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5.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purl.oclc.org/ooxml/officeDocument/relationships/metadata/thumbnail" Target="docProps/thumbnail.jpeg"/><Relationship Id="rId1" Type="http://purl.oclc.org/ooxml/officeDocument/relationships/officeDocument" Target="ppt/presentation.xml"/><Relationship Id="rId4" Type="http://purl.oclc.org/ooxml/officeDocument/relationships/extendedProperties" Target="docProps/app.xml"/></Relationships>
</file>

<file path=ppt/presentation.xml><?xml version="1.0" encoding="utf-8"?>
<p:presentation xmlns:a="http://purl.oclc.org/ooxml/drawingml/main" xmlns:r="http://purl.oclc.org/ooxml/officeDocument/relationships" xmlns:p="http://purl.oclc.org/ooxml/presentationml/main" showSpecialPlsOnTitleSld="0" saveSubsetFonts="1" conformance="strict">
  <p:sldMasterIdLst>
    <p:sldMasterId id="2147483717" r:id="rId1"/>
    <p:sldMasterId id="2147483748" r:id="rId2"/>
    <p:sldMasterId id="2147483763" r:id="rId3"/>
    <p:sldMasterId id="2147483778" r:id="rId4"/>
    <p:sldMasterId id="2147483792" r:id="rId5"/>
    <p:sldMasterId id="2147483806" r:id="rId6"/>
  </p:sldMasterIdLst>
  <p:notesMasterIdLst>
    <p:notesMasterId r:id="rId14"/>
  </p:notesMasterIdLst>
  <p:handoutMasterIdLst>
    <p:handoutMasterId r:id="rId15"/>
  </p:handoutMasterIdLst>
  <p:sldIdLst>
    <p:sldId id="419" r:id="rId7"/>
    <p:sldId id="431" r:id="rId8"/>
    <p:sldId id="430" r:id="rId9"/>
    <p:sldId id="426" r:id="rId10"/>
    <p:sldId id="429" r:id="rId11"/>
    <p:sldId id="420" r:id="rId12"/>
    <p:sldId id="423" r:id="rId13"/>
  </p:sldIdLst>
  <p:sldSz cx="12192000" cy="6858000"/>
  <p:notesSz cx="6797675" cy="9926638"/>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purl.oclc.org/ooxml/drawingml/main" xmlns:r="http://purl.oclc.org/ooxml/officeDocument/relationships" xmlns:p="http://purl.oclc.org/ooxml/presentationml/main">
  <p:cmAuthor id="1" name="Goti ,Carlo" initials="G," lastIdx="0" clrIdx="0">
    <p:extLst>
      <p:ext uri="{19B8F6BF-5375-455C-9EA6-DF929625EA0E}">
        <p15:presenceInfo xmlns:p15="http://schemas.microsoft.com/office/powerpoint/2012/main" userId="S-1-5-21-796845957-492894223-725345543-52195" providerId="AD"/>
      </p:ext>
    </p:extLst>
  </p:cmAuthor>
</p:cmAuthorLst>
</file>

<file path=ppt/presProps.xml><?xml version="1.0" encoding="utf-8"?>
<p:presentationPr xmlns:a="http://purl.oclc.org/ooxml/drawingml/main" xmlns:r="http://purl.oclc.org/ooxml/officeDocument/relationships" xmlns:p="http://purl.oclc.org/ooxml/presentationml/main">
  <p:clrMru>
    <a:srgbClr val="FFFFFF"/>
    <a:srgbClr val="EF2E24"/>
    <a:srgbClr val="201812"/>
    <a:srgbClr val="CB2B11"/>
    <a:srgbClr val="5A4334"/>
    <a:srgbClr val="7659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purl.oclc.org/ooxml/drawingml/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
            </a:schemeClr>
          </a:solidFill>
        </a:fill>
      </a:tcStyle>
    </a:wholeTbl>
    <a:band1H>
      <a:tcStyle>
        <a:tcBdr/>
        <a:fill>
          <a:solidFill>
            <a:schemeClr val="accent1">
              <a:tint val="40%"/>
            </a:schemeClr>
          </a:solidFill>
        </a:fill>
      </a:tcStyle>
    </a:band1H>
    <a:band2H>
      <a:tcStyle>
        <a:tcBdr/>
      </a:tcStyle>
    </a:band2H>
    <a:band1V>
      <a:tcStyle>
        <a:tcBdr/>
        <a:fill>
          <a:solidFill>
            <a:schemeClr val="accent1">
              <a:tint val="4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purl.oclc.org/ooxml/drawingml/main" xmlns:r="http://purl.oclc.org/ooxml/officeDocument/relationships" xmlns:p="http://purl.oclc.org/ooxml/presentationml/main" lastView="sldThumbnailView">
  <p:normalViewPr horzBarState="maximized">
    <p:restoredLeft sz="16.994%" autoAdjust="0"/>
    <p:restoredTop sz="94.66%"/>
  </p:normalViewPr>
  <p:slideViewPr>
    <p:cSldViewPr snapToGrid="0">
      <p:cViewPr varScale="1">
        <p:scale>
          <a:sx n="116" d="100"/>
          <a:sy n="116" d="100"/>
        </p:scale>
        <p:origin x="276" y="108"/>
      </p:cViewPr>
      <p:guideLst/>
    </p:cSldViewPr>
  </p:slideViewPr>
  <p:notesTextViewPr>
    <p:cViewPr>
      <p:scale>
        <a:sx n="3" d="2"/>
        <a:sy n="3" d="2"/>
      </p:scale>
      <p:origin x="0" y="0"/>
    </p:cViewPr>
  </p:notesTextViewPr>
  <p:sorterViewPr>
    <p:cViewPr varScale="1">
      <p:scale>
        <a:sx n="100" d="100"/>
        <a:sy n="100" d="100"/>
      </p:scale>
      <p:origin x="0" y="0"/>
    </p:cViewPr>
  </p:sorterViewPr>
  <p:notesViewPr>
    <p:cSldViewPr snapToGrid="0">
      <p:cViewPr varScale="1">
        <p:scale>
          <a:sx n="82" d="100"/>
          <a:sy n="82" d="100"/>
        </p:scale>
        <p:origin x="2172" y="84"/>
      </p:cViewPr>
      <p:guideLst/>
    </p:cSldViewPr>
  </p:notesViewPr>
  <p:gridSpacing cx="72008" cy="72008"/>
</p:viewPr>
</file>

<file path=ppt/_rels/presentation.xml.rels><?xml version="1.0" encoding="UTF-8" standalone="yes"?>
<Relationships xmlns="http://schemas.openxmlformats.org/package/2006/relationships"><Relationship Id="rId8" Type="http://purl.oclc.org/ooxml/officeDocument/relationships/slide" Target="slides/slide2.xml"/><Relationship Id="rId13" Type="http://purl.oclc.org/ooxml/officeDocument/relationships/slide" Target="slides/slide7.xml"/><Relationship Id="rId18" Type="http://purl.oclc.org/ooxml/officeDocument/relationships/viewProps" Target="viewProps.xml"/><Relationship Id="rId3" Type="http://purl.oclc.org/ooxml/officeDocument/relationships/slideMaster" Target="slideMasters/slideMaster3.xml"/><Relationship Id="rId7" Type="http://purl.oclc.org/ooxml/officeDocument/relationships/slide" Target="slides/slide1.xml"/><Relationship Id="rId12" Type="http://purl.oclc.org/ooxml/officeDocument/relationships/slide" Target="slides/slide6.xml"/><Relationship Id="rId17" Type="http://purl.oclc.org/ooxml/officeDocument/relationships/presProps" Target="presProps.xml"/><Relationship Id="rId2" Type="http://purl.oclc.org/ooxml/officeDocument/relationships/slideMaster" Target="slideMasters/slideMaster2.xml"/><Relationship Id="rId16" Type="http://purl.oclc.org/ooxml/officeDocument/relationships/commentAuthors" Target="commentAuthors.xml"/><Relationship Id="rId20" Type="http://purl.oclc.org/ooxml/officeDocument/relationships/tableStyles" Target="tableStyles.xml"/><Relationship Id="rId1" Type="http://purl.oclc.org/ooxml/officeDocument/relationships/slideMaster" Target="slideMasters/slideMaster1.xml"/><Relationship Id="rId6" Type="http://purl.oclc.org/ooxml/officeDocument/relationships/slideMaster" Target="slideMasters/slideMaster6.xml"/><Relationship Id="rId11" Type="http://purl.oclc.org/ooxml/officeDocument/relationships/slide" Target="slides/slide5.xml"/><Relationship Id="rId5" Type="http://purl.oclc.org/ooxml/officeDocument/relationships/slideMaster" Target="slideMasters/slideMaster5.xml"/><Relationship Id="rId15" Type="http://purl.oclc.org/ooxml/officeDocument/relationships/handoutMaster" Target="handoutMasters/handoutMaster1.xml"/><Relationship Id="rId10" Type="http://purl.oclc.org/ooxml/officeDocument/relationships/slide" Target="slides/slide4.xml"/><Relationship Id="rId19" Type="http://purl.oclc.org/ooxml/officeDocument/relationships/theme" Target="theme/theme1.xml"/><Relationship Id="rId4" Type="http://purl.oclc.org/ooxml/officeDocument/relationships/slideMaster" Target="slideMasters/slideMaster4.xml"/><Relationship Id="rId9" Type="http://purl.oclc.org/ooxml/officeDocument/relationships/slide" Target="slides/slide3.xml"/><Relationship Id="rId14" Type="http://purl.oclc.org/ooxml/officeDocument/relationships/notesMaster" Target="notesMasters/notesMaster1.xml"/></Relationships>
</file>

<file path=ppt/drawings/_rels/vmlDrawing1.vml.rels><?xml version="1.0" encoding="UTF-8" standalone="yes"?>
<Relationships xmlns="http://schemas.openxmlformats.org/package/2006/relationships"><Relationship Id="rId2" Type="http://purl.oclc.org/ooxml/officeDocument/relationships/image" Target="../media/image14.emf"/><Relationship Id="rId1" Type="http://purl.oclc.org/ooxml/officeDocument/relationships/image" Target="../media/image13.emf"/></Relationships>
</file>

<file path=ppt/handoutMasters/_rels/handoutMaster1.xml.rels><?xml version="1.0" encoding="UTF-8" standalone="yes"?>
<Relationships xmlns="http://schemas.openxmlformats.org/package/2006/relationships"><Relationship Id="rId1" Type="http://purl.oclc.org/ooxml/officeDocument/relationships/theme" Target="../theme/theme8.xml"/></Relationships>
</file>

<file path=ppt/handoutMasters/handoutMaster1.xml><?xml version="1.0" encoding="utf-8"?>
<p:handoutMaster xmlns:a="http://purl.oclc.org/ooxml/drawingml/main" xmlns:r="http://purl.oclc.org/ooxml/officeDocument/relationships" xmlns:p="http://purl.oclc.org/ooxml/presentationml/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nl-BE" sz="1000">
              <a:latin typeface="Arial" panose="020B0604020202020204" pitchFamily="34" charset="0"/>
              <a:cs typeface="Arial" panose="020B0604020202020204" pitchFamily="34" charset="0"/>
            </a:endParaRPr>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F042A6B6-61DF-421A-9EC2-6C28570B7D17}" type="datetime1">
              <a:rPr lang="en-US" sz="1000" smtClean="0">
                <a:latin typeface="Arial" panose="020B0604020202020204" pitchFamily="34" charset="0"/>
                <a:cs typeface="Arial" panose="020B0604020202020204" pitchFamily="34" charset="0"/>
              </a:rPr>
              <a:t>4/26/2018</a:t>
            </a:fld>
            <a:endParaRPr lang="nl-BE" sz="1000">
              <a:latin typeface="Arial" panose="020B0604020202020204" pitchFamily="34" charset="0"/>
              <a:cs typeface="Arial" panose="020B0604020202020204" pitchFamily="34" charset="0"/>
            </a:endParaRPr>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nl-BE" sz="1000">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6D9FF8FE-A281-4E0A-BFFF-869297A47030}" type="slidenum">
              <a:rPr lang="nl-BE" sz="1000" smtClean="0">
                <a:latin typeface="Arial" panose="020B0604020202020204" pitchFamily="34" charset="0"/>
                <a:cs typeface="Arial" panose="020B0604020202020204" pitchFamily="34" charset="0"/>
              </a:rPr>
              <a:t>‹nr.›</a:t>
            </a:fld>
            <a:endParaRPr lang="nl-BE" sz="10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7720116"/>
      </p:ext>
    </p:extLst>
  </p:cSld>
  <p:clrMap bg1="lt1" tx1="dk1" bg2="lt2" tx2="dk2" accent1="accent1" accent2="accent2" accent3="accent3" accent4="accent4" accent5="accent5" accent6="accent6" hlink="hlink" folHlink="folHlink"/>
  <p:hf hdr="0"/>
</p:handoutMaster>
</file>

<file path=ppt/notesMasters/_rels/notesMaster1.xml.rels><?xml version="1.0" encoding="UTF-8" standalone="yes"?>
<Relationships xmlns="http://schemas.openxmlformats.org/package/2006/relationships"><Relationship Id="rId1" Type="http://purl.oclc.org/ooxml/officeDocument/relationships/theme" Target="../theme/theme7.xml"/></Relationships>
</file>

<file path=ppt/notesMasters/notesMaster1.xml><?xml version="1.0" encoding="utf-8"?>
<p:notesMaster xmlns:a="http://purl.oclc.org/ooxml/drawingml/main" xmlns:r="http://purl.oclc.org/ooxml/officeDocument/relationships" xmlns:p="http://purl.oclc.org/ooxml/presentationml/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000">
                <a:latin typeface="Arial" panose="020B0604020202020204" pitchFamily="34" charset="0"/>
                <a:cs typeface="Arial" panose="020B0604020202020204" pitchFamily="34" charset="0"/>
              </a:defRPr>
            </a:lvl1pPr>
          </a:lstStyle>
          <a:p>
            <a:endParaRPr lang="nl-BE"/>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000">
                <a:latin typeface="Arial" panose="020B0604020202020204" pitchFamily="34" charset="0"/>
                <a:cs typeface="Arial" panose="020B0604020202020204" pitchFamily="34" charset="0"/>
              </a:defRPr>
            </a:lvl1pPr>
          </a:lstStyle>
          <a:p>
            <a:fld id="{F5341257-B9EB-459B-BEC3-42C14E37008C}" type="datetime1">
              <a:rPr lang="en-US" smtClean="0"/>
              <a:t>4/26/2018</a:t>
            </a:fld>
            <a:endParaRPr lang="nl-BE"/>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nl-BE"/>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BE"/>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000">
                <a:latin typeface="Arial" panose="020B0604020202020204" pitchFamily="34" charset="0"/>
                <a:cs typeface="Arial" panose="020B0604020202020204" pitchFamily="34" charset="0"/>
              </a:defRPr>
            </a:lvl1pPr>
          </a:lstStyle>
          <a:p>
            <a:endParaRPr lang="nl-BE"/>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000">
                <a:latin typeface="Arial" panose="020B0604020202020204" pitchFamily="34" charset="0"/>
                <a:cs typeface="Arial" panose="020B0604020202020204" pitchFamily="34" charset="0"/>
              </a:defRPr>
            </a:lvl1pPr>
          </a:lstStyle>
          <a:p>
            <a:fld id="{431DE6DA-431D-4A76-9D11-3785FD199782}" type="slidenum">
              <a:rPr lang="nl-BE" smtClean="0"/>
              <a:pPr/>
              <a:t>‹nr.›</a:t>
            </a:fld>
            <a:endParaRPr lang="nl-BE"/>
          </a:p>
        </p:txBody>
      </p:sp>
    </p:spTree>
    <p:extLst>
      <p:ext uri="{BB962C8B-B14F-4D97-AF65-F5344CB8AC3E}">
        <p14:creationId xmlns:p14="http://schemas.microsoft.com/office/powerpoint/2010/main" val="3584445993"/>
      </p:ext>
    </p:extLst>
  </p:cSld>
  <p:clrMap bg1="lt1" tx1="dk1" bg2="lt2" tx2="dk2" accent1="accent1" accent2="accent2" accent3="accent3" accent4="accent4" accent5="accent5" accent6="accent6" hlink="hlink" folHlink="folHlink"/>
  <p:hf hdr="0"/>
  <p:notesStyle>
    <a:lvl1pPr marL="0" algn="l" defTabSz="914400" rtl="0" eaLnBrk="1" latinLnBrk="0" hangingPunct="1">
      <a:defRPr sz="11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100" kern="1200">
        <a:solidFill>
          <a:schemeClr val="tx1"/>
        </a:solidFill>
        <a:latin typeface="+mn-lt"/>
        <a:ea typeface="+mn-ea"/>
        <a:cs typeface="+mn-cs"/>
      </a:defRPr>
    </a:lvl2pPr>
    <a:lvl3pPr marL="914400" algn="l" defTabSz="914400" rtl="0" eaLnBrk="1" latinLnBrk="0" hangingPunct="1">
      <a:defRPr sz="1100" kern="1200">
        <a:solidFill>
          <a:schemeClr val="tx1"/>
        </a:solidFill>
        <a:latin typeface="+mn-lt"/>
        <a:ea typeface="+mn-ea"/>
        <a:cs typeface="+mn-cs"/>
      </a:defRPr>
    </a:lvl3pPr>
    <a:lvl4pPr marL="1371600" algn="l" defTabSz="914400" rtl="0" eaLnBrk="1" latinLnBrk="0" hangingPunct="1">
      <a:defRPr sz="1100" kern="1200">
        <a:solidFill>
          <a:schemeClr val="tx1"/>
        </a:solidFill>
        <a:latin typeface="+mn-lt"/>
        <a:ea typeface="+mn-ea"/>
        <a:cs typeface="+mn-cs"/>
      </a:defRPr>
    </a:lvl4pPr>
    <a:lvl5pPr marL="1828800" algn="l" defTabSz="914400" rtl="0" eaLnBrk="1" latinLnBrk="0" hangingPunct="1">
      <a:defRPr sz="11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purl.oclc.org/ooxml/officeDocument/relationships/slide" Target="../slides/slide2.xml"/><Relationship Id="rId1" Type="http://purl.oclc.org/ooxml/officeDocument/relationships/notesMaster" Target="../notesMasters/notesMaster1.xml"/></Relationships>
</file>

<file path=ppt/notesSlides/_rels/notesSlide2.xml.rels><?xml version="1.0" encoding="UTF-8" standalone="yes"?>
<Relationships xmlns="http://schemas.openxmlformats.org/package/2006/relationships"><Relationship Id="rId2" Type="http://purl.oclc.org/ooxml/officeDocument/relationships/slide" Target="../slides/slide3.xml"/><Relationship Id="rId1" Type="http://purl.oclc.org/ooxml/officeDocument/relationships/notesMaster" Target="../notesMasters/notesMaster1.xml"/></Relationships>
</file>

<file path=ppt/notesSlides/_rels/notesSlide3.xml.rels><?xml version="1.0" encoding="UTF-8" standalone="yes"?>
<Relationships xmlns="http://schemas.openxmlformats.org/package/2006/relationships"><Relationship Id="rId2" Type="http://purl.oclc.org/ooxml/officeDocument/relationships/slide" Target="../slides/slide4.xml"/><Relationship Id="rId1" Type="http://purl.oclc.org/ooxml/officeDocument/relationships/notesMaster" Target="../notesMasters/notesMaster1.xml"/></Relationships>
</file>

<file path=ppt/notesSlides/_rels/notesSlide4.xml.rels><?xml version="1.0" encoding="UTF-8" standalone="yes"?>
<Relationships xmlns="http://schemas.openxmlformats.org/package/2006/relationships"><Relationship Id="rId2" Type="http://purl.oclc.org/ooxml/officeDocument/relationships/slide" Target="../slides/slide5.xml"/><Relationship Id="rId1" Type="http://purl.oclc.org/ooxml/officeDocument/relationships/notesMaster" Target="../notesMasters/notesMaster1.xml"/></Relationships>
</file>

<file path=ppt/notesSlides/notesSlide1.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lvl1pPr defTabSz="966788">
              <a:defRPr sz="400">
                <a:solidFill>
                  <a:schemeClr val="tx1"/>
                </a:solidFill>
                <a:latin typeface="Arial" panose="020B0604020202020204" pitchFamily="34" charset="0"/>
                <a:cs typeface="Arial" panose="020B0604020202020204" pitchFamily="34" charset="0"/>
              </a:defRPr>
            </a:lvl1pPr>
            <a:lvl2pPr marL="742950" indent="-285750" defTabSz="966788">
              <a:defRPr sz="400">
                <a:solidFill>
                  <a:schemeClr val="tx1"/>
                </a:solidFill>
                <a:latin typeface="Arial" panose="020B0604020202020204" pitchFamily="34" charset="0"/>
                <a:cs typeface="Arial" panose="020B0604020202020204" pitchFamily="34" charset="0"/>
              </a:defRPr>
            </a:lvl2pPr>
            <a:lvl3pPr marL="1143000" indent="-228600" defTabSz="966788">
              <a:defRPr sz="400">
                <a:solidFill>
                  <a:schemeClr val="tx1"/>
                </a:solidFill>
                <a:latin typeface="Arial" panose="020B0604020202020204" pitchFamily="34" charset="0"/>
                <a:cs typeface="Arial" panose="020B0604020202020204" pitchFamily="34" charset="0"/>
              </a:defRPr>
            </a:lvl3pPr>
            <a:lvl4pPr marL="1600200" indent="-228600" defTabSz="966788">
              <a:defRPr sz="400">
                <a:solidFill>
                  <a:schemeClr val="tx1"/>
                </a:solidFill>
                <a:latin typeface="Arial" panose="020B0604020202020204" pitchFamily="34" charset="0"/>
                <a:cs typeface="Arial" panose="020B0604020202020204" pitchFamily="34" charset="0"/>
              </a:defRPr>
            </a:lvl4pPr>
            <a:lvl5pPr marL="2057400" indent="-228600" defTabSz="966788">
              <a:defRPr sz="400">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fld id="{934E6785-B9CE-46C9-912C-8698D3A9B120}" type="slidenum">
              <a:rPr lang="en-US" altLang="zh-CN" sz="1300" smtClean="0">
                <a:solidFill>
                  <a:srgbClr val="000000"/>
                </a:solidFill>
              </a:rPr>
              <a:pPr/>
              <a:t>2</a:t>
            </a:fld>
            <a:endParaRPr lang="en-US" altLang="zh-CN" sz="1300" smtClean="0">
              <a:solidFill>
                <a:srgbClr val="000000"/>
              </a:solidFill>
            </a:endParaRPr>
          </a:p>
        </p:txBody>
      </p:sp>
      <p:sp>
        <p:nvSpPr>
          <p:cNvPr id="13315" name="Rectangle 2"/>
          <p:cNvSpPr>
            <a:spLocks noGrp="1" noRot="1" noChangeAspect="1" noChangeArrowheads="1" noTextEdit="1"/>
          </p:cNvSpPr>
          <p:nvPr>
            <p:ph type="sldImg"/>
          </p:nvPr>
        </p:nvSpPr>
        <p:spPr>
          <a:xfrm>
            <a:off x="317500" y="869950"/>
            <a:ext cx="6165850" cy="3468688"/>
          </a:xfrm>
          <a:ln/>
        </p:spPr>
      </p:sp>
      <p:sp>
        <p:nvSpPr>
          <p:cNvPr id="13316" name="Rectangle 3"/>
          <p:cNvSpPr>
            <a:spLocks noGrp="1" noChangeArrowheads="1"/>
          </p:cNvSpPr>
          <p:nvPr>
            <p:ph type="body" idx="1"/>
          </p:nvPr>
        </p:nvSpPr>
        <p:spPr>
          <a:xfrm>
            <a:off x="923925" y="4752975"/>
            <a:ext cx="5005388" cy="3886200"/>
          </a:xfrm>
          <a:noFill/>
        </p:spPr>
        <p:txBody>
          <a:bodyPr lIns="93031" tIns="46516" rIns="93031" bIns="46516"/>
          <a:lstStyle/>
          <a:p>
            <a:pPr eaLnBrk="1" hangingPunct="1"/>
            <a:endParaRPr lang="nl-BE" altLang="nl-BE" smtClean="0"/>
          </a:p>
        </p:txBody>
      </p:sp>
    </p:spTree>
    <p:extLst>
      <p:ext uri="{BB962C8B-B14F-4D97-AF65-F5344CB8AC3E}">
        <p14:creationId xmlns:p14="http://schemas.microsoft.com/office/powerpoint/2010/main" val="3885019266"/>
      </p:ext>
    </p:extLst>
  </p:cSld>
  <p:clrMapOvr>
    <a:masterClrMapping/>
  </p:clrMapOvr>
</p:notes>
</file>

<file path=ppt/notesSlides/notesSlide2.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5362" name="Slide Number Placeholder 7"/>
          <p:cNvSpPr>
            <a:spLocks noGrp="1" noChangeArrowheads="1"/>
          </p:cNvSpPr>
          <p:nvPr>
            <p:ph type="sldNum" sz="quarter" idx="5"/>
          </p:nvPr>
        </p:nvSpPr>
        <p:spPr>
          <a:noFill/>
        </p:spPr>
        <p:txBody>
          <a:bodyPr/>
          <a:lstStyle>
            <a:lvl1pPr defTabSz="966788">
              <a:defRPr sz="400">
                <a:solidFill>
                  <a:schemeClr val="tx1"/>
                </a:solidFill>
                <a:latin typeface="Arial" panose="020B0604020202020204" pitchFamily="34" charset="0"/>
                <a:cs typeface="Arial" panose="020B0604020202020204" pitchFamily="34" charset="0"/>
              </a:defRPr>
            </a:lvl1pPr>
            <a:lvl2pPr marL="742950" indent="-285750" defTabSz="966788">
              <a:defRPr sz="400">
                <a:solidFill>
                  <a:schemeClr val="tx1"/>
                </a:solidFill>
                <a:latin typeface="Arial" panose="020B0604020202020204" pitchFamily="34" charset="0"/>
                <a:cs typeface="Arial" panose="020B0604020202020204" pitchFamily="34" charset="0"/>
              </a:defRPr>
            </a:lvl2pPr>
            <a:lvl3pPr marL="1143000" indent="-228600" defTabSz="966788">
              <a:defRPr sz="400">
                <a:solidFill>
                  <a:schemeClr val="tx1"/>
                </a:solidFill>
                <a:latin typeface="Arial" panose="020B0604020202020204" pitchFamily="34" charset="0"/>
                <a:cs typeface="Arial" panose="020B0604020202020204" pitchFamily="34" charset="0"/>
              </a:defRPr>
            </a:lvl3pPr>
            <a:lvl4pPr marL="1600200" indent="-228600" defTabSz="966788">
              <a:defRPr sz="400">
                <a:solidFill>
                  <a:schemeClr val="tx1"/>
                </a:solidFill>
                <a:latin typeface="Arial" panose="020B0604020202020204" pitchFamily="34" charset="0"/>
                <a:cs typeface="Arial" panose="020B0604020202020204" pitchFamily="34" charset="0"/>
              </a:defRPr>
            </a:lvl4pPr>
            <a:lvl5pPr marL="2057400" indent="-228600" defTabSz="966788">
              <a:defRPr sz="400">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fld id="{5AD031E7-46C0-4B04-8A23-A804C733624B}" type="slidenum">
              <a:rPr lang="en-US" altLang="zh-CN" sz="1300" smtClean="0">
                <a:solidFill>
                  <a:srgbClr val="000000"/>
                </a:solidFill>
              </a:rPr>
              <a:pPr/>
              <a:t>3</a:t>
            </a:fld>
            <a:endParaRPr lang="en-US" altLang="zh-CN" sz="1300" smtClean="0">
              <a:solidFill>
                <a:srgbClr val="000000"/>
              </a:solidFill>
            </a:endParaRPr>
          </a:p>
        </p:txBody>
      </p:sp>
      <p:sp>
        <p:nvSpPr>
          <p:cNvPr id="15363" name="Slide Image Placeholder 1"/>
          <p:cNvSpPr>
            <a:spLocks noGrp="1" noRot="1" noChangeAspect="1" noTextEdit="1"/>
          </p:cNvSpPr>
          <p:nvPr>
            <p:ph type="sldImg"/>
          </p:nvPr>
        </p:nvSpPr>
        <p:spPr>
          <a:ln/>
        </p:spPr>
      </p:sp>
      <p:sp>
        <p:nvSpPr>
          <p:cNvPr id="15364" name="Notes Placeholder 2"/>
          <p:cNvSpPr>
            <a:spLocks noGrp="1"/>
          </p:cNvSpPr>
          <p:nvPr>
            <p:ph type="body" idx="1"/>
          </p:nvPr>
        </p:nvSpPr>
        <p:spPr>
          <a:noFill/>
        </p:spPr>
        <p:txBody>
          <a:bodyPr/>
          <a:lstStyle/>
          <a:p>
            <a:pPr eaLnBrk="1" hangingPunct="1"/>
            <a:endParaRPr lang="nl-BE" altLang="nl-BE" smtClean="0"/>
          </a:p>
        </p:txBody>
      </p:sp>
      <p:sp>
        <p:nvSpPr>
          <p:cNvPr id="15365" name="Slide Number Placeholder 3"/>
          <p:cNvSpPr txBox="1">
            <a:spLocks noGrp="1"/>
          </p:cNvSpPr>
          <p:nvPr/>
        </p:nvSpPr>
        <p:spPr bwMode="auto">
          <a:xfrm>
            <a:off x="3851275" y="9431338"/>
            <a:ext cx="2946400"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6661" tIns="48331" rIns="96661" bIns="48331" anchor="b"/>
          <a:lstStyle>
            <a:lvl1pPr defTabSz="966788">
              <a:defRPr sz="400">
                <a:solidFill>
                  <a:schemeClr val="tx1"/>
                </a:solidFill>
                <a:latin typeface="Arial" panose="020B0604020202020204" pitchFamily="34" charset="0"/>
                <a:cs typeface="Arial" panose="020B0604020202020204" pitchFamily="34" charset="0"/>
              </a:defRPr>
            </a:lvl1pPr>
            <a:lvl2pPr marL="742950" indent="-285750" defTabSz="966788">
              <a:defRPr sz="400">
                <a:solidFill>
                  <a:schemeClr val="tx1"/>
                </a:solidFill>
                <a:latin typeface="Arial" panose="020B0604020202020204" pitchFamily="34" charset="0"/>
                <a:cs typeface="Arial" panose="020B0604020202020204" pitchFamily="34" charset="0"/>
              </a:defRPr>
            </a:lvl2pPr>
            <a:lvl3pPr marL="1143000" indent="-228600" defTabSz="966788">
              <a:defRPr sz="400">
                <a:solidFill>
                  <a:schemeClr val="tx1"/>
                </a:solidFill>
                <a:latin typeface="Arial" panose="020B0604020202020204" pitchFamily="34" charset="0"/>
                <a:cs typeface="Arial" panose="020B0604020202020204" pitchFamily="34" charset="0"/>
              </a:defRPr>
            </a:lvl3pPr>
            <a:lvl4pPr marL="1600200" indent="-228600" defTabSz="966788">
              <a:defRPr sz="400">
                <a:solidFill>
                  <a:schemeClr val="tx1"/>
                </a:solidFill>
                <a:latin typeface="Arial" panose="020B0604020202020204" pitchFamily="34" charset="0"/>
                <a:cs typeface="Arial" panose="020B0604020202020204" pitchFamily="34" charset="0"/>
              </a:defRPr>
            </a:lvl4pPr>
            <a:lvl5pPr marL="2057400" indent="-228600" defTabSz="966788">
              <a:defRPr sz="400">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r"/>
            <a:fld id="{0636F51D-49ED-4C37-B5B8-B107E38B8B72}" type="slidenum">
              <a:rPr lang="en-US" altLang="zh-CN" sz="1300" smtClean="0">
                <a:solidFill>
                  <a:srgbClr val="000000"/>
                </a:solidFill>
              </a:rPr>
              <a:pPr algn="r"/>
              <a:t>3</a:t>
            </a:fld>
            <a:endParaRPr lang="en-US" altLang="zh-CN" sz="1300" smtClean="0">
              <a:solidFill>
                <a:srgbClr val="000000"/>
              </a:solidFill>
            </a:endParaRPr>
          </a:p>
        </p:txBody>
      </p:sp>
    </p:spTree>
    <p:extLst>
      <p:ext uri="{BB962C8B-B14F-4D97-AF65-F5344CB8AC3E}">
        <p14:creationId xmlns:p14="http://schemas.microsoft.com/office/powerpoint/2010/main" val="3010766697"/>
      </p:ext>
    </p:extLst>
  </p:cSld>
  <p:clrMapOvr>
    <a:masterClrMapping/>
  </p:clrMapOvr>
</p:notes>
</file>

<file path=ppt/notesSlides/notesSlide3.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8674" name="Rectangle 7"/>
          <p:cNvSpPr txBox="1">
            <a:spLocks noGrp="1" noChangeArrowheads="1"/>
          </p:cNvSpPr>
          <p:nvPr/>
        </p:nvSpPr>
        <p:spPr bwMode="auto">
          <a:xfrm>
            <a:off x="3851275" y="9382125"/>
            <a:ext cx="294640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6661" tIns="48331" rIns="96661" bIns="48331" anchor="b"/>
          <a:lstStyle>
            <a:lvl1pPr defTabSz="966788">
              <a:defRPr sz="400">
                <a:solidFill>
                  <a:schemeClr val="tx1"/>
                </a:solidFill>
                <a:latin typeface="Arial" panose="020B0604020202020204" pitchFamily="34" charset="0"/>
                <a:cs typeface="Arial" panose="020B0604020202020204" pitchFamily="34" charset="0"/>
              </a:defRPr>
            </a:lvl1pPr>
            <a:lvl2pPr marL="742950" indent="-285750" defTabSz="966788">
              <a:defRPr sz="400">
                <a:solidFill>
                  <a:schemeClr val="tx1"/>
                </a:solidFill>
                <a:latin typeface="Arial" panose="020B0604020202020204" pitchFamily="34" charset="0"/>
                <a:cs typeface="Arial" panose="020B0604020202020204" pitchFamily="34" charset="0"/>
              </a:defRPr>
            </a:lvl2pPr>
            <a:lvl3pPr marL="1143000" indent="-228600" defTabSz="966788">
              <a:defRPr sz="400">
                <a:solidFill>
                  <a:schemeClr val="tx1"/>
                </a:solidFill>
                <a:latin typeface="Arial" panose="020B0604020202020204" pitchFamily="34" charset="0"/>
                <a:cs typeface="Arial" panose="020B0604020202020204" pitchFamily="34" charset="0"/>
              </a:defRPr>
            </a:lvl3pPr>
            <a:lvl4pPr marL="1600200" indent="-228600" defTabSz="966788">
              <a:defRPr sz="400">
                <a:solidFill>
                  <a:schemeClr val="tx1"/>
                </a:solidFill>
                <a:latin typeface="Arial" panose="020B0604020202020204" pitchFamily="34" charset="0"/>
                <a:cs typeface="Arial" panose="020B0604020202020204" pitchFamily="34" charset="0"/>
              </a:defRPr>
            </a:lvl4pPr>
            <a:lvl5pPr marL="2057400" indent="-228600" defTabSz="966788">
              <a:defRPr sz="400">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r"/>
            <a:fld id="{DBD5427F-DF2E-4BD6-93D5-2AF898CC2FF6}" type="slidenum">
              <a:rPr lang="en-US" altLang="zh-CN" sz="1300" smtClean="0">
                <a:solidFill>
                  <a:srgbClr val="000000"/>
                </a:solidFill>
              </a:rPr>
              <a:pPr algn="r"/>
              <a:t>4</a:t>
            </a:fld>
            <a:endParaRPr lang="en-US" altLang="zh-CN" sz="1300" smtClean="0">
              <a:solidFill>
                <a:srgbClr val="000000"/>
              </a:solidFill>
            </a:endParaRPr>
          </a:p>
        </p:txBody>
      </p:sp>
      <p:sp>
        <p:nvSpPr>
          <p:cNvPr id="28675" name="Rectangle 7"/>
          <p:cNvSpPr txBox="1">
            <a:spLocks noGrp="1" noChangeArrowheads="1"/>
          </p:cNvSpPr>
          <p:nvPr/>
        </p:nvSpPr>
        <p:spPr bwMode="auto">
          <a:xfrm>
            <a:off x="3851275" y="9382125"/>
            <a:ext cx="2946400" cy="49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6661" tIns="48331" rIns="96661" bIns="48331" anchor="b"/>
          <a:lstStyle>
            <a:lvl1pPr defTabSz="966788">
              <a:defRPr sz="400">
                <a:solidFill>
                  <a:schemeClr val="tx1"/>
                </a:solidFill>
                <a:latin typeface="Arial" panose="020B0604020202020204" pitchFamily="34" charset="0"/>
                <a:cs typeface="Arial" panose="020B0604020202020204" pitchFamily="34" charset="0"/>
              </a:defRPr>
            </a:lvl1pPr>
            <a:lvl2pPr marL="742950" indent="-285750" defTabSz="966788">
              <a:defRPr sz="400">
                <a:solidFill>
                  <a:schemeClr val="tx1"/>
                </a:solidFill>
                <a:latin typeface="Arial" panose="020B0604020202020204" pitchFamily="34" charset="0"/>
                <a:cs typeface="Arial" panose="020B0604020202020204" pitchFamily="34" charset="0"/>
              </a:defRPr>
            </a:lvl2pPr>
            <a:lvl3pPr marL="1143000" indent="-228600" defTabSz="966788">
              <a:defRPr sz="400">
                <a:solidFill>
                  <a:schemeClr val="tx1"/>
                </a:solidFill>
                <a:latin typeface="Arial" panose="020B0604020202020204" pitchFamily="34" charset="0"/>
                <a:cs typeface="Arial" panose="020B0604020202020204" pitchFamily="34" charset="0"/>
              </a:defRPr>
            </a:lvl3pPr>
            <a:lvl4pPr marL="1600200" indent="-228600" defTabSz="966788">
              <a:defRPr sz="400">
                <a:solidFill>
                  <a:schemeClr val="tx1"/>
                </a:solidFill>
                <a:latin typeface="Arial" panose="020B0604020202020204" pitchFamily="34" charset="0"/>
                <a:cs typeface="Arial" panose="020B0604020202020204" pitchFamily="34" charset="0"/>
              </a:defRPr>
            </a:lvl4pPr>
            <a:lvl5pPr marL="2057400" indent="-228600" defTabSz="966788">
              <a:defRPr sz="400">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r"/>
            <a:fld id="{56FA9EDE-B267-48C8-AA45-B3AF12F14A5F}" type="slidenum">
              <a:rPr lang="en-US" altLang="zh-CN" sz="1300" smtClean="0">
                <a:solidFill>
                  <a:srgbClr val="000000"/>
                </a:solidFill>
              </a:rPr>
              <a:pPr algn="r"/>
              <a:t>4</a:t>
            </a:fld>
            <a:endParaRPr lang="en-US" altLang="zh-CN" sz="1300" smtClean="0">
              <a:solidFill>
                <a:srgbClr val="000000"/>
              </a:solidFill>
            </a:endParaRPr>
          </a:p>
        </p:txBody>
      </p:sp>
      <p:sp>
        <p:nvSpPr>
          <p:cNvPr id="28676" name="Rectangle 2"/>
          <p:cNvSpPr>
            <a:spLocks noGrp="1" noRot="1" noChangeAspect="1" noChangeArrowheads="1" noTextEdit="1"/>
          </p:cNvSpPr>
          <p:nvPr>
            <p:ph type="sldImg"/>
          </p:nvPr>
        </p:nvSpPr>
        <p:spPr>
          <a:xfrm>
            <a:off x="331788" y="865188"/>
            <a:ext cx="6138862" cy="3454400"/>
          </a:xfrm>
          <a:ln/>
        </p:spPr>
      </p:sp>
      <p:sp>
        <p:nvSpPr>
          <p:cNvPr id="28677" name="Rectangle 3"/>
          <p:cNvSpPr>
            <a:spLocks noGrp="1" noChangeArrowheads="1"/>
          </p:cNvSpPr>
          <p:nvPr>
            <p:ph type="body" idx="1"/>
          </p:nvPr>
        </p:nvSpPr>
        <p:spPr>
          <a:xfrm>
            <a:off x="923925" y="4729163"/>
            <a:ext cx="5006975" cy="3862387"/>
          </a:xfrm>
          <a:noFill/>
        </p:spPr>
        <p:txBody>
          <a:bodyPr lIns="91262" tIns="45629" rIns="91262" bIns="45629"/>
          <a:lstStyle/>
          <a:p>
            <a:pPr eaLnBrk="1" hangingPunct="1"/>
            <a:r>
              <a:rPr lang="en-GB" altLang="en-US" b="1" smtClean="0"/>
              <a:t>Agfa Graphics: Facts and Figures</a:t>
            </a:r>
          </a:p>
          <a:p>
            <a:pPr eaLnBrk="1" hangingPunct="1"/>
            <a:r>
              <a:rPr lang="en-GB" altLang="en-US" smtClean="0"/>
              <a:t>Agfa Graphics’s head office is located in Mortsel (Belgium).</a:t>
            </a:r>
          </a:p>
          <a:p>
            <a:pPr eaLnBrk="1" hangingPunct="1"/>
            <a:r>
              <a:rPr lang="en-GB" altLang="en-US" smtClean="0"/>
              <a:t>The business group has sales organizations in over 40 countries and representatives in more than 100 other countries.</a:t>
            </a:r>
          </a:p>
          <a:p>
            <a:pPr eaLnBrk="1" hangingPunct="1"/>
            <a:r>
              <a:rPr lang="en-GB" altLang="en-US" smtClean="0"/>
              <a:t>Its production sites are situated in Belgium, Germany, France, Italy, the United Kingdom, the United States, Brazil, China and South Korea.</a:t>
            </a:r>
          </a:p>
          <a:p>
            <a:pPr eaLnBrk="1" hangingPunct="1"/>
            <a:endParaRPr lang="en-GB" altLang="en-US" smtClean="0"/>
          </a:p>
          <a:p>
            <a:pPr eaLnBrk="1" hangingPunct="1"/>
            <a:r>
              <a:rPr lang="en-GB" altLang="en-US" smtClean="0"/>
              <a:t>Agfa Graphics is a prominent participant in the printing industry, which is one of the world’s most important markets. Everybody is surrounded by products that have been manufactured using Agfa Graphics’s technology. From newspapers, books and brochures to food packaging, shopping bags and wallpaper.</a:t>
            </a:r>
          </a:p>
          <a:p>
            <a:pPr eaLnBrk="1" hangingPunct="1"/>
            <a:endParaRPr lang="en-GB" altLang="en-US" smtClean="0"/>
          </a:p>
        </p:txBody>
      </p:sp>
    </p:spTree>
    <p:extLst>
      <p:ext uri="{BB962C8B-B14F-4D97-AF65-F5344CB8AC3E}">
        <p14:creationId xmlns:p14="http://schemas.microsoft.com/office/powerpoint/2010/main" val="496190008"/>
      </p:ext>
    </p:extLst>
  </p:cSld>
  <p:clrMapOvr>
    <a:masterClrMapping/>
  </p:clrMapOvr>
</p:notes>
</file>

<file path=ppt/notesSlides/notesSlide4.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p:spPr>
        <p:txBody>
          <a:bodyPr/>
          <a:lstStyle/>
          <a:p>
            <a:pPr eaLnBrk="1" hangingPunct="1"/>
            <a:endParaRPr lang="en-GB" altLang="nl-BE" smtClean="0"/>
          </a:p>
        </p:txBody>
      </p:sp>
      <p:sp>
        <p:nvSpPr>
          <p:cNvPr id="30724" name="Slide Number Placeholder 3"/>
          <p:cNvSpPr>
            <a:spLocks noGrp="1"/>
          </p:cNvSpPr>
          <p:nvPr>
            <p:ph type="sldNum" sz="quarter" idx="5"/>
          </p:nvPr>
        </p:nvSpPr>
        <p:spPr>
          <a:noFill/>
        </p:spPr>
        <p:txBody>
          <a:bodyPr/>
          <a:lstStyle>
            <a:lvl1pPr defTabSz="966788">
              <a:defRPr sz="400">
                <a:solidFill>
                  <a:schemeClr val="tx1"/>
                </a:solidFill>
                <a:latin typeface="Arial" panose="020B0604020202020204" pitchFamily="34" charset="0"/>
                <a:cs typeface="Arial" panose="020B0604020202020204" pitchFamily="34" charset="0"/>
              </a:defRPr>
            </a:lvl1pPr>
            <a:lvl2pPr marL="742950" indent="-285750" defTabSz="966788">
              <a:defRPr sz="400">
                <a:solidFill>
                  <a:schemeClr val="tx1"/>
                </a:solidFill>
                <a:latin typeface="Arial" panose="020B0604020202020204" pitchFamily="34" charset="0"/>
                <a:cs typeface="Arial" panose="020B0604020202020204" pitchFamily="34" charset="0"/>
              </a:defRPr>
            </a:lvl2pPr>
            <a:lvl3pPr marL="1143000" indent="-228600" defTabSz="966788">
              <a:defRPr sz="400">
                <a:solidFill>
                  <a:schemeClr val="tx1"/>
                </a:solidFill>
                <a:latin typeface="Arial" panose="020B0604020202020204" pitchFamily="34" charset="0"/>
                <a:cs typeface="Arial" panose="020B0604020202020204" pitchFamily="34" charset="0"/>
              </a:defRPr>
            </a:lvl3pPr>
            <a:lvl4pPr marL="1600200" indent="-228600" defTabSz="966788">
              <a:defRPr sz="400">
                <a:solidFill>
                  <a:schemeClr val="tx1"/>
                </a:solidFill>
                <a:latin typeface="Arial" panose="020B0604020202020204" pitchFamily="34" charset="0"/>
                <a:cs typeface="Arial" panose="020B0604020202020204" pitchFamily="34" charset="0"/>
              </a:defRPr>
            </a:lvl4pPr>
            <a:lvl5pPr marL="2057400" indent="-228600" defTabSz="966788">
              <a:defRPr sz="400">
                <a:solidFill>
                  <a:schemeClr val="tx1"/>
                </a:solidFill>
                <a:latin typeface="Arial" panose="020B0604020202020204" pitchFamily="34" charset="0"/>
                <a:cs typeface="Arial" panose="020B0604020202020204" pitchFamily="34" charset="0"/>
              </a:defRPr>
            </a:lvl5pPr>
            <a:lvl6pPr marL="25146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defTabSz="966788"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fld id="{7F7461D9-075C-43A2-B1DF-1B8094D0E7E9}" type="slidenum">
              <a:rPr lang="en-US" altLang="zh-CN" sz="1300" smtClean="0">
                <a:solidFill>
                  <a:srgbClr val="000000"/>
                </a:solidFill>
              </a:rPr>
              <a:pPr/>
              <a:t>5</a:t>
            </a:fld>
            <a:endParaRPr lang="en-US" altLang="zh-CN" sz="1300" smtClean="0">
              <a:solidFill>
                <a:srgbClr val="000000"/>
              </a:solidFill>
            </a:endParaRPr>
          </a:p>
        </p:txBody>
      </p:sp>
    </p:spTree>
    <p:extLst>
      <p:ext uri="{BB962C8B-B14F-4D97-AF65-F5344CB8AC3E}">
        <p14:creationId xmlns:p14="http://schemas.microsoft.com/office/powerpoint/2010/main" val="664679762"/>
      </p:ext>
    </p:extLst>
  </p:cSld>
  <p:clrMapOvr>
    <a:masterClrMapping/>
  </p:clrMapOvr>
</p:notes>
</file>

<file path=ppt/slideLayouts/_rels/slideLayout1.xml.rels><?xml version="1.0" encoding="UTF-8" standalone="yes"?>
<Relationships xmlns="http://schemas.openxmlformats.org/package/2006/relationships"><Relationship Id="rId3" Type="http://purl.oclc.org/ooxml/officeDocument/relationships/image" Target="../media/image2.png"/><Relationship Id="rId2" Type="http://purl.oclc.org/ooxml/officeDocument/relationships/image" Target="../media/image1.jpeg"/><Relationship Id="rId1" Type="http://purl.oclc.org/ooxml/officeDocument/relationships/slideMaster" Target="../slideMasters/slideMaster1.xml"/></Relationships>
</file>

<file path=ppt/slideLayouts/_rels/slideLayout2.xml.rels><?xml version="1.0" encoding="UTF-8" standalone="yes"?>
<Relationships xmlns="http://schemas.openxmlformats.org/package/2006/relationships"><Relationship Id="rId2" Type="http://purl.oclc.org/ooxml/officeDocument/relationships/image" Target="../media/image2.png"/><Relationship Id="rId1" Type="http://purl.oclc.org/ooxml/officeDocument/relationships/slideMaster" Target="../slideMasters/slideMaster1.xml"/></Relationships>
</file>

<file path=ppt/slideLayouts/_rels/slideLayout3.xml.rels><?xml version="1.0" encoding="UTF-8" standalone="yes"?>
<Relationships xmlns="http://schemas.openxmlformats.org/package/2006/relationships"><Relationship Id="rId2" Type="http://purl.oclc.org/ooxml/officeDocument/relationships/image" Target="../media/image2.png"/><Relationship Id="rId1" Type="http://purl.oclc.org/ooxml/officeDocument/relationships/slideMaster" Target="../slideMasters/slideMaster1.xml"/></Relationships>
</file>

<file path=ppt/slideLayouts/_rels/slideLayout4.xml.rels><?xml version="1.0" encoding="UTF-8" standalone="yes"?>
<Relationships xmlns="http://schemas.openxmlformats.org/package/2006/relationships"><Relationship Id="rId2" Type="http://purl.oclc.org/ooxml/officeDocument/relationships/image" Target="../media/image2.png"/><Relationship Id="rId1" Type="http://purl.oclc.org/ooxml/officeDocument/relationships/slideMaster" Target="../slideMasters/slideMaster1.xml"/></Relationships>
</file>

<file path=ppt/slideLayouts/_rels/slideLayout5.xml.rels><?xml version="1.0" encoding="UTF-8" standalone="yes"?>
<Relationships xmlns="http://schemas.openxmlformats.org/package/2006/relationships"><Relationship Id="rId2" Type="http://purl.oclc.org/ooxml/officeDocument/relationships/image" Target="../media/image3.jpeg"/><Relationship Id="rId1" Type="http://purl.oclc.org/ooxml/officeDocument/relationships/slideMaster" Target="../slideMasters/slideMaster1.xml"/></Relationships>
</file>

<file path=ppt/slideLayouts/_rels/slideLayout6.xml.rels><?xml version="1.0" encoding="UTF-8" standalone="yes"?>
<Relationships xmlns="http://schemas.openxmlformats.org/package/2006/relationships"><Relationship Id="rId2" Type="http://purl.oclc.org/ooxml/officeDocument/relationships/image" Target="../media/image2.png"/><Relationship Id="rId1" Type="http://purl.oclc.org/ooxml/officeDocument/relationships/slideMaster" Target="../slideMasters/slideMaster1.xml"/></Relationships>
</file>

<file path=ppt/slideLayouts/_rels/slideLayout7.xml.rels><?xml version="1.0" encoding="UTF-8" standalone="yes"?>
<Relationships xmlns="http://schemas.openxmlformats.org/package/2006/relationships"><Relationship Id="rId3" Type="http://purl.oclc.org/ooxml/officeDocument/relationships/image" Target="../media/image5.jpeg"/><Relationship Id="rId2" Type="http://purl.oclc.org/ooxml/officeDocument/relationships/image" Target="../media/image4.jpeg"/><Relationship Id="rId1" Type="http://purl.oclc.org/ooxml/officeDocument/relationships/slideMaster" Target="../slideMasters/slideMaster1.xml"/><Relationship Id="rId5" Type="http://purl.oclc.org/ooxml/officeDocument/relationships/image" Target="../media/image7.png"/><Relationship Id="rId4" Type="http://purl.oclc.org/ooxml/officeDocument/relationships/image" Target="../media/image6.png"/></Relationships>
</file>

<file path=ppt/slideLayouts/_rels/slideLayout8.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9.xml.rels><?xml version="1.0" encoding="UTF-8" standalone="yes"?>
<Relationships xmlns="http://schemas.openxmlformats.org/package/2006/relationships"><Relationship Id="rId2" Type="http://purl.oclc.org/ooxml/officeDocument/relationships/image" Target="../media/image9.png"/><Relationship Id="rId1" Type="http://purl.oclc.org/ooxml/officeDocument/relationships/slideMaster" Target="../slideMasters/slideMaster2.xml"/></Relationships>
</file>

<file path=ppt/slideLayouts/_rels/slideLayout10.xml.rels><?xml version="1.0" encoding="UTF-8" standalone="yes"?>
<Relationships xmlns="http://schemas.openxmlformats.org/package/2006/relationships"><Relationship Id="rId1" Type="http://purl.oclc.org/ooxml/officeDocument/relationships/slideMaster" Target="../slideMasters/slideMaster2.xml"/></Relationships>
</file>

<file path=ppt/slideLayouts/_rels/slideLayout11.xml.rels><?xml version="1.0" encoding="UTF-8" standalone="yes"?>
<Relationships xmlns="http://schemas.openxmlformats.org/package/2006/relationships"><Relationship Id="rId1" Type="http://purl.oclc.org/ooxml/officeDocument/relationships/slideMaster" Target="../slideMasters/slideMaster2.xml"/></Relationships>
</file>

<file path=ppt/slideLayouts/_rels/slideLayout12.xml.rels><?xml version="1.0" encoding="UTF-8" standalone="yes"?>
<Relationships xmlns="http://schemas.openxmlformats.org/package/2006/relationships"><Relationship Id="rId1" Type="http://purl.oclc.org/ooxml/officeDocument/relationships/slideMaster" Target="../slideMasters/slideMaster2.xml"/></Relationships>
</file>

<file path=ppt/slideLayouts/_rels/slideLayout13.xml.rels><?xml version="1.0" encoding="UTF-8" standalone="yes"?>
<Relationships xmlns="http://schemas.openxmlformats.org/package/2006/relationships"><Relationship Id="rId1" Type="http://purl.oclc.org/ooxml/officeDocument/relationships/slideMaster" Target="../slideMasters/slideMaster2.xml"/></Relationships>
</file>

<file path=ppt/slideLayouts/_rels/slideLayout14.xml.rels><?xml version="1.0" encoding="UTF-8" standalone="yes"?>
<Relationships xmlns="http://schemas.openxmlformats.org/package/2006/relationships"><Relationship Id="rId1" Type="http://purl.oclc.org/ooxml/officeDocument/relationships/slideMaster" Target="../slideMasters/slideMaster2.xml"/></Relationships>
</file>

<file path=ppt/slideLayouts/_rels/slideLayout15.xml.rels><?xml version="1.0" encoding="UTF-8" standalone="yes"?>
<Relationships xmlns="http://schemas.openxmlformats.org/package/2006/relationships"><Relationship Id="rId1" Type="http://purl.oclc.org/ooxml/officeDocument/relationships/slideMaster" Target="../slideMasters/slideMaster2.xml"/></Relationships>
</file>

<file path=ppt/slideLayouts/_rels/slideLayout16.xml.rels><?xml version="1.0" encoding="UTF-8" standalone="yes"?>
<Relationships xmlns="http://schemas.openxmlformats.org/package/2006/relationships"><Relationship Id="rId1" Type="http://purl.oclc.org/ooxml/officeDocument/relationships/slideMaster" Target="../slideMasters/slideMaster2.xml"/></Relationships>
</file>

<file path=ppt/slideLayouts/_rels/slideLayout17.xml.rels><?xml version="1.0" encoding="UTF-8" standalone="yes"?>
<Relationships xmlns="http://schemas.openxmlformats.org/package/2006/relationships"><Relationship Id="rId1" Type="http://purl.oclc.org/ooxml/officeDocument/relationships/slideMaster" Target="../slideMasters/slideMaster2.xml"/></Relationships>
</file>

<file path=ppt/slideLayouts/_rels/slideLayout18.xml.rels><?xml version="1.0" encoding="UTF-8" standalone="yes"?>
<Relationships xmlns="http://schemas.openxmlformats.org/package/2006/relationships"><Relationship Id="rId1" Type="http://purl.oclc.org/ooxml/officeDocument/relationships/slideMaster" Target="../slideMasters/slideMaster2.xml"/></Relationships>
</file>

<file path=ppt/slideLayouts/_rels/slideLayout19.xml.rels><?xml version="1.0" encoding="UTF-8" standalone="yes"?>
<Relationships xmlns="http://schemas.openxmlformats.org/package/2006/relationships"><Relationship Id="rId1" Type="http://purl.oclc.org/ooxml/officeDocument/relationships/slideMaster" Target="../slideMasters/slideMaster2.xml"/></Relationships>
</file>

<file path=ppt/slideLayouts/_rels/slideLayout20.xml.rels><?xml version="1.0" encoding="UTF-8" standalone="yes"?>
<Relationships xmlns="http://schemas.openxmlformats.org/package/2006/relationships"><Relationship Id="rId2" Type="http://purl.oclc.org/ooxml/officeDocument/relationships/image" Target="../media/image11.png"/><Relationship Id="rId1" Type="http://purl.oclc.org/ooxml/officeDocument/relationships/slideMaster" Target="../slideMasters/slideMaster3.xml"/></Relationships>
</file>

<file path=ppt/slideLayouts/_rels/slideLayout21.xml.rels><?xml version="1.0" encoding="UTF-8" standalone="yes"?>
<Relationships xmlns="http://schemas.openxmlformats.org/package/2006/relationships"><Relationship Id="rId1" Type="http://purl.oclc.org/ooxml/officeDocument/relationships/slideMaster" Target="../slideMasters/slideMaster3.xml"/></Relationships>
</file>

<file path=ppt/slideLayouts/_rels/slideLayout22.xml.rels><?xml version="1.0" encoding="UTF-8" standalone="yes"?>
<Relationships xmlns="http://schemas.openxmlformats.org/package/2006/relationships"><Relationship Id="rId1" Type="http://purl.oclc.org/ooxml/officeDocument/relationships/slideMaster" Target="../slideMasters/slideMaster3.xml"/></Relationships>
</file>

<file path=ppt/slideLayouts/_rels/slideLayout23.xml.rels><?xml version="1.0" encoding="UTF-8" standalone="yes"?>
<Relationships xmlns="http://schemas.openxmlformats.org/package/2006/relationships"><Relationship Id="rId1" Type="http://purl.oclc.org/ooxml/officeDocument/relationships/slideMaster" Target="../slideMasters/slideMaster3.xml"/></Relationships>
</file>

<file path=ppt/slideLayouts/_rels/slideLayout24.xml.rels><?xml version="1.0" encoding="UTF-8" standalone="yes"?>
<Relationships xmlns="http://schemas.openxmlformats.org/package/2006/relationships"><Relationship Id="rId1" Type="http://purl.oclc.org/ooxml/officeDocument/relationships/slideMaster" Target="../slideMasters/slideMaster3.xml"/></Relationships>
</file>

<file path=ppt/slideLayouts/_rels/slideLayout25.xml.rels><?xml version="1.0" encoding="UTF-8" standalone="yes"?>
<Relationships xmlns="http://schemas.openxmlformats.org/package/2006/relationships"><Relationship Id="rId1" Type="http://purl.oclc.org/ooxml/officeDocument/relationships/slideMaster" Target="../slideMasters/slideMaster3.xml"/></Relationships>
</file>

<file path=ppt/slideLayouts/_rels/slideLayout26.xml.rels><?xml version="1.0" encoding="UTF-8" standalone="yes"?>
<Relationships xmlns="http://schemas.openxmlformats.org/package/2006/relationships"><Relationship Id="rId1" Type="http://purl.oclc.org/ooxml/officeDocument/relationships/slideMaster" Target="../slideMasters/slideMaster3.xml"/></Relationships>
</file>

<file path=ppt/slideLayouts/_rels/slideLayout27.xml.rels><?xml version="1.0" encoding="UTF-8" standalone="yes"?>
<Relationships xmlns="http://schemas.openxmlformats.org/package/2006/relationships"><Relationship Id="rId1" Type="http://purl.oclc.org/ooxml/officeDocument/relationships/slideMaster" Target="../slideMasters/slideMaster3.xml"/></Relationships>
</file>

<file path=ppt/slideLayouts/_rels/slideLayout28.xml.rels><?xml version="1.0" encoding="UTF-8" standalone="yes"?>
<Relationships xmlns="http://schemas.openxmlformats.org/package/2006/relationships"><Relationship Id="rId1" Type="http://purl.oclc.org/ooxml/officeDocument/relationships/slideMaster" Target="../slideMasters/slideMaster3.xml"/></Relationships>
</file>

<file path=ppt/slideLayouts/_rels/slideLayout29.xml.rels><?xml version="1.0" encoding="UTF-8" standalone="yes"?>
<Relationships xmlns="http://schemas.openxmlformats.org/package/2006/relationships"><Relationship Id="rId1" Type="http://purl.oclc.org/ooxml/officeDocument/relationships/slideMaster" Target="../slideMasters/slideMaster3.xml"/></Relationships>
</file>

<file path=ppt/slideLayouts/_rels/slideLayout30.xml.rels><?xml version="1.0" encoding="UTF-8" standalone="yes"?>
<Relationships xmlns="http://schemas.openxmlformats.org/package/2006/relationships"><Relationship Id="rId1" Type="http://purl.oclc.org/ooxml/officeDocument/relationships/slideMaster" Target="../slideMasters/slideMaster3.xml"/></Relationships>
</file>

<file path=ppt/slideLayouts/_rels/slideLayout31.xml.rels><?xml version="1.0" encoding="UTF-8" standalone="yes"?>
<Relationships xmlns="http://schemas.openxmlformats.org/package/2006/relationships"><Relationship Id="rId1" Type="http://purl.oclc.org/ooxml/officeDocument/relationships/slideMaster" Target="../slideMasters/slideMaster3.xml"/></Relationships>
</file>

<file path=ppt/slideLayouts/_rels/slideLayout32.xml.rels><?xml version="1.0" encoding="UTF-8" standalone="yes"?>
<Relationships xmlns="http://schemas.openxmlformats.org/package/2006/relationships"><Relationship Id="rId1" Type="http://purl.oclc.org/ooxml/officeDocument/relationships/slideMaster" Target="../slideMasters/slideMaster3.xml"/></Relationships>
</file>

<file path=ppt/slideLayouts/_rels/slideLayout33.xml.rels><?xml version="1.0" encoding="UTF-8" standalone="yes"?>
<Relationships xmlns="http://schemas.openxmlformats.org/package/2006/relationships"><Relationship Id="rId2" Type="http://purl.oclc.org/ooxml/officeDocument/relationships/image" Target="../media/image11.png"/><Relationship Id="rId1" Type="http://purl.oclc.org/ooxml/officeDocument/relationships/slideMaster" Target="../slideMasters/slideMaster4.xml"/></Relationships>
</file>

<file path=ppt/slideLayouts/_rels/slideLayout34.xml.rels><?xml version="1.0" encoding="UTF-8" standalone="yes"?>
<Relationships xmlns="http://schemas.openxmlformats.org/package/2006/relationships"><Relationship Id="rId1" Type="http://purl.oclc.org/ooxml/officeDocument/relationships/slideMaster" Target="../slideMasters/slideMaster4.xml"/></Relationships>
</file>

<file path=ppt/slideLayouts/_rels/slideLayout35.xml.rels><?xml version="1.0" encoding="UTF-8" standalone="yes"?>
<Relationships xmlns="http://schemas.openxmlformats.org/package/2006/relationships"><Relationship Id="rId1" Type="http://purl.oclc.org/ooxml/officeDocument/relationships/slideMaster" Target="../slideMasters/slideMaster4.xml"/></Relationships>
</file>

<file path=ppt/slideLayouts/_rels/slideLayout36.xml.rels><?xml version="1.0" encoding="UTF-8" standalone="yes"?>
<Relationships xmlns="http://schemas.openxmlformats.org/package/2006/relationships"><Relationship Id="rId1" Type="http://purl.oclc.org/ooxml/officeDocument/relationships/slideMaster" Target="../slideMasters/slideMaster4.xml"/></Relationships>
</file>

<file path=ppt/slideLayouts/_rels/slideLayout37.xml.rels><?xml version="1.0" encoding="UTF-8" standalone="yes"?>
<Relationships xmlns="http://schemas.openxmlformats.org/package/2006/relationships"><Relationship Id="rId1" Type="http://purl.oclc.org/ooxml/officeDocument/relationships/slideMaster" Target="../slideMasters/slideMaster4.xml"/></Relationships>
</file>

<file path=ppt/slideLayouts/_rels/slideLayout38.xml.rels><?xml version="1.0" encoding="UTF-8" standalone="yes"?>
<Relationships xmlns="http://schemas.openxmlformats.org/package/2006/relationships"><Relationship Id="rId1" Type="http://purl.oclc.org/ooxml/officeDocument/relationships/slideMaster" Target="../slideMasters/slideMaster4.xml"/></Relationships>
</file>

<file path=ppt/slideLayouts/_rels/slideLayout39.xml.rels><?xml version="1.0" encoding="UTF-8" standalone="yes"?>
<Relationships xmlns="http://schemas.openxmlformats.org/package/2006/relationships"><Relationship Id="rId1" Type="http://purl.oclc.org/ooxml/officeDocument/relationships/slideMaster" Target="../slideMasters/slideMaster4.xml"/></Relationships>
</file>

<file path=ppt/slideLayouts/_rels/slideLayout40.xml.rels><?xml version="1.0" encoding="UTF-8" standalone="yes"?>
<Relationships xmlns="http://schemas.openxmlformats.org/package/2006/relationships"><Relationship Id="rId1" Type="http://purl.oclc.org/ooxml/officeDocument/relationships/slideMaster" Target="../slideMasters/slideMaster4.xml"/></Relationships>
</file>

<file path=ppt/slideLayouts/_rels/slideLayout41.xml.rels><?xml version="1.0" encoding="UTF-8" standalone="yes"?>
<Relationships xmlns="http://schemas.openxmlformats.org/package/2006/relationships"><Relationship Id="rId1" Type="http://purl.oclc.org/ooxml/officeDocument/relationships/slideMaster" Target="../slideMasters/slideMaster4.xml"/></Relationships>
</file>

<file path=ppt/slideLayouts/_rels/slideLayout42.xml.rels><?xml version="1.0" encoding="UTF-8" standalone="yes"?>
<Relationships xmlns="http://schemas.openxmlformats.org/package/2006/relationships"><Relationship Id="rId1" Type="http://purl.oclc.org/ooxml/officeDocument/relationships/slideMaster" Target="../slideMasters/slideMaster4.xml"/></Relationships>
</file>

<file path=ppt/slideLayouts/_rels/slideLayout43.xml.rels><?xml version="1.0" encoding="UTF-8" standalone="yes"?>
<Relationships xmlns="http://schemas.openxmlformats.org/package/2006/relationships"><Relationship Id="rId1" Type="http://purl.oclc.org/ooxml/officeDocument/relationships/slideMaster" Target="../slideMasters/slideMaster4.xml"/></Relationships>
</file>

<file path=ppt/slideLayouts/_rels/slideLayout44.xml.rels><?xml version="1.0" encoding="UTF-8" standalone="yes"?>
<Relationships xmlns="http://schemas.openxmlformats.org/package/2006/relationships"><Relationship Id="rId1" Type="http://purl.oclc.org/ooxml/officeDocument/relationships/slideMaster" Target="../slideMasters/slideMaster4.xml"/></Relationships>
</file>

<file path=ppt/slideLayouts/_rels/slideLayout45.xml.rels><?xml version="1.0" encoding="UTF-8" standalone="yes"?>
<Relationships xmlns="http://schemas.openxmlformats.org/package/2006/relationships"><Relationship Id="rId1" Type="http://purl.oclc.org/ooxml/officeDocument/relationships/slideMaster" Target="../slideMasters/slideMaster4.xml"/></Relationships>
</file>

<file path=ppt/slideLayouts/_rels/slideLayout46.xml.rels><?xml version="1.0" encoding="UTF-8" standalone="yes"?>
<Relationships xmlns="http://schemas.openxmlformats.org/package/2006/relationships"><Relationship Id="rId2" Type="http://purl.oclc.org/ooxml/officeDocument/relationships/image" Target="../media/image11.png"/><Relationship Id="rId1" Type="http://purl.oclc.org/ooxml/officeDocument/relationships/slideMaster" Target="../slideMasters/slideMaster5.xml"/></Relationships>
</file>

<file path=ppt/slideLayouts/_rels/slideLayout47.xml.rels><?xml version="1.0" encoding="UTF-8" standalone="yes"?>
<Relationships xmlns="http://schemas.openxmlformats.org/package/2006/relationships"><Relationship Id="rId1" Type="http://purl.oclc.org/ooxml/officeDocument/relationships/slideMaster" Target="../slideMasters/slideMaster5.xml"/></Relationships>
</file>

<file path=ppt/slideLayouts/_rels/slideLayout48.xml.rels><?xml version="1.0" encoding="UTF-8" standalone="yes"?>
<Relationships xmlns="http://schemas.openxmlformats.org/package/2006/relationships"><Relationship Id="rId1" Type="http://purl.oclc.org/ooxml/officeDocument/relationships/slideMaster" Target="../slideMasters/slideMaster5.xml"/></Relationships>
</file>

<file path=ppt/slideLayouts/_rels/slideLayout49.xml.rels><?xml version="1.0" encoding="UTF-8" standalone="yes"?>
<Relationships xmlns="http://schemas.openxmlformats.org/package/2006/relationships"><Relationship Id="rId1" Type="http://purl.oclc.org/ooxml/officeDocument/relationships/slideMaster" Target="../slideMasters/slideMaster5.xml"/></Relationships>
</file>

<file path=ppt/slideLayouts/_rels/slideLayout50.xml.rels><?xml version="1.0" encoding="UTF-8" standalone="yes"?>
<Relationships xmlns="http://schemas.openxmlformats.org/package/2006/relationships"><Relationship Id="rId1" Type="http://purl.oclc.org/ooxml/officeDocument/relationships/slideMaster" Target="../slideMasters/slideMaster5.xml"/></Relationships>
</file>

<file path=ppt/slideLayouts/_rels/slideLayout51.xml.rels><?xml version="1.0" encoding="UTF-8" standalone="yes"?>
<Relationships xmlns="http://schemas.openxmlformats.org/package/2006/relationships"><Relationship Id="rId1" Type="http://purl.oclc.org/ooxml/officeDocument/relationships/slideMaster" Target="../slideMasters/slideMaster5.xml"/></Relationships>
</file>

<file path=ppt/slideLayouts/_rels/slideLayout52.xml.rels><?xml version="1.0" encoding="UTF-8" standalone="yes"?>
<Relationships xmlns="http://schemas.openxmlformats.org/package/2006/relationships"><Relationship Id="rId1" Type="http://purl.oclc.org/ooxml/officeDocument/relationships/slideMaster" Target="../slideMasters/slideMaster5.xml"/></Relationships>
</file>

<file path=ppt/slideLayouts/_rels/slideLayout53.xml.rels><?xml version="1.0" encoding="UTF-8" standalone="yes"?>
<Relationships xmlns="http://schemas.openxmlformats.org/package/2006/relationships"><Relationship Id="rId1" Type="http://purl.oclc.org/ooxml/officeDocument/relationships/slideMaster" Target="../slideMasters/slideMaster5.xml"/></Relationships>
</file>

<file path=ppt/slideLayouts/_rels/slideLayout54.xml.rels><?xml version="1.0" encoding="UTF-8" standalone="yes"?>
<Relationships xmlns="http://schemas.openxmlformats.org/package/2006/relationships"><Relationship Id="rId1" Type="http://purl.oclc.org/ooxml/officeDocument/relationships/slideMaster" Target="../slideMasters/slideMaster5.xml"/></Relationships>
</file>

<file path=ppt/slideLayouts/_rels/slideLayout55.xml.rels><?xml version="1.0" encoding="UTF-8" standalone="yes"?>
<Relationships xmlns="http://schemas.openxmlformats.org/package/2006/relationships"><Relationship Id="rId1" Type="http://purl.oclc.org/ooxml/officeDocument/relationships/slideMaster" Target="../slideMasters/slideMaster5.xml"/></Relationships>
</file>

<file path=ppt/slideLayouts/_rels/slideLayout56.xml.rels><?xml version="1.0" encoding="UTF-8" standalone="yes"?>
<Relationships xmlns="http://schemas.openxmlformats.org/package/2006/relationships"><Relationship Id="rId1" Type="http://purl.oclc.org/ooxml/officeDocument/relationships/slideMaster" Target="../slideMasters/slideMaster5.xml"/></Relationships>
</file>

<file path=ppt/slideLayouts/_rels/slideLayout57.xml.rels><?xml version="1.0" encoding="UTF-8" standalone="yes"?>
<Relationships xmlns="http://schemas.openxmlformats.org/package/2006/relationships"><Relationship Id="rId1" Type="http://purl.oclc.org/ooxml/officeDocument/relationships/slideMaster" Target="../slideMasters/slideMaster5.xml"/></Relationships>
</file>

<file path=ppt/slideLayouts/_rels/slideLayout58.xml.rels><?xml version="1.0" encoding="UTF-8" standalone="yes"?>
<Relationships xmlns="http://schemas.openxmlformats.org/package/2006/relationships"><Relationship Id="rId1" Type="http://purl.oclc.org/ooxml/officeDocument/relationships/slideMaster" Target="../slideMasters/slideMaster5.xml"/></Relationships>
</file>

<file path=ppt/slideLayouts/_rels/slideLayout59.xml.rels><?xml version="1.0" encoding="UTF-8" standalone="yes"?>
<Relationships xmlns="http://schemas.openxmlformats.org/package/2006/relationships"><Relationship Id="rId2" Type="http://purl.oclc.org/ooxml/officeDocument/relationships/image" Target="../media/image11.png"/><Relationship Id="rId1" Type="http://purl.oclc.org/ooxml/officeDocument/relationships/slideMaster" Target="../slideMasters/slideMaster6.xml"/></Relationships>
</file>

<file path=ppt/slideLayouts/_rels/slideLayout60.xml.rels><?xml version="1.0" encoding="UTF-8" standalone="yes"?>
<Relationships xmlns="http://schemas.openxmlformats.org/package/2006/relationships"><Relationship Id="rId1" Type="http://purl.oclc.org/ooxml/officeDocument/relationships/slideMaster" Target="../slideMasters/slideMaster6.xml"/></Relationships>
</file>

<file path=ppt/slideLayouts/_rels/slideLayout61.xml.rels><?xml version="1.0" encoding="UTF-8" standalone="yes"?>
<Relationships xmlns="http://schemas.openxmlformats.org/package/2006/relationships"><Relationship Id="rId1" Type="http://purl.oclc.org/ooxml/officeDocument/relationships/slideMaster" Target="../slideMasters/slideMaster6.xml"/></Relationships>
</file>

<file path=ppt/slideLayouts/_rels/slideLayout62.xml.rels><?xml version="1.0" encoding="UTF-8" standalone="yes"?>
<Relationships xmlns="http://schemas.openxmlformats.org/package/2006/relationships"><Relationship Id="rId1" Type="http://purl.oclc.org/ooxml/officeDocument/relationships/slideMaster" Target="../slideMasters/slideMaster6.xml"/></Relationships>
</file>

<file path=ppt/slideLayouts/_rels/slideLayout63.xml.rels><?xml version="1.0" encoding="UTF-8" standalone="yes"?>
<Relationships xmlns="http://schemas.openxmlformats.org/package/2006/relationships"><Relationship Id="rId1" Type="http://purl.oclc.org/ooxml/officeDocument/relationships/slideMaster" Target="../slideMasters/slideMaster6.xml"/></Relationships>
</file>

<file path=ppt/slideLayouts/_rels/slideLayout64.xml.rels><?xml version="1.0" encoding="UTF-8" standalone="yes"?>
<Relationships xmlns="http://schemas.openxmlformats.org/package/2006/relationships"><Relationship Id="rId1" Type="http://purl.oclc.org/ooxml/officeDocument/relationships/slideMaster" Target="../slideMasters/slideMaster6.xml"/></Relationships>
</file>

<file path=ppt/slideLayouts/_rels/slideLayout65.xml.rels><?xml version="1.0" encoding="UTF-8" standalone="yes"?>
<Relationships xmlns="http://schemas.openxmlformats.org/package/2006/relationships"><Relationship Id="rId1" Type="http://purl.oclc.org/ooxml/officeDocument/relationships/slideMaster" Target="../slideMasters/slideMaster6.xml"/></Relationships>
</file>

<file path=ppt/slideLayouts/_rels/slideLayout66.xml.rels><?xml version="1.0" encoding="UTF-8" standalone="yes"?>
<Relationships xmlns="http://schemas.openxmlformats.org/package/2006/relationships"><Relationship Id="rId1" Type="http://purl.oclc.org/ooxml/officeDocument/relationships/slideMaster" Target="../slideMasters/slideMaster6.xml"/></Relationships>
</file>

<file path=ppt/slideLayouts/_rels/slideLayout67.xml.rels><?xml version="1.0" encoding="UTF-8" standalone="yes"?>
<Relationships xmlns="http://schemas.openxmlformats.org/package/2006/relationships"><Relationship Id="rId1" Type="http://purl.oclc.org/ooxml/officeDocument/relationships/slideMaster" Target="../slideMasters/slideMaster6.xml"/></Relationships>
</file>

<file path=ppt/slideLayouts/_rels/slideLayout68.xml.rels><?xml version="1.0" encoding="UTF-8" standalone="yes"?>
<Relationships xmlns="http://schemas.openxmlformats.org/package/2006/relationships"><Relationship Id="rId1" Type="http://purl.oclc.org/ooxml/officeDocument/relationships/slideMaster" Target="../slideMasters/slideMaster6.xml"/></Relationships>
</file>

<file path=ppt/slideLayouts/_rels/slideLayout69.xml.rels><?xml version="1.0" encoding="UTF-8" standalone="yes"?>
<Relationships xmlns="http://schemas.openxmlformats.org/package/2006/relationships"><Relationship Id="rId1" Type="http://purl.oclc.org/ooxml/officeDocument/relationships/slideMaster" Target="../slideMasters/slideMaster6.xml"/></Relationships>
</file>

<file path=ppt/slideLayouts/_rels/slideLayout70.xml.rels><?xml version="1.0" encoding="UTF-8" standalone="yes"?>
<Relationships xmlns="http://schemas.openxmlformats.org/package/2006/relationships"><Relationship Id="rId1" Type="http://purl.oclc.org/ooxml/officeDocument/relationships/slideMaster" Target="../slideMasters/slideMaster6.xml"/></Relationships>
</file>

<file path=ppt/slideLayouts/_rels/slideLayout71.xml.rels><?xml version="1.0" encoding="UTF-8" standalone="yes"?>
<Relationships xmlns="http://schemas.openxmlformats.org/package/2006/relationships"><Relationship Id="rId1" Type="http://purl.oclc.org/ooxml/officeDocument/relationships/slideMaster" Target="../slideMasters/slideMaster6.xml"/></Relationships>
</file>

<file path=ppt/slideLayouts/slideLayout1.xml><?xml version="1.0" encoding="utf-8"?>
<p:sldLayout xmlns:a="http://purl.oclc.org/ooxml/drawingml/main" xmlns:r="http://purl.oclc.org/ooxml/officeDocument/relationships" xmlns:p="http://purl.oclc.org/ooxml/presentationml/main" preserve="1" userDrawn="1">
  <p:cSld name="Titeldia">
    <p:spTree>
      <p:nvGrpSpPr>
        <p:cNvPr id="1" name=""/>
        <p:cNvGrpSpPr/>
        <p:nvPr/>
      </p:nvGrpSpPr>
      <p:grpSpPr>
        <a:xfrm>
          <a:off x="0" y="0"/>
          <a:ext cx="0" cy="0"/>
          <a:chOff x="0" y="0"/>
          <a:chExt cx="0" cy="0"/>
        </a:xfrm>
      </p:grpSpPr>
      <p:sp>
        <p:nvSpPr>
          <p:cNvPr id="7" name="Rectangle 6"/>
          <p:cNvSpPr/>
          <p:nvPr userDrawn="1"/>
        </p:nvSpPr>
        <p:spPr>
          <a:xfrm>
            <a:off x="0" y="1"/>
            <a:ext cx="10074584" cy="6857999"/>
          </a:xfrm>
          <a:prstGeom prst="rect">
            <a:avLst/>
          </a:prstGeom>
          <a:solidFill>
            <a:srgbClr val="EF2E24"/>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3" name="Picture 12"/>
          <p:cNvPicPr>
            <a:picLocks noChangeAspect="1"/>
          </p:cNvPicPr>
          <p:nvPr userDrawn="1"/>
        </p:nvPicPr>
        <p:blipFill>
          <a:blip r:embed="rId2">
            <a:extLst>
              <a:ext uri="{28A0092B-C50C-407E-A947-70E740481C1C}">
                <a14:useLocalDpi xmlns:a14="http://schemas.microsoft.com/office/drawing/2010/main" val="0"/>
              </a:ext>
            </a:extLst>
          </a:blip>
          <a:srcRect t="34.923%" b="10.953%"/>
          <a:stretch>
            <a:fillRect/>
          </a:stretch>
        </p:blipFill>
        <p:spPr bwMode="auto">
          <a:xfrm>
            <a:off x="0" y="0"/>
            <a:ext cx="12192000" cy="462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sp>
        <p:nvSpPr>
          <p:cNvPr id="10" name="Subtitle 2"/>
          <p:cNvSpPr>
            <a:spLocks noGrp="1"/>
          </p:cNvSpPr>
          <p:nvPr>
            <p:ph type="subTitle" idx="1"/>
          </p:nvPr>
        </p:nvSpPr>
        <p:spPr bwMode="gray">
          <a:xfrm>
            <a:off x="360000" y="5364000"/>
            <a:ext cx="9342800" cy="478487"/>
          </a:xfrm>
          <a:prstGeom prst="rect">
            <a:avLst/>
          </a:prstGeom>
        </p:spPr>
        <p:txBody>
          <a:bodyPr lIns="0" tIns="0" rIns="0" bIns="0"/>
          <a:lstStyle>
            <a:lvl1pPr marL="0" indent="0" algn="l">
              <a:buNone/>
              <a:defRPr sz="2200">
                <a:solidFill>
                  <a:schemeClr val="bg1"/>
                </a:solidFill>
                <a:latin typeface="Arial"/>
                <a:cs typeface="Arial"/>
              </a:defRPr>
            </a:lvl1pPr>
            <a:lvl2pPr marL="457200" indent="0" algn="ctr">
              <a:buNone/>
              <a:defRPr>
                <a:solidFill>
                  <a:schemeClr val="tx1">
                    <a:tint val="75%"/>
                  </a:schemeClr>
                </a:solidFill>
              </a:defRPr>
            </a:lvl2pPr>
            <a:lvl3pPr marL="914400" indent="0" algn="ctr">
              <a:buNone/>
              <a:defRPr>
                <a:solidFill>
                  <a:schemeClr val="tx1">
                    <a:tint val="75%"/>
                  </a:schemeClr>
                </a:solidFill>
              </a:defRPr>
            </a:lvl3pPr>
            <a:lvl4pPr marL="1371600" indent="0" algn="ctr">
              <a:buNone/>
              <a:defRPr>
                <a:solidFill>
                  <a:schemeClr val="tx1">
                    <a:tint val="75%"/>
                  </a:schemeClr>
                </a:solidFill>
              </a:defRPr>
            </a:lvl4pPr>
            <a:lvl5pPr marL="1828800" indent="0" algn="ctr">
              <a:buNone/>
              <a:defRPr>
                <a:solidFill>
                  <a:schemeClr val="tx1">
                    <a:tint val="75%"/>
                  </a:schemeClr>
                </a:solidFill>
              </a:defRPr>
            </a:lvl5pPr>
            <a:lvl6pPr marL="2286000" indent="0" algn="ctr">
              <a:buNone/>
              <a:defRPr>
                <a:solidFill>
                  <a:schemeClr val="tx1">
                    <a:tint val="75%"/>
                  </a:schemeClr>
                </a:solidFill>
              </a:defRPr>
            </a:lvl6pPr>
            <a:lvl7pPr marL="2743200" indent="0" algn="ctr">
              <a:buNone/>
              <a:defRPr>
                <a:solidFill>
                  <a:schemeClr val="tx1">
                    <a:tint val="75%"/>
                  </a:schemeClr>
                </a:solidFill>
              </a:defRPr>
            </a:lvl7pPr>
            <a:lvl8pPr marL="3200400" indent="0" algn="ctr">
              <a:buNone/>
              <a:defRPr>
                <a:solidFill>
                  <a:schemeClr val="tx1">
                    <a:tint val="75%"/>
                  </a:schemeClr>
                </a:solidFill>
              </a:defRPr>
            </a:lvl8pPr>
            <a:lvl9pPr marL="3657600" indent="0" algn="ctr">
              <a:buNone/>
              <a:defRPr>
                <a:solidFill>
                  <a:schemeClr val="tx1">
                    <a:tint val="75%"/>
                  </a:schemeClr>
                </a:solidFill>
              </a:defRPr>
            </a:lvl9pPr>
          </a:lstStyle>
          <a:p>
            <a:r>
              <a:rPr lang="en-US" smtClean="0"/>
              <a:t>Click to edit Master subtitle style</a:t>
            </a:r>
            <a:endParaRPr lang="en-US" dirty="0"/>
          </a:p>
        </p:txBody>
      </p:sp>
      <p:sp>
        <p:nvSpPr>
          <p:cNvPr id="11" name="Title 1"/>
          <p:cNvSpPr>
            <a:spLocks noGrp="1"/>
          </p:cNvSpPr>
          <p:nvPr>
            <p:ph type="title"/>
          </p:nvPr>
        </p:nvSpPr>
        <p:spPr bwMode="white">
          <a:xfrm>
            <a:off x="360000" y="4824000"/>
            <a:ext cx="9342800" cy="480769"/>
          </a:xfrm>
          <a:prstGeom prst="rect">
            <a:avLst/>
          </a:prstGeom>
        </p:spPr>
        <p:txBody>
          <a:bodyPr vert="horz" lIns="0" tIns="0" rIns="0" bIns="0" anchor="b" anchorCtr="0"/>
          <a:lstStyle>
            <a:lvl1pPr>
              <a:defRPr b="0">
                <a:latin typeface="+mn-lt"/>
              </a:defRPr>
            </a:lvl1pPr>
          </a:lstStyle>
          <a:p>
            <a:r>
              <a:rPr lang="en-US" smtClean="0"/>
              <a:t>Click to edit Master title style</a:t>
            </a:r>
            <a:endParaRPr lang="en-US" dirty="0"/>
          </a:p>
        </p:txBody>
      </p:sp>
      <p:sp>
        <p:nvSpPr>
          <p:cNvPr id="8" name="Rectangle 7"/>
          <p:cNvSpPr/>
          <p:nvPr userDrawn="1"/>
        </p:nvSpPr>
        <p:spPr>
          <a:xfrm>
            <a:off x="10074209" y="-2117"/>
            <a:ext cx="2124000" cy="4644000"/>
          </a:xfrm>
          <a:prstGeom prst="rect">
            <a:avLst/>
          </a:prstGeom>
          <a:solidFill>
            <a:srgbClr val="FFFFFF">
              <a:alpha val="50.196%"/>
            </a:srgbClr>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4" name="Afbeelding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72324" y="6014755"/>
            <a:ext cx="1770994" cy="668805"/>
          </a:xfrm>
          <a:prstGeom prst="rect">
            <a:avLst/>
          </a:prstGeom>
        </p:spPr>
      </p:pic>
    </p:spTree>
    <p:extLst>
      <p:ext uri="{BB962C8B-B14F-4D97-AF65-F5344CB8AC3E}">
        <p14:creationId xmlns:p14="http://schemas.microsoft.com/office/powerpoint/2010/main" val="1925760093"/>
      </p:ext>
    </p:extLst>
  </p:cSld>
  <p:clrMapOvr>
    <a:masterClrMapping/>
  </p:clrMapOvr>
  <p:timing>
    <p:tnLst>
      <p:par>
        <p:cTn id="1" dur="indefinite" restart="never" nodeType="tmRoot"/>
      </p:par>
    </p:tnLst>
  </p:timing>
</p:sldLayout>
</file>

<file path=ppt/slideLayouts/slideLayout2.xml><?xml version="1.0" encoding="utf-8"?>
<p:sldLayout xmlns:a="http://purl.oclc.org/ooxml/drawingml/main" xmlns:r="http://purl.oclc.org/ooxml/officeDocument/relationships" xmlns:p="http://purl.oclc.org/ooxml/presentationml/main" preserve="1" userDrawn="1">
  <p:cSld name="Chapter slide">
    <p:spTree>
      <p:nvGrpSpPr>
        <p:cNvPr id="1" name=""/>
        <p:cNvGrpSpPr/>
        <p:nvPr/>
      </p:nvGrpSpPr>
      <p:grpSpPr>
        <a:xfrm>
          <a:off x="0" y="0"/>
          <a:ext cx="0" cy="0"/>
          <a:chOff x="0" y="0"/>
          <a:chExt cx="0" cy="0"/>
        </a:xfrm>
      </p:grpSpPr>
      <p:sp>
        <p:nvSpPr>
          <p:cNvPr id="9" name="Rectangle 8"/>
          <p:cNvSpPr/>
          <p:nvPr userDrawn="1"/>
        </p:nvSpPr>
        <p:spPr>
          <a:xfrm>
            <a:off x="0" y="0"/>
            <a:ext cx="12192000" cy="3762103"/>
          </a:xfrm>
          <a:prstGeom prst="rect">
            <a:avLst/>
          </a:prstGeom>
          <a:solidFill>
            <a:schemeClr val="bg1"/>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Subtitle 2"/>
          <p:cNvSpPr>
            <a:spLocks noGrp="1"/>
          </p:cNvSpPr>
          <p:nvPr>
            <p:ph type="subTitle" idx="1"/>
          </p:nvPr>
        </p:nvSpPr>
        <p:spPr bwMode="gray">
          <a:xfrm>
            <a:off x="360000" y="5364000"/>
            <a:ext cx="9139600" cy="478487"/>
          </a:xfrm>
          <a:prstGeom prst="rect">
            <a:avLst/>
          </a:prstGeom>
        </p:spPr>
        <p:txBody>
          <a:bodyPr lIns="0" tIns="0" rIns="0" bIns="0"/>
          <a:lstStyle>
            <a:lvl1pPr marL="0" indent="0" algn="l">
              <a:buNone/>
              <a:defRPr sz="2200">
                <a:solidFill>
                  <a:schemeClr val="tx1"/>
                </a:solidFill>
                <a:latin typeface="Arial"/>
                <a:cs typeface="Arial"/>
              </a:defRPr>
            </a:lvl1pPr>
            <a:lvl2pPr marL="457200" indent="0" algn="ctr">
              <a:buNone/>
              <a:defRPr>
                <a:solidFill>
                  <a:schemeClr val="tx1">
                    <a:tint val="75%"/>
                  </a:schemeClr>
                </a:solidFill>
              </a:defRPr>
            </a:lvl2pPr>
            <a:lvl3pPr marL="914400" indent="0" algn="ctr">
              <a:buNone/>
              <a:defRPr>
                <a:solidFill>
                  <a:schemeClr val="tx1">
                    <a:tint val="75%"/>
                  </a:schemeClr>
                </a:solidFill>
              </a:defRPr>
            </a:lvl3pPr>
            <a:lvl4pPr marL="1371600" indent="0" algn="ctr">
              <a:buNone/>
              <a:defRPr>
                <a:solidFill>
                  <a:schemeClr val="tx1">
                    <a:tint val="75%"/>
                  </a:schemeClr>
                </a:solidFill>
              </a:defRPr>
            </a:lvl4pPr>
            <a:lvl5pPr marL="1828800" indent="0" algn="ctr">
              <a:buNone/>
              <a:defRPr>
                <a:solidFill>
                  <a:schemeClr val="tx1">
                    <a:tint val="75%"/>
                  </a:schemeClr>
                </a:solidFill>
              </a:defRPr>
            </a:lvl5pPr>
            <a:lvl6pPr marL="2286000" indent="0" algn="ctr">
              <a:buNone/>
              <a:defRPr>
                <a:solidFill>
                  <a:schemeClr val="tx1">
                    <a:tint val="75%"/>
                  </a:schemeClr>
                </a:solidFill>
              </a:defRPr>
            </a:lvl6pPr>
            <a:lvl7pPr marL="2743200" indent="0" algn="ctr">
              <a:buNone/>
              <a:defRPr>
                <a:solidFill>
                  <a:schemeClr val="tx1">
                    <a:tint val="75%"/>
                  </a:schemeClr>
                </a:solidFill>
              </a:defRPr>
            </a:lvl7pPr>
            <a:lvl8pPr marL="3200400" indent="0" algn="ctr">
              <a:buNone/>
              <a:defRPr>
                <a:solidFill>
                  <a:schemeClr val="tx1">
                    <a:tint val="75%"/>
                  </a:schemeClr>
                </a:solidFill>
              </a:defRPr>
            </a:lvl8pPr>
            <a:lvl9pPr marL="3657600" indent="0" algn="ctr">
              <a:buNone/>
              <a:defRPr>
                <a:solidFill>
                  <a:schemeClr val="tx1">
                    <a:tint val="75%"/>
                  </a:schemeClr>
                </a:solidFill>
              </a:defRPr>
            </a:lvl9pPr>
          </a:lstStyle>
          <a:p>
            <a:r>
              <a:rPr lang="en-US" smtClean="0"/>
              <a:t>Click to edit Master subtitle style</a:t>
            </a:r>
            <a:endParaRPr lang="en-US" dirty="0"/>
          </a:p>
        </p:txBody>
      </p:sp>
      <p:sp>
        <p:nvSpPr>
          <p:cNvPr id="11" name="Title 1"/>
          <p:cNvSpPr>
            <a:spLocks noGrp="1"/>
          </p:cNvSpPr>
          <p:nvPr>
            <p:ph type="title"/>
          </p:nvPr>
        </p:nvSpPr>
        <p:spPr bwMode="white">
          <a:xfrm>
            <a:off x="360000" y="4824000"/>
            <a:ext cx="9139600" cy="480769"/>
          </a:xfrm>
          <a:prstGeom prst="rect">
            <a:avLst/>
          </a:prstGeom>
        </p:spPr>
        <p:txBody>
          <a:bodyPr vert="horz" lIns="0" tIns="0" rIns="0" bIns="0" anchor="b" anchorCtr="0"/>
          <a:lstStyle>
            <a:lvl1pPr>
              <a:defRPr b="0">
                <a:solidFill>
                  <a:schemeClr val="tx1"/>
                </a:solidFill>
                <a:latin typeface="+mn-lt"/>
              </a:defRPr>
            </a:lvl1pPr>
          </a:lstStyle>
          <a:p>
            <a:r>
              <a:rPr lang="en-US" smtClean="0"/>
              <a:t>Click to edit Master title style</a:t>
            </a:r>
            <a:endParaRPr lang="en-US" dirty="0"/>
          </a:p>
        </p:txBody>
      </p:sp>
      <p:sp>
        <p:nvSpPr>
          <p:cNvPr id="2" name="Rectangle 1"/>
          <p:cNvSpPr/>
          <p:nvPr userDrawn="1"/>
        </p:nvSpPr>
        <p:spPr>
          <a:xfrm>
            <a:off x="0" y="0"/>
            <a:ext cx="12192000" cy="4624388"/>
          </a:xfrm>
          <a:prstGeom prst="rect">
            <a:avLst/>
          </a:prstGeom>
          <a:solidFill>
            <a:srgbClr val="EF2E24"/>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lvl="0" algn="ctr"/>
            <a:endParaRPr lang="nl-BE"/>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72324" y="6014755"/>
            <a:ext cx="1770994" cy="668805"/>
          </a:xfrm>
          <a:prstGeom prst="rect">
            <a:avLst/>
          </a:prstGeom>
        </p:spPr>
      </p:pic>
    </p:spTree>
    <p:extLst>
      <p:ext uri="{BB962C8B-B14F-4D97-AF65-F5344CB8AC3E}">
        <p14:creationId xmlns:p14="http://schemas.microsoft.com/office/powerpoint/2010/main" val="3864174978"/>
      </p:ext>
    </p:extLst>
  </p:cSld>
  <p:clrMapOvr>
    <a:masterClrMapping/>
  </p:clrMapOvr>
  <p:timing>
    <p:tnLst>
      <p:par>
        <p:cTn id="1" dur="indefinite" restart="never" nodeType="tmRoot"/>
      </p:par>
    </p:tnLst>
  </p:timing>
</p:sldLayout>
</file>

<file path=ppt/slideLayouts/slideLayout3.xml><?xml version="1.0" encoding="utf-8"?>
<p:sldLayout xmlns:a="http://purl.oclc.org/ooxml/drawingml/main" xmlns:r="http://purl.oclc.org/ooxml/officeDocument/relationships" xmlns:p="http://purl.oclc.org/ooxml/presentationml/main" preserve="1" userDrawn="1">
  <p:cSld name="Text slide">
    <p:spTree>
      <p:nvGrpSpPr>
        <p:cNvPr id="1" name=""/>
        <p:cNvGrpSpPr/>
        <p:nvPr/>
      </p:nvGrpSpPr>
      <p:grpSpPr>
        <a:xfrm>
          <a:off x="0" y="0"/>
          <a:ext cx="0" cy="0"/>
          <a:chOff x="0" y="0"/>
          <a:chExt cx="0" cy="0"/>
        </a:xfrm>
      </p:grpSpPr>
      <p:sp>
        <p:nvSpPr>
          <p:cNvPr id="8" name="Rectangle 7"/>
          <p:cNvSpPr/>
          <p:nvPr userDrawn="1"/>
        </p:nvSpPr>
        <p:spPr>
          <a:xfrm>
            <a:off x="0" y="0"/>
            <a:ext cx="10082676" cy="825388"/>
          </a:xfrm>
          <a:prstGeom prst="rect">
            <a:avLst/>
          </a:prstGeom>
          <a:solidFill>
            <a:srgbClr val="EF2E24"/>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 name="Content Placeholder 4"/>
          <p:cNvSpPr>
            <a:spLocks noGrp="1"/>
          </p:cNvSpPr>
          <p:nvPr>
            <p:ph sz="quarter" idx="10"/>
          </p:nvPr>
        </p:nvSpPr>
        <p:spPr>
          <a:xfrm>
            <a:off x="360000" y="1008000"/>
            <a:ext cx="11453700" cy="5413572"/>
          </a:xfrm>
          <a:prstGeom prst="rect">
            <a:avLst/>
          </a:prstGeom>
        </p:spPr>
        <p:txBody>
          <a:bodyPr vert="horz" lIns="0" tIns="0" rIns="0" bIns="0"/>
          <a:lstStyle>
            <a:lvl1pPr marL="266700" indent="-266700">
              <a:spcBef>
                <a:spcPts val="600"/>
              </a:spcBef>
              <a:buClr>
                <a:srgbClr val="CA2A10"/>
              </a:buClr>
              <a:buFont typeface="Arial"/>
              <a:buChar char="•"/>
              <a:defRPr sz="2000">
                <a:solidFill>
                  <a:schemeClr val="tx1"/>
                </a:solidFill>
              </a:defRPr>
            </a:lvl1pPr>
            <a:lvl2pPr marL="595313" indent="-301625">
              <a:spcBef>
                <a:spcPts val="600"/>
              </a:spcBef>
              <a:buClr>
                <a:schemeClr val="tx1">
                  <a:lumMod val="50%"/>
                  <a:lumOff val="50%"/>
                </a:schemeClr>
              </a:buClr>
              <a:buFont typeface="Arial"/>
              <a:buChar char="•"/>
              <a:defRPr sz="1800">
                <a:solidFill>
                  <a:schemeClr val="tx1"/>
                </a:solidFill>
              </a:defRPr>
            </a:lvl2pPr>
            <a:lvl3pPr marL="817563" indent="-214313">
              <a:spcBef>
                <a:spcPts val="600"/>
              </a:spcBef>
              <a:buClr>
                <a:schemeClr val="tx1">
                  <a:lumMod val="50%"/>
                  <a:lumOff val="50%"/>
                </a:schemeClr>
              </a:buClr>
              <a:defRPr lang="en-US" sz="1600" dirty="0" smtClean="0">
                <a:solidFill>
                  <a:schemeClr val="tx1"/>
                </a:solidFill>
                <a:latin typeface="+mn-lt"/>
                <a:ea typeface="Arial" charset="0"/>
                <a:cs typeface="+mn-cs"/>
              </a:defRPr>
            </a:lvl3pPr>
            <a:lvl4pPr marL="1030288" indent="-204788">
              <a:spcBef>
                <a:spcPts val="600"/>
              </a:spcBef>
              <a:buClr>
                <a:schemeClr val="tx1">
                  <a:lumMod val="50%"/>
                  <a:lumOff val="50%"/>
                </a:schemeClr>
              </a:buClr>
              <a:buFont typeface="Lucida Grande"/>
              <a:buChar char="–"/>
              <a:defRPr sz="1400">
                <a:solidFill>
                  <a:schemeClr val="tx1"/>
                </a:solidFill>
              </a:defRPr>
            </a:lvl4pPr>
            <a:lvl5pPr marL="1225550" indent="-177800">
              <a:spcBef>
                <a:spcPts val="600"/>
              </a:spcBef>
              <a:buClr>
                <a:schemeClr val="tx1">
                  <a:lumMod val="50%"/>
                  <a:lumOff val="50%"/>
                </a:schemeClr>
              </a:buClr>
              <a:buFont typeface="Lucida Grande"/>
              <a:buChar char="–"/>
              <a:defRPr sz="1200">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ext Placeholder 6"/>
          <p:cNvSpPr>
            <a:spLocks noGrp="1"/>
          </p:cNvSpPr>
          <p:nvPr>
            <p:ph type="body" sz="quarter" idx="14"/>
          </p:nvPr>
        </p:nvSpPr>
        <p:spPr bwMode="gray">
          <a:xfrm>
            <a:off x="360000" y="144000"/>
            <a:ext cx="9663974" cy="618281"/>
          </a:xfrm>
          <a:prstGeom prst="rect">
            <a:avLst/>
          </a:prstGeom>
        </p:spPr>
        <p:txBody>
          <a:bodyPr anchor="ctr" anchorCtr="0"/>
          <a:lstStyle>
            <a:lvl1pPr marL="0" indent="0">
              <a:buNone/>
              <a:defRPr sz="2800">
                <a:solidFill>
                  <a:schemeClr val="bg1"/>
                </a:solidFill>
              </a:defRPr>
            </a:lvl1pPr>
          </a:lstStyle>
          <a:p>
            <a:pPr lvl="0"/>
            <a:r>
              <a:rPr lang="en-US" smtClean="0"/>
              <a:t>Click to edit Master text styles</a:t>
            </a:r>
          </a:p>
        </p:txBody>
      </p:sp>
      <p:pic>
        <p:nvPicPr>
          <p:cNvPr id="9" name="Afbeelding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50589" y="78291"/>
            <a:ext cx="1770994" cy="668805"/>
          </a:xfrm>
          <a:prstGeom prst="rect">
            <a:avLst/>
          </a:prstGeom>
        </p:spPr>
      </p:pic>
      <p:sp>
        <p:nvSpPr>
          <p:cNvPr id="13" name="Date Placeholder 12"/>
          <p:cNvSpPr>
            <a:spLocks noGrp="1"/>
          </p:cNvSpPr>
          <p:nvPr>
            <p:ph type="dt" sz="half" idx="15"/>
          </p:nvPr>
        </p:nvSpPr>
        <p:spPr/>
        <p:txBody>
          <a:bodyPr/>
          <a:lstStyle/>
          <a:p>
            <a:pPr>
              <a:defRPr/>
            </a:pPr>
            <a:r>
              <a:rPr lang="nl-BE" smtClean="0"/>
              <a:t>2017-</a:t>
            </a:r>
            <a:endParaRPr lang="en-US" dirty="0"/>
          </a:p>
        </p:txBody>
      </p:sp>
      <p:sp>
        <p:nvSpPr>
          <p:cNvPr id="14" name="Footer Placeholder 13"/>
          <p:cNvSpPr>
            <a:spLocks noGrp="1"/>
          </p:cNvSpPr>
          <p:nvPr>
            <p:ph type="ftr" sz="quarter" idx="16"/>
          </p:nvPr>
        </p:nvSpPr>
        <p:spPr/>
        <p:txBody>
          <a:bodyPr/>
          <a:lstStyle/>
          <a:p>
            <a:pPr>
              <a:defRPr/>
            </a:pPr>
            <a:r>
              <a:rPr lang="en-US" smtClean="0"/>
              <a:t>Application &amp; Service Prepress - Customer Care - Breaking News</a:t>
            </a:r>
            <a:endParaRPr lang="en-US" dirty="0" smtClean="0"/>
          </a:p>
        </p:txBody>
      </p:sp>
      <p:sp>
        <p:nvSpPr>
          <p:cNvPr id="15" name="Slide Number Placeholder 14"/>
          <p:cNvSpPr>
            <a:spLocks noGrp="1"/>
          </p:cNvSpPr>
          <p:nvPr>
            <p:ph type="sldNum" sz="quarter" idx="17"/>
          </p:nvPr>
        </p:nvSpPr>
        <p:spPr/>
        <p:txBody>
          <a:bodyPr/>
          <a:lstStyle/>
          <a:p>
            <a:pPr>
              <a:defRPr/>
            </a:pPr>
            <a:fld id="{D41A79B6-C62D-43F8-94F4-C34E988BBD70}" type="slidenum">
              <a:rPr lang="en-US" smtClean="0"/>
              <a:pPr>
                <a:defRPr/>
              </a:pPr>
              <a:t>‹nr.›</a:t>
            </a:fld>
            <a:endParaRPr lang="en-US" dirty="0"/>
          </a:p>
        </p:txBody>
      </p:sp>
    </p:spTree>
    <p:extLst>
      <p:ext uri="{BB962C8B-B14F-4D97-AF65-F5344CB8AC3E}">
        <p14:creationId xmlns:p14="http://schemas.microsoft.com/office/powerpoint/2010/main" val="3505342241"/>
      </p:ext>
    </p:extLst>
  </p:cSld>
  <p:clrMapOvr>
    <a:masterClrMapping/>
  </p:clrMapOvr>
  <p:timing>
    <p:tnLst>
      <p:par>
        <p:cTn id="1" dur="indefinite" restart="never" nodeType="tmRoot"/>
      </p:par>
    </p:tnLst>
  </p:timing>
</p:sldLayout>
</file>

<file path=ppt/slideLayouts/slideLayout4.xml><?xml version="1.0" encoding="utf-8"?>
<p:sldLayout xmlns:a="http://purl.oclc.org/ooxml/drawingml/main" xmlns:r="http://purl.oclc.org/ooxml/officeDocument/relationships" xmlns:p="http://purl.oclc.org/ooxml/presentationml/main" preserve="1" userDrawn="1">
  <p:cSld name="Text slide two columns">
    <p:spTree>
      <p:nvGrpSpPr>
        <p:cNvPr id="1" name=""/>
        <p:cNvGrpSpPr/>
        <p:nvPr/>
      </p:nvGrpSpPr>
      <p:grpSpPr>
        <a:xfrm>
          <a:off x="0" y="0"/>
          <a:ext cx="0" cy="0"/>
          <a:chOff x="0" y="0"/>
          <a:chExt cx="0" cy="0"/>
        </a:xfrm>
      </p:grpSpPr>
      <p:sp>
        <p:nvSpPr>
          <p:cNvPr id="8" name="Rectangle 7"/>
          <p:cNvSpPr/>
          <p:nvPr userDrawn="1"/>
        </p:nvSpPr>
        <p:spPr>
          <a:xfrm>
            <a:off x="0" y="0"/>
            <a:ext cx="10082676" cy="825388"/>
          </a:xfrm>
          <a:prstGeom prst="rect">
            <a:avLst/>
          </a:prstGeom>
          <a:solidFill>
            <a:srgbClr val="EF2E24"/>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4" name="Content Placeholder 4"/>
          <p:cNvSpPr>
            <a:spLocks noGrp="1"/>
          </p:cNvSpPr>
          <p:nvPr>
            <p:ph sz="quarter" idx="10"/>
          </p:nvPr>
        </p:nvSpPr>
        <p:spPr>
          <a:xfrm>
            <a:off x="360000" y="1008000"/>
            <a:ext cx="5571060" cy="5413572"/>
          </a:xfrm>
          <a:prstGeom prst="rect">
            <a:avLst/>
          </a:prstGeom>
        </p:spPr>
        <p:txBody>
          <a:bodyPr vert="horz" lIns="0" tIns="0" rIns="0" bIns="0"/>
          <a:lstStyle>
            <a:lvl1pPr marL="266700" indent="-266700">
              <a:spcBef>
                <a:spcPts val="600"/>
              </a:spcBef>
              <a:buClr>
                <a:srgbClr val="CA2A10"/>
              </a:buClr>
              <a:buFont typeface="Arial"/>
              <a:buChar char="•"/>
              <a:defRPr sz="2000">
                <a:solidFill>
                  <a:schemeClr val="tx1"/>
                </a:solidFill>
              </a:defRPr>
            </a:lvl1pPr>
            <a:lvl2pPr marL="595313" indent="-301625">
              <a:spcBef>
                <a:spcPts val="600"/>
              </a:spcBef>
              <a:buClr>
                <a:schemeClr val="tx1">
                  <a:lumMod val="50%"/>
                  <a:lumOff val="50%"/>
                </a:schemeClr>
              </a:buClr>
              <a:buFont typeface="Arial"/>
              <a:buChar char="•"/>
              <a:defRPr sz="1800">
                <a:solidFill>
                  <a:schemeClr val="tx1"/>
                </a:solidFill>
              </a:defRPr>
            </a:lvl2pPr>
            <a:lvl3pPr marL="817563" indent="-214313">
              <a:spcBef>
                <a:spcPts val="600"/>
              </a:spcBef>
              <a:buClr>
                <a:schemeClr val="tx1">
                  <a:lumMod val="50%"/>
                  <a:lumOff val="50%"/>
                </a:schemeClr>
              </a:buClr>
              <a:defRPr lang="en-US" sz="1600" dirty="0" smtClean="0">
                <a:solidFill>
                  <a:schemeClr val="tx1"/>
                </a:solidFill>
                <a:latin typeface="+mn-lt"/>
                <a:ea typeface="Arial" charset="0"/>
                <a:cs typeface="+mn-cs"/>
              </a:defRPr>
            </a:lvl3pPr>
            <a:lvl4pPr marL="1030288" indent="-204788">
              <a:spcBef>
                <a:spcPts val="600"/>
              </a:spcBef>
              <a:buClr>
                <a:schemeClr val="tx1">
                  <a:lumMod val="50%"/>
                  <a:lumOff val="50%"/>
                </a:schemeClr>
              </a:buClr>
              <a:buFont typeface="Lucida Grande"/>
              <a:buChar char="–"/>
              <a:defRPr sz="1400">
                <a:solidFill>
                  <a:schemeClr val="tx1"/>
                </a:solidFill>
              </a:defRPr>
            </a:lvl4pPr>
            <a:lvl5pPr marL="1225550" indent="-177800">
              <a:spcBef>
                <a:spcPts val="600"/>
              </a:spcBef>
              <a:buClr>
                <a:schemeClr val="tx1">
                  <a:lumMod val="50%"/>
                  <a:lumOff val="50%"/>
                </a:schemeClr>
              </a:buClr>
              <a:buFont typeface="Lucida Grande"/>
              <a:buChar char="–"/>
              <a:defRPr sz="1200">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ext Placeholder 6"/>
          <p:cNvSpPr>
            <a:spLocks noGrp="1"/>
          </p:cNvSpPr>
          <p:nvPr>
            <p:ph type="body" sz="quarter" idx="14"/>
          </p:nvPr>
        </p:nvSpPr>
        <p:spPr bwMode="gray">
          <a:xfrm>
            <a:off x="360000" y="144000"/>
            <a:ext cx="9742351" cy="618281"/>
          </a:xfrm>
          <a:prstGeom prst="rect">
            <a:avLst/>
          </a:prstGeom>
        </p:spPr>
        <p:txBody>
          <a:bodyPr anchor="ctr" anchorCtr="0"/>
          <a:lstStyle>
            <a:lvl1pPr marL="0" indent="0">
              <a:buNone/>
              <a:defRPr sz="2800">
                <a:solidFill>
                  <a:schemeClr val="bg1"/>
                </a:solidFill>
              </a:defRPr>
            </a:lvl1pPr>
          </a:lstStyle>
          <a:p>
            <a:pPr lvl="0"/>
            <a:r>
              <a:rPr lang="en-US" smtClean="0"/>
              <a:t>Click to edit Master text styles</a:t>
            </a:r>
          </a:p>
        </p:txBody>
      </p:sp>
      <p:sp>
        <p:nvSpPr>
          <p:cNvPr id="9" name="Content Placeholder 4"/>
          <p:cNvSpPr>
            <a:spLocks noGrp="1"/>
          </p:cNvSpPr>
          <p:nvPr>
            <p:ph sz="quarter" idx="18"/>
          </p:nvPr>
        </p:nvSpPr>
        <p:spPr>
          <a:xfrm>
            <a:off x="6307433" y="1008000"/>
            <a:ext cx="5514453" cy="5413572"/>
          </a:xfrm>
          <a:prstGeom prst="rect">
            <a:avLst/>
          </a:prstGeom>
        </p:spPr>
        <p:txBody>
          <a:bodyPr vert="horz" lIns="0" tIns="0" rIns="0" bIns="0"/>
          <a:lstStyle>
            <a:lvl1pPr marL="266700" indent="-266700">
              <a:spcBef>
                <a:spcPts val="600"/>
              </a:spcBef>
              <a:buClr>
                <a:srgbClr val="CA2A10"/>
              </a:buClr>
              <a:buFont typeface="Arial"/>
              <a:buChar char="•"/>
              <a:defRPr sz="2000">
                <a:solidFill>
                  <a:schemeClr val="tx1"/>
                </a:solidFill>
              </a:defRPr>
            </a:lvl1pPr>
            <a:lvl2pPr marL="595313" indent="-301625">
              <a:spcBef>
                <a:spcPts val="600"/>
              </a:spcBef>
              <a:buClr>
                <a:schemeClr val="tx1">
                  <a:lumMod val="50%"/>
                  <a:lumOff val="50%"/>
                </a:schemeClr>
              </a:buClr>
              <a:buFont typeface="Arial"/>
              <a:buChar char="•"/>
              <a:defRPr sz="1800">
                <a:solidFill>
                  <a:schemeClr val="tx1"/>
                </a:solidFill>
              </a:defRPr>
            </a:lvl2pPr>
            <a:lvl3pPr marL="817563" indent="-214313">
              <a:spcBef>
                <a:spcPts val="600"/>
              </a:spcBef>
              <a:buClr>
                <a:schemeClr val="tx1">
                  <a:lumMod val="50%"/>
                  <a:lumOff val="50%"/>
                </a:schemeClr>
              </a:buClr>
              <a:defRPr lang="en-US" sz="1600" dirty="0" smtClean="0">
                <a:solidFill>
                  <a:schemeClr val="tx1"/>
                </a:solidFill>
                <a:latin typeface="+mn-lt"/>
                <a:ea typeface="Arial" charset="0"/>
                <a:cs typeface="+mn-cs"/>
              </a:defRPr>
            </a:lvl3pPr>
            <a:lvl4pPr marL="1030288" indent="-204788">
              <a:spcBef>
                <a:spcPts val="600"/>
              </a:spcBef>
              <a:buClr>
                <a:schemeClr val="tx1">
                  <a:lumMod val="50%"/>
                  <a:lumOff val="50%"/>
                </a:schemeClr>
              </a:buClr>
              <a:buFont typeface="Lucida Grande"/>
              <a:buChar char="–"/>
              <a:defRPr sz="1400">
                <a:solidFill>
                  <a:schemeClr val="tx1"/>
                </a:solidFill>
              </a:defRPr>
            </a:lvl4pPr>
            <a:lvl5pPr marL="1225550" indent="-177800">
              <a:spcBef>
                <a:spcPts val="600"/>
              </a:spcBef>
              <a:buClr>
                <a:schemeClr val="tx1">
                  <a:lumMod val="50%"/>
                  <a:lumOff val="50%"/>
                </a:schemeClr>
              </a:buClr>
              <a:buFont typeface="Lucida Grande"/>
              <a:buChar char="–"/>
              <a:defRPr sz="1200">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0" name="Afbeelding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50589" y="78291"/>
            <a:ext cx="1770994" cy="668805"/>
          </a:xfrm>
          <a:prstGeom prst="rect">
            <a:avLst/>
          </a:prstGeom>
        </p:spPr>
      </p:pic>
      <p:sp>
        <p:nvSpPr>
          <p:cNvPr id="2" name="Date Placeholder 1"/>
          <p:cNvSpPr>
            <a:spLocks noGrp="1"/>
          </p:cNvSpPr>
          <p:nvPr>
            <p:ph type="dt" sz="half" idx="19"/>
          </p:nvPr>
        </p:nvSpPr>
        <p:spPr/>
        <p:txBody>
          <a:bodyPr/>
          <a:lstStyle/>
          <a:p>
            <a:pPr>
              <a:defRPr/>
            </a:pPr>
            <a:r>
              <a:rPr lang="nl-BE" smtClean="0"/>
              <a:t>2017-</a:t>
            </a:r>
            <a:endParaRPr lang="en-US" dirty="0"/>
          </a:p>
        </p:txBody>
      </p:sp>
      <p:sp>
        <p:nvSpPr>
          <p:cNvPr id="3" name="Footer Placeholder 2"/>
          <p:cNvSpPr>
            <a:spLocks noGrp="1"/>
          </p:cNvSpPr>
          <p:nvPr>
            <p:ph type="ftr" sz="quarter" idx="20"/>
          </p:nvPr>
        </p:nvSpPr>
        <p:spPr>
          <a:xfrm>
            <a:off x="360000" y="6480000"/>
            <a:ext cx="8479200" cy="258762"/>
          </a:xfrm>
        </p:spPr>
        <p:txBody>
          <a:bodyPr/>
          <a:lstStyle/>
          <a:p>
            <a:pPr>
              <a:defRPr/>
            </a:pPr>
            <a:r>
              <a:rPr lang="en-US" dirty="0" smtClean="0"/>
              <a:t>Application &amp; Service Prepress - Customer Care - Breaking News</a:t>
            </a:r>
          </a:p>
        </p:txBody>
      </p:sp>
      <p:sp>
        <p:nvSpPr>
          <p:cNvPr id="5" name="Slide Number Placeholder 4"/>
          <p:cNvSpPr>
            <a:spLocks noGrp="1"/>
          </p:cNvSpPr>
          <p:nvPr>
            <p:ph type="sldNum" sz="quarter" idx="21"/>
          </p:nvPr>
        </p:nvSpPr>
        <p:spPr/>
        <p:txBody>
          <a:bodyPr/>
          <a:lstStyle/>
          <a:p>
            <a:pPr>
              <a:defRPr/>
            </a:pPr>
            <a:fld id="{D41A79B6-C62D-43F8-94F4-C34E988BBD70}" type="slidenum">
              <a:rPr lang="en-US" smtClean="0"/>
              <a:pPr>
                <a:defRPr/>
              </a:pPr>
              <a:t>‹nr.›</a:t>
            </a:fld>
            <a:endParaRPr lang="en-US" dirty="0"/>
          </a:p>
        </p:txBody>
      </p:sp>
    </p:spTree>
    <p:extLst>
      <p:ext uri="{BB962C8B-B14F-4D97-AF65-F5344CB8AC3E}">
        <p14:creationId xmlns:p14="http://schemas.microsoft.com/office/powerpoint/2010/main" val="3396303380"/>
      </p:ext>
    </p:extLst>
  </p:cSld>
  <p:clrMapOvr>
    <a:masterClrMapping/>
  </p:clrMapOvr>
  <p:timing>
    <p:tnLst>
      <p:par>
        <p:cTn id="1" dur="indefinite" restart="never" nodeType="tmRoot"/>
      </p:par>
    </p:tnLst>
  </p:timing>
</p:sldLayout>
</file>

<file path=ppt/slideLayouts/slideLayout5.xml><?xml version="1.0" encoding="utf-8"?>
<p:sldLayout xmlns:a="http://purl.oclc.org/ooxml/drawingml/main" xmlns:r="http://purl.oclc.org/ooxml/officeDocument/relationships" xmlns:p="http://purl.oclc.org/ooxml/presentationml/main" preserve="1" userDrawn="1">
  <p:cSld name="Title only - no text">
    <p:spTree>
      <p:nvGrpSpPr>
        <p:cNvPr id="1" name=""/>
        <p:cNvGrpSpPr/>
        <p:nvPr/>
      </p:nvGrpSpPr>
      <p:grpSpPr>
        <a:xfrm>
          <a:off x="0" y="0"/>
          <a:ext cx="0" cy="0"/>
          <a:chOff x="0" y="0"/>
          <a:chExt cx="0" cy="0"/>
        </a:xfrm>
      </p:grpSpPr>
      <p:sp>
        <p:nvSpPr>
          <p:cNvPr id="8" name="Rectangle 7"/>
          <p:cNvSpPr/>
          <p:nvPr userDrawn="1"/>
        </p:nvSpPr>
        <p:spPr>
          <a:xfrm>
            <a:off x="0" y="0"/>
            <a:ext cx="10082676" cy="825388"/>
          </a:xfrm>
          <a:prstGeom prst="rect">
            <a:avLst/>
          </a:prstGeom>
          <a:solidFill>
            <a:srgbClr val="EF2E24"/>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Text Placeholder 6"/>
          <p:cNvSpPr>
            <a:spLocks noGrp="1"/>
          </p:cNvSpPr>
          <p:nvPr>
            <p:ph type="body" sz="quarter" idx="14"/>
          </p:nvPr>
        </p:nvSpPr>
        <p:spPr bwMode="gray">
          <a:xfrm>
            <a:off x="360000" y="144000"/>
            <a:ext cx="9781540" cy="618281"/>
          </a:xfrm>
          <a:prstGeom prst="rect">
            <a:avLst/>
          </a:prstGeom>
        </p:spPr>
        <p:txBody>
          <a:bodyPr anchor="ctr" anchorCtr="0"/>
          <a:lstStyle>
            <a:lvl1pPr marL="0" indent="0">
              <a:buNone/>
              <a:defRPr sz="2800">
                <a:solidFill>
                  <a:schemeClr val="bg1"/>
                </a:solidFill>
              </a:defRPr>
            </a:lvl1pPr>
          </a:lstStyle>
          <a:p>
            <a:pPr lvl="0"/>
            <a:r>
              <a:rPr lang="en-US" smtClean="0"/>
              <a:t>Click to edit Master text styles</a:t>
            </a:r>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252609" y="85725"/>
            <a:ext cx="1795458" cy="633820"/>
          </a:xfrm>
          <a:prstGeom prst="rect">
            <a:avLst/>
          </a:prstGeom>
        </p:spPr>
      </p:pic>
      <p:sp>
        <p:nvSpPr>
          <p:cNvPr id="2" name="Date Placeholder 1"/>
          <p:cNvSpPr>
            <a:spLocks noGrp="1"/>
          </p:cNvSpPr>
          <p:nvPr>
            <p:ph type="dt" sz="half" idx="15"/>
          </p:nvPr>
        </p:nvSpPr>
        <p:spPr/>
        <p:txBody>
          <a:bodyPr/>
          <a:lstStyle/>
          <a:p>
            <a:pPr>
              <a:defRPr/>
            </a:pPr>
            <a:r>
              <a:rPr lang="nl-BE" smtClean="0"/>
              <a:t>2017-</a:t>
            </a:r>
            <a:endParaRPr lang="en-US" dirty="0"/>
          </a:p>
        </p:txBody>
      </p:sp>
      <p:sp>
        <p:nvSpPr>
          <p:cNvPr id="3" name="Footer Placeholder 2"/>
          <p:cNvSpPr>
            <a:spLocks noGrp="1"/>
          </p:cNvSpPr>
          <p:nvPr>
            <p:ph type="ftr" sz="quarter" idx="16"/>
          </p:nvPr>
        </p:nvSpPr>
        <p:spPr>
          <a:xfrm>
            <a:off x="360000" y="6480000"/>
            <a:ext cx="8479200" cy="258762"/>
          </a:xfrm>
        </p:spPr>
        <p:txBody>
          <a:bodyPr/>
          <a:lstStyle/>
          <a:p>
            <a:pPr>
              <a:defRPr/>
            </a:pPr>
            <a:r>
              <a:rPr lang="en-US" smtClean="0"/>
              <a:t>Application &amp; Service Prepress - Customer Care - Breaking News</a:t>
            </a:r>
            <a:endParaRPr lang="en-US" dirty="0" smtClean="0"/>
          </a:p>
        </p:txBody>
      </p:sp>
      <p:sp>
        <p:nvSpPr>
          <p:cNvPr id="4" name="Slide Number Placeholder 3"/>
          <p:cNvSpPr>
            <a:spLocks noGrp="1"/>
          </p:cNvSpPr>
          <p:nvPr>
            <p:ph type="sldNum" sz="quarter" idx="17"/>
          </p:nvPr>
        </p:nvSpPr>
        <p:spPr/>
        <p:txBody>
          <a:bodyPr/>
          <a:lstStyle/>
          <a:p>
            <a:pPr>
              <a:defRPr/>
            </a:pPr>
            <a:fld id="{D41A79B6-C62D-43F8-94F4-C34E988BBD70}" type="slidenum">
              <a:rPr lang="en-US" smtClean="0"/>
              <a:pPr>
                <a:defRPr/>
              </a:pPr>
              <a:t>‹nr.›</a:t>
            </a:fld>
            <a:endParaRPr lang="en-US" dirty="0"/>
          </a:p>
        </p:txBody>
      </p:sp>
    </p:spTree>
    <p:extLst>
      <p:ext uri="{BB962C8B-B14F-4D97-AF65-F5344CB8AC3E}">
        <p14:creationId xmlns:p14="http://schemas.microsoft.com/office/powerpoint/2010/main" val="2306958679"/>
      </p:ext>
    </p:extLst>
  </p:cSld>
  <p:clrMapOvr>
    <a:masterClrMapping/>
  </p:clrMapOvr>
  <p:timing>
    <p:tnLst>
      <p:par>
        <p:cTn id="1" dur="indefinite" restart="never" nodeType="tmRoot"/>
      </p:par>
    </p:tnLst>
  </p:timing>
</p:sldLayout>
</file>

<file path=ppt/slideLayouts/slideLayout6.xml><?xml version="1.0" encoding="utf-8"?>
<p:sldLayout xmlns:a="http://purl.oclc.org/ooxml/drawingml/main" xmlns:r="http://purl.oclc.org/ooxml/officeDocument/relationships" xmlns:p="http://purl.oclc.org/ooxml/presentationml/main" preserve="1" userDrawn="1">
  <p:cSld name="Closing slide">
    <p:spTree>
      <p:nvGrpSpPr>
        <p:cNvPr id="1" name=""/>
        <p:cNvGrpSpPr/>
        <p:nvPr/>
      </p:nvGrpSpPr>
      <p:grpSpPr>
        <a:xfrm>
          <a:off x="0" y="0"/>
          <a:ext cx="0" cy="0"/>
          <a:chOff x="0" y="0"/>
          <a:chExt cx="0" cy="0"/>
        </a:xfrm>
      </p:grpSpPr>
      <p:sp>
        <p:nvSpPr>
          <p:cNvPr id="2" name="Rectangle 1"/>
          <p:cNvSpPr/>
          <p:nvPr userDrawn="1"/>
        </p:nvSpPr>
        <p:spPr>
          <a:xfrm>
            <a:off x="10115550" y="85725"/>
            <a:ext cx="2000250" cy="1571625"/>
          </a:xfrm>
          <a:prstGeom prst="rect">
            <a:avLst/>
          </a:prstGeom>
          <a:solidFill>
            <a:schemeClr val="bg1"/>
          </a:solidFill>
          <a:ln>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1" name="Rectangle 20"/>
          <p:cNvSpPr/>
          <p:nvPr userDrawn="1"/>
        </p:nvSpPr>
        <p:spPr>
          <a:xfrm>
            <a:off x="0" y="0"/>
            <a:ext cx="10086975" cy="6858000"/>
          </a:xfrm>
          <a:prstGeom prst="rect">
            <a:avLst/>
          </a:prstGeom>
          <a:solidFill>
            <a:srgbClr val="EF2E24"/>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5" name="Afbeelding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72324" y="6014755"/>
            <a:ext cx="1770994" cy="668805"/>
          </a:xfrm>
          <a:prstGeom prst="rect">
            <a:avLst/>
          </a:prstGeom>
        </p:spPr>
      </p:pic>
    </p:spTree>
    <p:extLst>
      <p:ext uri="{BB962C8B-B14F-4D97-AF65-F5344CB8AC3E}">
        <p14:creationId xmlns:p14="http://schemas.microsoft.com/office/powerpoint/2010/main" val="2944891202"/>
      </p:ext>
    </p:extLst>
  </p:cSld>
  <p:clrMapOvr>
    <a:masterClrMapping/>
  </p:clrMapOvr>
  <p:timing>
    <p:tnLst>
      <p:par>
        <p:cTn id="1" dur="indefinite" restart="never" nodeType="tmRoot"/>
      </p:par>
    </p:tnLst>
  </p:timing>
</p:sldLayout>
</file>

<file path=ppt/slideLayouts/slideLayout7.xml><?xml version="1.0" encoding="utf-8"?>
<p:sldLayout xmlns:a="http://purl.oclc.org/ooxml/drawingml/main" xmlns:r="http://purl.oclc.org/ooxml/officeDocument/relationships" xmlns:p="http://purl.oclc.org/ooxml/presentationml/main" userDrawn="1">
  <p:cSld name="Title Slide with Image">
    <p:spTree>
      <p:nvGrpSpPr>
        <p:cNvPr id="1" name=""/>
        <p:cNvGrpSpPr/>
        <p:nvPr/>
      </p:nvGrpSpPr>
      <p:grpSpPr>
        <a:xfrm>
          <a:off x="0" y="0"/>
          <a:ext cx="0" cy="0"/>
          <a:chOff x="0" y="0"/>
          <a:chExt cx="0" cy="0"/>
        </a:xfrm>
      </p:grpSpPr>
      <p:pic>
        <p:nvPicPr>
          <p:cNvPr id="4"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pic>
        <p:nvPicPr>
          <p:cNvPr id="5" name="Picture 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 y="739775"/>
            <a:ext cx="11036300"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pic>
        <p:nvPicPr>
          <p:cNvPr id="6" name="Picture 3" descr="Colon_for_PPT_matching_swoosh.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82033" y="661988"/>
            <a:ext cx="1570567" cy="250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pic>
        <p:nvPicPr>
          <p:cNvPr id="7" name="Picture 7"/>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9889068" y="206376"/>
            <a:ext cx="1680633"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sp>
        <p:nvSpPr>
          <p:cNvPr id="23" name="Subtitle 2"/>
          <p:cNvSpPr>
            <a:spLocks noGrp="1"/>
          </p:cNvSpPr>
          <p:nvPr>
            <p:ph type="subTitle" idx="1"/>
          </p:nvPr>
        </p:nvSpPr>
        <p:spPr bwMode="gray">
          <a:xfrm>
            <a:off x="4458928" y="4478400"/>
            <a:ext cx="6600000" cy="1052334"/>
          </a:xfrm>
          <a:prstGeom prst="rect">
            <a:avLst/>
          </a:prstGeom>
        </p:spPr>
        <p:txBody>
          <a:bodyPr lIns="0" tIns="0" rIns="0" bIns="0"/>
          <a:lstStyle>
            <a:lvl1pPr marL="0" indent="0" algn="l">
              <a:buNone/>
              <a:defRPr sz="2200">
                <a:solidFill>
                  <a:schemeClr val="bg1"/>
                </a:solidFill>
                <a:latin typeface="Arial"/>
                <a:cs typeface="Arial"/>
              </a:defRPr>
            </a:lvl1pPr>
            <a:lvl2pPr marL="457200" indent="0" algn="ctr">
              <a:buNone/>
              <a:defRPr>
                <a:solidFill>
                  <a:schemeClr val="tx1">
                    <a:tint val="75%"/>
                  </a:schemeClr>
                </a:solidFill>
              </a:defRPr>
            </a:lvl2pPr>
            <a:lvl3pPr marL="914400" indent="0" algn="ctr">
              <a:buNone/>
              <a:defRPr>
                <a:solidFill>
                  <a:schemeClr val="tx1">
                    <a:tint val="75%"/>
                  </a:schemeClr>
                </a:solidFill>
              </a:defRPr>
            </a:lvl3pPr>
            <a:lvl4pPr marL="1371600" indent="0" algn="ctr">
              <a:buNone/>
              <a:defRPr>
                <a:solidFill>
                  <a:schemeClr val="tx1">
                    <a:tint val="75%"/>
                  </a:schemeClr>
                </a:solidFill>
              </a:defRPr>
            </a:lvl4pPr>
            <a:lvl5pPr marL="1828800" indent="0" algn="ctr">
              <a:buNone/>
              <a:defRPr>
                <a:solidFill>
                  <a:schemeClr val="tx1">
                    <a:tint val="75%"/>
                  </a:schemeClr>
                </a:solidFill>
              </a:defRPr>
            </a:lvl5pPr>
            <a:lvl6pPr marL="2286000" indent="0" algn="ctr">
              <a:buNone/>
              <a:defRPr>
                <a:solidFill>
                  <a:schemeClr val="tx1">
                    <a:tint val="75%"/>
                  </a:schemeClr>
                </a:solidFill>
              </a:defRPr>
            </a:lvl6pPr>
            <a:lvl7pPr marL="2743200" indent="0" algn="ctr">
              <a:buNone/>
              <a:defRPr>
                <a:solidFill>
                  <a:schemeClr val="tx1">
                    <a:tint val="75%"/>
                  </a:schemeClr>
                </a:solidFill>
              </a:defRPr>
            </a:lvl7pPr>
            <a:lvl8pPr marL="3200400" indent="0" algn="ctr">
              <a:buNone/>
              <a:defRPr>
                <a:solidFill>
                  <a:schemeClr val="tx1">
                    <a:tint val="75%"/>
                  </a:schemeClr>
                </a:solidFill>
              </a:defRPr>
            </a:lvl8pPr>
            <a:lvl9pPr marL="3657600" indent="0" algn="ctr">
              <a:buNone/>
              <a:defRPr>
                <a:solidFill>
                  <a:schemeClr val="tx1">
                    <a:tint val="75%"/>
                  </a:schemeClr>
                </a:solidFill>
              </a:defRPr>
            </a:lvl9pPr>
          </a:lstStyle>
          <a:p>
            <a:r>
              <a:rPr lang="en-US" smtClean="0"/>
              <a:t>Click to edit Master subtitle style</a:t>
            </a:r>
            <a:endParaRPr lang="en-US" dirty="0"/>
          </a:p>
        </p:txBody>
      </p:sp>
      <p:sp>
        <p:nvSpPr>
          <p:cNvPr id="2" name="Title 1"/>
          <p:cNvSpPr>
            <a:spLocks noGrp="1"/>
          </p:cNvSpPr>
          <p:nvPr>
            <p:ph type="title"/>
          </p:nvPr>
        </p:nvSpPr>
        <p:spPr bwMode="white">
          <a:xfrm>
            <a:off x="4454400" y="3394800"/>
            <a:ext cx="6600000" cy="982800"/>
          </a:xfrm>
          <a:prstGeom prst="rect">
            <a:avLst/>
          </a:prstGeom>
        </p:spPr>
        <p:txBody>
          <a:bodyPr vert="horz" lIns="0" tIns="0" rIns="0" bIns="0" anchor="b" anchorCtr="0"/>
          <a:lstStyle>
            <a:lvl1pPr>
              <a:defRPr b="0">
                <a:latin typeface="+mn-lt"/>
              </a:defRPr>
            </a:lvl1pPr>
          </a:lstStyle>
          <a:p>
            <a:r>
              <a:rPr lang="en-US" smtClean="0"/>
              <a:t>Click to edit Master title style</a:t>
            </a:r>
            <a:endParaRPr lang="en-US" dirty="0"/>
          </a:p>
        </p:txBody>
      </p:sp>
    </p:spTree>
    <p:extLst>
      <p:ext uri="{BB962C8B-B14F-4D97-AF65-F5344CB8AC3E}">
        <p14:creationId xmlns:p14="http://schemas.microsoft.com/office/powerpoint/2010/main" val="3733942978"/>
      </p:ext>
    </p:extLst>
  </p:cSld>
  <p:clrMapOvr>
    <a:masterClrMapping/>
  </p:clrMapOvr>
</p:sldLayout>
</file>

<file path=ppt/slideLayouts/slideLayout8.xml><?xml version="1.0" encoding="utf-8"?>
<p:sldLayout xmlns:a="http://purl.oclc.org/ooxml/drawingml/main" xmlns:r="http://purl.oclc.org/ooxml/officeDocument/relationships" xmlns:p="http://purl.oclc.org/ooxml/presentationml/main" userDrawn="1">
  <p:cSld name="Title Only">
    <p:spTree>
      <p:nvGrpSpPr>
        <p:cNvPr id="1" name=""/>
        <p:cNvGrpSpPr/>
        <p:nvPr/>
      </p:nvGrpSpPr>
      <p:grpSpPr>
        <a:xfrm>
          <a:off x="0" y="0"/>
          <a:ext cx="0" cy="0"/>
          <a:chOff x="0" y="0"/>
          <a:chExt cx="0" cy="0"/>
        </a:xfrm>
      </p:grpSpPr>
      <p:sp>
        <p:nvSpPr>
          <p:cNvPr id="15" name="Title 4"/>
          <p:cNvSpPr>
            <a:spLocks noGrp="1"/>
          </p:cNvSpPr>
          <p:nvPr>
            <p:ph type="title"/>
          </p:nvPr>
        </p:nvSpPr>
        <p:spPr bwMode="gray">
          <a:xfrm>
            <a:off x="609601" y="111155"/>
            <a:ext cx="8986183" cy="492723"/>
          </a:xfrm>
          <a:prstGeom prst="rect">
            <a:avLst/>
          </a:prstGeom>
        </p:spPr>
        <p:txBody>
          <a:bodyPr vert="horz" lIns="0" tIns="0" rIns="0" bIns="0" anchor="b" anchorCtr="0"/>
          <a:lstStyle>
            <a:lvl1pPr>
              <a:defRPr sz="2400" b="0">
                <a:solidFill>
                  <a:srgbClr val="FFFFFF"/>
                </a:solidFill>
                <a:latin typeface="+mn-lt"/>
              </a:defRPr>
            </a:lvl1pPr>
          </a:lstStyle>
          <a:p>
            <a:r>
              <a:rPr lang="en-US" smtClean="0"/>
              <a:t>Click to edit Master title style</a:t>
            </a:r>
            <a:endParaRPr lang="en-US" dirty="0"/>
          </a:p>
        </p:txBody>
      </p:sp>
      <p:sp>
        <p:nvSpPr>
          <p:cNvPr id="3" name="Footer Placeholder 1"/>
          <p:cNvSpPr>
            <a:spLocks noGrp="1"/>
          </p:cNvSpPr>
          <p:nvPr>
            <p:ph type="ftr" sz="quarter" idx="10"/>
          </p:nvPr>
        </p:nvSpPr>
        <p:spPr/>
        <p:txBody>
          <a:bodyPr/>
          <a:lstStyle>
            <a:lvl1pPr>
              <a:defRPr/>
            </a:lvl1pPr>
          </a:lstStyle>
          <a:p>
            <a:pPr>
              <a:defRPr/>
            </a:pPr>
            <a:endParaRPr lang="en-US"/>
          </a:p>
        </p:txBody>
      </p:sp>
      <p:sp>
        <p:nvSpPr>
          <p:cNvPr id="4" name="Date Placeholder 10"/>
          <p:cNvSpPr>
            <a:spLocks noGrp="1"/>
          </p:cNvSpPr>
          <p:nvPr>
            <p:ph type="dt" sz="half" idx="11"/>
          </p:nvPr>
        </p:nvSpPr>
        <p:spPr/>
        <p:txBody>
          <a:bodyPr/>
          <a:lstStyle>
            <a:lvl1pPr>
              <a:defRPr/>
            </a:lvl1pPr>
          </a:lstStyle>
          <a:p>
            <a:pPr>
              <a:defRPr/>
            </a:pPr>
            <a:fld id="{C3A5504B-DF59-461B-B539-077B90644EBD}" type="datetime1">
              <a:rPr lang="en-US"/>
              <a:pPr>
                <a:defRPr/>
              </a:pPr>
              <a:t>4/26/2018</a:t>
            </a:fld>
            <a:endParaRPr lang="en-US"/>
          </a:p>
        </p:txBody>
      </p:sp>
      <p:sp>
        <p:nvSpPr>
          <p:cNvPr id="5" name="Slide Number Placeholder 12"/>
          <p:cNvSpPr>
            <a:spLocks noGrp="1"/>
          </p:cNvSpPr>
          <p:nvPr>
            <p:ph type="sldNum" sz="quarter" idx="12"/>
          </p:nvPr>
        </p:nvSpPr>
        <p:spPr/>
        <p:txBody>
          <a:bodyPr/>
          <a:lstStyle>
            <a:lvl1pPr>
              <a:defRPr/>
            </a:lvl1pPr>
          </a:lstStyle>
          <a:p>
            <a:fld id="{9C3E7B03-9969-47B3-B19A-CACC1A97026C}" type="slidenum">
              <a:rPr lang="en-US" altLang="nl-BE"/>
              <a:pPr/>
              <a:t>‹nr.›</a:t>
            </a:fld>
            <a:endParaRPr lang="en-US" altLang="nl-BE"/>
          </a:p>
        </p:txBody>
      </p:sp>
    </p:spTree>
    <p:extLst>
      <p:ext uri="{BB962C8B-B14F-4D97-AF65-F5344CB8AC3E}">
        <p14:creationId xmlns:p14="http://schemas.microsoft.com/office/powerpoint/2010/main" val="3076455481"/>
      </p:ext>
    </p:extLst>
  </p:cSld>
  <p:clrMapOvr>
    <a:masterClrMapping/>
  </p:clrMapOvr>
</p:sldLayout>
</file>

<file path=ppt/slideLayouts/slideLayout9.xml><?xml version="1.0" encoding="utf-8"?>
<p:sldLayout xmlns:a="http://purl.oclc.org/ooxml/drawingml/main" xmlns:r="http://purl.oclc.org/ooxml/officeDocument/relationships" xmlns:p="http://purl.oclc.org/ooxml/presentationml/main" showMasterSp="0" type="title" preserve="1">
  <p:cSld name="Title Slide">
    <p:spTree>
      <p:nvGrpSpPr>
        <p:cNvPr id="1" name=""/>
        <p:cNvGrpSpPr/>
        <p:nvPr/>
      </p:nvGrpSpPr>
      <p:grpSpPr>
        <a:xfrm>
          <a:off x="0" y="0"/>
          <a:ext cx="0" cy="0"/>
          <a:chOff x="0" y="0"/>
          <a:chExt cx="0" cy="0"/>
        </a:xfrm>
      </p:grpSpPr>
      <p:sp>
        <p:nvSpPr>
          <p:cNvPr id="4" name="Rectangle 9"/>
          <p:cNvSpPr>
            <a:spLocks noChangeArrowheads="1"/>
          </p:cNvSpPr>
          <p:nvPr/>
        </p:nvSpPr>
        <p:spPr bwMode="gray">
          <a:xfrm>
            <a:off x="1" y="4343400"/>
            <a:ext cx="12188092" cy="1295400"/>
          </a:xfrm>
          <a:prstGeom prst="rect">
            <a:avLst/>
          </a:prstGeom>
          <a:solidFill>
            <a:srgbClr val="DDDDDD"/>
          </a:solidFill>
          <a:ln w="9525">
            <a:solidFill>
              <a:srgbClr val="DDDDDD"/>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5" name="Rectangle 4"/>
          <p:cNvSpPr>
            <a:spLocks noChangeArrowheads="1"/>
          </p:cNvSpPr>
          <p:nvPr/>
        </p:nvSpPr>
        <p:spPr bwMode="white">
          <a:xfrm>
            <a:off x="3908" y="1"/>
            <a:ext cx="12188092" cy="4149725"/>
          </a:xfrm>
          <a:prstGeom prst="rect">
            <a:avLst/>
          </a:prstGeom>
          <a:noFill/>
          <a:ln>
            <a:noFill/>
          </a:ln>
          <a:effectLst/>
          <a:extLst>
            <a:ext uri="{909E8E84-426E-40DD-AFC4-6F175D3DCCD1}">
              <a14:hiddenFill xmlns:a14="http://schemas.microsoft.com/office/drawing/2010/main">
                <a:solidFill>
                  <a:srgbClr val="61808B"/>
                </a:solidFill>
              </a14:hiddenFill>
            </a:ext>
            <a:ext uri="{91240B29-F687-4F45-9708-019B960494DF}">
              <a14:hiddenLine xmlns:a14="http://schemas.microsoft.com/office/drawing/2010/main" w="9525">
                <a:solidFill>
                  <a:srgbClr val="DDDDDD"/>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pic>
        <p:nvPicPr>
          <p:cNvPr id="6" name="Picture 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3600" y="5927726"/>
            <a:ext cx="284480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25"/>
          <p:cNvSpPr>
            <a:spLocks noChangeArrowheads="1"/>
          </p:cNvSpPr>
          <p:nvPr/>
        </p:nvSpPr>
        <p:spPr bwMode="auto">
          <a:xfrm>
            <a:off x="0" y="4138613"/>
            <a:ext cx="2033954" cy="233362"/>
          </a:xfrm>
          <a:prstGeom prst="rect">
            <a:avLst/>
          </a:prstGeom>
          <a:solidFill>
            <a:srgbClr val="FFB622"/>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8" name="Rectangle 33"/>
          <p:cNvSpPr>
            <a:spLocks noChangeArrowheads="1"/>
          </p:cNvSpPr>
          <p:nvPr/>
        </p:nvSpPr>
        <p:spPr bwMode="auto">
          <a:xfrm>
            <a:off x="2032000" y="4138613"/>
            <a:ext cx="2033954" cy="233362"/>
          </a:xfrm>
          <a:prstGeom prst="rect">
            <a:avLst/>
          </a:prstGeom>
          <a:solidFill>
            <a:srgbClr val="FF850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9" name="Rectangle 34"/>
          <p:cNvSpPr>
            <a:spLocks noChangeArrowheads="1"/>
          </p:cNvSpPr>
          <p:nvPr/>
        </p:nvSpPr>
        <p:spPr bwMode="auto">
          <a:xfrm>
            <a:off x="4064000" y="4138613"/>
            <a:ext cx="2033954" cy="233362"/>
          </a:xfrm>
          <a:prstGeom prst="rect">
            <a:avLst/>
          </a:prstGeom>
          <a:solidFill>
            <a:srgbClr val="61808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10" name="Rectangle 35"/>
          <p:cNvSpPr>
            <a:spLocks noChangeArrowheads="1"/>
          </p:cNvSpPr>
          <p:nvPr/>
        </p:nvSpPr>
        <p:spPr bwMode="auto">
          <a:xfrm>
            <a:off x="6096000" y="4138613"/>
            <a:ext cx="2033954" cy="233362"/>
          </a:xfrm>
          <a:prstGeom prst="rect">
            <a:avLst/>
          </a:prstGeom>
          <a:solidFill>
            <a:srgbClr val="6095C1"/>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11" name="Rectangle 36"/>
          <p:cNvSpPr>
            <a:spLocks noChangeArrowheads="1"/>
          </p:cNvSpPr>
          <p:nvPr/>
        </p:nvSpPr>
        <p:spPr bwMode="auto">
          <a:xfrm>
            <a:off x="8128000" y="4138613"/>
            <a:ext cx="2033954" cy="233362"/>
          </a:xfrm>
          <a:prstGeom prst="rect">
            <a:avLst/>
          </a:prstGeom>
          <a:solidFill>
            <a:srgbClr val="B87BBA"/>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12" name="Rectangle 37"/>
          <p:cNvSpPr>
            <a:spLocks noChangeArrowheads="1"/>
          </p:cNvSpPr>
          <p:nvPr/>
        </p:nvSpPr>
        <p:spPr bwMode="auto">
          <a:xfrm>
            <a:off x="10158048" y="4138613"/>
            <a:ext cx="2033953" cy="233362"/>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209932" name="Rectangle 12"/>
          <p:cNvSpPr>
            <a:spLocks noGrp="1" noChangeArrowheads="1"/>
          </p:cNvSpPr>
          <p:nvPr>
            <p:ph type="subTitle" idx="1"/>
          </p:nvPr>
        </p:nvSpPr>
        <p:spPr>
          <a:xfrm>
            <a:off x="0" y="4724400"/>
            <a:ext cx="12192000" cy="381000"/>
          </a:xfrm>
          <a:extLst>
            <a:ext uri="{91240B29-F687-4F45-9708-019B960494DF}">
              <a14:hiddenLine xmlns:a14="http://schemas.microsoft.com/office/drawing/2010/main" w="9525">
                <a:solidFill>
                  <a:schemeClr val="tx2"/>
                </a:solidFill>
                <a:miter lim="800%"/>
                <a:headEnd/>
                <a:tailEnd/>
              </a14:hiddenLine>
            </a:ext>
          </a:extLst>
        </p:spPr>
        <p:txBody>
          <a:bodyPr/>
          <a:lstStyle>
            <a:lvl1pPr marL="0" indent="0" algn="ctr">
              <a:buFontTx/>
              <a:buNone/>
              <a:defRPr sz="1700">
                <a:solidFill>
                  <a:srgbClr val="808080"/>
                </a:solidFill>
              </a:defRPr>
            </a:lvl1pPr>
          </a:lstStyle>
          <a:p>
            <a:pPr lvl="0"/>
            <a:r>
              <a:rPr lang="en-US" altLang="zh-CN" noProof="0" smtClean="0"/>
              <a:t>Click to edit Master subtitle style</a:t>
            </a:r>
          </a:p>
        </p:txBody>
      </p:sp>
      <p:sp>
        <p:nvSpPr>
          <p:cNvPr id="209931" name="Rectangle 11"/>
          <p:cNvSpPr>
            <a:spLocks noGrp="1" noChangeArrowheads="1"/>
          </p:cNvSpPr>
          <p:nvPr>
            <p:ph type="ctrTitle"/>
          </p:nvPr>
        </p:nvSpPr>
        <p:spPr>
          <a:xfrm>
            <a:off x="0" y="2112963"/>
            <a:ext cx="12192000" cy="533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41B"/>
                </a:solidFill>
                <a:miter lim="800%"/>
                <a:headEnd/>
                <a:tailEnd/>
              </a14:hiddenLine>
            </a:ext>
          </a:extLst>
        </p:spPr>
        <p:txBody>
          <a:bodyPr tIns="47881" bIns="47881" anchor="ctr"/>
          <a:lstStyle>
            <a:lvl1pPr algn="ctr">
              <a:defRPr/>
            </a:lvl1pPr>
          </a:lstStyle>
          <a:p>
            <a:pPr lvl="0"/>
            <a:r>
              <a:rPr lang="en-US" altLang="zh-CN" noProof="0" smtClean="0"/>
              <a:t>Click to edit Master title style</a:t>
            </a:r>
          </a:p>
        </p:txBody>
      </p:sp>
    </p:spTree>
    <p:extLst>
      <p:ext uri="{BB962C8B-B14F-4D97-AF65-F5344CB8AC3E}">
        <p14:creationId xmlns:p14="http://schemas.microsoft.com/office/powerpoint/2010/main" val="2595748174"/>
      </p:ext>
    </p:extLst>
  </p:cSld>
  <p:clrMapOvr>
    <a:masterClrMapping/>
  </p:clrMapOvr>
  <p:transition spd="med">
    <p:wipe dir="r"/>
  </p:transition>
</p:sldLayout>
</file>

<file path=ppt/slideLayouts/slideLayout10.xml><?xml version="1.0" encoding="utf-8"?>
<p:sldLayout xmlns:a="http://purl.oclc.org/ooxml/drawingml/main" xmlns:r="http://purl.oclc.org/ooxml/officeDocument/relationships" xmlns:p="http://purl.oclc.org/ooxml/presentationml/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75965336"/>
      </p:ext>
    </p:extLst>
  </p:cSld>
  <p:clrMapOvr>
    <a:masterClrMapping/>
  </p:clrMapOvr>
  <p:transition spd="med">
    <p:wipe dir="r"/>
  </p:transition>
</p:sldLayout>
</file>

<file path=ppt/slideLayouts/slideLayout11.xml><?xml version="1.0" encoding="utf-8"?>
<p:sldLayout xmlns:a="http://purl.oclc.org/ooxml/drawingml/main" xmlns:r="http://purl.oclc.org/ooxml/officeDocument/relationships" xmlns:p="http://purl.oclc.org/ooxml/presentationml/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247"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247"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579417030"/>
      </p:ext>
    </p:extLst>
  </p:cSld>
  <p:clrMapOvr>
    <a:masterClrMapping/>
  </p:clrMapOvr>
  <p:transition spd="med">
    <p:wipe dir="r"/>
  </p:transition>
</p:sldLayout>
</file>

<file path=ppt/slideLayouts/slideLayout12.xml><?xml version="1.0" encoding="utf-8"?>
<p:sldLayout xmlns:a="http://purl.oclc.org/ooxml/drawingml/main" xmlns:r="http://purl.oclc.org/ooxml/officeDocument/relationships" xmlns:p="http://purl.oclc.org/ooxml/presentationml/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8000" y="990601"/>
            <a:ext cx="5494215" cy="51022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89785" y="990601"/>
            <a:ext cx="5494215" cy="51022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18268300"/>
      </p:ext>
    </p:extLst>
  </p:cSld>
  <p:clrMapOvr>
    <a:masterClrMapping/>
  </p:clrMapOvr>
  <p:transition spd="med">
    <p:wipe dir="r"/>
  </p:transition>
</p:sldLayout>
</file>

<file path=ppt/slideLayouts/slideLayout13.xml><?xml version="1.0" encoding="utf-8"?>
<p:sldLayout xmlns:a="http://purl.oclc.org/ooxml/drawingml/main" xmlns:r="http://purl.oclc.org/ooxml/officeDocument/relationships" xmlns:p="http://purl.oclc.org/ooxml/presentationml/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75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75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693" y="1535113"/>
            <a:ext cx="538870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693" y="2174875"/>
            <a:ext cx="538870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74965710"/>
      </p:ext>
    </p:extLst>
  </p:cSld>
  <p:clrMapOvr>
    <a:masterClrMapping/>
  </p:clrMapOvr>
  <p:transition spd="med">
    <p:wipe dir="r"/>
  </p:transition>
</p:sldLayout>
</file>

<file path=ppt/slideLayouts/slideLayout14.xml><?xml version="1.0" encoding="utf-8"?>
<p:sldLayout xmlns:a="http://purl.oclc.org/ooxml/drawingml/main" xmlns:r="http://purl.oclc.org/ooxml/officeDocument/relationships" xmlns:p="http://purl.oclc.org/ooxml/presentationml/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085543856"/>
      </p:ext>
    </p:extLst>
  </p:cSld>
  <p:clrMapOvr>
    <a:masterClrMapping/>
  </p:clrMapOvr>
  <p:transition spd="med">
    <p:wipe dir="r"/>
  </p:transition>
</p:sldLayout>
</file>

<file path=ppt/slideLayouts/slideLayout15.xml><?xml version="1.0" encoding="utf-8"?>
<p:sldLayout xmlns:a="http://purl.oclc.org/ooxml/drawingml/main" xmlns:r="http://purl.oclc.org/ooxml/officeDocument/relationships" xmlns:p="http://purl.oclc.org/ooxml/presentationml/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36651607"/>
      </p:ext>
    </p:extLst>
  </p:cSld>
  <p:clrMapOvr>
    <a:masterClrMapping/>
  </p:clrMapOvr>
  <p:transition spd="med">
    <p:wipe dir="r"/>
  </p:transition>
</p:sldLayout>
</file>

<file path=ppt/slideLayouts/slideLayout16.xml><?xml version="1.0" encoding="utf-8"?>
<p:sldLayout xmlns:a="http://purl.oclc.org/ooxml/drawingml/main" xmlns:r="http://purl.oclc.org/ooxml/officeDocument/relationships" xmlns:p="http://purl.oclc.org/ooxml/presentationml/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4011247"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7385" y="273051"/>
            <a:ext cx="681501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0" y="1435101"/>
            <a:ext cx="401124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370632053"/>
      </p:ext>
    </p:extLst>
  </p:cSld>
  <p:clrMapOvr>
    <a:masterClrMapping/>
  </p:clrMapOvr>
  <p:transition spd="med">
    <p:wipe dir="r"/>
  </p:transition>
</p:sldLayout>
</file>

<file path=ppt/slideLayouts/slideLayout17.xml><?xml version="1.0" encoding="utf-8"?>
<p:sldLayout xmlns:a="http://purl.oclc.org/ooxml/drawingml/main" xmlns:r="http://purl.oclc.org/ooxml/officeDocument/relationships" xmlns:p="http://purl.oclc.org/ooxml/presentationml/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554" y="4800600"/>
            <a:ext cx="73152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554"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554"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97774223"/>
      </p:ext>
    </p:extLst>
  </p:cSld>
  <p:clrMapOvr>
    <a:masterClrMapping/>
  </p:clrMapOvr>
  <p:transition spd="med">
    <p:wipe dir="r"/>
  </p:transition>
</p:sldLayout>
</file>

<file path=ppt/slideLayouts/slideLayout18.xml><?xml version="1.0" encoding="utf-8"?>
<p:sldLayout xmlns:a="http://purl.oclc.org/ooxml/drawingml/main" xmlns:r="http://purl.oclc.org/ooxml/officeDocument/relationships" xmlns:p="http://purl.oclc.org/ooxml/presentationml/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49503414"/>
      </p:ext>
    </p:extLst>
  </p:cSld>
  <p:clrMapOvr>
    <a:masterClrMapping/>
  </p:clrMapOvr>
  <p:transition spd="med">
    <p:wipe dir="r"/>
  </p:transition>
</p:sldLayout>
</file>

<file path=ppt/slideLayouts/slideLayout19.xml><?xml version="1.0" encoding="utf-8"?>
<p:sldLayout xmlns:a="http://purl.oclc.org/ooxml/drawingml/main" xmlns:r="http://purl.oclc.org/ooxml/officeDocument/relationships" xmlns:p="http://purl.oclc.org/ooxml/presentationml/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47554" y="1"/>
            <a:ext cx="2944446" cy="60928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08354" y="1"/>
            <a:ext cx="8651631" cy="60928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72782382"/>
      </p:ext>
    </p:extLst>
  </p:cSld>
  <p:clrMapOvr>
    <a:masterClrMapping/>
  </p:clrMapOvr>
  <p:transition spd="med">
    <p:wipe dir="r"/>
  </p:transition>
</p:sldLayout>
</file>

<file path=ppt/slideLayouts/slideLayout20.xml><?xml version="1.0" encoding="utf-8"?>
<p:sldLayout xmlns:a="http://purl.oclc.org/ooxml/drawingml/main" xmlns:r="http://purl.oclc.org/ooxml/officeDocument/relationships" xmlns:p="http://purl.oclc.org/ooxml/presentationml/main" showMasterSp="0" type="title" preserve="1">
  <p:cSld name="Titeldia">
    <p:spTree>
      <p:nvGrpSpPr>
        <p:cNvPr id="1" name=""/>
        <p:cNvGrpSpPr/>
        <p:nvPr/>
      </p:nvGrpSpPr>
      <p:grpSpPr>
        <a:xfrm>
          <a:off x="0" y="0"/>
          <a:ext cx="0" cy="0"/>
          <a:chOff x="0" y="0"/>
          <a:chExt cx="0" cy="0"/>
        </a:xfrm>
      </p:grpSpPr>
      <p:sp>
        <p:nvSpPr>
          <p:cNvPr id="4" name="Rectangle 2"/>
          <p:cNvSpPr>
            <a:spLocks noChangeArrowheads="1"/>
          </p:cNvSpPr>
          <p:nvPr/>
        </p:nvSpPr>
        <p:spPr bwMode="gray">
          <a:xfrm>
            <a:off x="1" y="4343400"/>
            <a:ext cx="12188092" cy="1295400"/>
          </a:xfrm>
          <a:prstGeom prst="rect">
            <a:avLst/>
          </a:prstGeom>
          <a:solidFill>
            <a:srgbClr val="DDDDDD"/>
          </a:solidFill>
          <a:ln w="9525">
            <a:solidFill>
              <a:srgbClr val="DDDDDD"/>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5" name="Rectangle 4"/>
          <p:cNvSpPr>
            <a:spLocks noChangeArrowheads="1"/>
          </p:cNvSpPr>
          <p:nvPr/>
        </p:nvSpPr>
        <p:spPr bwMode="white">
          <a:xfrm>
            <a:off x="3908" y="1"/>
            <a:ext cx="12188092" cy="4149725"/>
          </a:xfrm>
          <a:prstGeom prst="rect">
            <a:avLst/>
          </a:prstGeom>
          <a:noFill/>
          <a:ln>
            <a:noFill/>
          </a:ln>
          <a:effectLst/>
          <a:extLst>
            <a:ext uri="{909E8E84-426E-40DD-AFC4-6F175D3DCCD1}">
              <a14:hiddenFill xmlns:a14="http://schemas.microsoft.com/office/drawing/2010/main">
                <a:solidFill>
                  <a:srgbClr val="61808B"/>
                </a:solidFill>
              </a14:hiddenFill>
            </a:ext>
            <a:ext uri="{91240B29-F687-4F45-9708-019B960494DF}">
              <a14:hiddenLine xmlns:a14="http://schemas.microsoft.com/office/drawing/2010/main" w="9525">
                <a:solidFill>
                  <a:srgbClr val="DDDDDD"/>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pic>
        <p:nvPicPr>
          <p:cNvPr id="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3600" y="5927726"/>
            <a:ext cx="284480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7"/>
          <p:cNvSpPr>
            <a:spLocks noChangeArrowheads="1"/>
          </p:cNvSpPr>
          <p:nvPr/>
        </p:nvSpPr>
        <p:spPr bwMode="auto">
          <a:xfrm>
            <a:off x="0" y="4138613"/>
            <a:ext cx="2033954" cy="233362"/>
          </a:xfrm>
          <a:prstGeom prst="rect">
            <a:avLst/>
          </a:prstGeom>
          <a:solidFill>
            <a:srgbClr val="FFB622"/>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8" name="Rectangle 8"/>
          <p:cNvSpPr>
            <a:spLocks noChangeArrowheads="1"/>
          </p:cNvSpPr>
          <p:nvPr/>
        </p:nvSpPr>
        <p:spPr bwMode="auto">
          <a:xfrm>
            <a:off x="2032000" y="4138613"/>
            <a:ext cx="2033954" cy="233362"/>
          </a:xfrm>
          <a:prstGeom prst="rect">
            <a:avLst/>
          </a:prstGeom>
          <a:solidFill>
            <a:srgbClr val="FF850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9" name="Rectangle 9"/>
          <p:cNvSpPr>
            <a:spLocks noChangeArrowheads="1"/>
          </p:cNvSpPr>
          <p:nvPr/>
        </p:nvSpPr>
        <p:spPr bwMode="auto">
          <a:xfrm>
            <a:off x="4064000" y="4138613"/>
            <a:ext cx="2033954" cy="233362"/>
          </a:xfrm>
          <a:prstGeom prst="rect">
            <a:avLst/>
          </a:prstGeom>
          <a:solidFill>
            <a:srgbClr val="61808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0" name="Rectangle 10"/>
          <p:cNvSpPr>
            <a:spLocks noChangeArrowheads="1"/>
          </p:cNvSpPr>
          <p:nvPr/>
        </p:nvSpPr>
        <p:spPr bwMode="auto">
          <a:xfrm>
            <a:off x="6096000" y="4138613"/>
            <a:ext cx="2033954" cy="233362"/>
          </a:xfrm>
          <a:prstGeom prst="rect">
            <a:avLst/>
          </a:prstGeom>
          <a:solidFill>
            <a:srgbClr val="6095C1"/>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1" name="Rectangle 11"/>
          <p:cNvSpPr>
            <a:spLocks noChangeArrowheads="1"/>
          </p:cNvSpPr>
          <p:nvPr/>
        </p:nvSpPr>
        <p:spPr bwMode="auto">
          <a:xfrm>
            <a:off x="8128000" y="4138613"/>
            <a:ext cx="2033954" cy="233362"/>
          </a:xfrm>
          <a:prstGeom prst="rect">
            <a:avLst/>
          </a:prstGeom>
          <a:solidFill>
            <a:srgbClr val="B87BBA"/>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2" name="Rectangle 12"/>
          <p:cNvSpPr>
            <a:spLocks noChangeArrowheads="1"/>
          </p:cNvSpPr>
          <p:nvPr/>
        </p:nvSpPr>
        <p:spPr bwMode="auto">
          <a:xfrm>
            <a:off x="10158048" y="4138613"/>
            <a:ext cx="2033953" cy="233362"/>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465347" name="Rectangle 3"/>
          <p:cNvSpPr>
            <a:spLocks noGrp="1" noChangeArrowheads="1"/>
          </p:cNvSpPr>
          <p:nvPr>
            <p:ph type="subTitle" idx="1"/>
          </p:nvPr>
        </p:nvSpPr>
        <p:spPr>
          <a:xfrm>
            <a:off x="0" y="4724400"/>
            <a:ext cx="12192000" cy="332146"/>
          </a:xfrm>
          <a:extLst>
            <a:ext uri="{91240B29-F687-4F45-9708-019B960494DF}">
              <a14:hiddenLine xmlns:a14="http://schemas.microsoft.com/office/drawing/2010/main" w="9525">
                <a:solidFill>
                  <a:schemeClr val="tx2"/>
                </a:solidFill>
                <a:miter lim="800%"/>
                <a:headEnd/>
                <a:tailEnd/>
              </a14:hiddenLine>
            </a:ext>
          </a:extLst>
        </p:spPr>
        <p:txBody>
          <a:bodyPr/>
          <a:lstStyle>
            <a:lvl1pPr marL="0" indent="0" algn="ctr">
              <a:buFontTx/>
              <a:buNone/>
              <a:defRPr sz="1700">
                <a:solidFill>
                  <a:srgbClr val="808080"/>
                </a:solidFill>
              </a:defRPr>
            </a:lvl1pPr>
          </a:lstStyle>
          <a:p>
            <a:pPr lvl="0"/>
            <a:r>
              <a:rPr lang="en-US" altLang="zh-CN" noProof="0" smtClean="0"/>
              <a:t>Click to edit Master subtitle style</a:t>
            </a:r>
          </a:p>
        </p:txBody>
      </p:sp>
      <p:sp>
        <p:nvSpPr>
          <p:cNvPr id="1465349" name="Rectangle 5"/>
          <p:cNvSpPr>
            <a:spLocks noGrp="1" noChangeArrowheads="1"/>
          </p:cNvSpPr>
          <p:nvPr>
            <p:ph type="ctrTitle"/>
          </p:nvPr>
        </p:nvSpPr>
        <p:spPr>
          <a:xfrm>
            <a:off x="0" y="2112963"/>
            <a:ext cx="12192000" cy="533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41B"/>
                </a:solidFill>
                <a:miter lim="800%"/>
                <a:headEnd/>
                <a:tailEnd/>
              </a14:hiddenLine>
            </a:ext>
          </a:extLst>
        </p:spPr>
        <p:txBody>
          <a:bodyPr tIns="47881" bIns="47881" anchor="ctr"/>
          <a:lstStyle>
            <a:lvl1pPr algn="ctr">
              <a:defRPr/>
            </a:lvl1pPr>
          </a:lstStyle>
          <a:p>
            <a:pPr lvl="0"/>
            <a:r>
              <a:rPr lang="en-US" altLang="zh-CN" noProof="0" smtClean="0"/>
              <a:t>Click to edit Master title style</a:t>
            </a:r>
          </a:p>
        </p:txBody>
      </p:sp>
    </p:spTree>
    <p:extLst>
      <p:ext uri="{BB962C8B-B14F-4D97-AF65-F5344CB8AC3E}">
        <p14:creationId xmlns:p14="http://schemas.microsoft.com/office/powerpoint/2010/main" val="2209308807"/>
      </p:ext>
    </p:extLst>
  </p:cSld>
  <p:clrMapOvr>
    <a:masterClrMapping/>
  </p:clrMapOvr>
  <p:transition spd="med">
    <p:wipe dir="r"/>
  </p:transition>
</p:sldLayout>
</file>

<file path=ppt/slideLayouts/slideLayout21.xml><?xml version="1.0" encoding="utf-8"?>
<p:sldLayout xmlns:a="http://purl.oclc.org/ooxml/drawingml/main" xmlns:r="http://purl.oclc.org/ooxml/officeDocument/relationships" xmlns:p="http://purl.oclc.org/ooxml/presentationml/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1787155859"/>
      </p:ext>
    </p:extLst>
  </p:cSld>
  <p:clrMapOvr>
    <a:masterClrMapping/>
  </p:clrMapOvr>
  <p:transition spd="med">
    <p:wipe dir="r"/>
  </p:transition>
</p:sldLayout>
</file>

<file path=ppt/slideLayouts/slideLayout22.xml><?xml version="1.0" encoding="utf-8"?>
<p:sldLayout xmlns:a="http://purl.oclc.org/ooxml/drawingml/main" xmlns:r="http://purl.oclc.org/ooxml/officeDocument/relationships" xmlns:p="http://purl.oclc.org/ooxml/presentationml/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2339" y="1709739"/>
            <a:ext cx="10515600" cy="2852737"/>
          </a:xfrm>
        </p:spPr>
        <p:txBody>
          <a:bodyPr/>
          <a:lstStyle>
            <a:lvl1pPr>
              <a:defRPr sz="6000"/>
            </a:lvl1pPr>
          </a:lstStyle>
          <a:p>
            <a:r>
              <a:rPr lang="nl-NL" smtClean="0"/>
              <a:t>Klik om de stijl te bewerken</a:t>
            </a:r>
            <a:endParaRPr lang="nl-BE"/>
          </a:p>
        </p:txBody>
      </p:sp>
      <p:sp>
        <p:nvSpPr>
          <p:cNvPr id="3" name="Tijdelijke aanduiding voor tekst 2"/>
          <p:cNvSpPr>
            <a:spLocks noGrp="1"/>
          </p:cNvSpPr>
          <p:nvPr>
            <p:ph type="body" idx="1"/>
          </p:nvPr>
        </p:nvSpPr>
        <p:spPr>
          <a:xfrm>
            <a:off x="832339" y="4589464"/>
            <a:ext cx="10515600" cy="429096"/>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nl-NL" smtClean="0"/>
              <a:t>Klik om de modelstijlen te bewerken</a:t>
            </a:r>
          </a:p>
        </p:txBody>
      </p:sp>
    </p:spTree>
    <p:extLst>
      <p:ext uri="{BB962C8B-B14F-4D97-AF65-F5344CB8AC3E}">
        <p14:creationId xmlns:p14="http://schemas.microsoft.com/office/powerpoint/2010/main" val="1143389329"/>
      </p:ext>
    </p:extLst>
  </p:cSld>
  <p:clrMapOvr>
    <a:masterClrMapping/>
  </p:clrMapOvr>
  <p:transition spd="med">
    <p:wipe dir="r"/>
  </p:transition>
</p:sldLayout>
</file>

<file path=ppt/slideLayouts/slideLayout23.xml><?xml version="1.0" encoding="utf-8"?>
<p:sldLayout xmlns:a="http://purl.oclc.org/ooxml/drawingml/main" xmlns:r="http://purl.oclc.org/ooxml/officeDocument/relationships" xmlns:p="http://purl.oclc.org/ooxml/presentationml/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508000" y="990600"/>
            <a:ext cx="5494215"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6189785" y="990600"/>
            <a:ext cx="5494215"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1613511514"/>
      </p:ext>
    </p:extLst>
  </p:cSld>
  <p:clrMapOvr>
    <a:masterClrMapping/>
  </p:clrMapOvr>
  <p:transition spd="med">
    <p:wipe dir="r"/>
  </p:transition>
</p:sldLayout>
</file>

<file path=ppt/slideLayouts/slideLayout24.xml><?xml version="1.0" encoding="utf-8"?>
<p:sldLayout xmlns:a="http://purl.oclc.org/ooxml/drawingml/main" xmlns:r="http://purl.oclc.org/ooxml/officeDocument/relationships" xmlns:p="http://purl.oclc.org/ooxml/presentationml/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40154" y="365126"/>
            <a:ext cx="10515600" cy="1325563"/>
          </a:xfrm>
        </p:spPr>
        <p:txBody>
          <a:bodyPr/>
          <a:lstStyle/>
          <a:p>
            <a:r>
              <a:rPr lang="nl-NL" smtClean="0"/>
              <a:t>Klik om de stijl te bewerken</a:t>
            </a:r>
            <a:endParaRPr lang="nl-BE"/>
          </a:p>
        </p:txBody>
      </p:sp>
      <p:sp>
        <p:nvSpPr>
          <p:cNvPr id="3" name="Tijdelijke aanduiding voor tekst 2"/>
          <p:cNvSpPr>
            <a:spLocks noGrp="1"/>
          </p:cNvSpPr>
          <p:nvPr>
            <p:ph type="body" idx="1"/>
          </p:nvPr>
        </p:nvSpPr>
        <p:spPr>
          <a:xfrm>
            <a:off x="840154" y="1743580"/>
            <a:ext cx="5158154" cy="7614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840154" y="2505075"/>
            <a:ext cx="5158154"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6172201" y="1743580"/>
            <a:ext cx="5183553" cy="7614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6172201" y="2505075"/>
            <a:ext cx="5183553"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2842382378"/>
      </p:ext>
    </p:extLst>
  </p:cSld>
  <p:clrMapOvr>
    <a:masterClrMapping/>
  </p:clrMapOvr>
  <p:transition spd="med">
    <p:wipe dir="r"/>
  </p:transition>
</p:sldLayout>
</file>

<file path=ppt/slideLayouts/slideLayout25.xml><?xml version="1.0" encoding="utf-8"?>
<p:sldLayout xmlns:a="http://purl.oclc.org/ooxml/drawingml/main" xmlns:r="http://purl.oclc.org/ooxml/officeDocument/relationships" xmlns:p="http://purl.oclc.org/ooxml/presentationml/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Tree>
    <p:extLst>
      <p:ext uri="{BB962C8B-B14F-4D97-AF65-F5344CB8AC3E}">
        <p14:creationId xmlns:p14="http://schemas.microsoft.com/office/powerpoint/2010/main" val="1058294377"/>
      </p:ext>
    </p:extLst>
  </p:cSld>
  <p:clrMapOvr>
    <a:masterClrMapping/>
  </p:clrMapOvr>
  <p:transition spd="med">
    <p:wipe dir="r"/>
  </p:transition>
</p:sldLayout>
</file>

<file path=ppt/slideLayouts/slideLayout26.xml><?xml version="1.0" encoding="utf-8"?>
<p:sldLayout xmlns:a="http://purl.oclc.org/ooxml/drawingml/main" xmlns:r="http://purl.oclc.org/ooxml/officeDocument/relationships" xmlns:p="http://purl.oclc.org/ooxml/presentationml/main" type="blank"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0051465"/>
      </p:ext>
    </p:extLst>
  </p:cSld>
  <p:clrMapOvr>
    <a:masterClrMapping/>
  </p:clrMapOvr>
  <p:transition spd="med">
    <p:wipe dir="r"/>
  </p:transition>
</p:sldLayout>
</file>

<file path=ppt/slideLayouts/slideLayout27.xml><?xml version="1.0" encoding="utf-8"?>
<p:sldLayout xmlns:a="http://purl.oclc.org/ooxml/drawingml/main" xmlns:r="http://purl.oclc.org/ooxml/officeDocument/relationships" xmlns:p="http://purl.oclc.org/ooxml/presentationml/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40154" y="457200"/>
            <a:ext cx="3931138" cy="1600200"/>
          </a:xfrm>
        </p:spPr>
        <p:txBody>
          <a:bodyPr/>
          <a:lstStyle>
            <a:lvl1pPr>
              <a:defRPr sz="3200"/>
            </a:lvl1pPr>
          </a:lstStyle>
          <a:p>
            <a:r>
              <a:rPr lang="nl-NL" smtClean="0"/>
              <a:t>Klik om de stijl te bewerken</a:t>
            </a:r>
            <a:endParaRPr lang="nl-BE"/>
          </a:p>
        </p:txBody>
      </p:sp>
      <p:sp>
        <p:nvSpPr>
          <p:cNvPr id="3" name="Tijdelijke aanduiding voor inhoud 2"/>
          <p:cNvSpPr>
            <a:spLocks noGrp="1"/>
          </p:cNvSpPr>
          <p:nvPr>
            <p:ph idx="1"/>
          </p:nvPr>
        </p:nvSpPr>
        <p:spPr>
          <a:xfrm>
            <a:off x="5183555" y="987426"/>
            <a:ext cx="6172199" cy="254044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840154" y="2057400"/>
            <a:ext cx="3931138" cy="31829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Klik om de modelstijlen te bewerken</a:t>
            </a:r>
          </a:p>
        </p:txBody>
      </p:sp>
    </p:spTree>
    <p:extLst>
      <p:ext uri="{BB962C8B-B14F-4D97-AF65-F5344CB8AC3E}">
        <p14:creationId xmlns:p14="http://schemas.microsoft.com/office/powerpoint/2010/main" val="3626312187"/>
      </p:ext>
    </p:extLst>
  </p:cSld>
  <p:clrMapOvr>
    <a:masterClrMapping/>
  </p:clrMapOvr>
  <p:transition spd="med">
    <p:wipe dir="r"/>
  </p:transition>
</p:sldLayout>
</file>

<file path=ppt/slideLayouts/slideLayout28.xml><?xml version="1.0" encoding="utf-8"?>
<p:sldLayout xmlns:a="http://purl.oclc.org/ooxml/drawingml/main" xmlns:r="http://purl.oclc.org/ooxml/officeDocument/relationships" xmlns:p="http://purl.oclc.org/ooxml/presentationml/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40154" y="457200"/>
            <a:ext cx="3931138" cy="1600200"/>
          </a:xfrm>
        </p:spPr>
        <p:txBody>
          <a:bodyPr/>
          <a:lstStyle>
            <a:lvl1pPr>
              <a:defRPr sz="3200"/>
            </a:lvl1pPr>
          </a:lstStyle>
          <a:p>
            <a:r>
              <a:rPr lang="nl-NL" smtClean="0"/>
              <a:t>Klik om de stijl te bewerken</a:t>
            </a:r>
            <a:endParaRPr lang="nl-BE"/>
          </a:p>
        </p:txBody>
      </p:sp>
      <p:sp>
        <p:nvSpPr>
          <p:cNvPr id="3" name="Tijdelijke aanduiding voor afbeelding 2"/>
          <p:cNvSpPr>
            <a:spLocks noGrp="1"/>
          </p:cNvSpPr>
          <p:nvPr>
            <p:ph type="pic" idx="1"/>
          </p:nvPr>
        </p:nvSpPr>
        <p:spPr>
          <a:xfrm>
            <a:off x="5183555" y="987426"/>
            <a:ext cx="6172199" cy="53989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nl-BE" noProof="0" smtClean="0"/>
          </a:p>
        </p:txBody>
      </p:sp>
      <p:sp>
        <p:nvSpPr>
          <p:cNvPr id="4" name="Tijdelijke aanduiding voor tekst 3"/>
          <p:cNvSpPr>
            <a:spLocks noGrp="1"/>
          </p:cNvSpPr>
          <p:nvPr>
            <p:ph type="body" sz="half" idx="2"/>
          </p:nvPr>
        </p:nvSpPr>
        <p:spPr>
          <a:xfrm>
            <a:off x="840154" y="2057400"/>
            <a:ext cx="3931138" cy="31829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Klik om de modelstijlen te bewerken</a:t>
            </a:r>
          </a:p>
        </p:txBody>
      </p:sp>
    </p:spTree>
    <p:extLst>
      <p:ext uri="{BB962C8B-B14F-4D97-AF65-F5344CB8AC3E}">
        <p14:creationId xmlns:p14="http://schemas.microsoft.com/office/powerpoint/2010/main" val="4267783677"/>
      </p:ext>
    </p:extLst>
  </p:cSld>
  <p:clrMapOvr>
    <a:masterClrMapping/>
  </p:clrMapOvr>
  <p:transition spd="med">
    <p:wipe dir="r"/>
  </p:transition>
</p:sldLayout>
</file>

<file path=ppt/slideLayouts/slideLayout29.xml><?xml version="1.0" encoding="utf-8"?>
<p:sldLayout xmlns:a="http://purl.oclc.org/ooxml/drawingml/main" xmlns:r="http://purl.oclc.org/ooxml/officeDocument/relationships" xmlns:p="http://purl.oclc.org/ooxml/presentationml/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1947995" y="990600"/>
            <a:ext cx="9736005" cy="164623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284711957"/>
      </p:ext>
    </p:extLst>
  </p:cSld>
  <p:clrMapOvr>
    <a:masterClrMapping/>
  </p:clrMapOvr>
  <p:transition spd="med">
    <p:wipe dir="r"/>
  </p:transition>
</p:sldLayout>
</file>

<file path=ppt/slideLayouts/slideLayout30.xml><?xml version="1.0" encoding="utf-8"?>
<p:sldLayout xmlns:a="http://purl.oclc.org/ooxml/drawingml/main" xmlns:r="http://purl.oclc.org/ooxml/officeDocument/relationships" xmlns:p="http://purl.oclc.org/ooxml/presentationml/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9247554" y="0"/>
            <a:ext cx="2944446" cy="2636838"/>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6165853" y="0"/>
            <a:ext cx="2894132" cy="263683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4112440711"/>
      </p:ext>
    </p:extLst>
  </p:cSld>
  <p:clrMapOvr>
    <a:masterClrMapping/>
  </p:clrMapOvr>
  <p:transition spd="med">
    <p:wipe dir="r"/>
  </p:transition>
</p:sldLayout>
</file>

<file path=ppt/slideLayouts/slideLayout31.xml><?xml version="1.0" encoding="utf-8"?>
<p:sldLayout xmlns:a="http://purl.oclc.org/ooxml/drawingml/main" xmlns:r="http://purl.oclc.org/ooxml/officeDocument/relationships" xmlns:p="http://purl.oclc.org/ooxml/presentationml/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08354" y="1"/>
            <a:ext cx="11783646" cy="69691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08000" y="990600"/>
            <a:ext cx="11176000" cy="442946"/>
          </a:xfrm>
        </p:spPr>
        <p:txBody>
          <a:bodyPr/>
          <a:lstStyle/>
          <a:p>
            <a:pPr lvl="0"/>
            <a:endParaRPr lang="en-US" noProof="0" smtClean="0"/>
          </a:p>
        </p:txBody>
      </p:sp>
      <p:sp>
        <p:nvSpPr>
          <p:cNvPr id="4" name="Rectangle 3088"/>
          <p:cNvSpPr>
            <a:spLocks noGrp="1" noChangeArrowheads="1"/>
          </p:cNvSpPr>
          <p:nvPr>
            <p:ph type="sldNum" sz="quarter" idx="10"/>
          </p:nvPr>
        </p:nvSpPr>
        <p:spPr>
          <a:xfrm>
            <a:off x="-35169" y="6315075"/>
            <a:ext cx="828431" cy="476250"/>
          </a:xfrm>
          <a:prstGeom prst="rect">
            <a:avLst/>
          </a:prstGeom>
        </p:spPr>
        <p:txBody>
          <a:bodyPr/>
          <a:lstStyle>
            <a:lvl1pPr algn="ctr">
              <a:defRPr>
                <a:cs typeface="+mn-cs"/>
              </a:defRPr>
            </a:lvl1pPr>
          </a:lstStyle>
          <a:p>
            <a:pPr>
              <a:defRPr/>
            </a:pPr>
            <a:fld id="{F8670D80-6B8B-4D73-808E-4A7D32B09CFB}" type="slidenum">
              <a:rPr lang="en-GB" altLang="nl-BE" sz="400">
                <a:solidFill>
                  <a:srgbClr val="000000"/>
                </a:solidFill>
                <a:latin typeface="Arial" panose="020B0604020202020204" pitchFamily="34" charset="0"/>
              </a:rPr>
              <a:pPr>
                <a:defRPr/>
              </a:pPr>
              <a:t>‹nr.›</a:t>
            </a:fld>
            <a:endParaRPr lang="en-GB" altLang="nl-BE" sz="400">
              <a:solidFill>
                <a:srgbClr val="000000"/>
              </a:solidFill>
              <a:latin typeface="Arial" panose="020B0604020202020204" pitchFamily="34" charset="0"/>
            </a:endParaRPr>
          </a:p>
        </p:txBody>
      </p:sp>
    </p:spTree>
    <p:extLst>
      <p:ext uri="{BB962C8B-B14F-4D97-AF65-F5344CB8AC3E}">
        <p14:creationId xmlns:p14="http://schemas.microsoft.com/office/powerpoint/2010/main" val="2117212818"/>
      </p:ext>
    </p:extLst>
  </p:cSld>
  <p:clrMapOvr>
    <a:masterClrMapping/>
  </p:clrMapOvr>
  <p:transition spd="med">
    <p:wipe dir="r"/>
  </p:transition>
</p:sldLayout>
</file>

<file path=ppt/slideLayouts/slideLayout32.xml><?xml version="1.0" encoding="utf-8"?>
<p:sldLayout xmlns:a="http://purl.oclc.org/ooxml/drawingml/main" xmlns:r="http://purl.oclc.org/ooxml/officeDocument/relationships" xmlns:p="http://purl.oclc.org/ooxml/presentationml/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08354" y="1"/>
            <a:ext cx="11783646" cy="696913"/>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508000" y="990600"/>
            <a:ext cx="11176000" cy="442946"/>
          </a:xfrm>
        </p:spPr>
        <p:txBody>
          <a:bodyPr/>
          <a:lstStyle/>
          <a:p>
            <a:pPr lvl="0"/>
            <a:endParaRPr lang="en-US" noProof="0" smtClean="0"/>
          </a:p>
        </p:txBody>
      </p:sp>
    </p:spTree>
    <p:extLst>
      <p:ext uri="{BB962C8B-B14F-4D97-AF65-F5344CB8AC3E}">
        <p14:creationId xmlns:p14="http://schemas.microsoft.com/office/powerpoint/2010/main" val="929199398"/>
      </p:ext>
    </p:extLst>
  </p:cSld>
  <p:clrMapOvr>
    <a:masterClrMapping/>
  </p:clrMapOvr>
  <p:transition spd="med">
    <p:wipe dir="r"/>
  </p:transition>
</p:sldLayout>
</file>

<file path=ppt/slideLayouts/slideLayout33.xml><?xml version="1.0" encoding="utf-8"?>
<p:sldLayout xmlns:a="http://purl.oclc.org/ooxml/drawingml/main" xmlns:r="http://purl.oclc.org/ooxml/officeDocument/relationships" xmlns:p="http://purl.oclc.org/ooxml/presentationml/main" showMasterSp="0" type="title" preserve="1">
  <p:cSld name="Titeldia">
    <p:spTree>
      <p:nvGrpSpPr>
        <p:cNvPr id="1" name=""/>
        <p:cNvGrpSpPr/>
        <p:nvPr/>
      </p:nvGrpSpPr>
      <p:grpSpPr>
        <a:xfrm>
          <a:off x="0" y="0"/>
          <a:ext cx="0" cy="0"/>
          <a:chOff x="0" y="0"/>
          <a:chExt cx="0" cy="0"/>
        </a:xfrm>
      </p:grpSpPr>
      <p:sp>
        <p:nvSpPr>
          <p:cNvPr id="4" name="Rectangle 2"/>
          <p:cNvSpPr>
            <a:spLocks noChangeArrowheads="1"/>
          </p:cNvSpPr>
          <p:nvPr/>
        </p:nvSpPr>
        <p:spPr bwMode="gray">
          <a:xfrm>
            <a:off x="1" y="4343400"/>
            <a:ext cx="12188092" cy="1295400"/>
          </a:xfrm>
          <a:prstGeom prst="rect">
            <a:avLst/>
          </a:prstGeom>
          <a:solidFill>
            <a:srgbClr val="DDDDDD"/>
          </a:solidFill>
          <a:ln w="9525">
            <a:solidFill>
              <a:srgbClr val="DDDDDD"/>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5" name="Rectangle 4"/>
          <p:cNvSpPr>
            <a:spLocks noChangeArrowheads="1"/>
          </p:cNvSpPr>
          <p:nvPr/>
        </p:nvSpPr>
        <p:spPr bwMode="white">
          <a:xfrm>
            <a:off x="3908" y="1"/>
            <a:ext cx="12188092" cy="4149725"/>
          </a:xfrm>
          <a:prstGeom prst="rect">
            <a:avLst/>
          </a:prstGeom>
          <a:noFill/>
          <a:ln>
            <a:noFill/>
          </a:ln>
          <a:effectLst/>
          <a:extLst>
            <a:ext uri="{909E8E84-426E-40DD-AFC4-6F175D3DCCD1}">
              <a14:hiddenFill xmlns:a14="http://schemas.microsoft.com/office/drawing/2010/main">
                <a:solidFill>
                  <a:srgbClr val="61808B"/>
                </a:solidFill>
              </a14:hiddenFill>
            </a:ext>
            <a:ext uri="{91240B29-F687-4F45-9708-019B960494DF}">
              <a14:hiddenLine xmlns:a14="http://schemas.microsoft.com/office/drawing/2010/main" w="9525">
                <a:solidFill>
                  <a:srgbClr val="DDDDDD"/>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pic>
        <p:nvPicPr>
          <p:cNvPr id="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3600" y="5927726"/>
            <a:ext cx="284480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7"/>
          <p:cNvSpPr>
            <a:spLocks noChangeArrowheads="1"/>
          </p:cNvSpPr>
          <p:nvPr/>
        </p:nvSpPr>
        <p:spPr bwMode="auto">
          <a:xfrm>
            <a:off x="0" y="4138613"/>
            <a:ext cx="2033954" cy="233362"/>
          </a:xfrm>
          <a:prstGeom prst="rect">
            <a:avLst/>
          </a:prstGeom>
          <a:solidFill>
            <a:srgbClr val="FFB622"/>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8" name="Rectangle 8"/>
          <p:cNvSpPr>
            <a:spLocks noChangeArrowheads="1"/>
          </p:cNvSpPr>
          <p:nvPr/>
        </p:nvSpPr>
        <p:spPr bwMode="auto">
          <a:xfrm>
            <a:off x="2032000" y="4138613"/>
            <a:ext cx="2033954" cy="233362"/>
          </a:xfrm>
          <a:prstGeom prst="rect">
            <a:avLst/>
          </a:prstGeom>
          <a:solidFill>
            <a:srgbClr val="FF850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9" name="Rectangle 9"/>
          <p:cNvSpPr>
            <a:spLocks noChangeArrowheads="1"/>
          </p:cNvSpPr>
          <p:nvPr/>
        </p:nvSpPr>
        <p:spPr bwMode="auto">
          <a:xfrm>
            <a:off x="4064000" y="4138613"/>
            <a:ext cx="2033954" cy="233362"/>
          </a:xfrm>
          <a:prstGeom prst="rect">
            <a:avLst/>
          </a:prstGeom>
          <a:solidFill>
            <a:srgbClr val="61808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0" name="Rectangle 10"/>
          <p:cNvSpPr>
            <a:spLocks noChangeArrowheads="1"/>
          </p:cNvSpPr>
          <p:nvPr/>
        </p:nvSpPr>
        <p:spPr bwMode="auto">
          <a:xfrm>
            <a:off x="6096000" y="4138613"/>
            <a:ext cx="2033954" cy="233362"/>
          </a:xfrm>
          <a:prstGeom prst="rect">
            <a:avLst/>
          </a:prstGeom>
          <a:solidFill>
            <a:srgbClr val="6095C1"/>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1" name="Rectangle 11"/>
          <p:cNvSpPr>
            <a:spLocks noChangeArrowheads="1"/>
          </p:cNvSpPr>
          <p:nvPr/>
        </p:nvSpPr>
        <p:spPr bwMode="auto">
          <a:xfrm>
            <a:off x="8128000" y="4138613"/>
            <a:ext cx="2033954" cy="233362"/>
          </a:xfrm>
          <a:prstGeom prst="rect">
            <a:avLst/>
          </a:prstGeom>
          <a:solidFill>
            <a:srgbClr val="B87BBA"/>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2" name="Rectangle 12"/>
          <p:cNvSpPr>
            <a:spLocks noChangeArrowheads="1"/>
          </p:cNvSpPr>
          <p:nvPr/>
        </p:nvSpPr>
        <p:spPr bwMode="auto">
          <a:xfrm>
            <a:off x="10158048" y="4138613"/>
            <a:ext cx="2033953" cy="233362"/>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465347" name="Rectangle 3"/>
          <p:cNvSpPr>
            <a:spLocks noGrp="1" noChangeArrowheads="1"/>
          </p:cNvSpPr>
          <p:nvPr>
            <p:ph type="subTitle" idx="1"/>
          </p:nvPr>
        </p:nvSpPr>
        <p:spPr>
          <a:xfrm>
            <a:off x="0" y="4724400"/>
            <a:ext cx="12192000" cy="332146"/>
          </a:xfrm>
          <a:extLst>
            <a:ext uri="{91240B29-F687-4F45-9708-019B960494DF}">
              <a14:hiddenLine xmlns:a14="http://schemas.microsoft.com/office/drawing/2010/main" w="9525">
                <a:solidFill>
                  <a:schemeClr val="tx2"/>
                </a:solidFill>
                <a:miter lim="800%"/>
                <a:headEnd/>
                <a:tailEnd/>
              </a14:hiddenLine>
            </a:ext>
          </a:extLst>
        </p:spPr>
        <p:txBody>
          <a:bodyPr/>
          <a:lstStyle>
            <a:lvl1pPr marL="0" indent="0" algn="ctr">
              <a:buFontTx/>
              <a:buNone/>
              <a:defRPr sz="1700">
                <a:solidFill>
                  <a:srgbClr val="808080"/>
                </a:solidFill>
              </a:defRPr>
            </a:lvl1pPr>
          </a:lstStyle>
          <a:p>
            <a:pPr lvl="0"/>
            <a:r>
              <a:rPr lang="en-US" altLang="zh-CN" noProof="0" smtClean="0"/>
              <a:t>Click to edit Master subtitle style</a:t>
            </a:r>
          </a:p>
        </p:txBody>
      </p:sp>
      <p:sp>
        <p:nvSpPr>
          <p:cNvPr id="1465349" name="Rectangle 5"/>
          <p:cNvSpPr>
            <a:spLocks noGrp="1" noChangeArrowheads="1"/>
          </p:cNvSpPr>
          <p:nvPr>
            <p:ph type="ctrTitle"/>
          </p:nvPr>
        </p:nvSpPr>
        <p:spPr>
          <a:xfrm>
            <a:off x="0" y="2112963"/>
            <a:ext cx="12192000" cy="533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41B"/>
                </a:solidFill>
                <a:miter lim="800%"/>
                <a:headEnd/>
                <a:tailEnd/>
              </a14:hiddenLine>
            </a:ext>
          </a:extLst>
        </p:spPr>
        <p:txBody>
          <a:bodyPr tIns="47881" bIns="47881" anchor="ctr"/>
          <a:lstStyle>
            <a:lvl1pPr algn="ctr">
              <a:defRPr/>
            </a:lvl1pPr>
          </a:lstStyle>
          <a:p>
            <a:pPr lvl="0"/>
            <a:r>
              <a:rPr lang="en-US" altLang="zh-CN" noProof="0" smtClean="0"/>
              <a:t>Click to edit Master title style</a:t>
            </a:r>
          </a:p>
        </p:txBody>
      </p:sp>
    </p:spTree>
    <p:extLst>
      <p:ext uri="{BB962C8B-B14F-4D97-AF65-F5344CB8AC3E}">
        <p14:creationId xmlns:p14="http://schemas.microsoft.com/office/powerpoint/2010/main" val="1158086679"/>
      </p:ext>
    </p:extLst>
  </p:cSld>
  <p:clrMapOvr>
    <a:masterClrMapping/>
  </p:clrMapOvr>
  <p:transition spd="med">
    <p:wipe dir="r"/>
  </p:transition>
</p:sldLayout>
</file>

<file path=ppt/slideLayouts/slideLayout34.xml><?xml version="1.0" encoding="utf-8"?>
<p:sldLayout xmlns:a="http://purl.oclc.org/ooxml/drawingml/main" xmlns:r="http://purl.oclc.org/ooxml/officeDocument/relationships" xmlns:p="http://purl.oclc.org/ooxml/presentationml/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2154781814"/>
      </p:ext>
    </p:extLst>
  </p:cSld>
  <p:clrMapOvr>
    <a:masterClrMapping/>
  </p:clrMapOvr>
  <p:transition spd="med">
    <p:wipe dir="r"/>
  </p:transition>
</p:sldLayout>
</file>

<file path=ppt/slideLayouts/slideLayout35.xml><?xml version="1.0" encoding="utf-8"?>
<p:sldLayout xmlns:a="http://purl.oclc.org/ooxml/drawingml/main" xmlns:r="http://purl.oclc.org/ooxml/officeDocument/relationships" xmlns:p="http://purl.oclc.org/ooxml/presentationml/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2339" y="1709739"/>
            <a:ext cx="10515600" cy="2852737"/>
          </a:xfrm>
        </p:spPr>
        <p:txBody>
          <a:bodyPr/>
          <a:lstStyle>
            <a:lvl1pPr>
              <a:defRPr sz="6000"/>
            </a:lvl1pPr>
          </a:lstStyle>
          <a:p>
            <a:r>
              <a:rPr lang="nl-NL" smtClean="0"/>
              <a:t>Klik om de stijl te bewerken</a:t>
            </a:r>
            <a:endParaRPr lang="nl-BE"/>
          </a:p>
        </p:txBody>
      </p:sp>
      <p:sp>
        <p:nvSpPr>
          <p:cNvPr id="3" name="Tijdelijke aanduiding voor tekst 2"/>
          <p:cNvSpPr>
            <a:spLocks noGrp="1"/>
          </p:cNvSpPr>
          <p:nvPr>
            <p:ph type="body" idx="1"/>
          </p:nvPr>
        </p:nvSpPr>
        <p:spPr>
          <a:xfrm>
            <a:off x="832339" y="4589464"/>
            <a:ext cx="10515600" cy="429096"/>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nl-NL" smtClean="0"/>
              <a:t>Klik om de modelstijlen te bewerken</a:t>
            </a:r>
          </a:p>
        </p:txBody>
      </p:sp>
    </p:spTree>
    <p:extLst>
      <p:ext uri="{BB962C8B-B14F-4D97-AF65-F5344CB8AC3E}">
        <p14:creationId xmlns:p14="http://schemas.microsoft.com/office/powerpoint/2010/main" val="955214031"/>
      </p:ext>
    </p:extLst>
  </p:cSld>
  <p:clrMapOvr>
    <a:masterClrMapping/>
  </p:clrMapOvr>
  <p:transition spd="med">
    <p:wipe dir="r"/>
  </p:transition>
</p:sldLayout>
</file>

<file path=ppt/slideLayouts/slideLayout36.xml><?xml version="1.0" encoding="utf-8"?>
<p:sldLayout xmlns:a="http://purl.oclc.org/ooxml/drawingml/main" xmlns:r="http://purl.oclc.org/ooxml/officeDocument/relationships" xmlns:p="http://purl.oclc.org/ooxml/presentationml/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508000" y="990600"/>
            <a:ext cx="5494215"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6189785" y="990600"/>
            <a:ext cx="5494215"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1250352266"/>
      </p:ext>
    </p:extLst>
  </p:cSld>
  <p:clrMapOvr>
    <a:masterClrMapping/>
  </p:clrMapOvr>
  <p:transition spd="med">
    <p:wipe dir="r"/>
  </p:transition>
</p:sldLayout>
</file>

<file path=ppt/slideLayouts/slideLayout37.xml><?xml version="1.0" encoding="utf-8"?>
<p:sldLayout xmlns:a="http://purl.oclc.org/ooxml/drawingml/main" xmlns:r="http://purl.oclc.org/ooxml/officeDocument/relationships" xmlns:p="http://purl.oclc.org/ooxml/presentationml/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40154" y="365126"/>
            <a:ext cx="10515600" cy="1325563"/>
          </a:xfrm>
        </p:spPr>
        <p:txBody>
          <a:bodyPr/>
          <a:lstStyle/>
          <a:p>
            <a:r>
              <a:rPr lang="nl-NL" smtClean="0"/>
              <a:t>Klik om de stijl te bewerken</a:t>
            </a:r>
            <a:endParaRPr lang="nl-BE"/>
          </a:p>
        </p:txBody>
      </p:sp>
      <p:sp>
        <p:nvSpPr>
          <p:cNvPr id="3" name="Tijdelijke aanduiding voor tekst 2"/>
          <p:cNvSpPr>
            <a:spLocks noGrp="1"/>
          </p:cNvSpPr>
          <p:nvPr>
            <p:ph type="body" idx="1"/>
          </p:nvPr>
        </p:nvSpPr>
        <p:spPr>
          <a:xfrm>
            <a:off x="840154" y="1743580"/>
            <a:ext cx="5158154" cy="7614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840154" y="2505075"/>
            <a:ext cx="5158154"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6172201" y="1743580"/>
            <a:ext cx="5183553" cy="7614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6172201" y="2505075"/>
            <a:ext cx="5183553"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4104689669"/>
      </p:ext>
    </p:extLst>
  </p:cSld>
  <p:clrMapOvr>
    <a:masterClrMapping/>
  </p:clrMapOvr>
  <p:transition spd="med">
    <p:wipe dir="r"/>
  </p:transition>
</p:sldLayout>
</file>

<file path=ppt/slideLayouts/slideLayout38.xml><?xml version="1.0" encoding="utf-8"?>
<p:sldLayout xmlns:a="http://purl.oclc.org/ooxml/drawingml/main" xmlns:r="http://purl.oclc.org/ooxml/officeDocument/relationships" xmlns:p="http://purl.oclc.org/ooxml/presentationml/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Tree>
    <p:extLst>
      <p:ext uri="{BB962C8B-B14F-4D97-AF65-F5344CB8AC3E}">
        <p14:creationId xmlns:p14="http://schemas.microsoft.com/office/powerpoint/2010/main" val="2877453680"/>
      </p:ext>
    </p:extLst>
  </p:cSld>
  <p:clrMapOvr>
    <a:masterClrMapping/>
  </p:clrMapOvr>
  <p:transition spd="med">
    <p:wipe dir="r"/>
  </p:transition>
</p:sldLayout>
</file>

<file path=ppt/slideLayouts/slideLayout39.xml><?xml version="1.0" encoding="utf-8"?>
<p:sldLayout xmlns:a="http://purl.oclc.org/ooxml/drawingml/main" xmlns:r="http://purl.oclc.org/ooxml/officeDocument/relationships" xmlns:p="http://purl.oclc.org/ooxml/presentationml/main" type="blank"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0920065"/>
      </p:ext>
    </p:extLst>
  </p:cSld>
  <p:clrMapOvr>
    <a:masterClrMapping/>
  </p:clrMapOvr>
  <p:transition spd="med">
    <p:wipe dir="r"/>
  </p:transition>
</p:sldLayout>
</file>

<file path=ppt/slideLayouts/slideLayout40.xml><?xml version="1.0" encoding="utf-8"?>
<p:sldLayout xmlns:a="http://purl.oclc.org/ooxml/drawingml/main" xmlns:r="http://purl.oclc.org/ooxml/officeDocument/relationships" xmlns:p="http://purl.oclc.org/ooxml/presentationml/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40154" y="457200"/>
            <a:ext cx="3931138" cy="1600200"/>
          </a:xfrm>
        </p:spPr>
        <p:txBody>
          <a:bodyPr/>
          <a:lstStyle>
            <a:lvl1pPr>
              <a:defRPr sz="3200"/>
            </a:lvl1pPr>
          </a:lstStyle>
          <a:p>
            <a:r>
              <a:rPr lang="nl-NL" smtClean="0"/>
              <a:t>Klik om de stijl te bewerken</a:t>
            </a:r>
            <a:endParaRPr lang="nl-BE"/>
          </a:p>
        </p:txBody>
      </p:sp>
      <p:sp>
        <p:nvSpPr>
          <p:cNvPr id="3" name="Tijdelijke aanduiding voor inhoud 2"/>
          <p:cNvSpPr>
            <a:spLocks noGrp="1"/>
          </p:cNvSpPr>
          <p:nvPr>
            <p:ph idx="1"/>
          </p:nvPr>
        </p:nvSpPr>
        <p:spPr>
          <a:xfrm>
            <a:off x="5183555" y="987426"/>
            <a:ext cx="6172199" cy="254044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840154" y="2057400"/>
            <a:ext cx="3931138" cy="31829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Klik om de modelstijlen te bewerken</a:t>
            </a:r>
          </a:p>
        </p:txBody>
      </p:sp>
    </p:spTree>
    <p:extLst>
      <p:ext uri="{BB962C8B-B14F-4D97-AF65-F5344CB8AC3E}">
        <p14:creationId xmlns:p14="http://schemas.microsoft.com/office/powerpoint/2010/main" val="1108111701"/>
      </p:ext>
    </p:extLst>
  </p:cSld>
  <p:clrMapOvr>
    <a:masterClrMapping/>
  </p:clrMapOvr>
  <p:transition spd="med">
    <p:wipe dir="r"/>
  </p:transition>
</p:sldLayout>
</file>

<file path=ppt/slideLayouts/slideLayout41.xml><?xml version="1.0" encoding="utf-8"?>
<p:sldLayout xmlns:a="http://purl.oclc.org/ooxml/drawingml/main" xmlns:r="http://purl.oclc.org/ooxml/officeDocument/relationships" xmlns:p="http://purl.oclc.org/ooxml/presentationml/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40154" y="457200"/>
            <a:ext cx="3931138" cy="1600200"/>
          </a:xfrm>
        </p:spPr>
        <p:txBody>
          <a:bodyPr/>
          <a:lstStyle>
            <a:lvl1pPr>
              <a:defRPr sz="3200"/>
            </a:lvl1pPr>
          </a:lstStyle>
          <a:p>
            <a:r>
              <a:rPr lang="nl-NL" smtClean="0"/>
              <a:t>Klik om de stijl te bewerken</a:t>
            </a:r>
            <a:endParaRPr lang="nl-BE"/>
          </a:p>
        </p:txBody>
      </p:sp>
      <p:sp>
        <p:nvSpPr>
          <p:cNvPr id="3" name="Tijdelijke aanduiding voor afbeelding 2"/>
          <p:cNvSpPr>
            <a:spLocks noGrp="1"/>
          </p:cNvSpPr>
          <p:nvPr>
            <p:ph type="pic" idx="1"/>
          </p:nvPr>
        </p:nvSpPr>
        <p:spPr>
          <a:xfrm>
            <a:off x="5183555" y="987426"/>
            <a:ext cx="6172199" cy="53989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nl-BE" noProof="0" smtClean="0"/>
          </a:p>
        </p:txBody>
      </p:sp>
      <p:sp>
        <p:nvSpPr>
          <p:cNvPr id="4" name="Tijdelijke aanduiding voor tekst 3"/>
          <p:cNvSpPr>
            <a:spLocks noGrp="1"/>
          </p:cNvSpPr>
          <p:nvPr>
            <p:ph type="body" sz="half" idx="2"/>
          </p:nvPr>
        </p:nvSpPr>
        <p:spPr>
          <a:xfrm>
            <a:off x="840154" y="2057400"/>
            <a:ext cx="3931138" cy="31829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Klik om de modelstijlen te bewerken</a:t>
            </a:r>
          </a:p>
        </p:txBody>
      </p:sp>
    </p:spTree>
    <p:extLst>
      <p:ext uri="{BB962C8B-B14F-4D97-AF65-F5344CB8AC3E}">
        <p14:creationId xmlns:p14="http://schemas.microsoft.com/office/powerpoint/2010/main" val="1905170191"/>
      </p:ext>
    </p:extLst>
  </p:cSld>
  <p:clrMapOvr>
    <a:masterClrMapping/>
  </p:clrMapOvr>
  <p:transition spd="med">
    <p:wipe dir="r"/>
  </p:transition>
</p:sldLayout>
</file>

<file path=ppt/slideLayouts/slideLayout42.xml><?xml version="1.0" encoding="utf-8"?>
<p:sldLayout xmlns:a="http://purl.oclc.org/ooxml/drawingml/main" xmlns:r="http://purl.oclc.org/ooxml/officeDocument/relationships" xmlns:p="http://purl.oclc.org/ooxml/presentationml/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1947995" y="990600"/>
            <a:ext cx="9736005" cy="164623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682772617"/>
      </p:ext>
    </p:extLst>
  </p:cSld>
  <p:clrMapOvr>
    <a:masterClrMapping/>
  </p:clrMapOvr>
  <p:transition spd="med">
    <p:wipe dir="r"/>
  </p:transition>
</p:sldLayout>
</file>

<file path=ppt/slideLayouts/slideLayout43.xml><?xml version="1.0" encoding="utf-8"?>
<p:sldLayout xmlns:a="http://purl.oclc.org/ooxml/drawingml/main" xmlns:r="http://purl.oclc.org/ooxml/officeDocument/relationships" xmlns:p="http://purl.oclc.org/ooxml/presentationml/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9247554" y="0"/>
            <a:ext cx="2944446" cy="2636838"/>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6165853" y="0"/>
            <a:ext cx="2894132" cy="263683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3337886852"/>
      </p:ext>
    </p:extLst>
  </p:cSld>
  <p:clrMapOvr>
    <a:masterClrMapping/>
  </p:clrMapOvr>
  <p:transition spd="med">
    <p:wipe dir="r"/>
  </p:transition>
</p:sldLayout>
</file>

<file path=ppt/slideLayouts/slideLayout44.xml><?xml version="1.0" encoding="utf-8"?>
<p:sldLayout xmlns:a="http://purl.oclc.org/ooxml/drawingml/main" xmlns:r="http://purl.oclc.org/ooxml/officeDocument/relationships" xmlns:p="http://purl.oclc.org/ooxml/presentationml/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08354" y="1"/>
            <a:ext cx="11783646" cy="69691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08000" y="990600"/>
            <a:ext cx="11176000" cy="442946"/>
          </a:xfrm>
        </p:spPr>
        <p:txBody>
          <a:bodyPr/>
          <a:lstStyle/>
          <a:p>
            <a:pPr lvl="0"/>
            <a:endParaRPr lang="en-US" noProof="0" smtClean="0"/>
          </a:p>
        </p:txBody>
      </p:sp>
      <p:sp>
        <p:nvSpPr>
          <p:cNvPr id="4" name="Rectangle 3088"/>
          <p:cNvSpPr>
            <a:spLocks noGrp="1" noChangeArrowheads="1"/>
          </p:cNvSpPr>
          <p:nvPr>
            <p:ph type="sldNum" sz="quarter" idx="10"/>
          </p:nvPr>
        </p:nvSpPr>
        <p:spPr>
          <a:xfrm>
            <a:off x="-35169" y="6315075"/>
            <a:ext cx="828431" cy="476250"/>
          </a:xfrm>
          <a:prstGeom prst="rect">
            <a:avLst/>
          </a:prstGeom>
        </p:spPr>
        <p:txBody>
          <a:bodyPr/>
          <a:lstStyle>
            <a:lvl1pPr algn="ctr">
              <a:defRPr>
                <a:cs typeface="+mn-cs"/>
              </a:defRPr>
            </a:lvl1pPr>
          </a:lstStyle>
          <a:p>
            <a:pPr>
              <a:defRPr/>
            </a:pPr>
            <a:fld id="{F8670D80-6B8B-4D73-808E-4A7D32B09CFB}" type="slidenum">
              <a:rPr lang="en-GB" altLang="nl-BE" sz="400">
                <a:solidFill>
                  <a:srgbClr val="000000"/>
                </a:solidFill>
                <a:latin typeface="Arial" panose="020B0604020202020204" pitchFamily="34" charset="0"/>
              </a:rPr>
              <a:pPr>
                <a:defRPr/>
              </a:pPr>
              <a:t>‹nr.›</a:t>
            </a:fld>
            <a:endParaRPr lang="en-GB" altLang="nl-BE" sz="400">
              <a:solidFill>
                <a:srgbClr val="000000"/>
              </a:solidFill>
              <a:latin typeface="Arial" panose="020B0604020202020204" pitchFamily="34" charset="0"/>
            </a:endParaRPr>
          </a:p>
        </p:txBody>
      </p:sp>
    </p:spTree>
    <p:extLst>
      <p:ext uri="{BB962C8B-B14F-4D97-AF65-F5344CB8AC3E}">
        <p14:creationId xmlns:p14="http://schemas.microsoft.com/office/powerpoint/2010/main" val="1323455613"/>
      </p:ext>
    </p:extLst>
  </p:cSld>
  <p:clrMapOvr>
    <a:masterClrMapping/>
  </p:clrMapOvr>
  <p:transition spd="med">
    <p:wipe dir="r"/>
  </p:transition>
</p:sldLayout>
</file>

<file path=ppt/slideLayouts/slideLayout45.xml><?xml version="1.0" encoding="utf-8"?>
<p:sldLayout xmlns:a="http://purl.oclc.org/ooxml/drawingml/main" xmlns:r="http://purl.oclc.org/ooxml/officeDocument/relationships" xmlns:p="http://purl.oclc.org/ooxml/presentationml/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08354" y="1"/>
            <a:ext cx="11783646" cy="696913"/>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508000" y="990600"/>
            <a:ext cx="11176000" cy="442946"/>
          </a:xfrm>
        </p:spPr>
        <p:txBody>
          <a:bodyPr/>
          <a:lstStyle/>
          <a:p>
            <a:pPr lvl="0"/>
            <a:endParaRPr lang="en-US" noProof="0" smtClean="0"/>
          </a:p>
        </p:txBody>
      </p:sp>
    </p:spTree>
    <p:extLst>
      <p:ext uri="{BB962C8B-B14F-4D97-AF65-F5344CB8AC3E}">
        <p14:creationId xmlns:p14="http://schemas.microsoft.com/office/powerpoint/2010/main" val="2887173736"/>
      </p:ext>
    </p:extLst>
  </p:cSld>
  <p:clrMapOvr>
    <a:masterClrMapping/>
  </p:clrMapOvr>
  <p:transition spd="med">
    <p:wipe dir="r"/>
  </p:transition>
</p:sldLayout>
</file>

<file path=ppt/slideLayouts/slideLayout46.xml><?xml version="1.0" encoding="utf-8"?>
<p:sldLayout xmlns:a="http://purl.oclc.org/ooxml/drawingml/main" xmlns:r="http://purl.oclc.org/ooxml/officeDocument/relationships" xmlns:p="http://purl.oclc.org/ooxml/presentationml/main" showMasterSp="0" type="title" preserve="1">
  <p:cSld name="Titeldia">
    <p:spTree>
      <p:nvGrpSpPr>
        <p:cNvPr id="1" name=""/>
        <p:cNvGrpSpPr/>
        <p:nvPr/>
      </p:nvGrpSpPr>
      <p:grpSpPr>
        <a:xfrm>
          <a:off x="0" y="0"/>
          <a:ext cx="0" cy="0"/>
          <a:chOff x="0" y="0"/>
          <a:chExt cx="0" cy="0"/>
        </a:xfrm>
      </p:grpSpPr>
      <p:sp>
        <p:nvSpPr>
          <p:cNvPr id="4" name="Rectangle 2"/>
          <p:cNvSpPr>
            <a:spLocks noChangeArrowheads="1"/>
          </p:cNvSpPr>
          <p:nvPr/>
        </p:nvSpPr>
        <p:spPr bwMode="gray">
          <a:xfrm>
            <a:off x="1" y="4343400"/>
            <a:ext cx="12188092" cy="1295400"/>
          </a:xfrm>
          <a:prstGeom prst="rect">
            <a:avLst/>
          </a:prstGeom>
          <a:solidFill>
            <a:srgbClr val="DDDDDD"/>
          </a:solidFill>
          <a:ln w="9525">
            <a:solidFill>
              <a:srgbClr val="DDDDDD"/>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5" name="Rectangle 4"/>
          <p:cNvSpPr>
            <a:spLocks noChangeArrowheads="1"/>
          </p:cNvSpPr>
          <p:nvPr/>
        </p:nvSpPr>
        <p:spPr bwMode="white">
          <a:xfrm>
            <a:off x="3908" y="1"/>
            <a:ext cx="12188092" cy="4149725"/>
          </a:xfrm>
          <a:prstGeom prst="rect">
            <a:avLst/>
          </a:prstGeom>
          <a:noFill/>
          <a:ln>
            <a:noFill/>
          </a:ln>
          <a:effectLst/>
          <a:extLst>
            <a:ext uri="{909E8E84-426E-40DD-AFC4-6F175D3DCCD1}">
              <a14:hiddenFill xmlns:a14="http://schemas.microsoft.com/office/drawing/2010/main">
                <a:solidFill>
                  <a:srgbClr val="61808B"/>
                </a:solidFill>
              </a14:hiddenFill>
            </a:ext>
            <a:ext uri="{91240B29-F687-4F45-9708-019B960494DF}">
              <a14:hiddenLine xmlns:a14="http://schemas.microsoft.com/office/drawing/2010/main" w="9525">
                <a:solidFill>
                  <a:srgbClr val="DDDDDD"/>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pic>
        <p:nvPicPr>
          <p:cNvPr id="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3600" y="5927726"/>
            <a:ext cx="284480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7"/>
          <p:cNvSpPr>
            <a:spLocks noChangeArrowheads="1"/>
          </p:cNvSpPr>
          <p:nvPr/>
        </p:nvSpPr>
        <p:spPr bwMode="auto">
          <a:xfrm>
            <a:off x="0" y="4138613"/>
            <a:ext cx="2033954" cy="233362"/>
          </a:xfrm>
          <a:prstGeom prst="rect">
            <a:avLst/>
          </a:prstGeom>
          <a:solidFill>
            <a:srgbClr val="FFB622"/>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8" name="Rectangle 8"/>
          <p:cNvSpPr>
            <a:spLocks noChangeArrowheads="1"/>
          </p:cNvSpPr>
          <p:nvPr/>
        </p:nvSpPr>
        <p:spPr bwMode="auto">
          <a:xfrm>
            <a:off x="2032000" y="4138613"/>
            <a:ext cx="2033954" cy="233362"/>
          </a:xfrm>
          <a:prstGeom prst="rect">
            <a:avLst/>
          </a:prstGeom>
          <a:solidFill>
            <a:srgbClr val="FF850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9" name="Rectangle 9"/>
          <p:cNvSpPr>
            <a:spLocks noChangeArrowheads="1"/>
          </p:cNvSpPr>
          <p:nvPr/>
        </p:nvSpPr>
        <p:spPr bwMode="auto">
          <a:xfrm>
            <a:off x="4064000" y="4138613"/>
            <a:ext cx="2033954" cy="233362"/>
          </a:xfrm>
          <a:prstGeom prst="rect">
            <a:avLst/>
          </a:prstGeom>
          <a:solidFill>
            <a:srgbClr val="61808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0" name="Rectangle 10"/>
          <p:cNvSpPr>
            <a:spLocks noChangeArrowheads="1"/>
          </p:cNvSpPr>
          <p:nvPr/>
        </p:nvSpPr>
        <p:spPr bwMode="auto">
          <a:xfrm>
            <a:off x="6096000" y="4138613"/>
            <a:ext cx="2033954" cy="233362"/>
          </a:xfrm>
          <a:prstGeom prst="rect">
            <a:avLst/>
          </a:prstGeom>
          <a:solidFill>
            <a:srgbClr val="6095C1"/>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1" name="Rectangle 11"/>
          <p:cNvSpPr>
            <a:spLocks noChangeArrowheads="1"/>
          </p:cNvSpPr>
          <p:nvPr/>
        </p:nvSpPr>
        <p:spPr bwMode="auto">
          <a:xfrm>
            <a:off x="8128000" y="4138613"/>
            <a:ext cx="2033954" cy="233362"/>
          </a:xfrm>
          <a:prstGeom prst="rect">
            <a:avLst/>
          </a:prstGeom>
          <a:solidFill>
            <a:srgbClr val="B87BBA"/>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2" name="Rectangle 12"/>
          <p:cNvSpPr>
            <a:spLocks noChangeArrowheads="1"/>
          </p:cNvSpPr>
          <p:nvPr/>
        </p:nvSpPr>
        <p:spPr bwMode="auto">
          <a:xfrm>
            <a:off x="10158048" y="4138613"/>
            <a:ext cx="2033953" cy="233362"/>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465347" name="Rectangle 3"/>
          <p:cNvSpPr>
            <a:spLocks noGrp="1" noChangeArrowheads="1"/>
          </p:cNvSpPr>
          <p:nvPr>
            <p:ph type="subTitle" idx="1"/>
          </p:nvPr>
        </p:nvSpPr>
        <p:spPr>
          <a:xfrm>
            <a:off x="0" y="4724400"/>
            <a:ext cx="12192000" cy="332146"/>
          </a:xfrm>
          <a:extLst>
            <a:ext uri="{91240B29-F687-4F45-9708-019B960494DF}">
              <a14:hiddenLine xmlns:a14="http://schemas.microsoft.com/office/drawing/2010/main" w="9525">
                <a:solidFill>
                  <a:schemeClr val="tx2"/>
                </a:solidFill>
                <a:miter lim="800%"/>
                <a:headEnd/>
                <a:tailEnd/>
              </a14:hiddenLine>
            </a:ext>
          </a:extLst>
        </p:spPr>
        <p:txBody>
          <a:bodyPr/>
          <a:lstStyle>
            <a:lvl1pPr marL="0" indent="0" algn="ctr">
              <a:buFontTx/>
              <a:buNone/>
              <a:defRPr sz="1700">
                <a:solidFill>
                  <a:srgbClr val="808080"/>
                </a:solidFill>
              </a:defRPr>
            </a:lvl1pPr>
          </a:lstStyle>
          <a:p>
            <a:pPr lvl="0"/>
            <a:r>
              <a:rPr lang="en-US" altLang="zh-CN" noProof="0" smtClean="0"/>
              <a:t>Click to edit Master subtitle style</a:t>
            </a:r>
          </a:p>
        </p:txBody>
      </p:sp>
      <p:sp>
        <p:nvSpPr>
          <p:cNvPr id="1465349" name="Rectangle 5"/>
          <p:cNvSpPr>
            <a:spLocks noGrp="1" noChangeArrowheads="1"/>
          </p:cNvSpPr>
          <p:nvPr>
            <p:ph type="ctrTitle"/>
          </p:nvPr>
        </p:nvSpPr>
        <p:spPr>
          <a:xfrm>
            <a:off x="0" y="2112963"/>
            <a:ext cx="12192000" cy="533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41B"/>
                </a:solidFill>
                <a:miter lim="800%"/>
                <a:headEnd/>
                <a:tailEnd/>
              </a14:hiddenLine>
            </a:ext>
          </a:extLst>
        </p:spPr>
        <p:txBody>
          <a:bodyPr tIns="47881" bIns="47881" anchor="ctr"/>
          <a:lstStyle>
            <a:lvl1pPr algn="ctr">
              <a:defRPr/>
            </a:lvl1pPr>
          </a:lstStyle>
          <a:p>
            <a:pPr lvl="0"/>
            <a:r>
              <a:rPr lang="en-US" altLang="zh-CN" noProof="0" smtClean="0"/>
              <a:t>Click to edit Master title style</a:t>
            </a:r>
          </a:p>
        </p:txBody>
      </p:sp>
    </p:spTree>
    <p:extLst>
      <p:ext uri="{BB962C8B-B14F-4D97-AF65-F5344CB8AC3E}">
        <p14:creationId xmlns:p14="http://schemas.microsoft.com/office/powerpoint/2010/main" val="2435686715"/>
      </p:ext>
    </p:extLst>
  </p:cSld>
  <p:clrMapOvr>
    <a:masterClrMapping/>
  </p:clrMapOvr>
  <p:transition spd="med">
    <p:wipe dir="r"/>
  </p:transition>
</p:sldLayout>
</file>

<file path=ppt/slideLayouts/slideLayout47.xml><?xml version="1.0" encoding="utf-8"?>
<p:sldLayout xmlns:a="http://purl.oclc.org/ooxml/drawingml/main" xmlns:r="http://purl.oclc.org/ooxml/officeDocument/relationships" xmlns:p="http://purl.oclc.org/ooxml/presentationml/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798416222"/>
      </p:ext>
    </p:extLst>
  </p:cSld>
  <p:clrMapOvr>
    <a:masterClrMapping/>
  </p:clrMapOvr>
  <p:transition spd="med">
    <p:wipe dir="r"/>
  </p:transition>
</p:sldLayout>
</file>

<file path=ppt/slideLayouts/slideLayout48.xml><?xml version="1.0" encoding="utf-8"?>
<p:sldLayout xmlns:a="http://purl.oclc.org/ooxml/drawingml/main" xmlns:r="http://purl.oclc.org/ooxml/officeDocument/relationships" xmlns:p="http://purl.oclc.org/ooxml/presentationml/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2339" y="1709739"/>
            <a:ext cx="10515600" cy="2852737"/>
          </a:xfrm>
        </p:spPr>
        <p:txBody>
          <a:bodyPr/>
          <a:lstStyle>
            <a:lvl1pPr>
              <a:defRPr sz="6000"/>
            </a:lvl1pPr>
          </a:lstStyle>
          <a:p>
            <a:r>
              <a:rPr lang="nl-NL" smtClean="0"/>
              <a:t>Klik om de stijl te bewerken</a:t>
            </a:r>
            <a:endParaRPr lang="nl-BE"/>
          </a:p>
        </p:txBody>
      </p:sp>
      <p:sp>
        <p:nvSpPr>
          <p:cNvPr id="3" name="Tijdelijke aanduiding voor tekst 2"/>
          <p:cNvSpPr>
            <a:spLocks noGrp="1"/>
          </p:cNvSpPr>
          <p:nvPr>
            <p:ph type="body" idx="1"/>
          </p:nvPr>
        </p:nvSpPr>
        <p:spPr>
          <a:xfrm>
            <a:off x="832339" y="4589464"/>
            <a:ext cx="10515600" cy="429096"/>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nl-NL" smtClean="0"/>
              <a:t>Klik om de modelstijlen te bewerken</a:t>
            </a:r>
          </a:p>
        </p:txBody>
      </p:sp>
    </p:spTree>
    <p:extLst>
      <p:ext uri="{BB962C8B-B14F-4D97-AF65-F5344CB8AC3E}">
        <p14:creationId xmlns:p14="http://schemas.microsoft.com/office/powerpoint/2010/main" val="2609050699"/>
      </p:ext>
    </p:extLst>
  </p:cSld>
  <p:clrMapOvr>
    <a:masterClrMapping/>
  </p:clrMapOvr>
  <p:transition spd="med">
    <p:wipe dir="r"/>
  </p:transition>
</p:sldLayout>
</file>

<file path=ppt/slideLayouts/slideLayout49.xml><?xml version="1.0" encoding="utf-8"?>
<p:sldLayout xmlns:a="http://purl.oclc.org/ooxml/drawingml/main" xmlns:r="http://purl.oclc.org/ooxml/officeDocument/relationships" xmlns:p="http://purl.oclc.org/ooxml/presentationml/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508000" y="990600"/>
            <a:ext cx="5494215"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6189785" y="990600"/>
            <a:ext cx="5494215"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74808106"/>
      </p:ext>
    </p:extLst>
  </p:cSld>
  <p:clrMapOvr>
    <a:masterClrMapping/>
  </p:clrMapOvr>
  <p:transition spd="med">
    <p:wipe dir="r"/>
  </p:transition>
</p:sldLayout>
</file>

<file path=ppt/slideLayouts/slideLayout50.xml><?xml version="1.0" encoding="utf-8"?>
<p:sldLayout xmlns:a="http://purl.oclc.org/ooxml/drawingml/main" xmlns:r="http://purl.oclc.org/ooxml/officeDocument/relationships" xmlns:p="http://purl.oclc.org/ooxml/presentationml/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40154" y="365126"/>
            <a:ext cx="10515600" cy="1325563"/>
          </a:xfrm>
        </p:spPr>
        <p:txBody>
          <a:bodyPr/>
          <a:lstStyle/>
          <a:p>
            <a:r>
              <a:rPr lang="nl-NL" smtClean="0"/>
              <a:t>Klik om de stijl te bewerken</a:t>
            </a:r>
            <a:endParaRPr lang="nl-BE"/>
          </a:p>
        </p:txBody>
      </p:sp>
      <p:sp>
        <p:nvSpPr>
          <p:cNvPr id="3" name="Tijdelijke aanduiding voor tekst 2"/>
          <p:cNvSpPr>
            <a:spLocks noGrp="1"/>
          </p:cNvSpPr>
          <p:nvPr>
            <p:ph type="body" idx="1"/>
          </p:nvPr>
        </p:nvSpPr>
        <p:spPr>
          <a:xfrm>
            <a:off x="840154" y="1743580"/>
            <a:ext cx="5158154" cy="7614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840154" y="2505075"/>
            <a:ext cx="5158154"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6172201" y="1743580"/>
            <a:ext cx="5183553" cy="7614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6172201" y="2505075"/>
            <a:ext cx="5183553"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680230119"/>
      </p:ext>
    </p:extLst>
  </p:cSld>
  <p:clrMapOvr>
    <a:masterClrMapping/>
  </p:clrMapOvr>
  <p:transition spd="med">
    <p:wipe dir="r"/>
  </p:transition>
</p:sldLayout>
</file>

<file path=ppt/slideLayouts/slideLayout51.xml><?xml version="1.0" encoding="utf-8"?>
<p:sldLayout xmlns:a="http://purl.oclc.org/ooxml/drawingml/main" xmlns:r="http://purl.oclc.org/ooxml/officeDocument/relationships" xmlns:p="http://purl.oclc.org/ooxml/presentationml/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Tree>
    <p:extLst>
      <p:ext uri="{BB962C8B-B14F-4D97-AF65-F5344CB8AC3E}">
        <p14:creationId xmlns:p14="http://schemas.microsoft.com/office/powerpoint/2010/main" val="3317902610"/>
      </p:ext>
    </p:extLst>
  </p:cSld>
  <p:clrMapOvr>
    <a:masterClrMapping/>
  </p:clrMapOvr>
  <p:transition spd="med">
    <p:wipe dir="r"/>
  </p:transition>
</p:sldLayout>
</file>

<file path=ppt/slideLayouts/slideLayout52.xml><?xml version="1.0" encoding="utf-8"?>
<p:sldLayout xmlns:a="http://purl.oclc.org/ooxml/drawingml/main" xmlns:r="http://purl.oclc.org/ooxml/officeDocument/relationships" xmlns:p="http://purl.oclc.org/ooxml/presentationml/main" type="blank"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2472178"/>
      </p:ext>
    </p:extLst>
  </p:cSld>
  <p:clrMapOvr>
    <a:masterClrMapping/>
  </p:clrMapOvr>
  <p:transition spd="med">
    <p:wipe dir="r"/>
  </p:transition>
</p:sldLayout>
</file>

<file path=ppt/slideLayouts/slideLayout53.xml><?xml version="1.0" encoding="utf-8"?>
<p:sldLayout xmlns:a="http://purl.oclc.org/ooxml/drawingml/main" xmlns:r="http://purl.oclc.org/ooxml/officeDocument/relationships" xmlns:p="http://purl.oclc.org/ooxml/presentationml/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40154" y="457200"/>
            <a:ext cx="3931138" cy="1600200"/>
          </a:xfrm>
        </p:spPr>
        <p:txBody>
          <a:bodyPr/>
          <a:lstStyle>
            <a:lvl1pPr>
              <a:defRPr sz="3200"/>
            </a:lvl1pPr>
          </a:lstStyle>
          <a:p>
            <a:r>
              <a:rPr lang="nl-NL" smtClean="0"/>
              <a:t>Klik om de stijl te bewerken</a:t>
            </a:r>
            <a:endParaRPr lang="nl-BE"/>
          </a:p>
        </p:txBody>
      </p:sp>
      <p:sp>
        <p:nvSpPr>
          <p:cNvPr id="3" name="Tijdelijke aanduiding voor inhoud 2"/>
          <p:cNvSpPr>
            <a:spLocks noGrp="1"/>
          </p:cNvSpPr>
          <p:nvPr>
            <p:ph idx="1"/>
          </p:nvPr>
        </p:nvSpPr>
        <p:spPr>
          <a:xfrm>
            <a:off x="5183555" y="987426"/>
            <a:ext cx="6172199" cy="254044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840154" y="2057400"/>
            <a:ext cx="3931138" cy="31829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Klik om de modelstijlen te bewerken</a:t>
            </a:r>
          </a:p>
        </p:txBody>
      </p:sp>
    </p:spTree>
    <p:extLst>
      <p:ext uri="{BB962C8B-B14F-4D97-AF65-F5344CB8AC3E}">
        <p14:creationId xmlns:p14="http://schemas.microsoft.com/office/powerpoint/2010/main" val="267571800"/>
      </p:ext>
    </p:extLst>
  </p:cSld>
  <p:clrMapOvr>
    <a:masterClrMapping/>
  </p:clrMapOvr>
  <p:transition spd="med">
    <p:wipe dir="r"/>
  </p:transition>
</p:sldLayout>
</file>

<file path=ppt/slideLayouts/slideLayout54.xml><?xml version="1.0" encoding="utf-8"?>
<p:sldLayout xmlns:a="http://purl.oclc.org/ooxml/drawingml/main" xmlns:r="http://purl.oclc.org/ooxml/officeDocument/relationships" xmlns:p="http://purl.oclc.org/ooxml/presentationml/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40154" y="457200"/>
            <a:ext cx="3931138" cy="1600200"/>
          </a:xfrm>
        </p:spPr>
        <p:txBody>
          <a:bodyPr/>
          <a:lstStyle>
            <a:lvl1pPr>
              <a:defRPr sz="3200"/>
            </a:lvl1pPr>
          </a:lstStyle>
          <a:p>
            <a:r>
              <a:rPr lang="nl-NL" smtClean="0"/>
              <a:t>Klik om de stijl te bewerken</a:t>
            </a:r>
            <a:endParaRPr lang="nl-BE"/>
          </a:p>
        </p:txBody>
      </p:sp>
      <p:sp>
        <p:nvSpPr>
          <p:cNvPr id="3" name="Tijdelijke aanduiding voor afbeelding 2"/>
          <p:cNvSpPr>
            <a:spLocks noGrp="1"/>
          </p:cNvSpPr>
          <p:nvPr>
            <p:ph type="pic" idx="1"/>
          </p:nvPr>
        </p:nvSpPr>
        <p:spPr>
          <a:xfrm>
            <a:off x="5183555" y="987426"/>
            <a:ext cx="6172199" cy="53989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nl-BE" noProof="0" smtClean="0"/>
          </a:p>
        </p:txBody>
      </p:sp>
      <p:sp>
        <p:nvSpPr>
          <p:cNvPr id="4" name="Tijdelijke aanduiding voor tekst 3"/>
          <p:cNvSpPr>
            <a:spLocks noGrp="1"/>
          </p:cNvSpPr>
          <p:nvPr>
            <p:ph type="body" sz="half" idx="2"/>
          </p:nvPr>
        </p:nvSpPr>
        <p:spPr>
          <a:xfrm>
            <a:off x="840154" y="2057400"/>
            <a:ext cx="3931138" cy="31829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Klik om de modelstijlen te bewerken</a:t>
            </a:r>
          </a:p>
        </p:txBody>
      </p:sp>
    </p:spTree>
    <p:extLst>
      <p:ext uri="{BB962C8B-B14F-4D97-AF65-F5344CB8AC3E}">
        <p14:creationId xmlns:p14="http://schemas.microsoft.com/office/powerpoint/2010/main" val="3224927754"/>
      </p:ext>
    </p:extLst>
  </p:cSld>
  <p:clrMapOvr>
    <a:masterClrMapping/>
  </p:clrMapOvr>
  <p:transition spd="med">
    <p:wipe dir="r"/>
  </p:transition>
</p:sldLayout>
</file>

<file path=ppt/slideLayouts/slideLayout55.xml><?xml version="1.0" encoding="utf-8"?>
<p:sldLayout xmlns:a="http://purl.oclc.org/ooxml/drawingml/main" xmlns:r="http://purl.oclc.org/ooxml/officeDocument/relationships" xmlns:p="http://purl.oclc.org/ooxml/presentationml/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1947995" y="990600"/>
            <a:ext cx="9736005" cy="164623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4576743"/>
      </p:ext>
    </p:extLst>
  </p:cSld>
  <p:clrMapOvr>
    <a:masterClrMapping/>
  </p:clrMapOvr>
  <p:transition spd="med">
    <p:wipe dir="r"/>
  </p:transition>
</p:sldLayout>
</file>

<file path=ppt/slideLayouts/slideLayout56.xml><?xml version="1.0" encoding="utf-8"?>
<p:sldLayout xmlns:a="http://purl.oclc.org/ooxml/drawingml/main" xmlns:r="http://purl.oclc.org/ooxml/officeDocument/relationships" xmlns:p="http://purl.oclc.org/ooxml/presentationml/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9247554" y="0"/>
            <a:ext cx="2944446" cy="2636838"/>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6165853" y="0"/>
            <a:ext cx="2894132" cy="263683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1800323460"/>
      </p:ext>
    </p:extLst>
  </p:cSld>
  <p:clrMapOvr>
    <a:masterClrMapping/>
  </p:clrMapOvr>
  <p:transition spd="med">
    <p:wipe dir="r"/>
  </p:transition>
</p:sldLayout>
</file>

<file path=ppt/slideLayouts/slideLayout57.xml><?xml version="1.0" encoding="utf-8"?>
<p:sldLayout xmlns:a="http://purl.oclc.org/ooxml/drawingml/main" xmlns:r="http://purl.oclc.org/ooxml/officeDocument/relationships" xmlns:p="http://purl.oclc.org/ooxml/presentationml/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08354" y="1"/>
            <a:ext cx="11783646" cy="69691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08000" y="990600"/>
            <a:ext cx="11176000" cy="442946"/>
          </a:xfrm>
        </p:spPr>
        <p:txBody>
          <a:bodyPr/>
          <a:lstStyle/>
          <a:p>
            <a:pPr lvl="0"/>
            <a:endParaRPr lang="en-US" noProof="0" smtClean="0"/>
          </a:p>
        </p:txBody>
      </p:sp>
      <p:sp>
        <p:nvSpPr>
          <p:cNvPr id="4" name="Rectangle 3088"/>
          <p:cNvSpPr>
            <a:spLocks noGrp="1" noChangeArrowheads="1"/>
          </p:cNvSpPr>
          <p:nvPr>
            <p:ph type="sldNum" sz="quarter" idx="10"/>
          </p:nvPr>
        </p:nvSpPr>
        <p:spPr>
          <a:xfrm>
            <a:off x="-35169" y="6315075"/>
            <a:ext cx="828431" cy="476250"/>
          </a:xfrm>
          <a:prstGeom prst="rect">
            <a:avLst/>
          </a:prstGeom>
        </p:spPr>
        <p:txBody>
          <a:bodyPr/>
          <a:lstStyle>
            <a:lvl1pPr algn="ctr">
              <a:defRPr>
                <a:cs typeface="+mn-cs"/>
              </a:defRPr>
            </a:lvl1pPr>
          </a:lstStyle>
          <a:p>
            <a:pPr>
              <a:defRPr/>
            </a:pPr>
            <a:fld id="{F8670D80-6B8B-4D73-808E-4A7D32B09CFB}" type="slidenum">
              <a:rPr lang="en-GB" altLang="nl-BE" sz="400">
                <a:solidFill>
                  <a:srgbClr val="000000"/>
                </a:solidFill>
                <a:latin typeface="Arial" panose="020B0604020202020204" pitchFamily="34" charset="0"/>
              </a:rPr>
              <a:pPr>
                <a:defRPr/>
              </a:pPr>
              <a:t>‹nr.›</a:t>
            </a:fld>
            <a:endParaRPr lang="en-GB" altLang="nl-BE" sz="400">
              <a:solidFill>
                <a:srgbClr val="000000"/>
              </a:solidFill>
              <a:latin typeface="Arial" panose="020B0604020202020204" pitchFamily="34" charset="0"/>
            </a:endParaRPr>
          </a:p>
        </p:txBody>
      </p:sp>
    </p:spTree>
    <p:extLst>
      <p:ext uri="{BB962C8B-B14F-4D97-AF65-F5344CB8AC3E}">
        <p14:creationId xmlns:p14="http://schemas.microsoft.com/office/powerpoint/2010/main" val="1910296721"/>
      </p:ext>
    </p:extLst>
  </p:cSld>
  <p:clrMapOvr>
    <a:masterClrMapping/>
  </p:clrMapOvr>
  <p:transition spd="med">
    <p:wipe dir="r"/>
  </p:transition>
</p:sldLayout>
</file>

<file path=ppt/slideLayouts/slideLayout58.xml><?xml version="1.0" encoding="utf-8"?>
<p:sldLayout xmlns:a="http://purl.oclc.org/ooxml/drawingml/main" xmlns:r="http://purl.oclc.org/ooxml/officeDocument/relationships" xmlns:p="http://purl.oclc.org/ooxml/presentationml/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08354" y="1"/>
            <a:ext cx="11783646" cy="696913"/>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508000" y="990600"/>
            <a:ext cx="11176000" cy="442946"/>
          </a:xfrm>
        </p:spPr>
        <p:txBody>
          <a:bodyPr/>
          <a:lstStyle/>
          <a:p>
            <a:pPr lvl="0"/>
            <a:endParaRPr lang="en-US" noProof="0" smtClean="0"/>
          </a:p>
        </p:txBody>
      </p:sp>
    </p:spTree>
    <p:extLst>
      <p:ext uri="{BB962C8B-B14F-4D97-AF65-F5344CB8AC3E}">
        <p14:creationId xmlns:p14="http://schemas.microsoft.com/office/powerpoint/2010/main" val="2625931978"/>
      </p:ext>
    </p:extLst>
  </p:cSld>
  <p:clrMapOvr>
    <a:masterClrMapping/>
  </p:clrMapOvr>
  <p:transition spd="med">
    <p:wipe dir="r"/>
  </p:transition>
</p:sldLayout>
</file>

<file path=ppt/slideLayouts/slideLayout59.xml><?xml version="1.0" encoding="utf-8"?>
<p:sldLayout xmlns:a="http://purl.oclc.org/ooxml/drawingml/main" xmlns:r="http://purl.oclc.org/ooxml/officeDocument/relationships" xmlns:p="http://purl.oclc.org/ooxml/presentationml/main" showMasterSp="0" type="title" preserve="1">
  <p:cSld name="Titeldia">
    <p:spTree>
      <p:nvGrpSpPr>
        <p:cNvPr id="1" name=""/>
        <p:cNvGrpSpPr/>
        <p:nvPr/>
      </p:nvGrpSpPr>
      <p:grpSpPr>
        <a:xfrm>
          <a:off x="0" y="0"/>
          <a:ext cx="0" cy="0"/>
          <a:chOff x="0" y="0"/>
          <a:chExt cx="0" cy="0"/>
        </a:xfrm>
      </p:grpSpPr>
      <p:sp>
        <p:nvSpPr>
          <p:cNvPr id="4" name="Rectangle 2"/>
          <p:cNvSpPr>
            <a:spLocks noChangeArrowheads="1"/>
          </p:cNvSpPr>
          <p:nvPr/>
        </p:nvSpPr>
        <p:spPr bwMode="gray">
          <a:xfrm>
            <a:off x="1" y="4343400"/>
            <a:ext cx="12188092" cy="1295400"/>
          </a:xfrm>
          <a:prstGeom prst="rect">
            <a:avLst/>
          </a:prstGeom>
          <a:solidFill>
            <a:srgbClr val="DDDDDD"/>
          </a:solidFill>
          <a:ln w="9525">
            <a:solidFill>
              <a:srgbClr val="DDDDDD"/>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5" name="Rectangle 4"/>
          <p:cNvSpPr>
            <a:spLocks noChangeArrowheads="1"/>
          </p:cNvSpPr>
          <p:nvPr/>
        </p:nvSpPr>
        <p:spPr bwMode="white">
          <a:xfrm>
            <a:off x="3908" y="1"/>
            <a:ext cx="12188092" cy="4149725"/>
          </a:xfrm>
          <a:prstGeom prst="rect">
            <a:avLst/>
          </a:prstGeom>
          <a:noFill/>
          <a:ln>
            <a:noFill/>
          </a:ln>
          <a:effectLst/>
          <a:extLst>
            <a:ext uri="{909E8E84-426E-40DD-AFC4-6F175D3DCCD1}">
              <a14:hiddenFill xmlns:a14="http://schemas.microsoft.com/office/drawing/2010/main">
                <a:solidFill>
                  <a:srgbClr val="61808B"/>
                </a:solidFill>
              </a14:hiddenFill>
            </a:ext>
            <a:ext uri="{91240B29-F687-4F45-9708-019B960494DF}">
              <a14:hiddenLine xmlns:a14="http://schemas.microsoft.com/office/drawing/2010/main" w="9525">
                <a:solidFill>
                  <a:srgbClr val="DDDDDD"/>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pic>
        <p:nvPicPr>
          <p:cNvPr id="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3600" y="5927726"/>
            <a:ext cx="2844800" cy="542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7"/>
          <p:cNvSpPr>
            <a:spLocks noChangeArrowheads="1"/>
          </p:cNvSpPr>
          <p:nvPr/>
        </p:nvSpPr>
        <p:spPr bwMode="auto">
          <a:xfrm>
            <a:off x="0" y="4138613"/>
            <a:ext cx="2033954" cy="233362"/>
          </a:xfrm>
          <a:prstGeom prst="rect">
            <a:avLst/>
          </a:prstGeom>
          <a:solidFill>
            <a:srgbClr val="FFB622"/>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8" name="Rectangle 8"/>
          <p:cNvSpPr>
            <a:spLocks noChangeArrowheads="1"/>
          </p:cNvSpPr>
          <p:nvPr/>
        </p:nvSpPr>
        <p:spPr bwMode="auto">
          <a:xfrm>
            <a:off x="2032000" y="4138613"/>
            <a:ext cx="2033954" cy="233362"/>
          </a:xfrm>
          <a:prstGeom prst="rect">
            <a:avLst/>
          </a:prstGeom>
          <a:solidFill>
            <a:srgbClr val="FF850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9" name="Rectangle 9"/>
          <p:cNvSpPr>
            <a:spLocks noChangeArrowheads="1"/>
          </p:cNvSpPr>
          <p:nvPr/>
        </p:nvSpPr>
        <p:spPr bwMode="auto">
          <a:xfrm>
            <a:off x="4064000" y="4138613"/>
            <a:ext cx="2033954" cy="233362"/>
          </a:xfrm>
          <a:prstGeom prst="rect">
            <a:avLst/>
          </a:prstGeom>
          <a:solidFill>
            <a:srgbClr val="61808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0" name="Rectangle 10"/>
          <p:cNvSpPr>
            <a:spLocks noChangeArrowheads="1"/>
          </p:cNvSpPr>
          <p:nvPr/>
        </p:nvSpPr>
        <p:spPr bwMode="auto">
          <a:xfrm>
            <a:off x="6096000" y="4138613"/>
            <a:ext cx="2033954" cy="233362"/>
          </a:xfrm>
          <a:prstGeom prst="rect">
            <a:avLst/>
          </a:prstGeom>
          <a:solidFill>
            <a:srgbClr val="6095C1"/>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1" name="Rectangle 11"/>
          <p:cNvSpPr>
            <a:spLocks noChangeArrowheads="1"/>
          </p:cNvSpPr>
          <p:nvPr/>
        </p:nvSpPr>
        <p:spPr bwMode="auto">
          <a:xfrm>
            <a:off x="8128000" y="4138613"/>
            <a:ext cx="2033954" cy="233362"/>
          </a:xfrm>
          <a:prstGeom prst="rect">
            <a:avLst/>
          </a:prstGeom>
          <a:solidFill>
            <a:srgbClr val="B87BBA"/>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2" name="Rectangle 12"/>
          <p:cNvSpPr>
            <a:spLocks noChangeArrowheads="1"/>
          </p:cNvSpPr>
          <p:nvPr/>
        </p:nvSpPr>
        <p:spPr bwMode="auto">
          <a:xfrm>
            <a:off x="10158048" y="4138613"/>
            <a:ext cx="2033953" cy="233362"/>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1465347" name="Rectangle 3"/>
          <p:cNvSpPr>
            <a:spLocks noGrp="1" noChangeArrowheads="1"/>
          </p:cNvSpPr>
          <p:nvPr>
            <p:ph type="subTitle" idx="1"/>
          </p:nvPr>
        </p:nvSpPr>
        <p:spPr>
          <a:xfrm>
            <a:off x="0" y="4724400"/>
            <a:ext cx="12192000" cy="332146"/>
          </a:xfrm>
          <a:extLst>
            <a:ext uri="{91240B29-F687-4F45-9708-019B960494DF}">
              <a14:hiddenLine xmlns:a14="http://schemas.microsoft.com/office/drawing/2010/main" w="9525">
                <a:solidFill>
                  <a:schemeClr val="tx2"/>
                </a:solidFill>
                <a:miter lim="800%"/>
                <a:headEnd/>
                <a:tailEnd/>
              </a14:hiddenLine>
            </a:ext>
          </a:extLst>
        </p:spPr>
        <p:txBody>
          <a:bodyPr/>
          <a:lstStyle>
            <a:lvl1pPr marL="0" indent="0" algn="ctr">
              <a:buFontTx/>
              <a:buNone/>
              <a:defRPr sz="1700">
                <a:solidFill>
                  <a:srgbClr val="808080"/>
                </a:solidFill>
              </a:defRPr>
            </a:lvl1pPr>
          </a:lstStyle>
          <a:p>
            <a:pPr lvl="0"/>
            <a:r>
              <a:rPr lang="en-US" altLang="zh-CN" noProof="0" smtClean="0"/>
              <a:t>Click to edit Master subtitle style</a:t>
            </a:r>
          </a:p>
        </p:txBody>
      </p:sp>
      <p:sp>
        <p:nvSpPr>
          <p:cNvPr id="1465349" name="Rectangle 5"/>
          <p:cNvSpPr>
            <a:spLocks noGrp="1" noChangeArrowheads="1"/>
          </p:cNvSpPr>
          <p:nvPr>
            <p:ph type="ctrTitle"/>
          </p:nvPr>
        </p:nvSpPr>
        <p:spPr>
          <a:xfrm>
            <a:off x="0" y="2112963"/>
            <a:ext cx="12192000" cy="5334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341B"/>
                </a:solidFill>
                <a:miter lim="800%"/>
                <a:headEnd/>
                <a:tailEnd/>
              </a14:hiddenLine>
            </a:ext>
          </a:extLst>
        </p:spPr>
        <p:txBody>
          <a:bodyPr tIns="47881" bIns="47881" anchor="ctr"/>
          <a:lstStyle>
            <a:lvl1pPr algn="ctr">
              <a:defRPr/>
            </a:lvl1pPr>
          </a:lstStyle>
          <a:p>
            <a:pPr lvl="0"/>
            <a:r>
              <a:rPr lang="en-US" altLang="zh-CN" noProof="0" smtClean="0"/>
              <a:t>Click to edit Master title style</a:t>
            </a:r>
          </a:p>
        </p:txBody>
      </p:sp>
    </p:spTree>
    <p:extLst>
      <p:ext uri="{BB962C8B-B14F-4D97-AF65-F5344CB8AC3E}">
        <p14:creationId xmlns:p14="http://schemas.microsoft.com/office/powerpoint/2010/main" val="3871246005"/>
      </p:ext>
    </p:extLst>
  </p:cSld>
  <p:clrMapOvr>
    <a:masterClrMapping/>
  </p:clrMapOvr>
  <p:transition spd="med">
    <p:wipe dir="r"/>
  </p:transition>
</p:sldLayout>
</file>

<file path=ppt/slideLayouts/slideLayout60.xml><?xml version="1.0" encoding="utf-8"?>
<p:sldLayout xmlns:a="http://purl.oclc.org/ooxml/drawingml/main" xmlns:r="http://purl.oclc.org/ooxml/officeDocument/relationships" xmlns:p="http://purl.oclc.org/ooxml/presentationml/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2897188685"/>
      </p:ext>
    </p:extLst>
  </p:cSld>
  <p:clrMapOvr>
    <a:masterClrMapping/>
  </p:clrMapOvr>
  <p:transition spd="med">
    <p:wipe dir="r"/>
  </p:transition>
</p:sldLayout>
</file>

<file path=ppt/slideLayouts/slideLayout61.xml><?xml version="1.0" encoding="utf-8"?>
<p:sldLayout xmlns:a="http://purl.oclc.org/ooxml/drawingml/main" xmlns:r="http://purl.oclc.org/ooxml/officeDocument/relationships" xmlns:p="http://purl.oclc.org/ooxml/presentationml/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2339" y="1709739"/>
            <a:ext cx="10515600" cy="2852737"/>
          </a:xfrm>
        </p:spPr>
        <p:txBody>
          <a:bodyPr/>
          <a:lstStyle>
            <a:lvl1pPr>
              <a:defRPr sz="6000"/>
            </a:lvl1pPr>
          </a:lstStyle>
          <a:p>
            <a:r>
              <a:rPr lang="nl-NL" smtClean="0"/>
              <a:t>Klik om de stijl te bewerken</a:t>
            </a:r>
            <a:endParaRPr lang="nl-BE"/>
          </a:p>
        </p:txBody>
      </p:sp>
      <p:sp>
        <p:nvSpPr>
          <p:cNvPr id="3" name="Tijdelijke aanduiding voor tekst 2"/>
          <p:cNvSpPr>
            <a:spLocks noGrp="1"/>
          </p:cNvSpPr>
          <p:nvPr>
            <p:ph type="body" idx="1"/>
          </p:nvPr>
        </p:nvSpPr>
        <p:spPr>
          <a:xfrm>
            <a:off x="832339" y="4589464"/>
            <a:ext cx="10515600" cy="429096"/>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nl-NL" smtClean="0"/>
              <a:t>Klik om de modelstijlen te bewerken</a:t>
            </a:r>
          </a:p>
        </p:txBody>
      </p:sp>
    </p:spTree>
    <p:extLst>
      <p:ext uri="{BB962C8B-B14F-4D97-AF65-F5344CB8AC3E}">
        <p14:creationId xmlns:p14="http://schemas.microsoft.com/office/powerpoint/2010/main" val="1845279164"/>
      </p:ext>
    </p:extLst>
  </p:cSld>
  <p:clrMapOvr>
    <a:masterClrMapping/>
  </p:clrMapOvr>
  <p:transition spd="med">
    <p:wipe dir="r"/>
  </p:transition>
</p:sldLayout>
</file>

<file path=ppt/slideLayouts/slideLayout62.xml><?xml version="1.0" encoding="utf-8"?>
<p:sldLayout xmlns:a="http://purl.oclc.org/ooxml/drawingml/main" xmlns:r="http://purl.oclc.org/ooxml/officeDocument/relationships" xmlns:p="http://purl.oclc.org/ooxml/presentationml/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508000" y="990600"/>
            <a:ext cx="5494215"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6189785" y="990600"/>
            <a:ext cx="5494215"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2852826966"/>
      </p:ext>
    </p:extLst>
  </p:cSld>
  <p:clrMapOvr>
    <a:masterClrMapping/>
  </p:clrMapOvr>
  <p:transition spd="med">
    <p:wipe dir="r"/>
  </p:transition>
</p:sldLayout>
</file>

<file path=ppt/slideLayouts/slideLayout63.xml><?xml version="1.0" encoding="utf-8"?>
<p:sldLayout xmlns:a="http://purl.oclc.org/ooxml/drawingml/main" xmlns:r="http://purl.oclc.org/ooxml/officeDocument/relationships" xmlns:p="http://purl.oclc.org/ooxml/presentationml/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40154" y="365126"/>
            <a:ext cx="10515600" cy="1325563"/>
          </a:xfrm>
        </p:spPr>
        <p:txBody>
          <a:bodyPr/>
          <a:lstStyle/>
          <a:p>
            <a:r>
              <a:rPr lang="nl-NL" smtClean="0"/>
              <a:t>Klik om de stijl te bewerken</a:t>
            </a:r>
            <a:endParaRPr lang="nl-BE"/>
          </a:p>
        </p:txBody>
      </p:sp>
      <p:sp>
        <p:nvSpPr>
          <p:cNvPr id="3" name="Tijdelijke aanduiding voor tekst 2"/>
          <p:cNvSpPr>
            <a:spLocks noGrp="1"/>
          </p:cNvSpPr>
          <p:nvPr>
            <p:ph type="body" idx="1"/>
          </p:nvPr>
        </p:nvSpPr>
        <p:spPr>
          <a:xfrm>
            <a:off x="840154" y="1743580"/>
            <a:ext cx="5158154" cy="7614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840154" y="2505075"/>
            <a:ext cx="5158154"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6172201" y="1743580"/>
            <a:ext cx="5183553" cy="7614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6172201" y="2505075"/>
            <a:ext cx="5183553" cy="2007990"/>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900105092"/>
      </p:ext>
    </p:extLst>
  </p:cSld>
  <p:clrMapOvr>
    <a:masterClrMapping/>
  </p:clrMapOvr>
  <p:transition spd="med">
    <p:wipe dir="r"/>
  </p:transition>
</p:sldLayout>
</file>

<file path=ppt/slideLayouts/slideLayout64.xml><?xml version="1.0" encoding="utf-8"?>
<p:sldLayout xmlns:a="http://purl.oclc.org/ooxml/drawingml/main" xmlns:r="http://purl.oclc.org/ooxml/officeDocument/relationships" xmlns:p="http://purl.oclc.org/ooxml/presentationml/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Tree>
    <p:extLst>
      <p:ext uri="{BB962C8B-B14F-4D97-AF65-F5344CB8AC3E}">
        <p14:creationId xmlns:p14="http://schemas.microsoft.com/office/powerpoint/2010/main" val="3310936412"/>
      </p:ext>
    </p:extLst>
  </p:cSld>
  <p:clrMapOvr>
    <a:masterClrMapping/>
  </p:clrMapOvr>
  <p:transition spd="med">
    <p:wipe dir="r"/>
  </p:transition>
</p:sldLayout>
</file>

<file path=ppt/slideLayouts/slideLayout65.xml><?xml version="1.0" encoding="utf-8"?>
<p:sldLayout xmlns:a="http://purl.oclc.org/ooxml/drawingml/main" xmlns:r="http://purl.oclc.org/ooxml/officeDocument/relationships" xmlns:p="http://purl.oclc.org/ooxml/presentationml/main" type="blank" preserve="1">
  <p:cSld name="Lee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4227179"/>
      </p:ext>
    </p:extLst>
  </p:cSld>
  <p:clrMapOvr>
    <a:masterClrMapping/>
  </p:clrMapOvr>
  <p:transition spd="med">
    <p:wipe dir="r"/>
  </p:transition>
</p:sldLayout>
</file>

<file path=ppt/slideLayouts/slideLayout66.xml><?xml version="1.0" encoding="utf-8"?>
<p:sldLayout xmlns:a="http://purl.oclc.org/ooxml/drawingml/main" xmlns:r="http://purl.oclc.org/ooxml/officeDocument/relationships" xmlns:p="http://purl.oclc.org/ooxml/presentationml/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40154" y="457200"/>
            <a:ext cx="3931138" cy="1600200"/>
          </a:xfrm>
        </p:spPr>
        <p:txBody>
          <a:bodyPr/>
          <a:lstStyle>
            <a:lvl1pPr>
              <a:defRPr sz="3200"/>
            </a:lvl1pPr>
          </a:lstStyle>
          <a:p>
            <a:r>
              <a:rPr lang="nl-NL" smtClean="0"/>
              <a:t>Klik om de stijl te bewerken</a:t>
            </a:r>
            <a:endParaRPr lang="nl-BE"/>
          </a:p>
        </p:txBody>
      </p:sp>
      <p:sp>
        <p:nvSpPr>
          <p:cNvPr id="3" name="Tijdelijke aanduiding voor inhoud 2"/>
          <p:cNvSpPr>
            <a:spLocks noGrp="1"/>
          </p:cNvSpPr>
          <p:nvPr>
            <p:ph idx="1"/>
          </p:nvPr>
        </p:nvSpPr>
        <p:spPr>
          <a:xfrm>
            <a:off x="5183555" y="987426"/>
            <a:ext cx="6172199" cy="254044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840154" y="2057400"/>
            <a:ext cx="3931138" cy="31829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Klik om de modelstijlen te bewerken</a:t>
            </a:r>
          </a:p>
        </p:txBody>
      </p:sp>
    </p:spTree>
    <p:extLst>
      <p:ext uri="{BB962C8B-B14F-4D97-AF65-F5344CB8AC3E}">
        <p14:creationId xmlns:p14="http://schemas.microsoft.com/office/powerpoint/2010/main" val="4116318616"/>
      </p:ext>
    </p:extLst>
  </p:cSld>
  <p:clrMapOvr>
    <a:masterClrMapping/>
  </p:clrMapOvr>
  <p:transition spd="med">
    <p:wipe dir="r"/>
  </p:transition>
</p:sldLayout>
</file>

<file path=ppt/slideLayouts/slideLayout67.xml><?xml version="1.0" encoding="utf-8"?>
<p:sldLayout xmlns:a="http://purl.oclc.org/ooxml/drawingml/main" xmlns:r="http://purl.oclc.org/ooxml/officeDocument/relationships" xmlns:p="http://purl.oclc.org/ooxml/presentationml/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40154" y="457200"/>
            <a:ext cx="3931138" cy="1600200"/>
          </a:xfrm>
        </p:spPr>
        <p:txBody>
          <a:bodyPr/>
          <a:lstStyle>
            <a:lvl1pPr>
              <a:defRPr sz="3200"/>
            </a:lvl1pPr>
          </a:lstStyle>
          <a:p>
            <a:r>
              <a:rPr lang="nl-NL" smtClean="0"/>
              <a:t>Klik om de stijl te bewerken</a:t>
            </a:r>
            <a:endParaRPr lang="nl-BE"/>
          </a:p>
        </p:txBody>
      </p:sp>
      <p:sp>
        <p:nvSpPr>
          <p:cNvPr id="3" name="Tijdelijke aanduiding voor afbeelding 2"/>
          <p:cNvSpPr>
            <a:spLocks noGrp="1"/>
          </p:cNvSpPr>
          <p:nvPr>
            <p:ph type="pic" idx="1"/>
          </p:nvPr>
        </p:nvSpPr>
        <p:spPr>
          <a:xfrm>
            <a:off x="5183555" y="987426"/>
            <a:ext cx="6172199" cy="53989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nl-BE" noProof="0" smtClean="0"/>
          </a:p>
        </p:txBody>
      </p:sp>
      <p:sp>
        <p:nvSpPr>
          <p:cNvPr id="4" name="Tijdelijke aanduiding voor tekst 3"/>
          <p:cNvSpPr>
            <a:spLocks noGrp="1"/>
          </p:cNvSpPr>
          <p:nvPr>
            <p:ph type="body" sz="half" idx="2"/>
          </p:nvPr>
        </p:nvSpPr>
        <p:spPr>
          <a:xfrm>
            <a:off x="840154" y="2057400"/>
            <a:ext cx="3931138" cy="31829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smtClean="0"/>
              <a:t>Klik om de modelstijlen te bewerken</a:t>
            </a:r>
          </a:p>
        </p:txBody>
      </p:sp>
    </p:spTree>
    <p:extLst>
      <p:ext uri="{BB962C8B-B14F-4D97-AF65-F5344CB8AC3E}">
        <p14:creationId xmlns:p14="http://schemas.microsoft.com/office/powerpoint/2010/main" val="2939842390"/>
      </p:ext>
    </p:extLst>
  </p:cSld>
  <p:clrMapOvr>
    <a:masterClrMapping/>
  </p:clrMapOvr>
  <p:transition spd="med">
    <p:wipe dir="r"/>
  </p:transition>
</p:sldLayout>
</file>

<file path=ppt/slideLayouts/slideLayout68.xml><?xml version="1.0" encoding="utf-8"?>
<p:sldLayout xmlns:a="http://purl.oclc.org/ooxml/drawingml/main" xmlns:r="http://purl.oclc.org/ooxml/officeDocument/relationships" xmlns:p="http://purl.oclc.org/ooxml/presentationml/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1947995" y="990600"/>
            <a:ext cx="9736005" cy="164623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3632367604"/>
      </p:ext>
    </p:extLst>
  </p:cSld>
  <p:clrMapOvr>
    <a:masterClrMapping/>
  </p:clrMapOvr>
  <p:transition spd="med">
    <p:wipe dir="r"/>
  </p:transition>
</p:sldLayout>
</file>

<file path=ppt/slideLayouts/slideLayout69.xml><?xml version="1.0" encoding="utf-8"?>
<p:sldLayout xmlns:a="http://purl.oclc.org/ooxml/drawingml/main" xmlns:r="http://purl.oclc.org/ooxml/officeDocument/relationships" xmlns:p="http://purl.oclc.org/ooxml/presentationml/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9247554" y="0"/>
            <a:ext cx="2944446" cy="2636838"/>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6165853" y="0"/>
            <a:ext cx="2894132" cy="2636838"/>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Tree>
    <p:extLst>
      <p:ext uri="{BB962C8B-B14F-4D97-AF65-F5344CB8AC3E}">
        <p14:creationId xmlns:p14="http://schemas.microsoft.com/office/powerpoint/2010/main" val="1843968"/>
      </p:ext>
    </p:extLst>
  </p:cSld>
  <p:clrMapOvr>
    <a:masterClrMapping/>
  </p:clrMapOvr>
  <p:transition spd="med">
    <p:wipe dir="r"/>
  </p:transition>
</p:sldLayout>
</file>

<file path=ppt/slideLayouts/slideLayout70.xml><?xml version="1.0" encoding="utf-8"?>
<p:sldLayout xmlns:a="http://purl.oclc.org/ooxml/drawingml/main" xmlns:r="http://purl.oclc.org/ooxml/officeDocument/relationships" xmlns:p="http://purl.oclc.org/ooxml/presentationml/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08354" y="1"/>
            <a:ext cx="11783646" cy="69691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08000" y="990600"/>
            <a:ext cx="11176000" cy="442946"/>
          </a:xfrm>
        </p:spPr>
        <p:txBody>
          <a:bodyPr/>
          <a:lstStyle/>
          <a:p>
            <a:pPr lvl="0"/>
            <a:endParaRPr lang="en-US" noProof="0" smtClean="0"/>
          </a:p>
        </p:txBody>
      </p:sp>
      <p:sp>
        <p:nvSpPr>
          <p:cNvPr id="4" name="Rectangle 3088"/>
          <p:cNvSpPr>
            <a:spLocks noGrp="1" noChangeArrowheads="1"/>
          </p:cNvSpPr>
          <p:nvPr>
            <p:ph type="sldNum" sz="quarter" idx="10"/>
          </p:nvPr>
        </p:nvSpPr>
        <p:spPr>
          <a:xfrm>
            <a:off x="-35169" y="6315075"/>
            <a:ext cx="828431" cy="476250"/>
          </a:xfrm>
          <a:prstGeom prst="rect">
            <a:avLst/>
          </a:prstGeom>
        </p:spPr>
        <p:txBody>
          <a:bodyPr/>
          <a:lstStyle>
            <a:lvl1pPr algn="ctr">
              <a:defRPr>
                <a:cs typeface="+mn-cs"/>
              </a:defRPr>
            </a:lvl1pPr>
          </a:lstStyle>
          <a:p>
            <a:pPr>
              <a:defRPr/>
            </a:pPr>
            <a:fld id="{B8E0E5EE-F1FF-4699-8EC2-E5F621E40FC3}" type="slidenum">
              <a:rPr lang="en-GB" altLang="nl-BE" sz="400">
                <a:solidFill>
                  <a:srgbClr val="000000"/>
                </a:solidFill>
                <a:latin typeface="Arial" panose="020B0604020202020204" pitchFamily="34" charset="0"/>
              </a:rPr>
              <a:pPr>
                <a:defRPr/>
              </a:pPr>
              <a:t>‹nr.›</a:t>
            </a:fld>
            <a:endParaRPr lang="en-GB" altLang="nl-BE" sz="400">
              <a:solidFill>
                <a:srgbClr val="000000"/>
              </a:solidFill>
              <a:latin typeface="Arial" panose="020B0604020202020204" pitchFamily="34" charset="0"/>
            </a:endParaRPr>
          </a:p>
        </p:txBody>
      </p:sp>
    </p:spTree>
    <p:extLst>
      <p:ext uri="{BB962C8B-B14F-4D97-AF65-F5344CB8AC3E}">
        <p14:creationId xmlns:p14="http://schemas.microsoft.com/office/powerpoint/2010/main" val="1557637753"/>
      </p:ext>
    </p:extLst>
  </p:cSld>
  <p:clrMapOvr>
    <a:masterClrMapping/>
  </p:clrMapOvr>
  <p:transition spd="med">
    <p:wipe dir="r"/>
  </p:transition>
</p:sldLayout>
</file>

<file path=ppt/slideLayouts/slideLayout71.xml><?xml version="1.0" encoding="utf-8"?>
<p:sldLayout xmlns:a="http://purl.oclc.org/ooxml/drawingml/main" xmlns:r="http://purl.oclc.org/ooxml/officeDocument/relationships" xmlns:p="http://purl.oclc.org/ooxml/presentationml/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08354" y="1"/>
            <a:ext cx="11783646" cy="696913"/>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508000" y="990600"/>
            <a:ext cx="11176000" cy="442946"/>
          </a:xfrm>
        </p:spPr>
        <p:txBody>
          <a:bodyPr/>
          <a:lstStyle/>
          <a:p>
            <a:pPr lvl="0"/>
            <a:endParaRPr lang="en-US" noProof="0" smtClean="0"/>
          </a:p>
        </p:txBody>
      </p:sp>
    </p:spTree>
    <p:extLst>
      <p:ext uri="{BB962C8B-B14F-4D97-AF65-F5344CB8AC3E}">
        <p14:creationId xmlns:p14="http://schemas.microsoft.com/office/powerpoint/2010/main" val="4043440918"/>
      </p:ext>
    </p:extLst>
  </p:cSld>
  <p:clrMapOvr>
    <a:masterClrMapping/>
  </p:clrMapOvr>
  <p:transition spd="med">
    <p:wipe dir="r"/>
  </p:transition>
</p:sldLayout>
</file>

<file path=ppt/slideMasters/_rels/slideMaster1.xml.rels><?xml version="1.0" encoding="UTF-8" standalone="yes"?>
<Relationships xmlns="http://schemas.openxmlformats.org/package/2006/relationships"><Relationship Id="rId8" Type="http://purl.oclc.org/ooxml/officeDocument/relationships/slideLayout" Target="../slideLayouts/slideLayout8.xml"/><Relationship Id="rId3" Type="http://purl.oclc.org/ooxml/officeDocument/relationships/slideLayout" Target="../slideLayouts/slideLayout3.xml"/><Relationship Id="rId7" Type="http://purl.oclc.org/ooxml/officeDocument/relationships/slideLayout" Target="../slideLayouts/slideLayout7.xml"/><Relationship Id="rId2" Type="http://purl.oclc.org/ooxml/officeDocument/relationships/slideLayout" Target="../slideLayouts/slideLayout2.xml"/><Relationship Id="rId1" Type="http://purl.oclc.org/ooxml/officeDocument/relationships/slideLayout" Target="../slideLayouts/slideLayout1.xml"/><Relationship Id="rId6" Type="http://purl.oclc.org/ooxml/officeDocument/relationships/slideLayout" Target="../slideLayouts/slideLayout6.xml"/><Relationship Id="rId5" Type="http://purl.oclc.org/ooxml/officeDocument/relationships/slideLayout" Target="../slideLayouts/slideLayout5.xml"/><Relationship Id="rId4" Type="http://purl.oclc.org/ooxml/officeDocument/relationships/slideLayout" Target="../slideLayouts/slideLayout4.xml"/><Relationship Id="rId9" Type="http://purl.oclc.org/ooxml/officeDocument/relationships/theme" Target="../theme/theme1.xml"/></Relationships>
</file>

<file path=ppt/slideMasters/_rels/slideMaster2.xml.rels><?xml version="1.0" encoding="UTF-8" standalone="yes"?>
<Relationships xmlns="http://schemas.openxmlformats.org/package/2006/relationships"><Relationship Id="rId8" Type="http://purl.oclc.org/ooxml/officeDocument/relationships/slideLayout" Target="../slideLayouts/slideLayout16.xml"/><Relationship Id="rId13" Type="http://purl.oclc.org/ooxml/officeDocument/relationships/image" Target="../media/image8.png"/><Relationship Id="rId3" Type="http://purl.oclc.org/ooxml/officeDocument/relationships/slideLayout" Target="../slideLayouts/slideLayout11.xml"/><Relationship Id="rId7" Type="http://purl.oclc.org/ooxml/officeDocument/relationships/slideLayout" Target="../slideLayouts/slideLayout15.xml"/><Relationship Id="rId12" Type="http://purl.oclc.org/ooxml/officeDocument/relationships/theme" Target="../theme/theme2.xml"/><Relationship Id="rId2" Type="http://purl.oclc.org/ooxml/officeDocument/relationships/slideLayout" Target="../slideLayouts/slideLayout10.xml"/><Relationship Id="rId1" Type="http://purl.oclc.org/ooxml/officeDocument/relationships/slideLayout" Target="../slideLayouts/slideLayout9.xml"/><Relationship Id="rId6" Type="http://purl.oclc.org/ooxml/officeDocument/relationships/slideLayout" Target="../slideLayouts/slideLayout14.xml"/><Relationship Id="rId11" Type="http://purl.oclc.org/ooxml/officeDocument/relationships/slideLayout" Target="../slideLayouts/slideLayout19.xml"/><Relationship Id="rId5" Type="http://purl.oclc.org/ooxml/officeDocument/relationships/slideLayout" Target="../slideLayouts/slideLayout13.xml"/><Relationship Id="rId10" Type="http://purl.oclc.org/ooxml/officeDocument/relationships/slideLayout" Target="../slideLayouts/slideLayout18.xml"/><Relationship Id="rId4" Type="http://purl.oclc.org/ooxml/officeDocument/relationships/slideLayout" Target="../slideLayouts/slideLayout12.xml"/><Relationship Id="rId9" Type="http://purl.oclc.org/ooxml/officeDocument/relationships/slideLayout" Target="../slideLayouts/slideLayout17.xml"/></Relationships>
</file>

<file path=ppt/slideMasters/_rels/slideMaster3.xml.rels><?xml version="1.0" encoding="UTF-8" standalone="yes"?>
<Relationships xmlns="http://schemas.openxmlformats.org/package/2006/relationships"><Relationship Id="rId8" Type="http://purl.oclc.org/ooxml/officeDocument/relationships/slideLayout" Target="../slideLayouts/slideLayout27.xml"/><Relationship Id="rId13" Type="http://purl.oclc.org/ooxml/officeDocument/relationships/slideLayout" Target="../slideLayouts/slideLayout32.xml"/><Relationship Id="rId3" Type="http://purl.oclc.org/ooxml/officeDocument/relationships/slideLayout" Target="../slideLayouts/slideLayout22.xml"/><Relationship Id="rId7" Type="http://purl.oclc.org/ooxml/officeDocument/relationships/slideLayout" Target="../slideLayouts/slideLayout26.xml"/><Relationship Id="rId12" Type="http://purl.oclc.org/ooxml/officeDocument/relationships/slideLayout" Target="../slideLayouts/slideLayout31.xml"/><Relationship Id="rId2" Type="http://purl.oclc.org/ooxml/officeDocument/relationships/slideLayout" Target="../slideLayouts/slideLayout21.xml"/><Relationship Id="rId1" Type="http://purl.oclc.org/ooxml/officeDocument/relationships/slideLayout" Target="../slideLayouts/slideLayout20.xml"/><Relationship Id="rId6" Type="http://purl.oclc.org/ooxml/officeDocument/relationships/slideLayout" Target="../slideLayouts/slideLayout25.xml"/><Relationship Id="rId11" Type="http://purl.oclc.org/ooxml/officeDocument/relationships/slideLayout" Target="../slideLayouts/slideLayout30.xml"/><Relationship Id="rId5" Type="http://purl.oclc.org/ooxml/officeDocument/relationships/slideLayout" Target="../slideLayouts/slideLayout24.xml"/><Relationship Id="rId15" Type="http://purl.oclc.org/ooxml/officeDocument/relationships/image" Target="../media/image10.png"/><Relationship Id="rId10" Type="http://purl.oclc.org/ooxml/officeDocument/relationships/slideLayout" Target="../slideLayouts/slideLayout29.xml"/><Relationship Id="rId4" Type="http://purl.oclc.org/ooxml/officeDocument/relationships/slideLayout" Target="../slideLayouts/slideLayout23.xml"/><Relationship Id="rId9" Type="http://purl.oclc.org/ooxml/officeDocument/relationships/slideLayout" Target="../slideLayouts/slideLayout28.xml"/><Relationship Id="rId14" Type="http://purl.oclc.org/ooxml/officeDocument/relationships/theme" Target="../theme/theme3.xml"/></Relationships>
</file>

<file path=ppt/slideMasters/_rels/slideMaster4.xml.rels><?xml version="1.0" encoding="UTF-8" standalone="yes"?>
<Relationships xmlns="http://schemas.openxmlformats.org/package/2006/relationships"><Relationship Id="rId8" Type="http://purl.oclc.org/ooxml/officeDocument/relationships/slideLayout" Target="../slideLayouts/slideLayout40.xml"/><Relationship Id="rId13" Type="http://purl.oclc.org/ooxml/officeDocument/relationships/slideLayout" Target="../slideLayouts/slideLayout45.xml"/><Relationship Id="rId3" Type="http://purl.oclc.org/ooxml/officeDocument/relationships/slideLayout" Target="../slideLayouts/slideLayout35.xml"/><Relationship Id="rId7" Type="http://purl.oclc.org/ooxml/officeDocument/relationships/slideLayout" Target="../slideLayouts/slideLayout39.xml"/><Relationship Id="rId12" Type="http://purl.oclc.org/ooxml/officeDocument/relationships/slideLayout" Target="../slideLayouts/slideLayout44.xml"/><Relationship Id="rId2" Type="http://purl.oclc.org/ooxml/officeDocument/relationships/slideLayout" Target="../slideLayouts/slideLayout34.xml"/><Relationship Id="rId1" Type="http://purl.oclc.org/ooxml/officeDocument/relationships/slideLayout" Target="../slideLayouts/slideLayout33.xml"/><Relationship Id="rId6" Type="http://purl.oclc.org/ooxml/officeDocument/relationships/slideLayout" Target="../slideLayouts/slideLayout38.xml"/><Relationship Id="rId11" Type="http://purl.oclc.org/ooxml/officeDocument/relationships/slideLayout" Target="../slideLayouts/slideLayout43.xml"/><Relationship Id="rId5" Type="http://purl.oclc.org/ooxml/officeDocument/relationships/slideLayout" Target="../slideLayouts/slideLayout37.xml"/><Relationship Id="rId15" Type="http://purl.oclc.org/ooxml/officeDocument/relationships/image" Target="../media/image10.png"/><Relationship Id="rId10" Type="http://purl.oclc.org/ooxml/officeDocument/relationships/slideLayout" Target="../slideLayouts/slideLayout42.xml"/><Relationship Id="rId4" Type="http://purl.oclc.org/ooxml/officeDocument/relationships/slideLayout" Target="../slideLayouts/slideLayout36.xml"/><Relationship Id="rId9" Type="http://purl.oclc.org/ooxml/officeDocument/relationships/slideLayout" Target="../slideLayouts/slideLayout41.xml"/><Relationship Id="rId14" Type="http://purl.oclc.org/ooxml/officeDocument/relationships/theme" Target="../theme/theme4.xml"/></Relationships>
</file>

<file path=ppt/slideMasters/_rels/slideMaster5.xml.rels><?xml version="1.0" encoding="UTF-8" standalone="yes"?>
<Relationships xmlns="http://schemas.openxmlformats.org/package/2006/relationships"><Relationship Id="rId8" Type="http://purl.oclc.org/ooxml/officeDocument/relationships/slideLayout" Target="../slideLayouts/slideLayout53.xml"/><Relationship Id="rId13" Type="http://purl.oclc.org/ooxml/officeDocument/relationships/slideLayout" Target="../slideLayouts/slideLayout58.xml"/><Relationship Id="rId3" Type="http://purl.oclc.org/ooxml/officeDocument/relationships/slideLayout" Target="../slideLayouts/slideLayout48.xml"/><Relationship Id="rId7" Type="http://purl.oclc.org/ooxml/officeDocument/relationships/slideLayout" Target="../slideLayouts/slideLayout52.xml"/><Relationship Id="rId12" Type="http://purl.oclc.org/ooxml/officeDocument/relationships/slideLayout" Target="../slideLayouts/slideLayout57.xml"/><Relationship Id="rId2" Type="http://purl.oclc.org/ooxml/officeDocument/relationships/slideLayout" Target="../slideLayouts/slideLayout47.xml"/><Relationship Id="rId1" Type="http://purl.oclc.org/ooxml/officeDocument/relationships/slideLayout" Target="../slideLayouts/slideLayout46.xml"/><Relationship Id="rId6" Type="http://purl.oclc.org/ooxml/officeDocument/relationships/slideLayout" Target="../slideLayouts/slideLayout51.xml"/><Relationship Id="rId11" Type="http://purl.oclc.org/ooxml/officeDocument/relationships/slideLayout" Target="../slideLayouts/slideLayout56.xml"/><Relationship Id="rId5" Type="http://purl.oclc.org/ooxml/officeDocument/relationships/slideLayout" Target="../slideLayouts/slideLayout50.xml"/><Relationship Id="rId15" Type="http://purl.oclc.org/ooxml/officeDocument/relationships/image" Target="../media/image10.png"/><Relationship Id="rId10" Type="http://purl.oclc.org/ooxml/officeDocument/relationships/slideLayout" Target="../slideLayouts/slideLayout55.xml"/><Relationship Id="rId4" Type="http://purl.oclc.org/ooxml/officeDocument/relationships/slideLayout" Target="../slideLayouts/slideLayout49.xml"/><Relationship Id="rId9" Type="http://purl.oclc.org/ooxml/officeDocument/relationships/slideLayout" Target="../slideLayouts/slideLayout54.xml"/><Relationship Id="rId14" Type="http://purl.oclc.org/ooxml/officeDocument/relationships/theme" Target="../theme/theme5.xml"/></Relationships>
</file>

<file path=ppt/slideMasters/_rels/slideMaster6.xml.rels><?xml version="1.0" encoding="UTF-8" standalone="yes"?>
<Relationships xmlns="http://schemas.openxmlformats.org/package/2006/relationships"><Relationship Id="rId8" Type="http://purl.oclc.org/ooxml/officeDocument/relationships/slideLayout" Target="../slideLayouts/slideLayout66.xml"/><Relationship Id="rId13" Type="http://purl.oclc.org/ooxml/officeDocument/relationships/slideLayout" Target="../slideLayouts/slideLayout71.xml"/><Relationship Id="rId3" Type="http://purl.oclc.org/ooxml/officeDocument/relationships/slideLayout" Target="../slideLayouts/slideLayout61.xml"/><Relationship Id="rId7" Type="http://purl.oclc.org/ooxml/officeDocument/relationships/slideLayout" Target="../slideLayouts/slideLayout65.xml"/><Relationship Id="rId12" Type="http://purl.oclc.org/ooxml/officeDocument/relationships/slideLayout" Target="../slideLayouts/slideLayout70.xml"/><Relationship Id="rId2" Type="http://purl.oclc.org/ooxml/officeDocument/relationships/slideLayout" Target="../slideLayouts/slideLayout60.xml"/><Relationship Id="rId1" Type="http://purl.oclc.org/ooxml/officeDocument/relationships/slideLayout" Target="../slideLayouts/slideLayout59.xml"/><Relationship Id="rId6" Type="http://purl.oclc.org/ooxml/officeDocument/relationships/slideLayout" Target="../slideLayouts/slideLayout64.xml"/><Relationship Id="rId11" Type="http://purl.oclc.org/ooxml/officeDocument/relationships/slideLayout" Target="../slideLayouts/slideLayout69.xml"/><Relationship Id="rId5" Type="http://purl.oclc.org/ooxml/officeDocument/relationships/slideLayout" Target="../slideLayouts/slideLayout63.xml"/><Relationship Id="rId15" Type="http://purl.oclc.org/ooxml/officeDocument/relationships/image" Target="../media/image10.png"/><Relationship Id="rId10" Type="http://purl.oclc.org/ooxml/officeDocument/relationships/slideLayout" Target="../slideLayouts/slideLayout68.xml"/><Relationship Id="rId4" Type="http://purl.oclc.org/ooxml/officeDocument/relationships/slideLayout" Target="../slideLayouts/slideLayout62.xml"/><Relationship Id="rId9" Type="http://purl.oclc.org/ooxml/officeDocument/relationships/slideLayout" Target="../slideLayouts/slideLayout67.xml"/><Relationship Id="rId14" Type="http://purl.oclc.org/ooxml/officeDocument/relationships/theme" Target="../theme/theme6.xml"/></Relationships>
</file>

<file path=ppt/slideMasters/slideMaster1.xml><?xml version="1.0" encoding="utf-8"?>
<p:sldMaster xmlns:a="http://purl.oclc.org/ooxml/drawingml/main" xmlns:r="http://purl.oclc.org/ooxml/officeDocument/relationships" xmlns:p="http://purl.oclc.org/ooxml/presentationml/main" preserve="1">
  <p:cSld>
    <p:bg bwMode="auto">
      <p:bgPr>
        <a:solidFill>
          <a:schemeClr val="bg1"/>
        </a:solidFill>
        <a:effectLst/>
      </p:bgPr>
    </p:bg>
    <p:spTree>
      <p:nvGrpSpPr>
        <p:cNvPr id="1" name=""/>
        <p:cNvGrpSpPr/>
        <p:nvPr/>
      </p:nvGrpSpPr>
      <p:grpSpPr>
        <a:xfrm>
          <a:off x="0" y="0"/>
          <a:ext cx="0" cy="0"/>
          <a:chOff x="0" y="0"/>
          <a:chExt cx="0" cy="0"/>
        </a:xfrm>
      </p:grpSpPr>
      <p:sp>
        <p:nvSpPr>
          <p:cNvPr id="10" name="Footer Placeholder 1"/>
          <p:cNvSpPr>
            <a:spLocks noGrp="1"/>
          </p:cNvSpPr>
          <p:nvPr>
            <p:ph type="ftr" sz="quarter" idx="3"/>
          </p:nvPr>
        </p:nvSpPr>
        <p:spPr>
          <a:xfrm>
            <a:off x="609600" y="6480000"/>
            <a:ext cx="8229600" cy="258762"/>
          </a:xfrm>
          <a:prstGeom prst="rect">
            <a:avLst/>
          </a:prstGeom>
        </p:spPr>
        <p:txBody>
          <a:bodyPr vert="horz" lIns="0" tIns="0" rIns="0" bIns="0" rtlCol="0" anchor="ctr" anchorCtr="0"/>
          <a:lstStyle>
            <a:lvl1pPr algn="l" eaLnBrk="1" hangingPunct="1">
              <a:defRPr sz="800">
                <a:solidFill>
                  <a:schemeClr val="tx1">
                    <a:tint val="75%"/>
                  </a:schemeClr>
                </a:solidFill>
                <a:latin typeface="+mn-lt"/>
                <a:ea typeface="ＭＳ Ｐゴシック" charset="0"/>
                <a:cs typeface="ＭＳ Ｐゴシック" charset="0"/>
              </a:defRPr>
            </a:lvl1pPr>
          </a:lstStyle>
          <a:p>
            <a:pPr>
              <a:defRPr/>
            </a:pPr>
            <a:r>
              <a:rPr lang="en-US" dirty="0" smtClean="0"/>
              <a:t>Application &amp; Service Prepress - Customer Care - Breaking News</a:t>
            </a:r>
          </a:p>
        </p:txBody>
      </p:sp>
      <p:sp>
        <p:nvSpPr>
          <p:cNvPr id="11" name="Date Placeholder 10"/>
          <p:cNvSpPr>
            <a:spLocks noGrp="1"/>
          </p:cNvSpPr>
          <p:nvPr>
            <p:ph type="dt" sz="half" idx="2"/>
          </p:nvPr>
        </p:nvSpPr>
        <p:spPr>
          <a:xfrm>
            <a:off x="9072034" y="6480000"/>
            <a:ext cx="2175933" cy="258762"/>
          </a:xfrm>
          <a:prstGeom prst="rect">
            <a:avLst/>
          </a:prstGeom>
        </p:spPr>
        <p:txBody>
          <a:bodyPr vert="horz" lIns="91440" tIns="45720" rIns="91440" bIns="45720" rtlCol="0" anchor="ctr"/>
          <a:lstStyle>
            <a:lvl1pPr algn="ctr" eaLnBrk="1" hangingPunct="1">
              <a:defRPr sz="800">
                <a:solidFill>
                  <a:schemeClr val="tx1">
                    <a:tint val="75%"/>
                  </a:schemeClr>
                </a:solidFill>
                <a:latin typeface="+mn-lt"/>
                <a:ea typeface="ＭＳ Ｐゴシック" charset="0"/>
                <a:cs typeface="ＭＳ Ｐゴシック" charset="0"/>
              </a:defRPr>
            </a:lvl1pPr>
          </a:lstStyle>
          <a:p>
            <a:pPr>
              <a:defRPr/>
            </a:pPr>
            <a:r>
              <a:rPr lang="nl-BE" dirty="0" smtClean="0"/>
              <a:t>2017-</a:t>
            </a:r>
            <a:endParaRPr lang="en-US" dirty="0"/>
          </a:p>
        </p:txBody>
      </p:sp>
      <p:sp>
        <p:nvSpPr>
          <p:cNvPr id="12" name="Slide Number Placeholder 12"/>
          <p:cNvSpPr>
            <a:spLocks noGrp="1"/>
          </p:cNvSpPr>
          <p:nvPr>
            <p:ph type="sldNum" sz="quarter" idx="4"/>
          </p:nvPr>
        </p:nvSpPr>
        <p:spPr>
          <a:xfrm>
            <a:off x="11362267" y="6480000"/>
            <a:ext cx="685800" cy="258762"/>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800">
                <a:solidFill>
                  <a:srgbClr val="898989"/>
                </a:solidFill>
                <a:latin typeface="+mn-lt"/>
              </a:defRPr>
            </a:lvl1pPr>
          </a:lstStyle>
          <a:p>
            <a:pPr>
              <a:defRPr/>
            </a:pPr>
            <a:fld id="{D41A79B6-C62D-43F8-94F4-C34E988BBD70}" type="slidenum">
              <a:rPr lang="en-US" smtClean="0"/>
              <a:pPr>
                <a:defRPr/>
              </a:pPr>
              <a:t>‹nr.›</a:t>
            </a:fld>
            <a:endParaRPr lang="en-US" dirty="0"/>
          </a:p>
        </p:txBody>
      </p:sp>
    </p:spTree>
    <p:extLst>
      <p:ext uri="{BB962C8B-B14F-4D97-AF65-F5344CB8AC3E}">
        <p14:creationId xmlns:p14="http://schemas.microsoft.com/office/powerpoint/2010/main" val="573345601"/>
      </p:ext>
    </p:extLst>
  </p:cSld>
  <p:clrMap bg1="lt1" tx1="dk1" bg2="lt2" tx2="dk2" accent1="accent1" accent2="accent2" accent3="accent3" accent4="accent4" accent5="accent5" accent6="accent6" hlink="hlink" folHlink="folHlink"/>
  <p:sldLayoutIdLst>
    <p:sldLayoutId id="2147483730" r:id="rId1"/>
    <p:sldLayoutId id="2147483741" r:id="rId2"/>
    <p:sldLayoutId id="2147483733" r:id="rId3"/>
    <p:sldLayoutId id="2147483734" r:id="rId4"/>
    <p:sldLayoutId id="2147483736" r:id="rId5"/>
    <p:sldLayoutId id="2147483747" r:id="rId6"/>
    <p:sldLayoutId id="2147483760" r:id="rId7"/>
    <p:sldLayoutId id="2147483761" r:id="rId8"/>
  </p:sldLayoutIdLst>
  <p:timing>
    <p:tnLst>
      <p:par>
        <p:cTn id="1" dur="indefinite" restart="never" nodeType="tmRoot"/>
      </p:par>
    </p:tnLst>
  </p:timing>
  <p:hf hdr="0"/>
  <p:txStyles>
    <p:titleStyle>
      <a:lvl1pPr algn="l" rtl="0" eaLnBrk="1" fontAlgn="base" hangingPunct="1">
        <a:spcBef>
          <a:spcPct val="0%"/>
        </a:spcBef>
        <a:spcAft>
          <a:spcPct val="0%"/>
        </a:spcAft>
        <a:defRPr sz="3200" b="1">
          <a:solidFill>
            <a:schemeClr val="bg1"/>
          </a:solidFill>
          <a:latin typeface="Arial Narrow" pitchFamily="34" charset="0"/>
          <a:ea typeface="ＭＳ Ｐゴシック" charset="0"/>
          <a:cs typeface="+mj-cs"/>
        </a:defRPr>
      </a:lvl1pPr>
      <a:lvl2pPr algn="l" rtl="0" eaLnBrk="1" fontAlgn="base" hangingPunct="1">
        <a:spcBef>
          <a:spcPct val="0%"/>
        </a:spcBef>
        <a:spcAft>
          <a:spcPct val="0%"/>
        </a:spcAft>
        <a:defRPr sz="3200" b="1">
          <a:solidFill>
            <a:schemeClr val="bg1"/>
          </a:solidFill>
          <a:latin typeface="Arial Narrow" pitchFamily="34" charset="0"/>
          <a:ea typeface="ＭＳ Ｐゴシック" charset="0"/>
          <a:cs typeface="Arial" charset="0"/>
        </a:defRPr>
      </a:lvl2pPr>
      <a:lvl3pPr algn="l" rtl="0" eaLnBrk="1" fontAlgn="base" hangingPunct="1">
        <a:spcBef>
          <a:spcPct val="0%"/>
        </a:spcBef>
        <a:spcAft>
          <a:spcPct val="0%"/>
        </a:spcAft>
        <a:defRPr sz="3200" b="1">
          <a:solidFill>
            <a:schemeClr val="bg1"/>
          </a:solidFill>
          <a:latin typeface="Arial Narrow" pitchFamily="34" charset="0"/>
          <a:ea typeface="ＭＳ Ｐゴシック" charset="0"/>
          <a:cs typeface="Arial" charset="0"/>
        </a:defRPr>
      </a:lvl3pPr>
      <a:lvl4pPr algn="l" rtl="0" eaLnBrk="1" fontAlgn="base" hangingPunct="1">
        <a:spcBef>
          <a:spcPct val="0%"/>
        </a:spcBef>
        <a:spcAft>
          <a:spcPct val="0%"/>
        </a:spcAft>
        <a:defRPr sz="3200" b="1">
          <a:solidFill>
            <a:schemeClr val="bg1"/>
          </a:solidFill>
          <a:latin typeface="Arial Narrow" pitchFamily="34" charset="0"/>
          <a:ea typeface="ＭＳ Ｐゴシック" charset="0"/>
          <a:cs typeface="Arial" charset="0"/>
        </a:defRPr>
      </a:lvl4pPr>
      <a:lvl5pPr algn="l" rtl="0" eaLnBrk="1" fontAlgn="base" hangingPunct="1">
        <a:spcBef>
          <a:spcPct val="0%"/>
        </a:spcBef>
        <a:spcAft>
          <a:spcPct val="0%"/>
        </a:spcAft>
        <a:defRPr sz="3200" b="1">
          <a:solidFill>
            <a:schemeClr val="bg1"/>
          </a:solidFill>
          <a:latin typeface="Arial Narrow" pitchFamily="34" charset="0"/>
          <a:ea typeface="ＭＳ Ｐゴシック" charset="0"/>
          <a:cs typeface="Arial" charset="0"/>
        </a:defRPr>
      </a:lvl5pPr>
      <a:lvl6pPr marL="457200" algn="l" rtl="0" eaLnBrk="1" fontAlgn="base" hangingPunct="1">
        <a:spcBef>
          <a:spcPct val="0%"/>
        </a:spcBef>
        <a:spcAft>
          <a:spcPct val="0%"/>
        </a:spcAft>
        <a:defRPr sz="3200" b="1">
          <a:solidFill>
            <a:schemeClr val="bg1"/>
          </a:solidFill>
          <a:latin typeface="Helvetica" pitchFamily="34" charset="0"/>
          <a:cs typeface="Arial" charset="0"/>
        </a:defRPr>
      </a:lvl6pPr>
      <a:lvl7pPr marL="914400" algn="l" rtl="0" eaLnBrk="1" fontAlgn="base" hangingPunct="1">
        <a:spcBef>
          <a:spcPct val="0%"/>
        </a:spcBef>
        <a:spcAft>
          <a:spcPct val="0%"/>
        </a:spcAft>
        <a:defRPr sz="3200" b="1">
          <a:solidFill>
            <a:schemeClr val="bg1"/>
          </a:solidFill>
          <a:latin typeface="Helvetica" pitchFamily="34" charset="0"/>
          <a:cs typeface="Arial" charset="0"/>
        </a:defRPr>
      </a:lvl7pPr>
      <a:lvl8pPr marL="1371600" algn="l" rtl="0" eaLnBrk="1" fontAlgn="base" hangingPunct="1">
        <a:spcBef>
          <a:spcPct val="0%"/>
        </a:spcBef>
        <a:spcAft>
          <a:spcPct val="0%"/>
        </a:spcAft>
        <a:defRPr sz="3200" b="1">
          <a:solidFill>
            <a:schemeClr val="bg1"/>
          </a:solidFill>
          <a:latin typeface="Helvetica" pitchFamily="34" charset="0"/>
          <a:cs typeface="Arial" charset="0"/>
        </a:defRPr>
      </a:lvl8pPr>
      <a:lvl9pPr marL="1828800" algn="l" rtl="0" eaLnBrk="1" fontAlgn="base" hangingPunct="1">
        <a:spcBef>
          <a:spcPct val="0%"/>
        </a:spcBef>
        <a:spcAft>
          <a:spcPct val="0%"/>
        </a:spcAft>
        <a:defRPr sz="3200" b="1">
          <a:solidFill>
            <a:schemeClr val="bg1"/>
          </a:solidFill>
          <a:latin typeface="Helvetica" pitchFamily="34" charset="0"/>
          <a:cs typeface="Arial" charset="0"/>
        </a:defRPr>
      </a:lvl9pPr>
    </p:titleStyle>
    <p:bodyStyle>
      <a:lvl1pPr marL="342900" indent="-342900" algn="l" rtl="0" eaLnBrk="1" fontAlgn="base" hangingPunct="1">
        <a:spcBef>
          <a:spcPct val="20%"/>
        </a:spcBef>
        <a:spcAft>
          <a:spcPct val="0%"/>
        </a:spcAft>
        <a:defRPr sz="2000">
          <a:solidFill>
            <a:schemeClr val="bg2"/>
          </a:solidFill>
          <a:latin typeface="+mn-lt"/>
          <a:ea typeface="ＭＳ Ｐゴシック" charset="0"/>
          <a:cs typeface="+mn-cs"/>
        </a:defRPr>
      </a:lvl1pPr>
      <a:lvl2pPr marL="742950" indent="-285750" algn="l" rtl="0" eaLnBrk="1" fontAlgn="base" hangingPunct="1">
        <a:spcBef>
          <a:spcPct val="20%"/>
        </a:spcBef>
        <a:spcAft>
          <a:spcPct val="0%"/>
        </a:spcAft>
        <a:buChar char="–"/>
        <a:defRPr sz="2800">
          <a:solidFill>
            <a:schemeClr val="tx1"/>
          </a:solidFill>
          <a:latin typeface="+mn-lt"/>
          <a:ea typeface="Arial" charset="0"/>
          <a:cs typeface="+mn-cs"/>
        </a:defRPr>
      </a:lvl2pPr>
      <a:lvl3pPr marL="1143000" indent="-228600" algn="l" rtl="0" eaLnBrk="1" fontAlgn="base" hangingPunct="1">
        <a:spcBef>
          <a:spcPct val="20%"/>
        </a:spcBef>
        <a:spcAft>
          <a:spcPct val="0%"/>
        </a:spcAft>
        <a:buChar char="•"/>
        <a:defRPr sz="2400">
          <a:solidFill>
            <a:schemeClr val="tx1"/>
          </a:solidFill>
          <a:latin typeface="+mn-lt"/>
          <a:ea typeface="Arial" charset="0"/>
          <a:cs typeface="+mn-cs"/>
        </a:defRPr>
      </a:lvl3pPr>
      <a:lvl4pPr marL="1600200" indent="-228600" algn="l" rtl="0" eaLnBrk="1" fontAlgn="base" hangingPunct="1">
        <a:spcBef>
          <a:spcPct val="20%"/>
        </a:spcBef>
        <a:spcAft>
          <a:spcPct val="0%"/>
        </a:spcAft>
        <a:buChar char="–"/>
        <a:defRPr sz="2000">
          <a:solidFill>
            <a:schemeClr val="tx1"/>
          </a:solidFill>
          <a:latin typeface="+mn-lt"/>
          <a:ea typeface="Arial" charset="0"/>
          <a:cs typeface="+mn-cs"/>
        </a:defRPr>
      </a:lvl4pPr>
      <a:lvl5pPr marL="2057400" indent="-228600" algn="l" rtl="0" eaLnBrk="1" fontAlgn="base" hangingPunct="1">
        <a:spcBef>
          <a:spcPct val="20%"/>
        </a:spcBef>
        <a:spcAft>
          <a:spcPct val="0%"/>
        </a:spcAft>
        <a:buChar char="»"/>
        <a:defRPr sz="2000">
          <a:solidFill>
            <a:schemeClr val="tx1"/>
          </a:solidFill>
          <a:latin typeface="+mn-lt"/>
          <a:ea typeface="Arial" charset="0"/>
          <a:cs typeface="+mn-cs"/>
        </a:defRPr>
      </a:lvl5pPr>
      <a:lvl6pPr marL="2514600" indent="-228600" algn="l" rtl="0" eaLnBrk="1" fontAlgn="base" hangingPunct="1">
        <a:spcBef>
          <a:spcPct val="20%"/>
        </a:spcBef>
        <a:spcAft>
          <a:spcPct val="0%"/>
        </a:spcAft>
        <a:buChar char="»"/>
        <a:defRPr sz="2000">
          <a:solidFill>
            <a:schemeClr val="tx1"/>
          </a:solidFill>
          <a:latin typeface="+mn-lt"/>
          <a:cs typeface="+mn-cs"/>
        </a:defRPr>
      </a:lvl6pPr>
      <a:lvl7pPr marL="2971800" indent="-228600" algn="l" rtl="0" eaLnBrk="1" fontAlgn="base" hangingPunct="1">
        <a:spcBef>
          <a:spcPct val="20%"/>
        </a:spcBef>
        <a:spcAft>
          <a:spcPct val="0%"/>
        </a:spcAft>
        <a:buChar char="»"/>
        <a:defRPr sz="2000">
          <a:solidFill>
            <a:schemeClr val="tx1"/>
          </a:solidFill>
          <a:latin typeface="+mn-lt"/>
          <a:cs typeface="+mn-cs"/>
        </a:defRPr>
      </a:lvl7pPr>
      <a:lvl8pPr marL="3429000" indent="-228600" algn="l" rtl="0" eaLnBrk="1" fontAlgn="base" hangingPunct="1">
        <a:spcBef>
          <a:spcPct val="20%"/>
        </a:spcBef>
        <a:spcAft>
          <a:spcPct val="0%"/>
        </a:spcAft>
        <a:buChar char="»"/>
        <a:defRPr sz="2000">
          <a:solidFill>
            <a:schemeClr val="tx1"/>
          </a:solidFill>
          <a:latin typeface="+mn-lt"/>
          <a:cs typeface="+mn-cs"/>
        </a:defRPr>
      </a:lvl8pPr>
      <a:lvl9pPr marL="3886200" indent="-228600" algn="l" rtl="0" eaLnBrk="1" fontAlgn="base" hangingPunct="1">
        <a:spcBef>
          <a:spcPct val="2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purl.oclc.org/ooxml/drawingml/main" xmlns:r="http://purl.oclc.org/ooxml/officeDocument/relationships" xmlns:p="http://purl.oclc.org/ooxml/presentationml/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title"/>
          </p:nvPr>
        </p:nvSpPr>
        <p:spPr bwMode="auto">
          <a:xfrm>
            <a:off x="408354" y="1"/>
            <a:ext cx="11783646" cy="696913"/>
          </a:xfrm>
          <a:prstGeom prst="rect">
            <a:avLst/>
          </a:prstGeom>
          <a:noFill/>
          <a:ln>
            <a:noFill/>
          </a:ln>
          <a:effectLst/>
          <a:extLst>
            <a:ext uri="{909E8E84-426E-40DD-AFC4-6F175D3DCCD1}">
              <a14:hiddenFill xmlns:a14="http://schemas.microsoft.com/office/drawing/2010/main">
                <a:solidFill>
                  <a:srgbClr val="FF341B"/>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61" tIns="0" rIns="95761" bIns="0" numCol="1" anchor="b" anchorCtr="0" compatLnSpc="1">
            <a:prstTxWarp prst="textNoShape">
              <a:avLst/>
            </a:prstTxWarp>
          </a:bodyPr>
          <a:lstStyle/>
          <a:p>
            <a:pPr lvl="0"/>
            <a:r>
              <a:rPr lang="en-GB" altLang="zh-CN" dirty="0" smtClean="0"/>
              <a:t>Click to edit Master title style</a:t>
            </a:r>
          </a:p>
        </p:txBody>
      </p:sp>
      <p:sp>
        <p:nvSpPr>
          <p:cNvPr id="1027" name="Rectangle 4"/>
          <p:cNvSpPr>
            <a:spLocks noGrp="1" noChangeArrowheads="1"/>
          </p:cNvSpPr>
          <p:nvPr>
            <p:ph type="body" idx="1"/>
          </p:nvPr>
        </p:nvSpPr>
        <p:spPr bwMode="auto">
          <a:xfrm>
            <a:off x="508000" y="990601"/>
            <a:ext cx="11176000" cy="5102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61" tIns="47881" rIns="95761" bIns="47881" numCol="1" anchor="t" anchorCtr="0" compatLnSpc="1">
            <a:prstTxWarp prst="textNoShape">
              <a:avLst/>
            </a:prstTxWarp>
          </a:bodyPr>
          <a:lstStyle/>
          <a:p>
            <a:pPr lvl="0"/>
            <a:r>
              <a:rPr lang="en-GB" altLang="zh-CN" dirty="0" smtClean="0"/>
              <a:t>Click to edit Master text styles</a:t>
            </a:r>
          </a:p>
          <a:p>
            <a:pPr lvl="1"/>
            <a:r>
              <a:rPr lang="en-GB" altLang="zh-CN" dirty="0" smtClean="0"/>
              <a:t>Second level</a:t>
            </a:r>
          </a:p>
          <a:p>
            <a:pPr lvl="2"/>
            <a:r>
              <a:rPr lang="en-GB" altLang="zh-CN" dirty="0" smtClean="0"/>
              <a:t>Third level</a:t>
            </a:r>
          </a:p>
          <a:p>
            <a:pPr lvl="3"/>
            <a:r>
              <a:rPr lang="en-GB" altLang="zh-CN" dirty="0" smtClean="0"/>
              <a:t>Fourth level</a:t>
            </a:r>
          </a:p>
          <a:p>
            <a:pPr lvl="4"/>
            <a:r>
              <a:rPr lang="en-GB" altLang="zh-CN" dirty="0" smtClean="0"/>
              <a:t>Fifth level</a:t>
            </a:r>
          </a:p>
        </p:txBody>
      </p:sp>
      <p:sp>
        <p:nvSpPr>
          <p:cNvPr id="208913" name="Text Box 17"/>
          <p:cNvSpPr txBox="1">
            <a:spLocks noChangeArrowheads="1"/>
          </p:cNvSpPr>
          <p:nvPr/>
        </p:nvSpPr>
        <p:spPr bwMode="auto">
          <a:xfrm>
            <a:off x="527539" y="6381751"/>
            <a:ext cx="1248508" cy="26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761" tIns="47881" rIns="95761" bIns="47881">
            <a:spAutoFit/>
          </a:bodyPr>
          <a:lstStyle>
            <a:lvl1pPr defTabSz="957263">
              <a:defRPr sz="400">
                <a:solidFill>
                  <a:schemeClr val="tx1"/>
                </a:solidFill>
                <a:latin typeface="Arial" panose="020B0604020202020204" pitchFamily="34" charset="0"/>
                <a:cs typeface="Arial" panose="020B0604020202020204" pitchFamily="34" charset="0"/>
              </a:defRPr>
            </a:lvl1pPr>
            <a:lvl2pPr marL="742950" indent="-285750" defTabSz="957263">
              <a:defRPr sz="400">
                <a:solidFill>
                  <a:schemeClr val="tx1"/>
                </a:solidFill>
                <a:latin typeface="Arial" panose="020B0604020202020204" pitchFamily="34" charset="0"/>
                <a:cs typeface="Arial" panose="020B0604020202020204" pitchFamily="34" charset="0"/>
              </a:defRPr>
            </a:lvl2pPr>
            <a:lvl3pPr marL="1143000" indent="-228600" defTabSz="957263">
              <a:defRPr sz="400">
                <a:solidFill>
                  <a:schemeClr val="tx1"/>
                </a:solidFill>
                <a:latin typeface="Arial" panose="020B0604020202020204" pitchFamily="34" charset="0"/>
                <a:cs typeface="Arial" panose="020B0604020202020204" pitchFamily="34" charset="0"/>
              </a:defRPr>
            </a:lvl3pPr>
            <a:lvl4pPr marL="1600200" indent="-228600" defTabSz="957263">
              <a:defRPr sz="400">
                <a:solidFill>
                  <a:schemeClr val="tx1"/>
                </a:solidFill>
                <a:latin typeface="Arial" panose="020B0604020202020204" pitchFamily="34" charset="0"/>
                <a:cs typeface="Arial" panose="020B0604020202020204" pitchFamily="34" charset="0"/>
              </a:defRPr>
            </a:lvl4pPr>
            <a:lvl5pPr marL="2057400" indent="-228600" defTabSz="957263">
              <a:defRPr sz="400">
                <a:solidFill>
                  <a:schemeClr val="tx1"/>
                </a:solidFill>
                <a:latin typeface="Arial" panose="020B0604020202020204" pitchFamily="34" charset="0"/>
                <a:cs typeface="Arial" panose="020B0604020202020204" pitchFamily="34" charset="0"/>
              </a:defRPr>
            </a:lvl5pPr>
            <a:lvl6pPr marL="2514600" indent="-228600" algn="ctr" defTabSz="957263"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defTabSz="957263"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defTabSz="957263"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defTabSz="957263"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spcBef>
                <a:spcPct val="50%"/>
              </a:spcBef>
              <a:defRPr/>
            </a:pPr>
            <a:fld id="{B97C5BA4-4D11-4DB5-988E-5B555E885F0F}" type="slidenum">
              <a:rPr lang="en-GB" altLang="nl-BE" sz="1100" smtClean="0">
                <a:solidFill>
                  <a:srgbClr val="000000"/>
                </a:solidFill>
              </a:rPr>
              <a:pPr>
                <a:spcBef>
                  <a:spcPct val="50%"/>
                </a:spcBef>
                <a:defRPr/>
              </a:pPr>
              <a:t>‹nr.›</a:t>
            </a:fld>
            <a:endParaRPr lang="en-GB" altLang="nl-BE" sz="1500" dirty="0" smtClean="0">
              <a:solidFill>
                <a:srgbClr val="000000"/>
              </a:solidFill>
            </a:endParaRPr>
          </a:p>
        </p:txBody>
      </p:sp>
      <p:pic>
        <p:nvPicPr>
          <p:cNvPr id="1029" name="Picture 27"/>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189308" y="6381751"/>
            <a:ext cx="1727200" cy="32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30" name="Rectangle 28"/>
          <p:cNvSpPr>
            <a:spLocks noChangeArrowheads="1"/>
          </p:cNvSpPr>
          <p:nvPr/>
        </p:nvSpPr>
        <p:spPr bwMode="gray">
          <a:xfrm>
            <a:off x="1" y="685800"/>
            <a:ext cx="12188092" cy="107950"/>
          </a:xfrm>
          <a:prstGeom prst="rect">
            <a:avLst/>
          </a:prstGeom>
          <a:solidFill>
            <a:srgbClr val="DDDDDD"/>
          </a:solidFill>
          <a:ln w="9525">
            <a:solidFill>
              <a:srgbClr val="DDDDDD"/>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1031" name="Rectangle 47"/>
          <p:cNvSpPr>
            <a:spLocks noChangeArrowheads="1"/>
          </p:cNvSpPr>
          <p:nvPr userDrawn="1"/>
        </p:nvSpPr>
        <p:spPr bwMode="auto">
          <a:xfrm>
            <a:off x="0" y="6226175"/>
            <a:ext cx="2033954" cy="71438"/>
          </a:xfrm>
          <a:prstGeom prst="rect">
            <a:avLst/>
          </a:prstGeom>
          <a:solidFill>
            <a:srgbClr val="FFB322"/>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1032" name="Rectangle 48"/>
          <p:cNvSpPr>
            <a:spLocks noChangeArrowheads="1"/>
          </p:cNvSpPr>
          <p:nvPr userDrawn="1"/>
        </p:nvSpPr>
        <p:spPr bwMode="auto">
          <a:xfrm>
            <a:off x="2032000" y="6226175"/>
            <a:ext cx="2033954" cy="71438"/>
          </a:xfrm>
          <a:prstGeom prst="rect">
            <a:avLst/>
          </a:prstGeom>
          <a:solidFill>
            <a:srgbClr val="FF850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1033" name="Rectangle 49"/>
          <p:cNvSpPr>
            <a:spLocks noChangeArrowheads="1"/>
          </p:cNvSpPr>
          <p:nvPr userDrawn="1"/>
        </p:nvSpPr>
        <p:spPr bwMode="auto">
          <a:xfrm>
            <a:off x="4064000" y="6226175"/>
            <a:ext cx="2033954" cy="71438"/>
          </a:xfrm>
          <a:prstGeom prst="rect">
            <a:avLst/>
          </a:prstGeom>
          <a:solidFill>
            <a:srgbClr val="61808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1034" name="Rectangle 50"/>
          <p:cNvSpPr>
            <a:spLocks noChangeArrowheads="1"/>
          </p:cNvSpPr>
          <p:nvPr userDrawn="1"/>
        </p:nvSpPr>
        <p:spPr bwMode="auto">
          <a:xfrm>
            <a:off x="6096000" y="6226175"/>
            <a:ext cx="2033954" cy="71438"/>
          </a:xfrm>
          <a:prstGeom prst="rect">
            <a:avLst/>
          </a:prstGeom>
          <a:solidFill>
            <a:srgbClr val="6095C1"/>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1035" name="Rectangle 51"/>
          <p:cNvSpPr>
            <a:spLocks noChangeArrowheads="1"/>
          </p:cNvSpPr>
          <p:nvPr userDrawn="1"/>
        </p:nvSpPr>
        <p:spPr bwMode="auto">
          <a:xfrm>
            <a:off x="8128000" y="6226175"/>
            <a:ext cx="2033954" cy="71438"/>
          </a:xfrm>
          <a:prstGeom prst="rect">
            <a:avLst/>
          </a:prstGeom>
          <a:solidFill>
            <a:srgbClr val="B87BBA"/>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
        <p:nvSpPr>
          <p:cNvPr id="1036" name="Rectangle 52"/>
          <p:cNvSpPr>
            <a:spLocks noChangeArrowheads="1"/>
          </p:cNvSpPr>
          <p:nvPr userDrawn="1"/>
        </p:nvSpPr>
        <p:spPr bwMode="auto">
          <a:xfrm>
            <a:off x="10158048" y="6226175"/>
            <a:ext cx="2033953" cy="71438"/>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400">
                <a:solidFill>
                  <a:schemeClr val="tx1"/>
                </a:solidFill>
                <a:latin typeface="Arial" charset="0"/>
                <a:cs typeface="Arial" charset="0"/>
              </a:defRPr>
            </a:lvl1pPr>
            <a:lvl2pPr marL="742950" indent="-285750">
              <a:defRPr sz="400">
                <a:solidFill>
                  <a:schemeClr val="tx1"/>
                </a:solidFill>
                <a:latin typeface="Arial" charset="0"/>
                <a:cs typeface="Arial" charset="0"/>
              </a:defRPr>
            </a:lvl2pPr>
            <a:lvl3pPr marL="1143000" indent="-228600">
              <a:defRPr sz="400">
                <a:solidFill>
                  <a:schemeClr val="tx1"/>
                </a:solidFill>
                <a:latin typeface="Arial" charset="0"/>
                <a:cs typeface="Arial" charset="0"/>
              </a:defRPr>
            </a:lvl3pPr>
            <a:lvl4pPr marL="1600200" indent="-228600">
              <a:defRPr sz="400">
                <a:solidFill>
                  <a:schemeClr val="tx1"/>
                </a:solidFill>
                <a:latin typeface="Arial" charset="0"/>
                <a:cs typeface="Arial" charset="0"/>
              </a:defRPr>
            </a:lvl4pPr>
            <a:lvl5pPr marL="2057400" indent="-228600">
              <a:defRPr sz="400">
                <a:solidFill>
                  <a:schemeClr val="tx1"/>
                </a:solidFill>
                <a:latin typeface="Arial" charset="0"/>
                <a:cs typeface="Arial" charset="0"/>
              </a:defRPr>
            </a:lvl5pPr>
            <a:lvl6pPr marL="2514600" indent="-228600" algn="ctr" eaLnBrk="0" fontAlgn="base" hangingPunct="0">
              <a:spcBef>
                <a:spcPct val="0%"/>
              </a:spcBef>
              <a:spcAft>
                <a:spcPct val="0%"/>
              </a:spcAft>
              <a:defRPr sz="400">
                <a:solidFill>
                  <a:schemeClr val="tx1"/>
                </a:solidFill>
                <a:latin typeface="Arial" charset="0"/>
                <a:cs typeface="Arial" charset="0"/>
              </a:defRPr>
            </a:lvl6pPr>
            <a:lvl7pPr marL="2971800" indent="-228600" algn="ctr" eaLnBrk="0" fontAlgn="base" hangingPunct="0">
              <a:spcBef>
                <a:spcPct val="0%"/>
              </a:spcBef>
              <a:spcAft>
                <a:spcPct val="0%"/>
              </a:spcAft>
              <a:defRPr sz="400">
                <a:solidFill>
                  <a:schemeClr val="tx1"/>
                </a:solidFill>
                <a:latin typeface="Arial" charset="0"/>
                <a:cs typeface="Arial" charset="0"/>
              </a:defRPr>
            </a:lvl7pPr>
            <a:lvl8pPr marL="3429000" indent="-228600" algn="ctr" eaLnBrk="0" fontAlgn="base" hangingPunct="0">
              <a:spcBef>
                <a:spcPct val="0%"/>
              </a:spcBef>
              <a:spcAft>
                <a:spcPct val="0%"/>
              </a:spcAft>
              <a:defRPr sz="400">
                <a:solidFill>
                  <a:schemeClr val="tx1"/>
                </a:solidFill>
                <a:latin typeface="Arial" charset="0"/>
                <a:cs typeface="Arial" charset="0"/>
              </a:defRPr>
            </a:lvl8pPr>
            <a:lvl9pPr marL="3886200" indent="-228600" algn="ctr" eaLnBrk="0" fontAlgn="base" hangingPunct="0">
              <a:spcBef>
                <a:spcPct val="0%"/>
              </a:spcBef>
              <a:spcAft>
                <a:spcPct val="0%"/>
              </a:spcAft>
              <a:defRPr sz="400">
                <a:solidFill>
                  <a:schemeClr val="tx1"/>
                </a:solidFill>
                <a:latin typeface="Arial" charset="0"/>
                <a:cs typeface="Arial" charset="0"/>
              </a:defRPr>
            </a:lvl9pPr>
          </a:lstStyle>
          <a:p>
            <a:pPr algn="ctr">
              <a:defRPr/>
            </a:pPr>
            <a:endParaRPr lang="nl-BE" altLang="nl-BE" sz="400" smtClean="0">
              <a:solidFill>
                <a:srgbClr val="000000"/>
              </a:solidFill>
            </a:endParaRPr>
          </a:p>
        </p:txBody>
      </p:sp>
    </p:spTree>
    <p:extLst>
      <p:ext uri="{BB962C8B-B14F-4D97-AF65-F5344CB8AC3E}">
        <p14:creationId xmlns:p14="http://schemas.microsoft.com/office/powerpoint/2010/main" val="1140927841"/>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transition spd="med">
    <p:wipe dir="r"/>
  </p:transition>
  <p:timing>
    <p:tnLst>
      <p:par>
        <p:cTn id="1" dur="indefinite" restart="never" nodeType="tmRoot"/>
      </p:par>
    </p:tnLst>
  </p:timing>
  <p:txStyles>
    <p:titleStyle>
      <a:lvl1pPr algn="l" defTabSz="957263" rtl="0" eaLnBrk="0" fontAlgn="base" hangingPunct="0">
        <a:lnSpc>
          <a:spcPct val="85%"/>
        </a:lnSpc>
        <a:spcBef>
          <a:spcPct val="0%"/>
        </a:spcBef>
        <a:spcAft>
          <a:spcPct val="0%"/>
        </a:spcAft>
        <a:defRPr sz="3300">
          <a:solidFill>
            <a:schemeClr val="tx2"/>
          </a:solidFill>
          <a:latin typeface="+mj-lt"/>
          <a:ea typeface="+mj-ea"/>
          <a:cs typeface="+mj-cs"/>
        </a:defRPr>
      </a:lvl1pPr>
      <a:lvl2pPr algn="l" defTabSz="957263" rtl="0" eaLnBrk="0" fontAlgn="base" hangingPunct="0">
        <a:lnSpc>
          <a:spcPct val="85%"/>
        </a:lnSpc>
        <a:spcBef>
          <a:spcPct val="0%"/>
        </a:spcBef>
        <a:spcAft>
          <a:spcPct val="0%"/>
        </a:spcAft>
        <a:defRPr sz="3300">
          <a:solidFill>
            <a:schemeClr val="tx2"/>
          </a:solidFill>
          <a:latin typeface="Arial" charset="0"/>
          <a:cs typeface="Arial" charset="0"/>
        </a:defRPr>
      </a:lvl2pPr>
      <a:lvl3pPr algn="l" defTabSz="957263" rtl="0" eaLnBrk="0" fontAlgn="base" hangingPunct="0">
        <a:lnSpc>
          <a:spcPct val="85%"/>
        </a:lnSpc>
        <a:spcBef>
          <a:spcPct val="0%"/>
        </a:spcBef>
        <a:spcAft>
          <a:spcPct val="0%"/>
        </a:spcAft>
        <a:defRPr sz="3300">
          <a:solidFill>
            <a:schemeClr val="tx2"/>
          </a:solidFill>
          <a:latin typeface="Arial" charset="0"/>
          <a:cs typeface="Arial" charset="0"/>
        </a:defRPr>
      </a:lvl3pPr>
      <a:lvl4pPr algn="l" defTabSz="957263" rtl="0" eaLnBrk="0" fontAlgn="base" hangingPunct="0">
        <a:lnSpc>
          <a:spcPct val="85%"/>
        </a:lnSpc>
        <a:spcBef>
          <a:spcPct val="0%"/>
        </a:spcBef>
        <a:spcAft>
          <a:spcPct val="0%"/>
        </a:spcAft>
        <a:defRPr sz="3300">
          <a:solidFill>
            <a:schemeClr val="tx2"/>
          </a:solidFill>
          <a:latin typeface="Arial" charset="0"/>
          <a:cs typeface="Arial" charset="0"/>
        </a:defRPr>
      </a:lvl4pPr>
      <a:lvl5pPr algn="l" defTabSz="957263" rtl="0" eaLnBrk="0" fontAlgn="base" hangingPunct="0">
        <a:lnSpc>
          <a:spcPct val="85%"/>
        </a:lnSpc>
        <a:spcBef>
          <a:spcPct val="0%"/>
        </a:spcBef>
        <a:spcAft>
          <a:spcPct val="0%"/>
        </a:spcAft>
        <a:defRPr sz="3300">
          <a:solidFill>
            <a:schemeClr val="tx2"/>
          </a:solidFill>
          <a:latin typeface="Arial" charset="0"/>
          <a:cs typeface="Arial" charset="0"/>
        </a:defRPr>
      </a:lvl5pPr>
      <a:lvl6pPr marL="457200" algn="l" defTabSz="957263" rtl="0" fontAlgn="base">
        <a:lnSpc>
          <a:spcPct val="85%"/>
        </a:lnSpc>
        <a:spcBef>
          <a:spcPct val="0%"/>
        </a:spcBef>
        <a:spcAft>
          <a:spcPct val="0%"/>
        </a:spcAft>
        <a:defRPr sz="3300">
          <a:solidFill>
            <a:schemeClr val="tx2"/>
          </a:solidFill>
          <a:latin typeface="Arial" charset="0"/>
          <a:cs typeface="Arial" charset="0"/>
        </a:defRPr>
      </a:lvl6pPr>
      <a:lvl7pPr marL="914400" algn="l" defTabSz="957263" rtl="0" fontAlgn="base">
        <a:lnSpc>
          <a:spcPct val="85%"/>
        </a:lnSpc>
        <a:spcBef>
          <a:spcPct val="0%"/>
        </a:spcBef>
        <a:spcAft>
          <a:spcPct val="0%"/>
        </a:spcAft>
        <a:defRPr sz="3300">
          <a:solidFill>
            <a:schemeClr val="tx2"/>
          </a:solidFill>
          <a:latin typeface="Arial" charset="0"/>
          <a:cs typeface="Arial" charset="0"/>
        </a:defRPr>
      </a:lvl7pPr>
      <a:lvl8pPr marL="1371600" algn="l" defTabSz="957263" rtl="0" fontAlgn="base">
        <a:lnSpc>
          <a:spcPct val="85%"/>
        </a:lnSpc>
        <a:spcBef>
          <a:spcPct val="0%"/>
        </a:spcBef>
        <a:spcAft>
          <a:spcPct val="0%"/>
        </a:spcAft>
        <a:defRPr sz="3300">
          <a:solidFill>
            <a:schemeClr val="tx2"/>
          </a:solidFill>
          <a:latin typeface="Arial" charset="0"/>
          <a:cs typeface="Arial" charset="0"/>
        </a:defRPr>
      </a:lvl8pPr>
      <a:lvl9pPr marL="1828800" algn="l" defTabSz="957263" rtl="0" fontAlgn="base">
        <a:lnSpc>
          <a:spcPct val="85%"/>
        </a:lnSpc>
        <a:spcBef>
          <a:spcPct val="0%"/>
        </a:spcBef>
        <a:spcAft>
          <a:spcPct val="0%"/>
        </a:spcAft>
        <a:defRPr sz="3300">
          <a:solidFill>
            <a:schemeClr val="tx2"/>
          </a:solidFill>
          <a:latin typeface="Arial" charset="0"/>
          <a:cs typeface="Arial" charset="0"/>
        </a:defRPr>
      </a:lvl9pPr>
    </p:titleStyle>
    <p:bodyStyle>
      <a:lvl1pPr marL="284163" indent="-284163" algn="l" defTabSz="957263" rtl="0" eaLnBrk="0" fontAlgn="base" hangingPunct="0">
        <a:lnSpc>
          <a:spcPct val="90%"/>
        </a:lnSpc>
        <a:spcBef>
          <a:spcPct val="20%"/>
        </a:spcBef>
        <a:spcAft>
          <a:spcPct val="0%"/>
        </a:spcAft>
        <a:buClr>
          <a:srgbClr val="FF1100"/>
        </a:buClr>
        <a:buChar char="•"/>
        <a:defRPr sz="2500">
          <a:solidFill>
            <a:schemeClr val="tx1"/>
          </a:solidFill>
          <a:latin typeface="+mn-lt"/>
          <a:ea typeface="+mn-ea"/>
          <a:cs typeface="+mn-cs"/>
        </a:defRPr>
      </a:lvl1pPr>
      <a:lvl2pPr marL="654050" indent="-180975" algn="l" defTabSz="957263" rtl="0" eaLnBrk="0" fontAlgn="base" hangingPunct="0">
        <a:lnSpc>
          <a:spcPct val="90%"/>
        </a:lnSpc>
        <a:spcBef>
          <a:spcPct val="20%"/>
        </a:spcBef>
        <a:spcAft>
          <a:spcPct val="0%"/>
        </a:spcAft>
        <a:buClr>
          <a:srgbClr val="61808B"/>
        </a:buClr>
        <a:buChar char="•"/>
        <a:defRPr sz="2100">
          <a:solidFill>
            <a:schemeClr val="tx1"/>
          </a:solidFill>
          <a:latin typeface="+mn-lt"/>
          <a:cs typeface="+mn-cs"/>
        </a:defRPr>
      </a:lvl2pPr>
      <a:lvl3pPr marL="1035050" indent="-193675" algn="l" defTabSz="957263" rtl="0" eaLnBrk="0" fontAlgn="base" hangingPunct="0">
        <a:lnSpc>
          <a:spcPct val="90%"/>
        </a:lnSpc>
        <a:spcBef>
          <a:spcPct val="20%"/>
        </a:spcBef>
        <a:spcAft>
          <a:spcPct val="0%"/>
        </a:spcAft>
        <a:buClr>
          <a:schemeClr val="hlink"/>
        </a:buClr>
        <a:buChar char="•"/>
        <a:defRPr sz="1900">
          <a:solidFill>
            <a:schemeClr val="tx1"/>
          </a:solidFill>
          <a:latin typeface="+mn-lt"/>
          <a:cs typeface="+mn-cs"/>
        </a:defRPr>
      </a:lvl3pPr>
      <a:lvl4pPr marL="1463675" indent="-239713" algn="l" defTabSz="957263" rtl="0" eaLnBrk="0" fontAlgn="base" hangingPunct="0">
        <a:lnSpc>
          <a:spcPct val="90%"/>
        </a:lnSpc>
        <a:spcBef>
          <a:spcPct val="20%"/>
        </a:spcBef>
        <a:spcAft>
          <a:spcPct val="0%"/>
        </a:spcAft>
        <a:buClr>
          <a:schemeClr val="bg2"/>
        </a:buClr>
        <a:buChar char="–"/>
        <a:defRPr sz="1700">
          <a:solidFill>
            <a:schemeClr val="tx1"/>
          </a:solidFill>
          <a:latin typeface="+mn-lt"/>
          <a:cs typeface="+mn-cs"/>
        </a:defRPr>
      </a:lvl4pPr>
      <a:lvl5pPr marL="1876425" indent="-225425" algn="l" defTabSz="957263" rtl="0" eaLnBrk="0" fontAlgn="base" hangingPunct="0">
        <a:lnSpc>
          <a:spcPct val="90%"/>
        </a:lnSpc>
        <a:spcBef>
          <a:spcPct val="20%"/>
        </a:spcBef>
        <a:spcAft>
          <a:spcPct val="0%"/>
        </a:spcAft>
        <a:buClr>
          <a:schemeClr val="bg2"/>
        </a:buClr>
        <a:buChar char="»"/>
        <a:defRPr sz="1500">
          <a:solidFill>
            <a:schemeClr val="tx1"/>
          </a:solidFill>
          <a:latin typeface="+mn-lt"/>
          <a:cs typeface="+mn-cs"/>
        </a:defRPr>
      </a:lvl5pPr>
      <a:lvl6pPr marL="2333625" indent="-225425" algn="l" defTabSz="957263" rtl="0" fontAlgn="base">
        <a:lnSpc>
          <a:spcPct val="90%"/>
        </a:lnSpc>
        <a:spcBef>
          <a:spcPct val="20%"/>
        </a:spcBef>
        <a:spcAft>
          <a:spcPct val="0%"/>
        </a:spcAft>
        <a:buClr>
          <a:schemeClr val="bg2"/>
        </a:buClr>
        <a:buChar char="»"/>
        <a:defRPr sz="1500">
          <a:solidFill>
            <a:schemeClr val="tx1"/>
          </a:solidFill>
          <a:latin typeface="+mn-lt"/>
          <a:cs typeface="+mn-cs"/>
        </a:defRPr>
      </a:lvl6pPr>
      <a:lvl7pPr marL="2790825" indent="-225425" algn="l" defTabSz="957263" rtl="0" fontAlgn="base">
        <a:lnSpc>
          <a:spcPct val="90%"/>
        </a:lnSpc>
        <a:spcBef>
          <a:spcPct val="20%"/>
        </a:spcBef>
        <a:spcAft>
          <a:spcPct val="0%"/>
        </a:spcAft>
        <a:buClr>
          <a:schemeClr val="bg2"/>
        </a:buClr>
        <a:buChar char="»"/>
        <a:defRPr sz="1500">
          <a:solidFill>
            <a:schemeClr val="tx1"/>
          </a:solidFill>
          <a:latin typeface="+mn-lt"/>
          <a:cs typeface="+mn-cs"/>
        </a:defRPr>
      </a:lvl7pPr>
      <a:lvl8pPr marL="3248025" indent="-225425" algn="l" defTabSz="957263" rtl="0" fontAlgn="base">
        <a:lnSpc>
          <a:spcPct val="90%"/>
        </a:lnSpc>
        <a:spcBef>
          <a:spcPct val="20%"/>
        </a:spcBef>
        <a:spcAft>
          <a:spcPct val="0%"/>
        </a:spcAft>
        <a:buClr>
          <a:schemeClr val="bg2"/>
        </a:buClr>
        <a:buChar char="»"/>
        <a:defRPr sz="1500">
          <a:solidFill>
            <a:schemeClr val="tx1"/>
          </a:solidFill>
          <a:latin typeface="+mn-lt"/>
          <a:cs typeface="+mn-cs"/>
        </a:defRPr>
      </a:lvl8pPr>
      <a:lvl9pPr marL="3705225" indent="-225425" algn="l" defTabSz="957263" rtl="0" fontAlgn="base">
        <a:lnSpc>
          <a:spcPct val="90%"/>
        </a:lnSpc>
        <a:spcBef>
          <a:spcPct val="20%"/>
        </a:spcBef>
        <a:spcAft>
          <a:spcPct val="0%"/>
        </a:spcAft>
        <a:buClr>
          <a:schemeClr val="bg2"/>
        </a:buClr>
        <a:buChar char="»"/>
        <a:defRPr sz="15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purl.oclc.org/ooxml/drawingml/main" xmlns:r="http://purl.oclc.org/ooxml/officeDocument/relationships" xmlns:p="http://purl.oclc.org/ooxml/presentationml/main">
  <p:cSld>
    <p:bg>
      <p:bgPr>
        <a:solidFill>
          <a:schemeClr val="bg1"/>
        </a:solidFill>
        <a:effectLst/>
      </p:bgPr>
    </p:bg>
    <p:spTree>
      <p:nvGrpSpPr>
        <p:cNvPr id="1" name=""/>
        <p:cNvGrpSpPr/>
        <p:nvPr/>
      </p:nvGrpSpPr>
      <p:grpSpPr>
        <a:xfrm>
          <a:off x="0" y="0"/>
          <a:ext cx="0" cy="0"/>
          <a:chOff x="0" y="0"/>
          <a:chExt cx="0" cy="0"/>
        </a:xfrm>
      </p:grpSpPr>
      <p:sp>
        <p:nvSpPr>
          <p:cNvPr id="2050" name="Rectangle 2050"/>
          <p:cNvSpPr>
            <a:spLocks noGrp="1" noChangeArrowheads="1"/>
          </p:cNvSpPr>
          <p:nvPr>
            <p:ph type="title"/>
          </p:nvPr>
        </p:nvSpPr>
        <p:spPr bwMode="auto">
          <a:xfrm>
            <a:off x="408354" y="1"/>
            <a:ext cx="11783646" cy="696913"/>
          </a:xfrm>
          <a:prstGeom prst="rect">
            <a:avLst/>
          </a:prstGeom>
          <a:noFill/>
          <a:ln>
            <a:noFill/>
          </a:ln>
          <a:effectLst/>
          <a:extLst>
            <a:ext uri="{909E8E84-426E-40DD-AFC4-6F175D3DCCD1}">
              <a14:hiddenFill xmlns:a14="http://schemas.microsoft.com/office/drawing/2010/main">
                <a:solidFill>
                  <a:srgbClr val="FF341B"/>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61" tIns="0" rIns="95761" bIns="0" numCol="1" anchor="b" anchorCtr="0" compatLnSpc="1">
            <a:prstTxWarp prst="textNoShape">
              <a:avLst/>
            </a:prstTxWarp>
          </a:bodyPr>
          <a:lstStyle/>
          <a:p>
            <a:pPr lvl="0"/>
            <a:r>
              <a:rPr lang="en-US" altLang="zh-CN" smtClean="0"/>
              <a:t>Click to edit Master title style</a:t>
            </a:r>
          </a:p>
        </p:txBody>
      </p:sp>
      <p:sp>
        <p:nvSpPr>
          <p:cNvPr id="2051" name="Rectangle 2051"/>
          <p:cNvSpPr>
            <a:spLocks noGrp="1" noChangeArrowheads="1"/>
          </p:cNvSpPr>
          <p:nvPr>
            <p:ph type="body" idx="1"/>
          </p:nvPr>
        </p:nvSpPr>
        <p:spPr bwMode="auto">
          <a:xfrm>
            <a:off x="508000" y="990600"/>
            <a:ext cx="11176000" cy="164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61" tIns="47881" rIns="95761" bIns="47881" numCol="1" anchor="t" anchorCtr="0" compatLnSpc="1">
            <a:prstTxWarp prst="textNoShape">
              <a:avLst/>
            </a:prstTxWarp>
            <a:spAutoFit/>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1464324" name="Text Box 2052"/>
          <p:cNvSpPr txBox="1">
            <a:spLocks noChangeArrowheads="1"/>
          </p:cNvSpPr>
          <p:nvPr/>
        </p:nvSpPr>
        <p:spPr bwMode="auto">
          <a:xfrm>
            <a:off x="527539" y="6381751"/>
            <a:ext cx="1248508" cy="26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761" tIns="47881" rIns="95761" bIns="47881">
            <a:spAutoFit/>
          </a:bodyPr>
          <a:lstStyle>
            <a:lvl1pPr algn="l" defTabSz="957263">
              <a:defRPr sz="2400">
                <a:solidFill>
                  <a:schemeClr val="tx1"/>
                </a:solidFill>
                <a:latin typeface="Arial" panose="020B0604020202020204" pitchFamily="34" charset="0"/>
              </a:defRPr>
            </a:lvl1pPr>
            <a:lvl2pPr marL="479425" algn="l" defTabSz="957263">
              <a:defRPr sz="2400">
                <a:solidFill>
                  <a:schemeClr val="tx1"/>
                </a:solidFill>
                <a:latin typeface="Arial" panose="020B0604020202020204" pitchFamily="34" charset="0"/>
              </a:defRPr>
            </a:lvl2pPr>
            <a:lvl3pPr marL="957263" algn="l" defTabSz="957263">
              <a:defRPr sz="2400">
                <a:solidFill>
                  <a:schemeClr val="tx1"/>
                </a:solidFill>
                <a:latin typeface="Arial" panose="020B0604020202020204" pitchFamily="34" charset="0"/>
              </a:defRPr>
            </a:lvl3pPr>
            <a:lvl4pPr marL="1436688" algn="l" defTabSz="957263">
              <a:defRPr sz="2400">
                <a:solidFill>
                  <a:schemeClr val="tx1"/>
                </a:solidFill>
                <a:latin typeface="Arial" panose="020B0604020202020204" pitchFamily="34" charset="0"/>
              </a:defRPr>
            </a:lvl4pPr>
            <a:lvl5pPr marL="1914525" algn="l" defTabSz="957263">
              <a:defRPr sz="2400">
                <a:solidFill>
                  <a:schemeClr val="tx1"/>
                </a:solidFill>
                <a:latin typeface="Arial" panose="020B0604020202020204" pitchFamily="34" charset="0"/>
              </a:defRPr>
            </a:lvl5pPr>
            <a:lvl6pPr marL="2371725" defTabSz="957263" eaLnBrk="0" fontAlgn="base" hangingPunct="0">
              <a:spcBef>
                <a:spcPct val="0%"/>
              </a:spcBef>
              <a:spcAft>
                <a:spcPct val="0%"/>
              </a:spcAft>
              <a:defRPr sz="2400">
                <a:solidFill>
                  <a:schemeClr val="tx1"/>
                </a:solidFill>
                <a:latin typeface="Arial" panose="020B0604020202020204" pitchFamily="34" charset="0"/>
              </a:defRPr>
            </a:lvl6pPr>
            <a:lvl7pPr marL="2828925" defTabSz="957263" eaLnBrk="0" fontAlgn="base" hangingPunct="0">
              <a:spcBef>
                <a:spcPct val="0%"/>
              </a:spcBef>
              <a:spcAft>
                <a:spcPct val="0%"/>
              </a:spcAft>
              <a:defRPr sz="2400">
                <a:solidFill>
                  <a:schemeClr val="tx1"/>
                </a:solidFill>
                <a:latin typeface="Arial" panose="020B0604020202020204" pitchFamily="34" charset="0"/>
              </a:defRPr>
            </a:lvl7pPr>
            <a:lvl8pPr marL="3286125" defTabSz="957263" eaLnBrk="0" fontAlgn="base" hangingPunct="0">
              <a:spcBef>
                <a:spcPct val="0%"/>
              </a:spcBef>
              <a:spcAft>
                <a:spcPct val="0%"/>
              </a:spcAft>
              <a:defRPr sz="2400">
                <a:solidFill>
                  <a:schemeClr val="tx1"/>
                </a:solidFill>
                <a:latin typeface="Arial" panose="020B0604020202020204" pitchFamily="34" charset="0"/>
              </a:defRPr>
            </a:lvl8pPr>
            <a:lvl9pPr marL="3743325" defTabSz="957263" eaLnBrk="0" fontAlgn="base" hangingPunct="0">
              <a:spcBef>
                <a:spcPct val="0%"/>
              </a:spcBef>
              <a:spcAft>
                <a:spcPct val="0%"/>
              </a:spcAft>
              <a:defRPr sz="2400">
                <a:solidFill>
                  <a:schemeClr val="tx1"/>
                </a:solidFill>
                <a:latin typeface="Arial" panose="020B0604020202020204" pitchFamily="34" charset="0"/>
              </a:defRPr>
            </a:lvl9pPr>
          </a:lstStyle>
          <a:p>
            <a:pPr>
              <a:spcBef>
                <a:spcPct val="50%"/>
              </a:spcBef>
              <a:defRPr/>
            </a:pPr>
            <a:fld id="{168948CD-7019-42CA-80AC-B8C675ACA5B0}" type="slidenum">
              <a:rPr lang="en-US" altLang="nl-BE" sz="1100" smtClean="0">
                <a:solidFill>
                  <a:srgbClr val="000000"/>
                </a:solidFill>
              </a:rPr>
              <a:pPr>
                <a:spcBef>
                  <a:spcPct val="50%"/>
                </a:spcBef>
                <a:defRPr/>
              </a:pPr>
              <a:t>‹nr.›</a:t>
            </a:fld>
            <a:endParaRPr lang="en-US" altLang="nl-BE" sz="1500" smtClean="0">
              <a:solidFill>
                <a:srgbClr val="000000"/>
              </a:solidFill>
            </a:endParaRPr>
          </a:p>
        </p:txBody>
      </p:sp>
      <p:pic>
        <p:nvPicPr>
          <p:cNvPr id="2053" name="Picture 2053"/>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0189308" y="6381751"/>
            <a:ext cx="1727200" cy="32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4" name="Rectangle 2054"/>
          <p:cNvSpPr>
            <a:spLocks noChangeArrowheads="1"/>
          </p:cNvSpPr>
          <p:nvPr/>
        </p:nvSpPr>
        <p:spPr bwMode="gray">
          <a:xfrm>
            <a:off x="1" y="685800"/>
            <a:ext cx="12188092" cy="107950"/>
          </a:xfrm>
          <a:prstGeom prst="rect">
            <a:avLst/>
          </a:prstGeom>
          <a:solidFill>
            <a:srgbClr val="DDDDDD"/>
          </a:solidFill>
          <a:ln w="9525">
            <a:solidFill>
              <a:srgbClr val="DDDDDD"/>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5" name="Rectangle 2055"/>
          <p:cNvSpPr>
            <a:spLocks noChangeArrowheads="1"/>
          </p:cNvSpPr>
          <p:nvPr/>
        </p:nvSpPr>
        <p:spPr bwMode="auto">
          <a:xfrm>
            <a:off x="0" y="6226175"/>
            <a:ext cx="2033954" cy="71438"/>
          </a:xfrm>
          <a:prstGeom prst="rect">
            <a:avLst/>
          </a:prstGeom>
          <a:solidFill>
            <a:srgbClr val="FFB322"/>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6" name="Rectangle 2056"/>
          <p:cNvSpPr>
            <a:spLocks noChangeArrowheads="1"/>
          </p:cNvSpPr>
          <p:nvPr/>
        </p:nvSpPr>
        <p:spPr bwMode="auto">
          <a:xfrm>
            <a:off x="2032000" y="6226175"/>
            <a:ext cx="2033954" cy="71438"/>
          </a:xfrm>
          <a:prstGeom prst="rect">
            <a:avLst/>
          </a:prstGeom>
          <a:solidFill>
            <a:srgbClr val="FF850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7" name="Rectangle 2057"/>
          <p:cNvSpPr>
            <a:spLocks noChangeArrowheads="1"/>
          </p:cNvSpPr>
          <p:nvPr/>
        </p:nvSpPr>
        <p:spPr bwMode="auto">
          <a:xfrm>
            <a:off x="4064000" y="6226175"/>
            <a:ext cx="2033954" cy="71438"/>
          </a:xfrm>
          <a:prstGeom prst="rect">
            <a:avLst/>
          </a:prstGeom>
          <a:solidFill>
            <a:srgbClr val="61808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8" name="Rectangle 2058"/>
          <p:cNvSpPr>
            <a:spLocks noChangeArrowheads="1"/>
          </p:cNvSpPr>
          <p:nvPr/>
        </p:nvSpPr>
        <p:spPr bwMode="auto">
          <a:xfrm>
            <a:off x="6096000" y="6226175"/>
            <a:ext cx="2033954" cy="71438"/>
          </a:xfrm>
          <a:prstGeom prst="rect">
            <a:avLst/>
          </a:prstGeom>
          <a:solidFill>
            <a:srgbClr val="6095C1"/>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9" name="Rectangle 2059"/>
          <p:cNvSpPr>
            <a:spLocks noChangeArrowheads="1"/>
          </p:cNvSpPr>
          <p:nvPr/>
        </p:nvSpPr>
        <p:spPr bwMode="auto">
          <a:xfrm>
            <a:off x="8128000" y="6226175"/>
            <a:ext cx="2033954" cy="71438"/>
          </a:xfrm>
          <a:prstGeom prst="rect">
            <a:avLst/>
          </a:prstGeom>
          <a:solidFill>
            <a:srgbClr val="B87BBA"/>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60" name="Rectangle 2060"/>
          <p:cNvSpPr>
            <a:spLocks noChangeArrowheads="1"/>
          </p:cNvSpPr>
          <p:nvPr/>
        </p:nvSpPr>
        <p:spPr bwMode="auto">
          <a:xfrm>
            <a:off x="10158048" y="6226175"/>
            <a:ext cx="2033953" cy="71438"/>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Tree>
    <p:extLst>
      <p:ext uri="{BB962C8B-B14F-4D97-AF65-F5344CB8AC3E}">
        <p14:creationId xmlns:p14="http://schemas.microsoft.com/office/powerpoint/2010/main" val="2528189609"/>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 id="2147483775" r:id="rId12"/>
    <p:sldLayoutId id="2147483776" r:id="rId13"/>
  </p:sldLayoutIdLst>
  <p:transition spd="med">
    <p:wipe dir="r"/>
  </p:transition>
  <p:timing>
    <p:tnLst>
      <p:par>
        <p:cTn id="1" dur="indefinite" restart="never" nodeType="tmRoot"/>
      </p:par>
    </p:tnLst>
  </p:timing>
  <p:txStyles>
    <p:titleStyle>
      <a:lvl1pPr algn="l" defTabSz="957263" rtl="0" eaLnBrk="0" fontAlgn="base" hangingPunct="0">
        <a:lnSpc>
          <a:spcPct val="85%"/>
        </a:lnSpc>
        <a:spcBef>
          <a:spcPct val="0%"/>
        </a:spcBef>
        <a:spcAft>
          <a:spcPct val="0%"/>
        </a:spcAft>
        <a:defRPr sz="3300" kern="1200">
          <a:solidFill>
            <a:schemeClr val="tx2"/>
          </a:solidFill>
          <a:latin typeface="+mj-lt"/>
          <a:ea typeface="+mj-ea"/>
          <a:cs typeface="+mj-cs"/>
        </a:defRPr>
      </a:lvl1pPr>
      <a:lvl2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4572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9144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3716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8288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84163" indent="-284163" algn="l" defTabSz="957263" rtl="0" eaLnBrk="0" fontAlgn="base" hangingPunct="0">
        <a:lnSpc>
          <a:spcPct val="90%"/>
        </a:lnSpc>
        <a:spcBef>
          <a:spcPct val="20%"/>
        </a:spcBef>
        <a:spcAft>
          <a:spcPct val="0%"/>
        </a:spcAft>
        <a:buClr>
          <a:srgbClr val="FF1100"/>
        </a:buClr>
        <a:buChar char="•"/>
        <a:defRPr sz="2500" kern="1200">
          <a:solidFill>
            <a:schemeClr val="tx1"/>
          </a:solidFill>
          <a:latin typeface="+mn-lt"/>
          <a:ea typeface="+mn-ea"/>
          <a:cs typeface="+mn-cs"/>
        </a:defRPr>
      </a:lvl1pPr>
      <a:lvl2pPr marL="654050" indent="-180975" algn="l" defTabSz="957263" rtl="0" eaLnBrk="0" fontAlgn="base" hangingPunct="0">
        <a:lnSpc>
          <a:spcPct val="90%"/>
        </a:lnSpc>
        <a:spcBef>
          <a:spcPct val="20%"/>
        </a:spcBef>
        <a:spcAft>
          <a:spcPct val="0%"/>
        </a:spcAft>
        <a:buClr>
          <a:srgbClr val="61808B"/>
        </a:buClr>
        <a:buChar char="•"/>
        <a:defRPr sz="2100" kern="1200">
          <a:solidFill>
            <a:schemeClr val="tx1"/>
          </a:solidFill>
          <a:latin typeface="+mn-lt"/>
          <a:ea typeface="+mn-ea"/>
          <a:cs typeface="+mn-cs"/>
        </a:defRPr>
      </a:lvl2pPr>
      <a:lvl3pPr marL="1035050" indent="-193675" algn="l" defTabSz="957263" rtl="0" eaLnBrk="0" fontAlgn="base" hangingPunct="0">
        <a:lnSpc>
          <a:spcPct val="90%"/>
        </a:lnSpc>
        <a:spcBef>
          <a:spcPct val="20%"/>
        </a:spcBef>
        <a:spcAft>
          <a:spcPct val="0%"/>
        </a:spcAft>
        <a:buClr>
          <a:schemeClr val="hlink"/>
        </a:buClr>
        <a:buChar char="•"/>
        <a:defRPr sz="1900" kern="1200">
          <a:solidFill>
            <a:schemeClr val="tx1"/>
          </a:solidFill>
          <a:latin typeface="+mn-lt"/>
          <a:ea typeface="+mn-ea"/>
          <a:cs typeface="+mn-cs"/>
        </a:defRPr>
      </a:lvl3pPr>
      <a:lvl4pPr marL="1463675" indent="-239713" algn="l" defTabSz="957263" rtl="0" eaLnBrk="0" fontAlgn="base" hangingPunct="0">
        <a:lnSpc>
          <a:spcPct val="90%"/>
        </a:lnSpc>
        <a:spcBef>
          <a:spcPct val="20%"/>
        </a:spcBef>
        <a:spcAft>
          <a:spcPct val="0%"/>
        </a:spcAft>
        <a:buClr>
          <a:schemeClr val="bg2"/>
        </a:buClr>
        <a:buChar char="–"/>
        <a:defRPr sz="1700" kern="1200">
          <a:solidFill>
            <a:schemeClr val="tx1"/>
          </a:solidFill>
          <a:latin typeface="+mn-lt"/>
          <a:ea typeface="+mn-ea"/>
          <a:cs typeface="+mn-cs"/>
        </a:defRPr>
      </a:lvl4pPr>
      <a:lvl5pPr marL="1876425" indent="-225425" algn="l" defTabSz="957263" rtl="0" eaLnBrk="0" fontAlgn="base" hangingPunct="0">
        <a:lnSpc>
          <a:spcPct val="90%"/>
        </a:lnSpc>
        <a:spcBef>
          <a:spcPct val="20%"/>
        </a:spcBef>
        <a:spcAft>
          <a:spcPct val="0%"/>
        </a:spcAft>
        <a:buClr>
          <a:schemeClr val="bg2"/>
        </a:buClr>
        <a:buChar char="»"/>
        <a:defRPr sz="1500" kern="1200">
          <a:solidFill>
            <a:schemeClr val="tx1"/>
          </a:solidFill>
          <a:latin typeface="+mn-lt"/>
          <a:ea typeface="+mn-ea"/>
          <a:cs typeface="+mn-cs"/>
        </a:defRPr>
      </a:lvl5pPr>
      <a:lvl6pPr marL="25146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purl.oclc.org/ooxml/drawingml/main" xmlns:r="http://purl.oclc.org/ooxml/officeDocument/relationships" xmlns:p="http://purl.oclc.org/ooxml/presentationml/main">
  <p:cSld>
    <p:bg>
      <p:bgPr>
        <a:solidFill>
          <a:schemeClr val="bg1"/>
        </a:solidFill>
        <a:effectLst/>
      </p:bgPr>
    </p:bg>
    <p:spTree>
      <p:nvGrpSpPr>
        <p:cNvPr id="1" name=""/>
        <p:cNvGrpSpPr/>
        <p:nvPr/>
      </p:nvGrpSpPr>
      <p:grpSpPr>
        <a:xfrm>
          <a:off x="0" y="0"/>
          <a:ext cx="0" cy="0"/>
          <a:chOff x="0" y="0"/>
          <a:chExt cx="0" cy="0"/>
        </a:xfrm>
      </p:grpSpPr>
      <p:sp>
        <p:nvSpPr>
          <p:cNvPr id="2050" name="Rectangle 2050"/>
          <p:cNvSpPr>
            <a:spLocks noGrp="1" noChangeArrowheads="1"/>
          </p:cNvSpPr>
          <p:nvPr>
            <p:ph type="title"/>
          </p:nvPr>
        </p:nvSpPr>
        <p:spPr bwMode="auto">
          <a:xfrm>
            <a:off x="408354" y="1"/>
            <a:ext cx="11783646" cy="696913"/>
          </a:xfrm>
          <a:prstGeom prst="rect">
            <a:avLst/>
          </a:prstGeom>
          <a:noFill/>
          <a:ln>
            <a:noFill/>
          </a:ln>
          <a:effectLst/>
          <a:extLst>
            <a:ext uri="{909E8E84-426E-40DD-AFC4-6F175D3DCCD1}">
              <a14:hiddenFill xmlns:a14="http://schemas.microsoft.com/office/drawing/2010/main">
                <a:solidFill>
                  <a:srgbClr val="FF341B"/>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61" tIns="0" rIns="95761" bIns="0" numCol="1" anchor="b" anchorCtr="0" compatLnSpc="1">
            <a:prstTxWarp prst="textNoShape">
              <a:avLst/>
            </a:prstTxWarp>
          </a:bodyPr>
          <a:lstStyle/>
          <a:p>
            <a:pPr lvl="0"/>
            <a:r>
              <a:rPr lang="en-US" altLang="zh-CN" smtClean="0"/>
              <a:t>Click to edit Master title style</a:t>
            </a:r>
          </a:p>
        </p:txBody>
      </p:sp>
      <p:sp>
        <p:nvSpPr>
          <p:cNvPr id="2051" name="Rectangle 2051"/>
          <p:cNvSpPr>
            <a:spLocks noGrp="1" noChangeArrowheads="1"/>
          </p:cNvSpPr>
          <p:nvPr>
            <p:ph type="body" idx="1"/>
          </p:nvPr>
        </p:nvSpPr>
        <p:spPr bwMode="auto">
          <a:xfrm>
            <a:off x="508000" y="990600"/>
            <a:ext cx="11176000" cy="164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61" tIns="47881" rIns="95761" bIns="47881" numCol="1" anchor="t" anchorCtr="0" compatLnSpc="1">
            <a:prstTxWarp prst="textNoShape">
              <a:avLst/>
            </a:prstTxWarp>
            <a:spAutoFit/>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1464324" name="Text Box 2052"/>
          <p:cNvSpPr txBox="1">
            <a:spLocks noChangeArrowheads="1"/>
          </p:cNvSpPr>
          <p:nvPr/>
        </p:nvSpPr>
        <p:spPr bwMode="auto">
          <a:xfrm>
            <a:off x="527539" y="6381751"/>
            <a:ext cx="1248508" cy="26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761" tIns="47881" rIns="95761" bIns="47881">
            <a:spAutoFit/>
          </a:bodyPr>
          <a:lstStyle>
            <a:lvl1pPr algn="l" defTabSz="957263">
              <a:defRPr sz="2400">
                <a:solidFill>
                  <a:schemeClr val="tx1"/>
                </a:solidFill>
                <a:latin typeface="Arial" panose="020B0604020202020204" pitchFamily="34" charset="0"/>
              </a:defRPr>
            </a:lvl1pPr>
            <a:lvl2pPr marL="479425" algn="l" defTabSz="957263">
              <a:defRPr sz="2400">
                <a:solidFill>
                  <a:schemeClr val="tx1"/>
                </a:solidFill>
                <a:latin typeface="Arial" panose="020B0604020202020204" pitchFamily="34" charset="0"/>
              </a:defRPr>
            </a:lvl2pPr>
            <a:lvl3pPr marL="957263" algn="l" defTabSz="957263">
              <a:defRPr sz="2400">
                <a:solidFill>
                  <a:schemeClr val="tx1"/>
                </a:solidFill>
                <a:latin typeface="Arial" panose="020B0604020202020204" pitchFamily="34" charset="0"/>
              </a:defRPr>
            </a:lvl3pPr>
            <a:lvl4pPr marL="1436688" algn="l" defTabSz="957263">
              <a:defRPr sz="2400">
                <a:solidFill>
                  <a:schemeClr val="tx1"/>
                </a:solidFill>
                <a:latin typeface="Arial" panose="020B0604020202020204" pitchFamily="34" charset="0"/>
              </a:defRPr>
            </a:lvl4pPr>
            <a:lvl5pPr marL="1914525" algn="l" defTabSz="957263">
              <a:defRPr sz="2400">
                <a:solidFill>
                  <a:schemeClr val="tx1"/>
                </a:solidFill>
                <a:latin typeface="Arial" panose="020B0604020202020204" pitchFamily="34" charset="0"/>
              </a:defRPr>
            </a:lvl5pPr>
            <a:lvl6pPr marL="2371725" defTabSz="957263" eaLnBrk="0" fontAlgn="base" hangingPunct="0">
              <a:spcBef>
                <a:spcPct val="0%"/>
              </a:spcBef>
              <a:spcAft>
                <a:spcPct val="0%"/>
              </a:spcAft>
              <a:defRPr sz="2400">
                <a:solidFill>
                  <a:schemeClr val="tx1"/>
                </a:solidFill>
                <a:latin typeface="Arial" panose="020B0604020202020204" pitchFamily="34" charset="0"/>
              </a:defRPr>
            </a:lvl6pPr>
            <a:lvl7pPr marL="2828925" defTabSz="957263" eaLnBrk="0" fontAlgn="base" hangingPunct="0">
              <a:spcBef>
                <a:spcPct val="0%"/>
              </a:spcBef>
              <a:spcAft>
                <a:spcPct val="0%"/>
              </a:spcAft>
              <a:defRPr sz="2400">
                <a:solidFill>
                  <a:schemeClr val="tx1"/>
                </a:solidFill>
                <a:latin typeface="Arial" panose="020B0604020202020204" pitchFamily="34" charset="0"/>
              </a:defRPr>
            </a:lvl7pPr>
            <a:lvl8pPr marL="3286125" defTabSz="957263" eaLnBrk="0" fontAlgn="base" hangingPunct="0">
              <a:spcBef>
                <a:spcPct val="0%"/>
              </a:spcBef>
              <a:spcAft>
                <a:spcPct val="0%"/>
              </a:spcAft>
              <a:defRPr sz="2400">
                <a:solidFill>
                  <a:schemeClr val="tx1"/>
                </a:solidFill>
                <a:latin typeface="Arial" panose="020B0604020202020204" pitchFamily="34" charset="0"/>
              </a:defRPr>
            </a:lvl8pPr>
            <a:lvl9pPr marL="3743325" defTabSz="957263" eaLnBrk="0" fontAlgn="base" hangingPunct="0">
              <a:spcBef>
                <a:spcPct val="0%"/>
              </a:spcBef>
              <a:spcAft>
                <a:spcPct val="0%"/>
              </a:spcAft>
              <a:defRPr sz="2400">
                <a:solidFill>
                  <a:schemeClr val="tx1"/>
                </a:solidFill>
                <a:latin typeface="Arial" panose="020B0604020202020204" pitchFamily="34" charset="0"/>
              </a:defRPr>
            </a:lvl9pPr>
          </a:lstStyle>
          <a:p>
            <a:pPr>
              <a:spcBef>
                <a:spcPct val="50%"/>
              </a:spcBef>
              <a:defRPr/>
            </a:pPr>
            <a:fld id="{168948CD-7019-42CA-80AC-B8C675ACA5B0}" type="slidenum">
              <a:rPr lang="en-US" altLang="nl-BE" sz="1100" smtClean="0">
                <a:solidFill>
                  <a:srgbClr val="000000"/>
                </a:solidFill>
              </a:rPr>
              <a:pPr>
                <a:spcBef>
                  <a:spcPct val="50%"/>
                </a:spcBef>
                <a:defRPr/>
              </a:pPr>
              <a:t>‹nr.›</a:t>
            </a:fld>
            <a:endParaRPr lang="en-US" altLang="nl-BE" sz="1500" smtClean="0">
              <a:solidFill>
                <a:srgbClr val="000000"/>
              </a:solidFill>
            </a:endParaRPr>
          </a:p>
        </p:txBody>
      </p:sp>
      <p:pic>
        <p:nvPicPr>
          <p:cNvPr id="2053" name="Picture 2053"/>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0189308" y="6381751"/>
            <a:ext cx="1727200" cy="32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4" name="Rectangle 2054"/>
          <p:cNvSpPr>
            <a:spLocks noChangeArrowheads="1"/>
          </p:cNvSpPr>
          <p:nvPr/>
        </p:nvSpPr>
        <p:spPr bwMode="gray">
          <a:xfrm>
            <a:off x="1" y="685800"/>
            <a:ext cx="12188092" cy="107950"/>
          </a:xfrm>
          <a:prstGeom prst="rect">
            <a:avLst/>
          </a:prstGeom>
          <a:solidFill>
            <a:srgbClr val="DDDDDD"/>
          </a:solidFill>
          <a:ln w="9525">
            <a:solidFill>
              <a:srgbClr val="DDDDDD"/>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5" name="Rectangle 2055"/>
          <p:cNvSpPr>
            <a:spLocks noChangeArrowheads="1"/>
          </p:cNvSpPr>
          <p:nvPr/>
        </p:nvSpPr>
        <p:spPr bwMode="auto">
          <a:xfrm>
            <a:off x="0" y="6226175"/>
            <a:ext cx="2033954" cy="71438"/>
          </a:xfrm>
          <a:prstGeom prst="rect">
            <a:avLst/>
          </a:prstGeom>
          <a:solidFill>
            <a:srgbClr val="FFB322"/>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6" name="Rectangle 2056"/>
          <p:cNvSpPr>
            <a:spLocks noChangeArrowheads="1"/>
          </p:cNvSpPr>
          <p:nvPr/>
        </p:nvSpPr>
        <p:spPr bwMode="auto">
          <a:xfrm>
            <a:off x="2032000" y="6226175"/>
            <a:ext cx="2033954" cy="71438"/>
          </a:xfrm>
          <a:prstGeom prst="rect">
            <a:avLst/>
          </a:prstGeom>
          <a:solidFill>
            <a:srgbClr val="FF850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7" name="Rectangle 2057"/>
          <p:cNvSpPr>
            <a:spLocks noChangeArrowheads="1"/>
          </p:cNvSpPr>
          <p:nvPr/>
        </p:nvSpPr>
        <p:spPr bwMode="auto">
          <a:xfrm>
            <a:off x="4064000" y="6226175"/>
            <a:ext cx="2033954" cy="71438"/>
          </a:xfrm>
          <a:prstGeom prst="rect">
            <a:avLst/>
          </a:prstGeom>
          <a:solidFill>
            <a:srgbClr val="61808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8" name="Rectangle 2058"/>
          <p:cNvSpPr>
            <a:spLocks noChangeArrowheads="1"/>
          </p:cNvSpPr>
          <p:nvPr/>
        </p:nvSpPr>
        <p:spPr bwMode="auto">
          <a:xfrm>
            <a:off x="6096000" y="6226175"/>
            <a:ext cx="2033954" cy="71438"/>
          </a:xfrm>
          <a:prstGeom prst="rect">
            <a:avLst/>
          </a:prstGeom>
          <a:solidFill>
            <a:srgbClr val="6095C1"/>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9" name="Rectangle 2059"/>
          <p:cNvSpPr>
            <a:spLocks noChangeArrowheads="1"/>
          </p:cNvSpPr>
          <p:nvPr/>
        </p:nvSpPr>
        <p:spPr bwMode="auto">
          <a:xfrm>
            <a:off x="8128000" y="6226175"/>
            <a:ext cx="2033954" cy="71438"/>
          </a:xfrm>
          <a:prstGeom prst="rect">
            <a:avLst/>
          </a:prstGeom>
          <a:solidFill>
            <a:srgbClr val="B87BBA"/>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60" name="Rectangle 2060"/>
          <p:cNvSpPr>
            <a:spLocks noChangeArrowheads="1"/>
          </p:cNvSpPr>
          <p:nvPr/>
        </p:nvSpPr>
        <p:spPr bwMode="auto">
          <a:xfrm>
            <a:off x="10158048" y="6226175"/>
            <a:ext cx="2033953" cy="71438"/>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Tree>
    <p:extLst>
      <p:ext uri="{BB962C8B-B14F-4D97-AF65-F5344CB8AC3E}">
        <p14:creationId xmlns:p14="http://schemas.microsoft.com/office/powerpoint/2010/main" val="1199403857"/>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Lst>
  <p:transition spd="med">
    <p:wipe dir="r"/>
  </p:transition>
  <p:timing>
    <p:tnLst>
      <p:par>
        <p:cTn id="1" dur="indefinite" restart="never" nodeType="tmRoot"/>
      </p:par>
    </p:tnLst>
  </p:timing>
  <p:txStyles>
    <p:titleStyle>
      <a:lvl1pPr algn="l" defTabSz="957263" rtl="0" eaLnBrk="0" fontAlgn="base" hangingPunct="0">
        <a:lnSpc>
          <a:spcPct val="85%"/>
        </a:lnSpc>
        <a:spcBef>
          <a:spcPct val="0%"/>
        </a:spcBef>
        <a:spcAft>
          <a:spcPct val="0%"/>
        </a:spcAft>
        <a:defRPr sz="3300" kern="1200">
          <a:solidFill>
            <a:schemeClr val="tx2"/>
          </a:solidFill>
          <a:latin typeface="+mj-lt"/>
          <a:ea typeface="+mj-ea"/>
          <a:cs typeface="+mj-cs"/>
        </a:defRPr>
      </a:lvl1pPr>
      <a:lvl2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4572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9144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3716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8288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84163" indent="-284163" algn="l" defTabSz="957263" rtl="0" eaLnBrk="0" fontAlgn="base" hangingPunct="0">
        <a:lnSpc>
          <a:spcPct val="90%"/>
        </a:lnSpc>
        <a:spcBef>
          <a:spcPct val="20%"/>
        </a:spcBef>
        <a:spcAft>
          <a:spcPct val="0%"/>
        </a:spcAft>
        <a:buClr>
          <a:srgbClr val="FF1100"/>
        </a:buClr>
        <a:buChar char="•"/>
        <a:defRPr sz="2500" kern="1200">
          <a:solidFill>
            <a:schemeClr val="tx1"/>
          </a:solidFill>
          <a:latin typeface="+mn-lt"/>
          <a:ea typeface="+mn-ea"/>
          <a:cs typeface="+mn-cs"/>
        </a:defRPr>
      </a:lvl1pPr>
      <a:lvl2pPr marL="654050" indent="-180975" algn="l" defTabSz="957263" rtl="0" eaLnBrk="0" fontAlgn="base" hangingPunct="0">
        <a:lnSpc>
          <a:spcPct val="90%"/>
        </a:lnSpc>
        <a:spcBef>
          <a:spcPct val="20%"/>
        </a:spcBef>
        <a:spcAft>
          <a:spcPct val="0%"/>
        </a:spcAft>
        <a:buClr>
          <a:srgbClr val="61808B"/>
        </a:buClr>
        <a:buChar char="•"/>
        <a:defRPr sz="2100" kern="1200">
          <a:solidFill>
            <a:schemeClr val="tx1"/>
          </a:solidFill>
          <a:latin typeface="+mn-lt"/>
          <a:ea typeface="+mn-ea"/>
          <a:cs typeface="+mn-cs"/>
        </a:defRPr>
      </a:lvl2pPr>
      <a:lvl3pPr marL="1035050" indent="-193675" algn="l" defTabSz="957263" rtl="0" eaLnBrk="0" fontAlgn="base" hangingPunct="0">
        <a:lnSpc>
          <a:spcPct val="90%"/>
        </a:lnSpc>
        <a:spcBef>
          <a:spcPct val="20%"/>
        </a:spcBef>
        <a:spcAft>
          <a:spcPct val="0%"/>
        </a:spcAft>
        <a:buClr>
          <a:schemeClr val="hlink"/>
        </a:buClr>
        <a:buChar char="•"/>
        <a:defRPr sz="1900" kern="1200">
          <a:solidFill>
            <a:schemeClr val="tx1"/>
          </a:solidFill>
          <a:latin typeface="+mn-lt"/>
          <a:ea typeface="+mn-ea"/>
          <a:cs typeface="+mn-cs"/>
        </a:defRPr>
      </a:lvl3pPr>
      <a:lvl4pPr marL="1463675" indent="-239713" algn="l" defTabSz="957263" rtl="0" eaLnBrk="0" fontAlgn="base" hangingPunct="0">
        <a:lnSpc>
          <a:spcPct val="90%"/>
        </a:lnSpc>
        <a:spcBef>
          <a:spcPct val="20%"/>
        </a:spcBef>
        <a:spcAft>
          <a:spcPct val="0%"/>
        </a:spcAft>
        <a:buClr>
          <a:schemeClr val="bg2"/>
        </a:buClr>
        <a:buChar char="–"/>
        <a:defRPr sz="1700" kern="1200">
          <a:solidFill>
            <a:schemeClr val="tx1"/>
          </a:solidFill>
          <a:latin typeface="+mn-lt"/>
          <a:ea typeface="+mn-ea"/>
          <a:cs typeface="+mn-cs"/>
        </a:defRPr>
      </a:lvl4pPr>
      <a:lvl5pPr marL="1876425" indent="-225425" algn="l" defTabSz="957263" rtl="0" eaLnBrk="0" fontAlgn="base" hangingPunct="0">
        <a:lnSpc>
          <a:spcPct val="90%"/>
        </a:lnSpc>
        <a:spcBef>
          <a:spcPct val="20%"/>
        </a:spcBef>
        <a:spcAft>
          <a:spcPct val="0%"/>
        </a:spcAft>
        <a:buClr>
          <a:schemeClr val="bg2"/>
        </a:buClr>
        <a:buChar char="»"/>
        <a:defRPr sz="1500" kern="1200">
          <a:solidFill>
            <a:schemeClr val="tx1"/>
          </a:solidFill>
          <a:latin typeface="+mn-lt"/>
          <a:ea typeface="+mn-ea"/>
          <a:cs typeface="+mn-cs"/>
        </a:defRPr>
      </a:lvl5pPr>
      <a:lvl6pPr marL="25146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purl.oclc.org/ooxml/drawingml/main" xmlns:r="http://purl.oclc.org/ooxml/officeDocument/relationships" xmlns:p="http://purl.oclc.org/ooxml/presentationml/main">
  <p:cSld>
    <p:bg>
      <p:bgPr>
        <a:solidFill>
          <a:schemeClr val="bg1"/>
        </a:solidFill>
        <a:effectLst/>
      </p:bgPr>
    </p:bg>
    <p:spTree>
      <p:nvGrpSpPr>
        <p:cNvPr id="1" name=""/>
        <p:cNvGrpSpPr/>
        <p:nvPr/>
      </p:nvGrpSpPr>
      <p:grpSpPr>
        <a:xfrm>
          <a:off x="0" y="0"/>
          <a:ext cx="0" cy="0"/>
          <a:chOff x="0" y="0"/>
          <a:chExt cx="0" cy="0"/>
        </a:xfrm>
      </p:grpSpPr>
      <p:sp>
        <p:nvSpPr>
          <p:cNvPr id="2050" name="Rectangle 2050"/>
          <p:cNvSpPr>
            <a:spLocks noGrp="1" noChangeArrowheads="1"/>
          </p:cNvSpPr>
          <p:nvPr>
            <p:ph type="title"/>
          </p:nvPr>
        </p:nvSpPr>
        <p:spPr bwMode="auto">
          <a:xfrm>
            <a:off x="408354" y="1"/>
            <a:ext cx="11783646" cy="696913"/>
          </a:xfrm>
          <a:prstGeom prst="rect">
            <a:avLst/>
          </a:prstGeom>
          <a:noFill/>
          <a:ln>
            <a:noFill/>
          </a:ln>
          <a:effectLst/>
          <a:extLst>
            <a:ext uri="{909E8E84-426E-40DD-AFC4-6F175D3DCCD1}">
              <a14:hiddenFill xmlns:a14="http://schemas.microsoft.com/office/drawing/2010/main">
                <a:solidFill>
                  <a:srgbClr val="FF341B"/>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61" tIns="0" rIns="95761" bIns="0" numCol="1" anchor="b" anchorCtr="0" compatLnSpc="1">
            <a:prstTxWarp prst="textNoShape">
              <a:avLst/>
            </a:prstTxWarp>
          </a:bodyPr>
          <a:lstStyle/>
          <a:p>
            <a:pPr lvl="0"/>
            <a:r>
              <a:rPr lang="en-US" altLang="zh-CN" smtClean="0"/>
              <a:t>Click to edit Master title style</a:t>
            </a:r>
          </a:p>
        </p:txBody>
      </p:sp>
      <p:sp>
        <p:nvSpPr>
          <p:cNvPr id="2051" name="Rectangle 2051"/>
          <p:cNvSpPr>
            <a:spLocks noGrp="1" noChangeArrowheads="1"/>
          </p:cNvSpPr>
          <p:nvPr>
            <p:ph type="body" idx="1"/>
          </p:nvPr>
        </p:nvSpPr>
        <p:spPr bwMode="auto">
          <a:xfrm>
            <a:off x="508000" y="990600"/>
            <a:ext cx="11176000" cy="164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61" tIns="47881" rIns="95761" bIns="47881" numCol="1" anchor="t" anchorCtr="0" compatLnSpc="1">
            <a:prstTxWarp prst="textNoShape">
              <a:avLst/>
            </a:prstTxWarp>
            <a:spAutoFit/>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1464324" name="Text Box 2052"/>
          <p:cNvSpPr txBox="1">
            <a:spLocks noChangeArrowheads="1"/>
          </p:cNvSpPr>
          <p:nvPr/>
        </p:nvSpPr>
        <p:spPr bwMode="auto">
          <a:xfrm>
            <a:off x="527539" y="6381751"/>
            <a:ext cx="1248508" cy="26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761" tIns="47881" rIns="95761" bIns="47881">
            <a:spAutoFit/>
          </a:bodyPr>
          <a:lstStyle>
            <a:lvl1pPr algn="l" defTabSz="957263">
              <a:defRPr sz="2400">
                <a:solidFill>
                  <a:schemeClr val="tx1"/>
                </a:solidFill>
                <a:latin typeface="Arial" panose="020B0604020202020204" pitchFamily="34" charset="0"/>
              </a:defRPr>
            </a:lvl1pPr>
            <a:lvl2pPr marL="479425" algn="l" defTabSz="957263">
              <a:defRPr sz="2400">
                <a:solidFill>
                  <a:schemeClr val="tx1"/>
                </a:solidFill>
                <a:latin typeface="Arial" panose="020B0604020202020204" pitchFamily="34" charset="0"/>
              </a:defRPr>
            </a:lvl2pPr>
            <a:lvl3pPr marL="957263" algn="l" defTabSz="957263">
              <a:defRPr sz="2400">
                <a:solidFill>
                  <a:schemeClr val="tx1"/>
                </a:solidFill>
                <a:latin typeface="Arial" panose="020B0604020202020204" pitchFamily="34" charset="0"/>
              </a:defRPr>
            </a:lvl3pPr>
            <a:lvl4pPr marL="1436688" algn="l" defTabSz="957263">
              <a:defRPr sz="2400">
                <a:solidFill>
                  <a:schemeClr val="tx1"/>
                </a:solidFill>
                <a:latin typeface="Arial" panose="020B0604020202020204" pitchFamily="34" charset="0"/>
              </a:defRPr>
            </a:lvl4pPr>
            <a:lvl5pPr marL="1914525" algn="l" defTabSz="957263">
              <a:defRPr sz="2400">
                <a:solidFill>
                  <a:schemeClr val="tx1"/>
                </a:solidFill>
                <a:latin typeface="Arial" panose="020B0604020202020204" pitchFamily="34" charset="0"/>
              </a:defRPr>
            </a:lvl5pPr>
            <a:lvl6pPr marL="2371725" defTabSz="957263" eaLnBrk="0" fontAlgn="base" hangingPunct="0">
              <a:spcBef>
                <a:spcPct val="0%"/>
              </a:spcBef>
              <a:spcAft>
                <a:spcPct val="0%"/>
              </a:spcAft>
              <a:defRPr sz="2400">
                <a:solidFill>
                  <a:schemeClr val="tx1"/>
                </a:solidFill>
                <a:latin typeface="Arial" panose="020B0604020202020204" pitchFamily="34" charset="0"/>
              </a:defRPr>
            </a:lvl6pPr>
            <a:lvl7pPr marL="2828925" defTabSz="957263" eaLnBrk="0" fontAlgn="base" hangingPunct="0">
              <a:spcBef>
                <a:spcPct val="0%"/>
              </a:spcBef>
              <a:spcAft>
                <a:spcPct val="0%"/>
              </a:spcAft>
              <a:defRPr sz="2400">
                <a:solidFill>
                  <a:schemeClr val="tx1"/>
                </a:solidFill>
                <a:latin typeface="Arial" panose="020B0604020202020204" pitchFamily="34" charset="0"/>
              </a:defRPr>
            </a:lvl7pPr>
            <a:lvl8pPr marL="3286125" defTabSz="957263" eaLnBrk="0" fontAlgn="base" hangingPunct="0">
              <a:spcBef>
                <a:spcPct val="0%"/>
              </a:spcBef>
              <a:spcAft>
                <a:spcPct val="0%"/>
              </a:spcAft>
              <a:defRPr sz="2400">
                <a:solidFill>
                  <a:schemeClr val="tx1"/>
                </a:solidFill>
                <a:latin typeface="Arial" panose="020B0604020202020204" pitchFamily="34" charset="0"/>
              </a:defRPr>
            </a:lvl8pPr>
            <a:lvl9pPr marL="3743325" defTabSz="957263" eaLnBrk="0" fontAlgn="base" hangingPunct="0">
              <a:spcBef>
                <a:spcPct val="0%"/>
              </a:spcBef>
              <a:spcAft>
                <a:spcPct val="0%"/>
              </a:spcAft>
              <a:defRPr sz="2400">
                <a:solidFill>
                  <a:schemeClr val="tx1"/>
                </a:solidFill>
                <a:latin typeface="Arial" panose="020B0604020202020204" pitchFamily="34" charset="0"/>
              </a:defRPr>
            </a:lvl9pPr>
          </a:lstStyle>
          <a:p>
            <a:pPr>
              <a:spcBef>
                <a:spcPct val="50%"/>
              </a:spcBef>
              <a:defRPr/>
            </a:pPr>
            <a:fld id="{168948CD-7019-42CA-80AC-B8C675ACA5B0}" type="slidenum">
              <a:rPr lang="en-US" altLang="nl-BE" sz="1100" smtClean="0">
                <a:solidFill>
                  <a:srgbClr val="000000"/>
                </a:solidFill>
              </a:rPr>
              <a:pPr>
                <a:spcBef>
                  <a:spcPct val="50%"/>
                </a:spcBef>
                <a:defRPr/>
              </a:pPr>
              <a:t>‹nr.›</a:t>
            </a:fld>
            <a:endParaRPr lang="en-US" altLang="nl-BE" sz="1500" smtClean="0">
              <a:solidFill>
                <a:srgbClr val="000000"/>
              </a:solidFill>
            </a:endParaRPr>
          </a:p>
        </p:txBody>
      </p:sp>
      <p:pic>
        <p:nvPicPr>
          <p:cNvPr id="2053" name="Picture 2053"/>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0189308" y="6381751"/>
            <a:ext cx="1727200" cy="32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4" name="Rectangle 2054"/>
          <p:cNvSpPr>
            <a:spLocks noChangeArrowheads="1"/>
          </p:cNvSpPr>
          <p:nvPr/>
        </p:nvSpPr>
        <p:spPr bwMode="gray">
          <a:xfrm>
            <a:off x="1" y="685800"/>
            <a:ext cx="12188092" cy="107950"/>
          </a:xfrm>
          <a:prstGeom prst="rect">
            <a:avLst/>
          </a:prstGeom>
          <a:solidFill>
            <a:srgbClr val="DDDDDD"/>
          </a:solidFill>
          <a:ln w="9525">
            <a:solidFill>
              <a:srgbClr val="DDDDDD"/>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5" name="Rectangle 2055"/>
          <p:cNvSpPr>
            <a:spLocks noChangeArrowheads="1"/>
          </p:cNvSpPr>
          <p:nvPr/>
        </p:nvSpPr>
        <p:spPr bwMode="auto">
          <a:xfrm>
            <a:off x="0" y="6226175"/>
            <a:ext cx="2033954" cy="71438"/>
          </a:xfrm>
          <a:prstGeom prst="rect">
            <a:avLst/>
          </a:prstGeom>
          <a:solidFill>
            <a:srgbClr val="FFB322"/>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6" name="Rectangle 2056"/>
          <p:cNvSpPr>
            <a:spLocks noChangeArrowheads="1"/>
          </p:cNvSpPr>
          <p:nvPr/>
        </p:nvSpPr>
        <p:spPr bwMode="auto">
          <a:xfrm>
            <a:off x="2032000" y="6226175"/>
            <a:ext cx="2033954" cy="71438"/>
          </a:xfrm>
          <a:prstGeom prst="rect">
            <a:avLst/>
          </a:prstGeom>
          <a:solidFill>
            <a:srgbClr val="FF850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7" name="Rectangle 2057"/>
          <p:cNvSpPr>
            <a:spLocks noChangeArrowheads="1"/>
          </p:cNvSpPr>
          <p:nvPr/>
        </p:nvSpPr>
        <p:spPr bwMode="auto">
          <a:xfrm>
            <a:off x="4064000" y="6226175"/>
            <a:ext cx="2033954" cy="71438"/>
          </a:xfrm>
          <a:prstGeom prst="rect">
            <a:avLst/>
          </a:prstGeom>
          <a:solidFill>
            <a:srgbClr val="61808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8" name="Rectangle 2058"/>
          <p:cNvSpPr>
            <a:spLocks noChangeArrowheads="1"/>
          </p:cNvSpPr>
          <p:nvPr/>
        </p:nvSpPr>
        <p:spPr bwMode="auto">
          <a:xfrm>
            <a:off x="6096000" y="6226175"/>
            <a:ext cx="2033954" cy="71438"/>
          </a:xfrm>
          <a:prstGeom prst="rect">
            <a:avLst/>
          </a:prstGeom>
          <a:solidFill>
            <a:srgbClr val="6095C1"/>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9" name="Rectangle 2059"/>
          <p:cNvSpPr>
            <a:spLocks noChangeArrowheads="1"/>
          </p:cNvSpPr>
          <p:nvPr/>
        </p:nvSpPr>
        <p:spPr bwMode="auto">
          <a:xfrm>
            <a:off x="8128000" y="6226175"/>
            <a:ext cx="2033954" cy="71438"/>
          </a:xfrm>
          <a:prstGeom prst="rect">
            <a:avLst/>
          </a:prstGeom>
          <a:solidFill>
            <a:srgbClr val="B87BBA"/>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60" name="Rectangle 2060"/>
          <p:cNvSpPr>
            <a:spLocks noChangeArrowheads="1"/>
          </p:cNvSpPr>
          <p:nvPr/>
        </p:nvSpPr>
        <p:spPr bwMode="auto">
          <a:xfrm>
            <a:off x="10158048" y="6226175"/>
            <a:ext cx="2033953" cy="71438"/>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Tree>
    <p:extLst>
      <p:ext uri="{BB962C8B-B14F-4D97-AF65-F5344CB8AC3E}">
        <p14:creationId xmlns:p14="http://schemas.microsoft.com/office/powerpoint/2010/main" val="1610416928"/>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04" r:id="rId12"/>
    <p:sldLayoutId id="2147483805" r:id="rId13"/>
  </p:sldLayoutIdLst>
  <p:transition spd="med">
    <p:wipe dir="r"/>
  </p:transition>
  <p:timing>
    <p:tnLst>
      <p:par>
        <p:cTn id="1" dur="indefinite" restart="never" nodeType="tmRoot"/>
      </p:par>
    </p:tnLst>
  </p:timing>
  <p:txStyles>
    <p:titleStyle>
      <a:lvl1pPr algn="l" defTabSz="957263" rtl="0" eaLnBrk="0" fontAlgn="base" hangingPunct="0">
        <a:lnSpc>
          <a:spcPct val="85%"/>
        </a:lnSpc>
        <a:spcBef>
          <a:spcPct val="0%"/>
        </a:spcBef>
        <a:spcAft>
          <a:spcPct val="0%"/>
        </a:spcAft>
        <a:defRPr sz="3300" kern="1200">
          <a:solidFill>
            <a:schemeClr val="tx2"/>
          </a:solidFill>
          <a:latin typeface="+mj-lt"/>
          <a:ea typeface="+mj-ea"/>
          <a:cs typeface="+mj-cs"/>
        </a:defRPr>
      </a:lvl1pPr>
      <a:lvl2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4572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9144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3716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8288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84163" indent="-284163" algn="l" defTabSz="957263" rtl="0" eaLnBrk="0" fontAlgn="base" hangingPunct="0">
        <a:lnSpc>
          <a:spcPct val="90%"/>
        </a:lnSpc>
        <a:spcBef>
          <a:spcPct val="20%"/>
        </a:spcBef>
        <a:spcAft>
          <a:spcPct val="0%"/>
        </a:spcAft>
        <a:buClr>
          <a:srgbClr val="FF1100"/>
        </a:buClr>
        <a:buChar char="•"/>
        <a:defRPr sz="2500" kern="1200">
          <a:solidFill>
            <a:schemeClr val="tx1"/>
          </a:solidFill>
          <a:latin typeface="+mn-lt"/>
          <a:ea typeface="+mn-ea"/>
          <a:cs typeface="+mn-cs"/>
        </a:defRPr>
      </a:lvl1pPr>
      <a:lvl2pPr marL="654050" indent="-180975" algn="l" defTabSz="957263" rtl="0" eaLnBrk="0" fontAlgn="base" hangingPunct="0">
        <a:lnSpc>
          <a:spcPct val="90%"/>
        </a:lnSpc>
        <a:spcBef>
          <a:spcPct val="20%"/>
        </a:spcBef>
        <a:spcAft>
          <a:spcPct val="0%"/>
        </a:spcAft>
        <a:buClr>
          <a:srgbClr val="61808B"/>
        </a:buClr>
        <a:buChar char="•"/>
        <a:defRPr sz="2100" kern="1200">
          <a:solidFill>
            <a:schemeClr val="tx1"/>
          </a:solidFill>
          <a:latin typeface="+mn-lt"/>
          <a:ea typeface="+mn-ea"/>
          <a:cs typeface="+mn-cs"/>
        </a:defRPr>
      </a:lvl2pPr>
      <a:lvl3pPr marL="1035050" indent="-193675" algn="l" defTabSz="957263" rtl="0" eaLnBrk="0" fontAlgn="base" hangingPunct="0">
        <a:lnSpc>
          <a:spcPct val="90%"/>
        </a:lnSpc>
        <a:spcBef>
          <a:spcPct val="20%"/>
        </a:spcBef>
        <a:spcAft>
          <a:spcPct val="0%"/>
        </a:spcAft>
        <a:buClr>
          <a:schemeClr val="hlink"/>
        </a:buClr>
        <a:buChar char="•"/>
        <a:defRPr sz="1900" kern="1200">
          <a:solidFill>
            <a:schemeClr val="tx1"/>
          </a:solidFill>
          <a:latin typeface="+mn-lt"/>
          <a:ea typeface="+mn-ea"/>
          <a:cs typeface="+mn-cs"/>
        </a:defRPr>
      </a:lvl3pPr>
      <a:lvl4pPr marL="1463675" indent="-239713" algn="l" defTabSz="957263" rtl="0" eaLnBrk="0" fontAlgn="base" hangingPunct="0">
        <a:lnSpc>
          <a:spcPct val="90%"/>
        </a:lnSpc>
        <a:spcBef>
          <a:spcPct val="20%"/>
        </a:spcBef>
        <a:spcAft>
          <a:spcPct val="0%"/>
        </a:spcAft>
        <a:buClr>
          <a:schemeClr val="bg2"/>
        </a:buClr>
        <a:buChar char="–"/>
        <a:defRPr sz="1700" kern="1200">
          <a:solidFill>
            <a:schemeClr val="tx1"/>
          </a:solidFill>
          <a:latin typeface="+mn-lt"/>
          <a:ea typeface="+mn-ea"/>
          <a:cs typeface="+mn-cs"/>
        </a:defRPr>
      </a:lvl4pPr>
      <a:lvl5pPr marL="1876425" indent="-225425" algn="l" defTabSz="957263" rtl="0" eaLnBrk="0" fontAlgn="base" hangingPunct="0">
        <a:lnSpc>
          <a:spcPct val="90%"/>
        </a:lnSpc>
        <a:spcBef>
          <a:spcPct val="20%"/>
        </a:spcBef>
        <a:spcAft>
          <a:spcPct val="0%"/>
        </a:spcAft>
        <a:buClr>
          <a:schemeClr val="bg2"/>
        </a:buClr>
        <a:buChar char="»"/>
        <a:defRPr sz="1500" kern="1200">
          <a:solidFill>
            <a:schemeClr val="tx1"/>
          </a:solidFill>
          <a:latin typeface="+mn-lt"/>
          <a:ea typeface="+mn-ea"/>
          <a:cs typeface="+mn-cs"/>
        </a:defRPr>
      </a:lvl5pPr>
      <a:lvl6pPr marL="25146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purl.oclc.org/ooxml/drawingml/main" xmlns:r="http://purl.oclc.org/ooxml/officeDocument/relationships" xmlns:p="http://purl.oclc.org/ooxml/presentationml/main">
  <p:cSld>
    <p:bg>
      <p:bgPr>
        <a:solidFill>
          <a:schemeClr val="bg1"/>
        </a:solidFill>
        <a:effectLst/>
      </p:bgPr>
    </p:bg>
    <p:spTree>
      <p:nvGrpSpPr>
        <p:cNvPr id="1" name=""/>
        <p:cNvGrpSpPr/>
        <p:nvPr/>
      </p:nvGrpSpPr>
      <p:grpSpPr>
        <a:xfrm>
          <a:off x="0" y="0"/>
          <a:ext cx="0" cy="0"/>
          <a:chOff x="0" y="0"/>
          <a:chExt cx="0" cy="0"/>
        </a:xfrm>
      </p:grpSpPr>
      <p:sp>
        <p:nvSpPr>
          <p:cNvPr id="2050" name="Rectangle 2050"/>
          <p:cNvSpPr>
            <a:spLocks noGrp="1" noChangeArrowheads="1"/>
          </p:cNvSpPr>
          <p:nvPr>
            <p:ph type="title"/>
          </p:nvPr>
        </p:nvSpPr>
        <p:spPr bwMode="auto">
          <a:xfrm>
            <a:off x="408354" y="1"/>
            <a:ext cx="11783646" cy="696913"/>
          </a:xfrm>
          <a:prstGeom prst="rect">
            <a:avLst/>
          </a:prstGeom>
          <a:noFill/>
          <a:ln>
            <a:noFill/>
          </a:ln>
          <a:effectLst/>
          <a:extLst>
            <a:ext uri="{909E8E84-426E-40DD-AFC4-6F175D3DCCD1}">
              <a14:hiddenFill xmlns:a14="http://schemas.microsoft.com/office/drawing/2010/main">
                <a:solidFill>
                  <a:srgbClr val="FF341B"/>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61" tIns="0" rIns="95761" bIns="0" numCol="1" anchor="b" anchorCtr="0" compatLnSpc="1">
            <a:prstTxWarp prst="textNoShape">
              <a:avLst/>
            </a:prstTxWarp>
          </a:bodyPr>
          <a:lstStyle/>
          <a:p>
            <a:pPr lvl="0"/>
            <a:r>
              <a:rPr lang="en-US" altLang="zh-CN" smtClean="0"/>
              <a:t>Click to edit Master title style</a:t>
            </a:r>
          </a:p>
        </p:txBody>
      </p:sp>
      <p:sp>
        <p:nvSpPr>
          <p:cNvPr id="2051" name="Rectangle 2051"/>
          <p:cNvSpPr>
            <a:spLocks noGrp="1" noChangeArrowheads="1"/>
          </p:cNvSpPr>
          <p:nvPr>
            <p:ph type="body" idx="1"/>
          </p:nvPr>
        </p:nvSpPr>
        <p:spPr bwMode="auto">
          <a:xfrm>
            <a:off x="508000" y="990600"/>
            <a:ext cx="11176000" cy="1646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61" tIns="47881" rIns="95761" bIns="47881" numCol="1" anchor="t" anchorCtr="0" compatLnSpc="1">
            <a:prstTxWarp prst="textNoShape">
              <a:avLst/>
            </a:prstTxWarp>
            <a:spAutoFit/>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1464324" name="Text Box 2052"/>
          <p:cNvSpPr txBox="1">
            <a:spLocks noChangeArrowheads="1"/>
          </p:cNvSpPr>
          <p:nvPr/>
        </p:nvSpPr>
        <p:spPr bwMode="auto">
          <a:xfrm>
            <a:off x="527539" y="6381751"/>
            <a:ext cx="1248508" cy="26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761" tIns="47881" rIns="95761" bIns="47881">
            <a:spAutoFit/>
          </a:bodyPr>
          <a:lstStyle>
            <a:lvl1pPr algn="l" defTabSz="957263">
              <a:defRPr sz="2400">
                <a:solidFill>
                  <a:schemeClr val="tx1"/>
                </a:solidFill>
                <a:latin typeface="Arial" panose="020B0604020202020204" pitchFamily="34" charset="0"/>
              </a:defRPr>
            </a:lvl1pPr>
            <a:lvl2pPr marL="479425" algn="l" defTabSz="957263">
              <a:defRPr sz="2400">
                <a:solidFill>
                  <a:schemeClr val="tx1"/>
                </a:solidFill>
                <a:latin typeface="Arial" panose="020B0604020202020204" pitchFamily="34" charset="0"/>
              </a:defRPr>
            </a:lvl2pPr>
            <a:lvl3pPr marL="957263" algn="l" defTabSz="957263">
              <a:defRPr sz="2400">
                <a:solidFill>
                  <a:schemeClr val="tx1"/>
                </a:solidFill>
                <a:latin typeface="Arial" panose="020B0604020202020204" pitchFamily="34" charset="0"/>
              </a:defRPr>
            </a:lvl3pPr>
            <a:lvl4pPr marL="1436688" algn="l" defTabSz="957263">
              <a:defRPr sz="2400">
                <a:solidFill>
                  <a:schemeClr val="tx1"/>
                </a:solidFill>
                <a:latin typeface="Arial" panose="020B0604020202020204" pitchFamily="34" charset="0"/>
              </a:defRPr>
            </a:lvl4pPr>
            <a:lvl5pPr marL="1914525" algn="l" defTabSz="957263">
              <a:defRPr sz="2400">
                <a:solidFill>
                  <a:schemeClr val="tx1"/>
                </a:solidFill>
                <a:latin typeface="Arial" panose="020B0604020202020204" pitchFamily="34" charset="0"/>
              </a:defRPr>
            </a:lvl5pPr>
            <a:lvl6pPr marL="2371725" defTabSz="957263" eaLnBrk="0" fontAlgn="base" hangingPunct="0">
              <a:spcBef>
                <a:spcPct val="0%"/>
              </a:spcBef>
              <a:spcAft>
                <a:spcPct val="0%"/>
              </a:spcAft>
              <a:defRPr sz="2400">
                <a:solidFill>
                  <a:schemeClr val="tx1"/>
                </a:solidFill>
                <a:latin typeface="Arial" panose="020B0604020202020204" pitchFamily="34" charset="0"/>
              </a:defRPr>
            </a:lvl6pPr>
            <a:lvl7pPr marL="2828925" defTabSz="957263" eaLnBrk="0" fontAlgn="base" hangingPunct="0">
              <a:spcBef>
                <a:spcPct val="0%"/>
              </a:spcBef>
              <a:spcAft>
                <a:spcPct val="0%"/>
              </a:spcAft>
              <a:defRPr sz="2400">
                <a:solidFill>
                  <a:schemeClr val="tx1"/>
                </a:solidFill>
                <a:latin typeface="Arial" panose="020B0604020202020204" pitchFamily="34" charset="0"/>
              </a:defRPr>
            </a:lvl7pPr>
            <a:lvl8pPr marL="3286125" defTabSz="957263" eaLnBrk="0" fontAlgn="base" hangingPunct="0">
              <a:spcBef>
                <a:spcPct val="0%"/>
              </a:spcBef>
              <a:spcAft>
                <a:spcPct val="0%"/>
              </a:spcAft>
              <a:defRPr sz="2400">
                <a:solidFill>
                  <a:schemeClr val="tx1"/>
                </a:solidFill>
                <a:latin typeface="Arial" panose="020B0604020202020204" pitchFamily="34" charset="0"/>
              </a:defRPr>
            </a:lvl8pPr>
            <a:lvl9pPr marL="3743325" defTabSz="957263" eaLnBrk="0" fontAlgn="base" hangingPunct="0">
              <a:spcBef>
                <a:spcPct val="0%"/>
              </a:spcBef>
              <a:spcAft>
                <a:spcPct val="0%"/>
              </a:spcAft>
              <a:defRPr sz="2400">
                <a:solidFill>
                  <a:schemeClr val="tx1"/>
                </a:solidFill>
                <a:latin typeface="Arial" panose="020B0604020202020204" pitchFamily="34" charset="0"/>
              </a:defRPr>
            </a:lvl9pPr>
          </a:lstStyle>
          <a:p>
            <a:pPr>
              <a:spcBef>
                <a:spcPct val="50%"/>
              </a:spcBef>
              <a:defRPr/>
            </a:pPr>
            <a:fld id="{FB6B4803-CAE5-4094-A508-60759ABC6CD1}" type="slidenum">
              <a:rPr lang="en-US" altLang="nl-BE" sz="1100" smtClean="0">
                <a:solidFill>
                  <a:srgbClr val="000000"/>
                </a:solidFill>
              </a:rPr>
              <a:pPr>
                <a:spcBef>
                  <a:spcPct val="50%"/>
                </a:spcBef>
                <a:defRPr/>
              </a:pPr>
              <a:t>‹nr.›</a:t>
            </a:fld>
            <a:endParaRPr lang="en-US" altLang="nl-BE" sz="1500" smtClean="0">
              <a:solidFill>
                <a:srgbClr val="000000"/>
              </a:solidFill>
            </a:endParaRPr>
          </a:p>
        </p:txBody>
      </p:sp>
      <p:pic>
        <p:nvPicPr>
          <p:cNvPr id="2053" name="Picture 2053"/>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0189308" y="6381751"/>
            <a:ext cx="1727200" cy="32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4" name="Rectangle 2054"/>
          <p:cNvSpPr>
            <a:spLocks noChangeArrowheads="1"/>
          </p:cNvSpPr>
          <p:nvPr/>
        </p:nvSpPr>
        <p:spPr bwMode="gray">
          <a:xfrm>
            <a:off x="1" y="685800"/>
            <a:ext cx="12188092" cy="107950"/>
          </a:xfrm>
          <a:prstGeom prst="rect">
            <a:avLst/>
          </a:prstGeom>
          <a:solidFill>
            <a:srgbClr val="DDDDDD"/>
          </a:solidFill>
          <a:ln w="9525">
            <a:solidFill>
              <a:srgbClr val="DDDDDD"/>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5" name="Rectangle 2055"/>
          <p:cNvSpPr>
            <a:spLocks noChangeArrowheads="1"/>
          </p:cNvSpPr>
          <p:nvPr/>
        </p:nvSpPr>
        <p:spPr bwMode="auto">
          <a:xfrm>
            <a:off x="0" y="6226175"/>
            <a:ext cx="2033954" cy="71438"/>
          </a:xfrm>
          <a:prstGeom prst="rect">
            <a:avLst/>
          </a:prstGeom>
          <a:solidFill>
            <a:srgbClr val="FFB322"/>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6" name="Rectangle 2056"/>
          <p:cNvSpPr>
            <a:spLocks noChangeArrowheads="1"/>
          </p:cNvSpPr>
          <p:nvPr/>
        </p:nvSpPr>
        <p:spPr bwMode="auto">
          <a:xfrm>
            <a:off x="2032000" y="6226175"/>
            <a:ext cx="2033954" cy="71438"/>
          </a:xfrm>
          <a:prstGeom prst="rect">
            <a:avLst/>
          </a:prstGeom>
          <a:solidFill>
            <a:srgbClr val="FF850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7" name="Rectangle 2057"/>
          <p:cNvSpPr>
            <a:spLocks noChangeArrowheads="1"/>
          </p:cNvSpPr>
          <p:nvPr/>
        </p:nvSpPr>
        <p:spPr bwMode="auto">
          <a:xfrm>
            <a:off x="4064000" y="6226175"/>
            <a:ext cx="2033954" cy="71438"/>
          </a:xfrm>
          <a:prstGeom prst="rect">
            <a:avLst/>
          </a:prstGeom>
          <a:solidFill>
            <a:srgbClr val="61808B"/>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8" name="Rectangle 2058"/>
          <p:cNvSpPr>
            <a:spLocks noChangeArrowheads="1"/>
          </p:cNvSpPr>
          <p:nvPr/>
        </p:nvSpPr>
        <p:spPr bwMode="auto">
          <a:xfrm>
            <a:off x="6096000" y="6226175"/>
            <a:ext cx="2033954" cy="71438"/>
          </a:xfrm>
          <a:prstGeom prst="rect">
            <a:avLst/>
          </a:prstGeom>
          <a:solidFill>
            <a:srgbClr val="6095C1"/>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59" name="Rectangle 2059"/>
          <p:cNvSpPr>
            <a:spLocks noChangeArrowheads="1"/>
          </p:cNvSpPr>
          <p:nvPr/>
        </p:nvSpPr>
        <p:spPr bwMode="auto">
          <a:xfrm>
            <a:off x="8128000" y="6226175"/>
            <a:ext cx="2033954" cy="71438"/>
          </a:xfrm>
          <a:prstGeom prst="rect">
            <a:avLst/>
          </a:prstGeom>
          <a:solidFill>
            <a:srgbClr val="B87BBA"/>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
        <p:nvSpPr>
          <p:cNvPr id="2060" name="Rectangle 2060"/>
          <p:cNvSpPr>
            <a:spLocks noChangeArrowheads="1"/>
          </p:cNvSpPr>
          <p:nvPr/>
        </p:nvSpPr>
        <p:spPr bwMode="auto">
          <a:xfrm>
            <a:off x="10158048" y="6226175"/>
            <a:ext cx="2033953" cy="71438"/>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400">
                <a:solidFill>
                  <a:schemeClr val="tx1"/>
                </a:solidFill>
                <a:latin typeface="Arial" panose="020B0604020202020204" pitchFamily="34" charset="0"/>
                <a:cs typeface="Arial" panose="020B0604020202020204" pitchFamily="34" charset="0"/>
              </a:defRPr>
            </a:lvl1pPr>
            <a:lvl2pPr marL="742950" indent="-285750" algn="ctr">
              <a:defRPr sz="400">
                <a:solidFill>
                  <a:schemeClr val="tx1"/>
                </a:solidFill>
                <a:latin typeface="Arial" panose="020B0604020202020204" pitchFamily="34" charset="0"/>
                <a:cs typeface="Arial" panose="020B0604020202020204" pitchFamily="34" charset="0"/>
              </a:defRPr>
            </a:lvl2pPr>
            <a:lvl3pPr marL="1143000" indent="-228600" algn="ctr">
              <a:defRPr sz="400">
                <a:solidFill>
                  <a:schemeClr val="tx1"/>
                </a:solidFill>
                <a:latin typeface="Arial" panose="020B0604020202020204" pitchFamily="34" charset="0"/>
                <a:cs typeface="Arial" panose="020B0604020202020204" pitchFamily="34" charset="0"/>
              </a:defRPr>
            </a:lvl3pPr>
            <a:lvl4pPr marL="1600200" indent="-228600" algn="ctr">
              <a:defRPr sz="400">
                <a:solidFill>
                  <a:schemeClr val="tx1"/>
                </a:solidFill>
                <a:latin typeface="Arial" panose="020B0604020202020204" pitchFamily="34" charset="0"/>
                <a:cs typeface="Arial" panose="020B0604020202020204" pitchFamily="34" charset="0"/>
              </a:defRPr>
            </a:lvl4pPr>
            <a:lvl5pPr marL="2057400" indent="-228600" algn="ctr">
              <a:defRPr sz="400">
                <a:solidFill>
                  <a:schemeClr val="tx1"/>
                </a:solidFill>
                <a:latin typeface="Arial" panose="020B0604020202020204" pitchFamily="34" charset="0"/>
                <a:cs typeface="Arial" panose="020B0604020202020204" pitchFamily="34" charset="0"/>
              </a:defRPr>
            </a:lvl5pPr>
            <a:lvl6pPr marL="25146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algn="ctr"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defRPr/>
            </a:pPr>
            <a:endParaRPr lang="nl-BE" altLang="nl-BE" sz="400" smtClean="0">
              <a:solidFill>
                <a:srgbClr val="000000"/>
              </a:solidFill>
            </a:endParaRPr>
          </a:p>
        </p:txBody>
      </p:sp>
    </p:spTree>
    <p:extLst>
      <p:ext uri="{BB962C8B-B14F-4D97-AF65-F5344CB8AC3E}">
        <p14:creationId xmlns:p14="http://schemas.microsoft.com/office/powerpoint/2010/main" val="1582160000"/>
      </p:ext>
    </p:extLst>
  </p:cSld>
  <p:clrMap bg1="lt1" tx1="dk1" bg2="lt2" tx2="dk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 id="2147483818" r:id="rId12"/>
    <p:sldLayoutId id="2147483819" r:id="rId13"/>
  </p:sldLayoutIdLst>
  <p:transition spd="med">
    <p:wipe dir="r"/>
  </p:transition>
  <p:timing>
    <p:tnLst>
      <p:par>
        <p:cTn id="1" dur="indefinite" restart="never" nodeType="tmRoot"/>
      </p:par>
    </p:tnLst>
  </p:timing>
  <p:txStyles>
    <p:titleStyle>
      <a:lvl1pPr algn="l" defTabSz="957263" rtl="0" eaLnBrk="0" fontAlgn="base" hangingPunct="0">
        <a:lnSpc>
          <a:spcPct val="85%"/>
        </a:lnSpc>
        <a:spcBef>
          <a:spcPct val="0%"/>
        </a:spcBef>
        <a:spcAft>
          <a:spcPct val="0%"/>
        </a:spcAft>
        <a:defRPr sz="3300" kern="1200">
          <a:solidFill>
            <a:schemeClr val="tx2"/>
          </a:solidFill>
          <a:latin typeface="+mj-lt"/>
          <a:ea typeface="+mj-ea"/>
          <a:cs typeface="+mj-cs"/>
        </a:defRPr>
      </a:lvl1pPr>
      <a:lvl2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l" defTabSz="957263" rtl="0" eaLnBrk="0" fontAlgn="base" hangingPunct="0">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4572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9144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3716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828800" algn="l" defTabSz="957263" rtl="0" fontAlgn="base">
        <a:lnSpc>
          <a:spcPct val="85%"/>
        </a:lnSpc>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84163" indent="-284163" algn="l" defTabSz="957263" rtl="0" eaLnBrk="0" fontAlgn="base" hangingPunct="0">
        <a:lnSpc>
          <a:spcPct val="90%"/>
        </a:lnSpc>
        <a:spcBef>
          <a:spcPct val="20%"/>
        </a:spcBef>
        <a:spcAft>
          <a:spcPct val="0%"/>
        </a:spcAft>
        <a:buClr>
          <a:srgbClr val="FF1100"/>
        </a:buClr>
        <a:buChar char="•"/>
        <a:defRPr sz="2500" kern="1200">
          <a:solidFill>
            <a:schemeClr val="tx1"/>
          </a:solidFill>
          <a:latin typeface="+mn-lt"/>
          <a:ea typeface="+mn-ea"/>
          <a:cs typeface="+mn-cs"/>
        </a:defRPr>
      </a:lvl1pPr>
      <a:lvl2pPr marL="654050" indent="-180975" algn="l" defTabSz="957263" rtl="0" eaLnBrk="0" fontAlgn="base" hangingPunct="0">
        <a:lnSpc>
          <a:spcPct val="90%"/>
        </a:lnSpc>
        <a:spcBef>
          <a:spcPct val="20%"/>
        </a:spcBef>
        <a:spcAft>
          <a:spcPct val="0%"/>
        </a:spcAft>
        <a:buClr>
          <a:srgbClr val="61808B"/>
        </a:buClr>
        <a:buChar char="•"/>
        <a:defRPr sz="2100" kern="1200">
          <a:solidFill>
            <a:schemeClr val="tx1"/>
          </a:solidFill>
          <a:latin typeface="+mn-lt"/>
          <a:ea typeface="+mn-ea"/>
          <a:cs typeface="+mn-cs"/>
        </a:defRPr>
      </a:lvl2pPr>
      <a:lvl3pPr marL="1035050" indent="-193675" algn="l" defTabSz="957263" rtl="0" eaLnBrk="0" fontAlgn="base" hangingPunct="0">
        <a:lnSpc>
          <a:spcPct val="90%"/>
        </a:lnSpc>
        <a:spcBef>
          <a:spcPct val="20%"/>
        </a:spcBef>
        <a:spcAft>
          <a:spcPct val="0%"/>
        </a:spcAft>
        <a:buClr>
          <a:schemeClr val="hlink"/>
        </a:buClr>
        <a:buChar char="•"/>
        <a:defRPr sz="1900" kern="1200">
          <a:solidFill>
            <a:schemeClr val="tx1"/>
          </a:solidFill>
          <a:latin typeface="+mn-lt"/>
          <a:ea typeface="+mn-ea"/>
          <a:cs typeface="+mn-cs"/>
        </a:defRPr>
      </a:lvl3pPr>
      <a:lvl4pPr marL="1463675" indent="-239713" algn="l" defTabSz="957263" rtl="0" eaLnBrk="0" fontAlgn="base" hangingPunct="0">
        <a:lnSpc>
          <a:spcPct val="90%"/>
        </a:lnSpc>
        <a:spcBef>
          <a:spcPct val="20%"/>
        </a:spcBef>
        <a:spcAft>
          <a:spcPct val="0%"/>
        </a:spcAft>
        <a:buClr>
          <a:schemeClr val="bg2"/>
        </a:buClr>
        <a:buChar char="–"/>
        <a:defRPr sz="1700" kern="1200">
          <a:solidFill>
            <a:schemeClr val="tx1"/>
          </a:solidFill>
          <a:latin typeface="+mn-lt"/>
          <a:ea typeface="+mn-ea"/>
          <a:cs typeface="+mn-cs"/>
        </a:defRPr>
      </a:lvl4pPr>
      <a:lvl5pPr marL="1876425" indent="-225425" algn="l" defTabSz="957263" rtl="0" eaLnBrk="0" fontAlgn="base" hangingPunct="0">
        <a:lnSpc>
          <a:spcPct val="90%"/>
        </a:lnSpc>
        <a:spcBef>
          <a:spcPct val="20%"/>
        </a:spcBef>
        <a:spcAft>
          <a:spcPct val="0%"/>
        </a:spcAft>
        <a:buClr>
          <a:schemeClr val="bg2"/>
        </a:buClr>
        <a:buChar char="»"/>
        <a:defRPr sz="1500" kern="1200">
          <a:solidFill>
            <a:schemeClr val="tx1"/>
          </a:solidFill>
          <a:latin typeface="+mn-lt"/>
          <a:ea typeface="+mn-ea"/>
          <a:cs typeface="+mn-cs"/>
        </a:defRPr>
      </a:lvl5pPr>
      <a:lvl6pPr marL="25146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purl.oclc.org/ooxml/officeDocument/relationships/slideLayout" Target="../slideLayouts/slideLayout7.xml"/></Relationships>
</file>

<file path=ppt/slides/_rels/slide2.xml.rels><?xml version="1.0" encoding="UTF-8" standalone="yes"?>
<Relationships xmlns="http://schemas.openxmlformats.org/package/2006/relationships"><Relationship Id="rId3" Type="http://purl.oclc.org/ooxml/officeDocument/relationships/image" Target="../media/image12.jpeg"/><Relationship Id="rId2" Type="http://purl.oclc.org/ooxml/officeDocument/relationships/notesSlide" Target="../notesSlides/notesSlide1.xml"/><Relationship Id="rId1" Type="http://purl.oclc.org/ooxml/officeDocument/relationships/slideLayout" Target="../slideLayouts/slideLayout60.xml"/></Relationships>
</file>

<file path=ppt/slides/_rels/slide3.xml.rels><?xml version="1.0" encoding="UTF-8" standalone="yes"?>
<Relationships xmlns="http://schemas.openxmlformats.org/package/2006/relationships"><Relationship Id="rId3" Type="http://purl.oclc.org/ooxml/officeDocument/relationships/notesSlide" Target="../notesSlides/notesSlide2.xml"/><Relationship Id="rId7" Type="http://purl.oclc.org/ooxml/officeDocument/relationships/image" Target="../media/image14.emf"/><Relationship Id="rId2" Type="http://purl.oclc.org/ooxml/officeDocument/relationships/slideLayout" Target="../slideLayouts/slideLayout52.xml"/><Relationship Id="rId1" Type="http://schemas.openxmlformats.org/officeDocument/2006/relationships/vmlDrawing" Target="../drawings/vmlDrawing1.vml"/><Relationship Id="rId6" Type="http://purl.oclc.org/ooxml/officeDocument/relationships/oleObject" Target="../embeddings/Microsoft_Excel_97-2003_Worksheet1.xls"/><Relationship Id="rId5" Type="http://purl.oclc.org/ooxml/officeDocument/relationships/image" Target="../media/image13.emf"/><Relationship Id="rId4" Type="http://purl.oclc.org/ooxml/officeDocument/relationships/oleObject" Target="../embeddings/oleObject1.bin"/></Relationships>
</file>

<file path=ppt/slides/_rels/slide4.xml.rels><?xml version="1.0" encoding="UTF-8" standalone="yes"?>
<Relationships xmlns="http://schemas.openxmlformats.org/package/2006/relationships"><Relationship Id="rId2" Type="http://purl.oclc.org/ooxml/officeDocument/relationships/notesSlide" Target="../notesSlides/notesSlide3.xml"/><Relationship Id="rId1" Type="http://purl.oclc.org/ooxml/officeDocument/relationships/slideLayout" Target="../slideLayouts/slideLayout20.xml"/></Relationships>
</file>

<file path=ppt/slides/_rels/slide5.xml.rels><?xml version="1.0" encoding="UTF-8" standalone="yes"?>
<Relationships xmlns="http://schemas.openxmlformats.org/package/2006/relationships"><Relationship Id="rId8" Type="http://purl.oclc.org/ooxml/officeDocument/relationships/image" Target="../media/image20.png"/><Relationship Id="rId13" Type="http://purl.oclc.org/ooxml/officeDocument/relationships/image" Target="../media/image25.png"/><Relationship Id="rId18" Type="http://purl.oclc.org/ooxml/officeDocument/relationships/image" Target="../media/image30.png"/><Relationship Id="rId3" Type="http://purl.oclc.org/ooxml/officeDocument/relationships/image" Target="../media/image15.png"/><Relationship Id="rId7" Type="http://purl.oclc.org/ooxml/officeDocument/relationships/image" Target="../media/image19.png"/><Relationship Id="rId12" Type="http://purl.oclc.org/ooxml/officeDocument/relationships/image" Target="../media/image24.emf"/><Relationship Id="rId17" Type="http://purl.oclc.org/ooxml/officeDocument/relationships/image" Target="../media/image29.jpeg"/><Relationship Id="rId2" Type="http://purl.oclc.org/ooxml/officeDocument/relationships/notesSlide" Target="../notesSlides/notesSlide4.xml"/><Relationship Id="rId16" Type="http://purl.oclc.org/ooxml/officeDocument/relationships/image" Target="../media/image28.png"/><Relationship Id="rId20" Type="http://purl.oclc.org/ooxml/officeDocument/relationships/image" Target="../media/image32.jpeg"/><Relationship Id="rId1" Type="http://purl.oclc.org/ooxml/officeDocument/relationships/slideLayout" Target="../slideLayouts/slideLayout38.xml"/><Relationship Id="rId6" Type="http://purl.oclc.org/ooxml/officeDocument/relationships/image" Target="../media/image18.png"/><Relationship Id="rId11" Type="http://purl.oclc.org/ooxml/officeDocument/relationships/image" Target="../media/image23.emf"/><Relationship Id="rId5" Type="http://purl.oclc.org/ooxml/officeDocument/relationships/image" Target="../media/image17.emf"/><Relationship Id="rId15" Type="http://purl.oclc.org/ooxml/officeDocument/relationships/image" Target="../media/image27.jpeg"/><Relationship Id="rId10" Type="http://purl.oclc.org/ooxml/officeDocument/relationships/image" Target="../media/image22.emf"/><Relationship Id="rId19" Type="http://purl.oclc.org/ooxml/officeDocument/relationships/image" Target="../media/image31.emf"/><Relationship Id="rId4" Type="http://purl.oclc.org/ooxml/officeDocument/relationships/image" Target="../media/image16.jpeg"/><Relationship Id="rId9" Type="http://purl.oclc.org/ooxml/officeDocument/relationships/image" Target="../media/image21.png"/><Relationship Id="rId14" Type="http://purl.oclc.org/ooxml/officeDocument/relationships/image" Target="../media/image26.png"/></Relationships>
</file>

<file path=ppt/slides/_rels/slide6.xml.rels><?xml version="1.0" encoding="UTF-8" standalone="yes"?>
<Relationships xmlns="http://schemas.openxmlformats.org/package/2006/relationships"><Relationship Id="rId2" Type="http://purl.oclc.org/ooxml/officeDocument/relationships/image" Target="../media/image33.jpeg"/><Relationship Id="rId1" Type="http://purl.oclc.org/ooxml/officeDocument/relationships/slideLayout" Target="../slideLayouts/slideLayout8.xml"/></Relationships>
</file>

<file path=ppt/slides/_rels/slide7.xml.rels><?xml version="1.0" encoding="UTF-8" standalone="yes"?>
<Relationships xmlns="http://schemas.openxmlformats.org/package/2006/relationships"><Relationship Id="rId2" Type="http://purl.oclc.org/ooxml/officeDocument/relationships/image" Target="../media/image34.png"/><Relationship Id="rId1" Type="http://purl.oclc.org/ooxml/officeDocument/relationships/slideLayout" Target="../slideLayouts/slideLayout8.xml"/></Relationships>
</file>

<file path=ppt/slides/slide1.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0242" name="Subtitle 3"/>
          <p:cNvSpPr>
            <a:spLocks noGrp="1"/>
          </p:cNvSpPr>
          <p:nvPr>
            <p:ph type="subTitle" idx="1"/>
          </p:nvPr>
        </p:nvSpPr>
        <p:spPr>
          <a:xfrm>
            <a:off x="5247862" y="4797426"/>
            <a:ext cx="5293140" cy="10525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vert="horz" wrap="square" numCol="1" anchor="t" anchorCtr="0" compatLnSpc="1">
            <a:prstTxWarp prst="textNoShape">
              <a:avLst/>
            </a:prstTxWarp>
          </a:bodyPr>
          <a:lstStyle/>
          <a:p>
            <a:pPr eaLnBrk="1" hangingPunct="1"/>
            <a:r>
              <a:rPr lang="nl-BE" altLang="nl-BE" dirty="0" err="1" smtClean="0">
                <a:latin typeface="Arial" panose="020B0604020202020204" pitchFamily="34" charset="0"/>
                <a:ea typeface="ＭＳ Ｐゴシック" panose="020B0600070205080204" pitchFamily="34" charset="-128"/>
                <a:cs typeface="Arial" panose="020B0604020202020204" pitchFamily="34" charset="0"/>
              </a:rPr>
              <a:t>Agfa</a:t>
            </a:r>
            <a:r>
              <a:rPr lang="nl-BE" altLang="nl-BE" dirty="0" smtClean="0">
                <a:latin typeface="Arial" panose="020B0604020202020204" pitchFamily="34" charset="0"/>
                <a:ea typeface="ＭＳ Ｐゴシック" panose="020B0600070205080204" pitchFamily="34" charset="-128"/>
                <a:cs typeface="Arial" panose="020B0604020202020204" pitchFamily="34" charset="0"/>
              </a:rPr>
              <a:t> Graphics </a:t>
            </a:r>
            <a:r>
              <a:rPr lang="nl-BE" altLang="nl-BE" dirty="0" smtClean="0">
                <a:latin typeface="Arial" panose="020B0604020202020204" pitchFamily="34" charset="0"/>
                <a:ea typeface="ＭＳ Ｐゴシック" panose="020B0600070205080204" pitchFamily="34" charset="-128"/>
                <a:cs typeface="Arial" panose="020B0604020202020204" pitchFamily="34" charset="0"/>
              </a:rPr>
              <a:t>Supply Chain </a:t>
            </a:r>
            <a:r>
              <a:rPr lang="nl-BE" altLang="nl-BE" dirty="0" err="1" smtClean="0">
                <a:latin typeface="Arial" panose="020B0604020202020204" pitchFamily="34" charset="0"/>
                <a:ea typeface="ＭＳ Ｐゴシック" panose="020B0600070205080204" pitchFamily="34" charset="-128"/>
                <a:cs typeface="Arial" panose="020B0604020202020204" pitchFamily="34" charset="0"/>
              </a:rPr>
              <a:t>Spare</a:t>
            </a:r>
            <a:r>
              <a:rPr lang="nl-BE" altLang="nl-BE" dirty="0" smtClean="0">
                <a:latin typeface="Arial" panose="020B0604020202020204" pitchFamily="34" charset="0"/>
                <a:ea typeface="ＭＳ Ｐゴシック" panose="020B0600070205080204" pitchFamily="34" charset="-128"/>
                <a:cs typeface="Arial" panose="020B0604020202020204" pitchFamily="34" charset="0"/>
              </a:rPr>
              <a:t> </a:t>
            </a:r>
            <a:r>
              <a:rPr lang="nl-BE" altLang="nl-BE" dirty="0" err="1" smtClean="0">
                <a:latin typeface="Arial" panose="020B0604020202020204" pitchFamily="34" charset="0"/>
                <a:ea typeface="ＭＳ Ｐゴシック" panose="020B0600070205080204" pitchFamily="34" charset="-128"/>
                <a:cs typeface="Arial" panose="020B0604020202020204" pitchFamily="34" charset="0"/>
              </a:rPr>
              <a:t>Parts</a:t>
            </a:r>
            <a:endParaRPr lang="en-US" altLang="nl-BE" dirty="0" smtClean="0">
              <a:latin typeface="Arial" panose="020B0604020202020204" pitchFamily="34" charset="0"/>
              <a:ea typeface="ＭＳ Ｐゴシック" panose="020B0600070205080204" pitchFamily="34" charset="-128"/>
              <a:cs typeface="Arial" panose="020B0604020202020204" pitchFamily="34" charset="0"/>
            </a:endParaRPr>
          </a:p>
        </p:txBody>
      </p:sp>
      <p:sp>
        <p:nvSpPr>
          <p:cNvPr id="3" name="Title 2"/>
          <p:cNvSpPr>
            <a:spLocks noGrp="1"/>
          </p:cNvSpPr>
          <p:nvPr>
            <p:ph type="title"/>
          </p:nvPr>
        </p:nvSpPr>
        <p:spPr>
          <a:xfrm>
            <a:off x="2063751" y="3394075"/>
            <a:ext cx="7751763" cy="984250"/>
          </a:xfrm>
        </p:spPr>
        <p:txBody>
          <a:bodyPr/>
          <a:lstStyle/>
          <a:p>
            <a:pPr eaLnBrk="1" hangingPunct="1">
              <a:defRPr/>
            </a:pPr>
            <a:r>
              <a:rPr lang="nl-BE" sz="2400" dirty="0"/>
              <a:t>SLF</a:t>
            </a:r>
            <a:br>
              <a:rPr lang="nl-BE" sz="2400" dirty="0"/>
            </a:br>
            <a:r>
              <a:rPr lang="nl-BE" sz="2400" dirty="0"/>
              <a:t/>
            </a:r>
            <a:br>
              <a:rPr lang="nl-BE" sz="2400" dirty="0"/>
            </a:br>
            <a:r>
              <a:rPr lang="nl-BE" sz="2400" dirty="0"/>
              <a:t>2018–14-26 </a:t>
            </a:r>
            <a:endParaRPr lang="en-US" sz="2400" dirty="0"/>
          </a:p>
        </p:txBody>
      </p:sp>
    </p:spTree>
    <p:extLst>
      <p:ext uri="{BB962C8B-B14F-4D97-AF65-F5344CB8AC3E}">
        <p14:creationId xmlns:p14="http://schemas.microsoft.com/office/powerpoint/2010/main" val="311383590"/>
      </p:ext>
    </p:extLst>
  </p:cSld>
  <p:clrMapOvr>
    <a:masterClrMapping/>
  </p:clrMapOvr>
  <p:timing>
    <p:tnLst>
      <p:par>
        <p:cTn id="1" dur="indefinite" restart="never" nodeType="tmRoot"/>
      </p:par>
    </p:tnLst>
  </p:timing>
</p:sld>
</file>

<file path=ppt/slides/slide2.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pic>
        <p:nvPicPr>
          <p:cNvPr id="12290" name="Picture 2" descr="Wereldkaart"/>
          <p:cNvPicPr>
            <a:picLocks noChangeAspect="1" noChangeArrowheads="1"/>
          </p:cNvPicPr>
          <p:nvPr/>
        </p:nvPicPr>
        <p:blipFill>
          <a:blip r:embed="rId3">
            <a:lum bright="20%" contrast="20%"/>
            <a:extLst>
              <a:ext uri="{28A0092B-C50C-407E-A947-70E740481C1C}">
                <a14:useLocalDpi xmlns:a14="http://schemas.microsoft.com/office/drawing/2010/main" val="0"/>
              </a:ext>
            </a:extLst>
          </a:blip>
          <a:srcRect r="9.129%" b="9.651%"/>
          <a:stretch>
            <a:fillRect/>
          </a:stretch>
        </p:blipFill>
        <p:spPr bwMode="auto">
          <a:xfrm>
            <a:off x="1822450" y="2371725"/>
            <a:ext cx="9226550" cy="3657600"/>
          </a:xfrm>
          <a:prstGeom prst="rect">
            <a:avLst/>
          </a:prstGeom>
          <a:solidFill>
            <a:schemeClr val="bg1">
              <a:alpha val="50.195%"/>
            </a:schemeClr>
          </a:solidFill>
          <a:ln>
            <a:noFill/>
          </a:ln>
          <a:extLst>
            <a:ext uri="{91240B29-F687-4F45-9708-019B960494DF}">
              <a14:hiddenLine xmlns:a14="http://schemas.microsoft.com/office/drawing/2010/main" w="9525">
                <a:solidFill>
                  <a:srgbClr val="000000"/>
                </a:solidFill>
                <a:miter lim="800%"/>
                <a:headEnd/>
                <a:tailEnd/>
              </a14:hiddenLine>
            </a:ext>
          </a:extLst>
        </p:spPr>
      </p:pic>
      <p:sp>
        <p:nvSpPr>
          <p:cNvPr id="12291" name="Rectangle 3"/>
          <p:cNvSpPr>
            <a:spLocks noGrp="1" noChangeArrowheads="1"/>
          </p:cNvSpPr>
          <p:nvPr>
            <p:ph type="title"/>
          </p:nvPr>
        </p:nvSpPr>
        <p:spPr/>
        <p:txBody>
          <a:bodyPr/>
          <a:lstStyle/>
          <a:p>
            <a:pPr eaLnBrk="1" hangingPunct="1"/>
            <a:r>
              <a:rPr lang="en-US" altLang="nl-BE" sz="3200"/>
              <a:t>Agfa in de wereld</a:t>
            </a:r>
          </a:p>
        </p:txBody>
      </p:sp>
      <p:sp>
        <p:nvSpPr>
          <p:cNvPr id="12292" name="Rectangle 4"/>
          <p:cNvSpPr>
            <a:spLocks noGrp="1" noChangeArrowheads="1"/>
          </p:cNvSpPr>
          <p:nvPr>
            <p:ph type="body" idx="1"/>
          </p:nvPr>
        </p:nvSpPr>
        <p:spPr>
          <a:xfrm>
            <a:off x="1555750" y="990600"/>
            <a:ext cx="9080500" cy="1289050"/>
          </a:xfrm>
        </p:spPr>
        <p:txBody>
          <a:bodyPr/>
          <a:lstStyle/>
          <a:p>
            <a:pPr eaLnBrk="1" hangingPunct="1"/>
            <a:r>
              <a:rPr lang="en-US" altLang="nl-BE" smtClean="0"/>
              <a:t>Verkooporganisaties in 40 landen</a:t>
            </a:r>
          </a:p>
          <a:p>
            <a:pPr eaLnBrk="1" hangingPunct="1"/>
            <a:r>
              <a:rPr lang="en-US" altLang="nl-BE" smtClean="0"/>
              <a:t>Vertegenwoordigd in 100 landen</a:t>
            </a:r>
          </a:p>
          <a:p>
            <a:pPr eaLnBrk="1" hangingPunct="1"/>
            <a:r>
              <a:rPr lang="en-US" altLang="nl-BE" smtClean="0"/>
              <a:t>Productievestigingen in 8 landen</a:t>
            </a:r>
          </a:p>
        </p:txBody>
      </p:sp>
      <p:sp>
        <p:nvSpPr>
          <p:cNvPr id="12293" name="Arc 5"/>
          <p:cNvSpPr>
            <a:spLocks/>
          </p:cNvSpPr>
          <p:nvPr/>
        </p:nvSpPr>
        <p:spPr bwMode="auto">
          <a:xfrm>
            <a:off x="4154489" y="3328989"/>
            <a:ext cx="1666875" cy="1654175"/>
          </a:xfrm>
          <a:custGeom>
            <a:avLst/>
            <a:gdLst>
              <a:gd name="T0" fmla="*/ 2147483646 w 35489"/>
              <a:gd name="T1" fmla="*/ 2147483646 h 38172"/>
              <a:gd name="T2" fmla="*/ 802714705 w 35489"/>
              <a:gd name="T3" fmla="*/ 0 h 38172"/>
              <a:gd name="T4" fmla="*/ 2147483646 w 35489"/>
              <a:gd name="T5" fmla="*/ 1348604520 h 38172"/>
              <a:gd name="T6" fmla="*/ 0 60000 65536"/>
              <a:gd name="T7" fmla="*/ 0 60000 65536"/>
              <a:gd name="T8" fmla="*/ 0 60000 65536"/>
            </a:gdLst>
            <a:ahLst/>
            <a:cxnLst>
              <a:cxn ang="T6">
                <a:pos x="T0" y="T1"/>
              </a:cxn>
              <a:cxn ang="T7">
                <a:pos x="T2" y="T3"/>
              </a:cxn>
              <a:cxn ang="T8">
                <a:pos x="T4" y="T5"/>
              </a:cxn>
            </a:cxnLst>
            <a:rect l="0" t="0" r="r" b="b"/>
            <a:pathLst>
              <a:path w="35489" h="38172" fill="none" extrusionOk="0">
                <a:moveTo>
                  <a:pt x="35489" y="33114"/>
                </a:moveTo>
                <a:cubicBezTo>
                  <a:pt x="31598" y="36381"/>
                  <a:pt x="26680" y="38172"/>
                  <a:pt x="21600" y="38172"/>
                </a:cubicBezTo>
                <a:cubicBezTo>
                  <a:pt x="9670" y="38172"/>
                  <a:pt x="0" y="28501"/>
                  <a:pt x="0" y="16572"/>
                </a:cubicBezTo>
                <a:cubicBezTo>
                  <a:pt x="0" y="10173"/>
                  <a:pt x="2837" y="4103"/>
                  <a:pt x="7746" y="-1"/>
                </a:cubicBezTo>
              </a:path>
              <a:path w="35489" h="38172" stroke="0" extrusionOk="0">
                <a:moveTo>
                  <a:pt x="35489" y="33114"/>
                </a:moveTo>
                <a:cubicBezTo>
                  <a:pt x="31598" y="36381"/>
                  <a:pt x="26680" y="38172"/>
                  <a:pt x="21600" y="38172"/>
                </a:cubicBezTo>
                <a:cubicBezTo>
                  <a:pt x="9670" y="38172"/>
                  <a:pt x="0" y="28501"/>
                  <a:pt x="0" y="16572"/>
                </a:cubicBezTo>
                <a:cubicBezTo>
                  <a:pt x="0" y="10173"/>
                  <a:pt x="2837" y="4103"/>
                  <a:pt x="7746" y="-1"/>
                </a:cubicBezTo>
                <a:lnTo>
                  <a:pt x="21600" y="16572"/>
                </a:lnTo>
                <a:lnTo>
                  <a:pt x="35489" y="33114"/>
                </a:lnTo>
                <a:close/>
              </a:path>
            </a:pathLst>
          </a:custGeom>
          <a:solidFill>
            <a:srgbClr val="DFBFFF"/>
          </a:solidFill>
          <a:ln>
            <a:noFill/>
          </a:ln>
          <a:extLst>
            <a:ext uri="{91240B29-F687-4F45-9708-019B960494DF}">
              <a14:hiddenLine xmlns:a14="http://schemas.microsoft.com/office/drawing/2010/main" w="15875">
                <a:solidFill>
                  <a:srgbClr val="FFFFFF"/>
                </a:solidFill>
                <a:round/>
                <a:headEnd/>
                <a:tailEnd/>
              </a14:hiddenLine>
            </a:ext>
          </a:extLst>
        </p:spPr>
        <p:txBody>
          <a:bodyPr/>
          <a:lstStyle/>
          <a:p>
            <a:endParaRPr lang="nl-BE" sz="400">
              <a:solidFill>
                <a:srgbClr val="000000"/>
              </a:solidFill>
              <a:latin typeface="Arial" panose="020B0604020202020204" pitchFamily="34" charset="0"/>
            </a:endParaRPr>
          </a:p>
        </p:txBody>
      </p:sp>
      <p:sp>
        <p:nvSpPr>
          <p:cNvPr id="12294" name="Arc 6"/>
          <p:cNvSpPr>
            <a:spLocks/>
          </p:cNvSpPr>
          <p:nvPr/>
        </p:nvSpPr>
        <p:spPr bwMode="auto">
          <a:xfrm>
            <a:off x="4519613" y="3109914"/>
            <a:ext cx="1663700" cy="1431925"/>
          </a:xfrm>
          <a:custGeom>
            <a:avLst/>
            <a:gdLst>
              <a:gd name="T0" fmla="*/ 0 w 35453"/>
              <a:gd name="T1" fmla="*/ 408256376 h 33068"/>
              <a:gd name="T2" fmla="*/ 2147483646 w 35453"/>
              <a:gd name="T3" fmla="*/ 2147483646 h 33068"/>
              <a:gd name="T4" fmla="*/ 1431562066 w 35453"/>
              <a:gd name="T5" fmla="*/ 1753843937 h 33068"/>
              <a:gd name="T6" fmla="*/ 0 60000 65536"/>
              <a:gd name="T7" fmla="*/ 0 60000 65536"/>
              <a:gd name="T8" fmla="*/ 0 60000 65536"/>
            </a:gdLst>
            <a:ahLst/>
            <a:cxnLst>
              <a:cxn ang="T6">
                <a:pos x="T0" y="T1"/>
              </a:cxn>
              <a:cxn ang="T7">
                <a:pos x="T2" y="T3"/>
              </a:cxn>
              <a:cxn ang="T8">
                <a:pos x="T4" y="T5"/>
              </a:cxn>
            </a:cxnLst>
            <a:rect l="0" t="0" r="r" b="b"/>
            <a:pathLst>
              <a:path w="35453" h="33068" fill="none" extrusionOk="0">
                <a:moveTo>
                  <a:pt x="-1" y="5027"/>
                </a:moveTo>
                <a:cubicBezTo>
                  <a:pt x="3885" y="1779"/>
                  <a:pt x="8788" y="0"/>
                  <a:pt x="13853" y="0"/>
                </a:cubicBezTo>
                <a:cubicBezTo>
                  <a:pt x="25782" y="0"/>
                  <a:pt x="35453" y="9670"/>
                  <a:pt x="35453" y="21600"/>
                </a:cubicBezTo>
                <a:cubicBezTo>
                  <a:pt x="35453" y="25656"/>
                  <a:pt x="34310" y="29630"/>
                  <a:pt x="32157" y="33068"/>
                </a:cubicBezTo>
              </a:path>
              <a:path w="35453" h="33068" stroke="0" extrusionOk="0">
                <a:moveTo>
                  <a:pt x="-1" y="5027"/>
                </a:moveTo>
                <a:cubicBezTo>
                  <a:pt x="3885" y="1779"/>
                  <a:pt x="8788" y="0"/>
                  <a:pt x="13853" y="0"/>
                </a:cubicBezTo>
                <a:cubicBezTo>
                  <a:pt x="25782" y="0"/>
                  <a:pt x="35453" y="9670"/>
                  <a:pt x="35453" y="21600"/>
                </a:cubicBezTo>
                <a:cubicBezTo>
                  <a:pt x="35453" y="25656"/>
                  <a:pt x="34310" y="29630"/>
                  <a:pt x="32157" y="33068"/>
                </a:cubicBezTo>
                <a:lnTo>
                  <a:pt x="13853" y="21600"/>
                </a:lnTo>
                <a:lnTo>
                  <a:pt x="-1" y="5027"/>
                </a:lnTo>
                <a:close/>
              </a:path>
            </a:pathLst>
          </a:custGeom>
          <a:solidFill>
            <a:srgbClr val="B7FFEC"/>
          </a:solidFill>
          <a:ln>
            <a:noFill/>
          </a:ln>
          <a:extLst>
            <a:ext uri="{91240B29-F687-4F45-9708-019B960494DF}">
              <a14:hiddenLine xmlns:a14="http://schemas.microsoft.com/office/drawing/2010/main" w="15875">
                <a:solidFill>
                  <a:srgbClr val="FFFFFF"/>
                </a:solidFill>
                <a:round/>
                <a:headEnd/>
                <a:tailEnd/>
              </a14:hiddenLine>
            </a:ext>
          </a:extLst>
        </p:spPr>
        <p:txBody>
          <a:bodyPr/>
          <a:lstStyle/>
          <a:p>
            <a:endParaRPr lang="nl-BE" sz="400">
              <a:solidFill>
                <a:srgbClr val="000000"/>
              </a:solidFill>
              <a:latin typeface="Arial" panose="020B0604020202020204" pitchFamily="34" charset="0"/>
            </a:endParaRPr>
          </a:p>
        </p:txBody>
      </p:sp>
      <p:sp>
        <p:nvSpPr>
          <p:cNvPr id="12295" name="Arc 7"/>
          <p:cNvSpPr>
            <a:spLocks/>
          </p:cNvSpPr>
          <p:nvPr/>
        </p:nvSpPr>
        <p:spPr bwMode="auto">
          <a:xfrm>
            <a:off x="5168901" y="4044951"/>
            <a:ext cx="862013" cy="715963"/>
          </a:xfrm>
          <a:custGeom>
            <a:avLst/>
            <a:gdLst>
              <a:gd name="T0" fmla="*/ 1911830725 w 18304"/>
              <a:gd name="T1" fmla="*/ 929813340 h 16542"/>
              <a:gd name="T2" fmla="*/ 1450689467 w 18304"/>
              <a:gd name="T3" fmla="*/ 1341206667 h 16542"/>
              <a:gd name="T4" fmla="*/ 0 w 18304"/>
              <a:gd name="T5" fmla="*/ 0 h 16542"/>
              <a:gd name="T6" fmla="*/ 0 60000 65536"/>
              <a:gd name="T7" fmla="*/ 0 60000 65536"/>
              <a:gd name="T8" fmla="*/ 0 60000 65536"/>
            </a:gdLst>
            <a:ahLst/>
            <a:cxnLst>
              <a:cxn ang="T6">
                <a:pos x="T0" y="T1"/>
              </a:cxn>
              <a:cxn ang="T7">
                <a:pos x="T2" y="T3"/>
              </a:cxn>
              <a:cxn ang="T8">
                <a:pos x="T4" y="T5"/>
              </a:cxn>
            </a:cxnLst>
            <a:rect l="0" t="0" r="r" b="b"/>
            <a:pathLst>
              <a:path w="18304" h="16542" fill="none" extrusionOk="0">
                <a:moveTo>
                  <a:pt x="18304" y="11468"/>
                </a:moveTo>
                <a:cubicBezTo>
                  <a:pt x="17106" y="13379"/>
                  <a:pt x="15616" y="15091"/>
                  <a:pt x="13889" y="16542"/>
                </a:cubicBezTo>
              </a:path>
              <a:path w="18304" h="16542" stroke="0" extrusionOk="0">
                <a:moveTo>
                  <a:pt x="18304" y="11468"/>
                </a:moveTo>
                <a:cubicBezTo>
                  <a:pt x="17106" y="13379"/>
                  <a:pt x="15616" y="15091"/>
                  <a:pt x="13889" y="16542"/>
                </a:cubicBezTo>
                <a:lnTo>
                  <a:pt x="0" y="0"/>
                </a:lnTo>
                <a:lnTo>
                  <a:pt x="18304" y="11468"/>
                </a:lnTo>
                <a:close/>
              </a:path>
            </a:pathLst>
          </a:custGeom>
          <a:solidFill>
            <a:srgbClr val="FF9999"/>
          </a:solidFill>
          <a:ln w="15875">
            <a:solidFill>
              <a:srgbClr val="FFFFFF"/>
            </a:solidFill>
            <a:round/>
            <a:headEnd/>
            <a:tailEnd/>
          </a:ln>
        </p:spPr>
        <p:txBody>
          <a:bodyPr/>
          <a:lstStyle/>
          <a:p>
            <a:endParaRPr lang="nl-BE" sz="400">
              <a:solidFill>
                <a:srgbClr val="000000"/>
              </a:solidFill>
              <a:latin typeface="Arial" panose="020B0604020202020204" pitchFamily="34" charset="0"/>
            </a:endParaRPr>
          </a:p>
        </p:txBody>
      </p:sp>
      <p:grpSp>
        <p:nvGrpSpPr>
          <p:cNvPr id="12296" name="Group 8"/>
          <p:cNvGrpSpPr>
            <a:grpSpLocks/>
          </p:cNvGrpSpPr>
          <p:nvPr/>
        </p:nvGrpSpPr>
        <p:grpSpPr bwMode="auto">
          <a:xfrm>
            <a:off x="4178300" y="3471864"/>
            <a:ext cx="2438400" cy="1565275"/>
            <a:chOff x="1847" y="1561"/>
            <a:chExt cx="2328" cy="1504"/>
          </a:xfrm>
        </p:grpSpPr>
        <p:sp>
          <p:nvSpPr>
            <p:cNvPr id="12297" name="Text Box 9"/>
            <p:cNvSpPr txBox="1">
              <a:spLocks noChangeArrowheads="1"/>
            </p:cNvSpPr>
            <p:nvPr/>
          </p:nvSpPr>
          <p:spPr bwMode="auto">
            <a:xfrm>
              <a:off x="3604" y="2833"/>
              <a:ext cx="571" cy="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spcBef>
                  <a:spcPct val="30%"/>
                </a:spcBef>
              </a:pPr>
              <a:r>
                <a:rPr lang="en-US" altLang="nl-BE" sz="1000">
                  <a:solidFill>
                    <a:srgbClr val="000000"/>
                  </a:solidFill>
                </a:rPr>
                <a:t>Andere</a:t>
              </a:r>
            </a:p>
          </p:txBody>
        </p:sp>
        <p:sp>
          <p:nvSpPr>
            <p:cNvPr id="12298" name="Text Box 10"/>
            <p:cNvSpPr txBox="1">
              <a:spLocks noChangeArrowheads="1"/>
            </p:cNvSpPr>
            <p:nvPr/>
          </p:nvSpPr>
          <p:spPr bwMode="auto">
            <a:xfrm>
              <a:off x="1847" y="2189"/>
              <a:ext cx="1105" cy="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spcBef>
                  <a:spcPct val="30%"/>
                </a:spcBef>
              </a:pPr>
              <a:r>
                <a:rPr lang="en-US" altLang="nl-BE" sz="1400">
                  <a:solidFill>
                    <a:srgbClr val="000000"/>
                  </a:solidFill>
                </a:rPr>
                <a:t>Prepress</a:t>
              </a:r>
            </a:p>
            <a:p>
              <a:pPr algn="ctr">
                <a:spcBef>
                  <a:spcPct val="30%"/>
                </a:spcBef>
              </a:pPr>
              <a:r>
                <a:rPr lang="en-US" altLang="nl-BE" sz="1400" i="1">
                  <a:solidFill>
                    <a:srgbClr val="000000"/>
                  </a:solidFill>
                </a:rPr>
                <a:t>Nr.1-2</a:t>
              </a:r>
            </a:p>
          </p:txBody>
        </p:sp>
        <p:sp>
          <p:nvSpPr>
            <p:cNvPr id="12299" name="Text Box 11"/>
            <p:cNvSpPr txBox="1">
              <a:spLocks noChangeArrowheads="1"/>
            </p:cNvSpPr>
            <p:nvPr/>
          </p:nvSpPr>
          <p:spPr bwMode="auto">
            <a:xfrm>
              <a:off x="2547" y="1561"/>
              <a:ext cx="1208" cy="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spcBef>
                  <a:spcPct val="30%"/>
                </a:spcBef>
              </a:pPr>
              <a:r>
                <a:rPr lang="en-US" altLang="nl-BE" sz="1400">
                  <a:solidFill>
                    <a:srgbClr val="000000"/>
                  </a:solidFill>
                </a:rPr>
                <a:t>HealthCare</a:t>
              </a:r>
            </a:p>
            <a:p>
              <a:pPr algn="ctr">
                <a:spcBef>
                  <a:spcPct val="30%"/>
                </a:spcBef>
              </a:pPr>
              <a:r>
                <a:rPr lang="en-US" altLang="nl-BE" sz="1400" i="1">
                  <a:solidFill>
                    <a:srgbClr val="000000"/>
                  </a:solidFill>
                </a:rPr>
                <a:t>Nr.1-2</a:t>
              </a:r>
            </a:p>
          </p:txBody>
        </p:sp>
      </p:grpSp>
    </p:spTree>
    <p:extLst>
      <p:ext uri="{BB962C8B-B14F-4D97-AF65-F5344CB8AC3E}">
        <p14:creationId xmlns:p14="http://schemas.microsoft.com/office/powerpoint/2010/main" val="357370251"/>
      </p:ext>
    </p:extLst>
  </p:cSld>
  <p:clrMapOvr>
    <a:masterClrMapping/>
  </p:clrMapOvr>
  <p:transition spd="med">
    <p:wipe dir="r"/>
  </p:transition>
  <p:timing>
    <p:tnLst>
      <p:par>
        <p:cTn id="1" dur="indefinite" restart="never" nodeType="tmRoot"/>
      </p:par>
    </p:tnLst>
  </p:timing>
</p:sld>
</file>

<file path=ppt/slides/slide3.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p:txBody>
          <a:bodyPr/>
          <a:lstStyle/>
          <a:p>
            <a:pPr eaLnBrk="1" hangingPunct="1"/>
            <a:r>
              <a:rPr lang="en-GB" altLang="nl-BE" dirty="0" smtClean="0"/>
              <a:t>Agfa-</a:t>
            </a:r>
            <a:r>
              <a:rPr lang="en-GB" altLang="nl-BE" dirty="0" err="1" smtClean="0"/>
              <a:t>Gevaert</a:t>
            </a:r>
            <a:r>
              <a:rPr lang="en-GB" altLang="nl-BE" dirty="0" smtClean="0"/>
              <a:t> </a:t>
            </a:r>
            <a:r>
              <a:rPr lang="en-GB" altLang="nl-BE" dirty="0" err="1" smtClean="0"/>
              <a:t>Groep</a:t>
            </a:r>
            <a:r>
              <a:rPr lang="en-GB" altLang="nl-BE" dirty="0" smtClean="0"/>
              <a:t>: </a:t>
            </a:r>
            <a:r>
              <a:rPr lang="en-GB" altLang="nl-BE" dirty="0" err="1" smtClean="0"/>
              <a:t>omzet</a:t>
            </a:r>
            <a:r>
              <a:rPr lang="en-GB" altLang="nl-BE" dirty="0" smtClean="0"/>
              <a:t> </a:t>
            </a:r>
            <a:r>
              <a:rPr lang="en-GB" altLang="nl-BE" dirty="0" smtClean="0"/>
              <a:t>2016 – 2.500 </a:t>
            </a:r>
            <a:r>
              <a:rPr lang="en-GB" altLang="nl-BE" dirty="0" err="1" smtClean="0"/>
              <a:t>Miljoen</a:t>
            </a:r>
            <a:r>
              <a:rPr lang="en-GB" altLang="nl-BE" dirty="0" smtClean="0"/>
              <a:t> €</a:t>
            </a:r>
            <a:endParaRPr lang="en-GB" altLang="nl-BE" dirty="0" smtClean="0"/>
          </a:p>
        </p:txBody>
      </p:sp>
      <p:graphicFrame>
        <p:nvGraphicFramePr>
          <p:cNvPr id="14339" name="Object 3"/>
          <p:cNvGraphicFramePr>
            <a:graphicFrameLocks noChangeAspect="1"/>
          </p:cNvGraphicFramePr>
          <p:nvPr/>
        </p:nvGraphicFramePr>
        <p:xfrm>
          <a:off x="-779463" y="1522414"/>
          <a:ext cx="8786813" cy="4306887"/>
        </p:xfrm>
        <a:graphic>
          <a:graphicData uri="http://purl.oclc.org/ooxml/officeDocument/oleObject">
            <mc:AlternateContent xmlns:mc="http://schemas.openxmlformats.org/markup-compatibility/2006">
              <mc:Choice xmlns:v="urn:schemas-microsoft-com:vml" Requires="v">
                <p:oleObj spid="_x0000_s1044" name="Microsoft Graph Chart" r:id="rId4" imgW="7772535" imgH="3895830" progId="MSGraph.Chart.8">
                  <p:embed followColorScheme="full"/>
                </p:oleObj>
              </mc:Choice>
              <mc:Fallback>
                <p:oleObj name="Microsoft Graph Chart" r:id="rId4" imgW="7772535" imgH="3895830" progId="MSGraph.Chart.8">
                  <p:embed followColorScheme="full"/>
                  <p:pic>
                    <p:nvPicPr>
                      <p:cNvPr id="0" name=""/>
                      <p:cNvPicPr>
                        <a:picLocks noChangeAspect="1" noChangeArrowheads="1"/>
                      </p:cNvPicPr>
                      <p:nvPr/>
                    </p:nvPicPr>
                    <p:blipFill>
                      <a:blip r:embed="rId5"/>
                      <a:srcRect/>
                      <a:stretch>
                        <a:fillRect/>
                      </a:stretch>
                    </p:blipFill>
                    <p:spPr bwMode="auto">
                      <a:xfrm>
                        <a:off x="-779463" y="1522414"/>
                        <a:ext cx="8786813" cy="4306887"/>
                      </a:xfrm>
                      <a:prstGeom prst="rect">
                        <a:avLst/>
                      </a:prstGeom>
                      <a:noFill/>
                      <a:ln>
                        <a:noFill/>
                      </a:ln>
                      <a:effectLst/>
                      <a:extLst>
                        <a:ext uri="{909E8E84-426E-40DD-AFC4-6F175D3DCCD1}">
                          <a14:hiddenFill xmlns:a14="http://schemas.microsoft.com/office/drawing/2010/main">
                            <a:solidFill>
                              <a:srgbClr val="C17A63"/>
                            </a:solidFill>
                          </a14:hiddenFill>
                        </a:ext>
                        <a:ext uri="{91240B29-F687-4F45-9708-019B960494DF}">
                          <a14:hiddenLine xmlns:a14="http://schemas.microsoft.com/office/drawing/2010/main" w="12700">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340" name="Text Box 4"/>
          <p:cNvSpPr txBox="1">
            <a:spLocks noChangeArrowheads="1"/>
          </p:cNvSpPr>
          <p:nvPr/>
        </p:nvSpPr>
        <p:spPr bwMode="auto">
          <a:xfrm>
            <a:off x="2139951" y="1084263"/>
            <a:ext cx="2949575" cy="385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4764" tIns="46551" rIns="94764" bIns="46551">
            <a:spAutoFit/>
          </a:bodyPr>
          <a:lstStyle>
            <a:lvl1pPr defTabSz="957263">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defTabSz="957263">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defTabSz="957263">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defTabSz="957263">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defTabSz="957263">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defTabSz="957263"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defTabSz="957263"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defTabSz="957263"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defTabSz="957263"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eaLnBrk="1" hangingPunct="1">
              <a:lnSpc>
                <a:spcPct val="100%"/>
              </a:lnSpc>
              <a:spcBef>
                <a:spcPct val="30%"/>
              </a:spcBef>
              <a:buClrTx/>
              <a:buFontTx/>
              <a:buNone/>
            </a:pPr>
            <a:r>
              <a:rPr lang="en-US" altLang="nl-BE" sz="1900">
                <a:solidFill>
                  <a:srgbClr val="000000"/>
                </a:solidFill>
              </a:rPr>
              <a:t>Per businessgroep (YTD)</a:t>
            </a:r>
          </a:p>
        </p:txBody>
      </p:sp>
      <p:sp>
        <p:nvSpPr>
          <p:cNvPr id="14341" name="Text Box 5"/>
          <p:cNvSpPr txBox="1">
            <a:spLocks noChangeArrowheads="1"/>
          </p:cNvSpPr>
          <p:nvPr/>
        </p:nvSpPr>
        <p:spPr bwMode="auto">
          <a:xfrm>
            <a:off x="7854950" y="1084263"/>
            <a:ext cx="1900238" cy="385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4764" tIns="46551" rIns="94764" bIns="46551">
            <a:spAutoFit/>
          </a:bodyPr>
          <a:lstStyle>
            <a:lvl1pPr defTabSz="957263">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defTabSz="957263">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defTabSz="957263">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defTabSz="957263">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defTabSz="957263">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defTabSz="957263"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defTabSz="957263"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defTabSz="957263"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defTabSz="957263"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eaLnBrk="1" hangingPunct="1">
              <a:lnSpc>
                <a:spcPct val="100%"/>
              </a:lnSpc>
              <a:spcBef>
                <a:spcPct val="30%"/>
              </a:spcBef>
              <a:buClrTx/>
              <a:buFontTx/>
              <a:buNone/>
            </a:pPr>
            <a:r>
              <a:rPr lang="en-US" altLang="nl-BE" sz="1900">
                <a:solidFill>
                  <a:srgbClr val="000000"/>
                </a:solidFill>
              </a:rPr>
              <a:t>Per regio (YTD)</a:t>
            </a:r>
          </a:p>
        </p:txBody>
      </p:sp>
      <p:graphicFrame>
        <p:nvGraphicFramePr>
          <p:cNvPr id="14342" name="Object 6"/>
          <p:cNvGraphicFramePr>
            <a:graphicFrameLocks noChangeAspect="1"/>
          </p:cNvGraphicFramePr>
          <p:nvPr/>
        </p:nvGraphicFramePr>
        <p:xfrm>
          <a:off x="4648201" y="1266826"/>
          <a:ext cx="8543925" cy="4543425"/>
        </p:xfrm>
        <a:graphic>
          <a:graphicData uri="http://purl.oclc.org/ooxml/officeDocument/oleObject">
            <mc:AlternateContent xmlns:mc="http://schemas.openxmlformats.org/markup-compatibility/2006">
              <mc:Choice xmlns:v="urn:schemas-microsoft-com:vml" Requires="v">
                <p:oleObj spid="_x0000_s1045" name="Chart" r:id="rId6" imgW="8544035" imgH="4543560" progId="Excel.Chart.8">
                  <p:embed/>
                </p:oleObj>
              </mc:Choice>
              <mc:Fallback>
                <p:oleObj name="Chart" r:id="rId6" imgW="8544035" imgH="4543560" progId="Excel.Chart.8">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48201" y="1266826"/>
                        <a:ext cx="8543925" cy="454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oleObj>
              </mc:Fallback>
            </mc:AlternateContent>
          </a:graphicData>
        </a:graphic>
      </p:graphicFrame>
      <p:sp>
        <p:nvSpPr>
          <p:cNvPr id="3" name="TextBox 2"/>
          <p:cNvSpPr txBox="1"/>
          <p:nvPr/>
        </p:nvSpPr>
        <p:spPr>
          <a:xfrm>
            <a:off x="6589713" y="4895850"/>
            <a:ext cx="2659062" cy="304800"/>
          </a:xfrm>
          <a:prstGeom prst="rect">
            <a:avLst/>
          </a:prstGeom>
          <a:noFill/>
        </p:spPr>
        <p:txBody>
          <a:bodyPr>
            <a:spAutoFit/>
          </a:bodyPr>
          <a:lstStyle/>
          <a:p>
            <a:pPr algn="ctr">
              <a:defRPr/>
            </a:pPr>
            <a:r>
              <a:rPr lang="nl-BE" sz="1380" b="1" dirty="0">
                <a:solidFill>
                  <a:srgbClr val="008000"/>
                </a:solidFill>
                <a:latin typeface="Arial" charset="0"/>
              </a:rPr>
              <a:t>Opkomende markten = 34%</a:t>
            </a:r>
          </a:p>
        </p:txBody>
      </p:sp>
      <p:sp>
        <p:nvSpPr>
          <p:cNvPr id="4" name="Tekstvak 3"/>
          <p:cNvSpPr txBox="1"/>
          <p:nvPr/>
        </p:nvSpPr>
        <p:spPr>
          <a:xfrm>
            <a:off x="5089526" y="1174661"/>
            <a:ext cx="1968999" cy="1200329"/>
          </a:xfrm>
          <a:prstGeom prst="rect">
            <a:avLst/>
          </a:prstGeom>
          <a:noFill/>
        </p:spPr>
        <p:txBody>
          <a:bodyPr wrap="square" rtlCol="0">
            <a:spAutoFit/>
          </a:bodyPr>
          <a:lstStyle/>
          <a:p>
            <a:pPr marL="171450" indent="-171450">
              <a:buFont typeface="Arial" panose="020B0604020202020204" pitchFamily="34" charset="0"/>
              <a:buChar char="•"/>
            </a:pPr>
            <a:r>
              <a:rPr lang="nl-BE" sz="1200" dirty="0" smtClean="0"/>
              <a:t>Synthetisch papier</a:t>
            </a:r>
          </a:p>
          <a:p>
            <a:pPr marL="171450" indent="-171450">
              <a:buFont typeface="Arial" panose="020B0604020202020204" pitchFamily="34" charset="0"/>
              <a:buChar char="•"/>
            </a:pPr>
            <a:r>
              <a:rPr lang="nl-BE" sz="1200" dirty="0" smtClean="0"/>
              <a:t>Luchtfotografie</a:t>
            </a:r>
          </a:p>
          <a:p>
            <a:pPr marL="171450" indent="-171450">
              <a:buFont typeface="Arial" panose="020B0604020202020204" pitchFamily="34" charset="0"/>
              <a:buChar char="•"/>
            </a:pPr>
            <a:r>
              <a:rPr lang="nl-BE" sz="1200" dirty="0" smtClean="0"/>
              <a:t>Backsheets zonnepanelen</a:t>
            </a:r>
          </a:p>
          <a:p>
            <a:pPr marL="171450" indent="-171450">
              <a:buFont typeface="Arial" panose="020B0604020202020204" pitchFamily="34" charset="0"/>
              <a:buChar char="•"/>
            </a:pPr>
            <a:r>
              <a:rPr lang="nl-BE" sz="1200" dirty="0" err="1" smtClean="0"/>
              <a:t>Membramen</a:t>
            </a:r>
            <a:endParaRPr lang="nl-BE" sz="1200" dirty="0" smtClean="0"/>
          </a:p>
          <a:p>
            <a:pPr marL="171450" indent="-171450">
              <a:buFont typeface="Arial" panose="020B0604020202020204" pitchFamily="34" charset="0"/>
              <a:buChar char="•"/>
            </a:pPr>
            <a:r>
              <a:rPr lang="nl-BE" sz="1200" dirty="0" smtClean="0"/>
              <a:t>ID-veiligheid</a:t>
            </a:r>
          </a:p>
          <a:p>
            <a:pPr marL="171450" indent="-171450">
              <a:buFont typeface="Arial" panose="020B0604020202020204" pitchFamily="34" charset="0"/>
              <a:buChar char="•"/>
            </a:pPr>
            <a:r>
              <a:rPr lang="nl-BE" sz="1200" dirty="0" smtClean="0"/>
              <a:t>Industriële folies</a:t>
            </a:r>
            <a:endParaRPr lang="nl-BE" sz="1200" dirty="0"/>
          </a:p>
        </p:txBody>
      </p:sp>
      <p:sp>
        <p:nvSpPr>
          <p:cNvPr id="10" name="Tekstvak 9"/>
          <p:cNvSpPr txBox="1"/>
          <p:nvPr/>
        </p:nvSpPr>
        <p:spPr>
          <a:xfrm>
            <a:off x="196684" y="3733801"/>
            <a:ext cx="2482348" cy="1015663"/>
          </a:xfrm>
          <a:prstGeom prst="rect">
            <a:avLst/>
          </a:prstGeom>
          <a:noFill/>
        </p:spPr>
        <p:txBody>
          <a:bodyPr wrap="square" rtlCol="0">
            <a:spAutoFit/>
          </a:bodyPr>
          <a:lstStyle/>
          <a:p>
            <a:pPr marL="171450" indent="-171450">
              <a:buFont typeface="Arial" panose="020B0604020202020204" pitchFamily="34" charset="0"/>
              <a:buChar char="•"/>
            </a:pPr>
            <a:r>
              <a:rPr lang="nl-BE" sz="1200" dirty="0" smtClean="0"/>
              <a:t>Conventionele radiologie</a:t>
            </a:r>
          </a:p>
          <a:p>
            <a:pPr marL="171450" indent="-171450">
              <a:buFont typeface="Arial" panose="020B0604020202020204" pitchFamily="34" charset="0"/>
              <a:buChar char="•"/>
            </a:pPr>
            <a:r>
              <a:rPr lang="nl-BE" sz="1200" dirty="0" smtClean="0"/>
              <a:t>CR Systemen</a:t>
            </a:r>
          </a:p>
          <a:p>
            <a:pPr marL="171450" indent="-171450">
              <a:buFont typeface="Arial" panose="020B0604020202020204" pitchFamily="34" charset="0"/>
              <a:buChar char="•"/>
            </a:pPr>
            <a:r>
              <a:rPr lang="nl-BE" sz="1200" dirty="0" smtClean="0"/>
              <a:t>DR Systemen</a:t>
            </a:r>
          </a:p>
          <a:p>
            <a:pPr marL="171450" indent="-171450">
              <a:buFont typeface="Arial" panose="020B0604020202020204" pitchFamily="34" charset="0"/>
              <a:buChar char="•"/>
            </a:pPr>
            <a:r>
              <a:rPr lang="nl-BE" sz="1200" dirty="0" err="1" smtClean="0"/>
              <a:t>Ziekenhuisbrede</a:t>
            </a:r>
            <a:r>
              <a:rPr lang="nl-BE" sz="1200" dirty="0" smtClean="0"/>
              <a:t> IT-oplossingen</a:t>
            </a:r>
          </a:p>
          <a:p>
            <a:pPr marL="171450" indent="-171450">
              <a:buFont typeface="Arial" panose="020B0604020202020204" pitchFamily="34" charset="0"/>
              <a:buChar char="•"/>
            </a:pPr>
            <a:r>
              <a:rPr lang="nl-BE" sz="1200" dirty="0" smtClean="0"/>
              <a:t>Geïntegreerde zorgsystemen</a:t>
            </a:r>
          </a:p>
        </p:txBody>
      </p:sp>
      <p:sp>
        <p:nvSpPr>
          <p:cNvPr id="12" name="Tekstvak 11"/>
          <p:cNvSpPr txBox="1"/>
          <p:nvPr/>
        </p:nvSpPr>
        <p:spPr>
          <a:xfrm>
            <a:off x="4207211" y="4586585"/>
            <a:ext cx="2482348" cy="461665"/>
          </a:xfrm>
          <a:prstGeom prst="rect">
            <a:avLst/>
          </a:prstGeom>
          <a:noFill/>
        </p:spPr>
        <p:txBody>
          <a:bodyPr wrap="square" rtlCol="0">
            <a:spAutoFit/>
          </a:bodyPr>
          <a:lstStyle/>
          <a:p>
            <a:pPr marL="171450" indent="-171450">
              <a:buFont typeface="Arial" panose="020B0604020202020204" pitchFamily="34" charset="0"/>
              <a:buChar char="•"/>
            </a:pPr>
            <a:r>
              <a:rPr lang="nl-BE" sz="1200" dirty="0" smtClean="0"/>
              <a:t>Informatiedrukwerk</a:t>
            </a:r>
          </a:p>
          <a:p>
            <a:pPr marL="171450" indent="-171450">
              <a:buFont typeface="Arial" panose="020B0604020202020204" pitchFamily="34" charset="0"/>
              <a:buChar char="•"/>
            </a:pPr>
            <a:r>
              <a:rPr lang="nl-BE" sz="1200" dirty="0" smtClean="0"/>
              <a:t>Industrieel drukwerk</a:t>
            </a:r>
          </a:p>
        </p:txBody>
      </p:sp>
    </p:spTree>
    <p:extLst>
      <p:ext uri="{BB962C8B-B14F-4D97-AF65-F5344CB8AC3E}">
        <p14:creationId xmlns:p14="http://schemas.microsoft.com/office/powerpoint/2010/main" val="1295367667"/>
      </p:ext>
    </p:extLst>
  </p:cSld>
  <p:clrMapOvr>
    <a:masterClrMapping/>
  </p:clrMapOvr>
  <p:transition spd="med">
    <p:wipe dir="r"/>
  </p:transition>
  <p:timing>
    <p:tnLst>
      <p:par>
        <p:cTn id="1" dur="indefinite" restart="never" nodeType="tmRoot"/>
      </p:par>
    </p:tnLst>
  </p:timing>
</p:sld>
</file>

<file path=ppt/slides/slide4.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756" name="Oval 326"/>
          <p:cNvSpPr>
            <a:spLocks noChangeArrowheads="1"/>
          </p:cNvSpPr>
          <p:nvPr/>
        </p:nvSpPr>
        <p:spPr bwMode="gray">
          <a:xfrm>
            <a:off x="9215438" y="3151189"/>
            <a:ext cx="74612" cy="73025"/>
          </a:xfrm>
          <a:prstGeom prst="ellipse">
            <a:avLst/>
          </a:prstGeom>
          <a:solidFill>
            <a:schemeClr val="accent5">
              <a:lumMod val="20%"/>
              <a:lumOff val="80%"/>
            </a:schemeClr>
          </a:solidFill>
          <a:ln>
            <a:noFill/>
          </a:ln>
        </p:spPr>
        <p:txBody>
          <a:bodyPr wrap="none" lIns="90488" tIns="44450" rIns="90488" bIns="44450" anchor="ctr"/>
          <a:lstStyle/>
          <a:p>
            <a:pPr algn="ctr">
              <a:defRPr/>
            </a:pPr>
            <a:endParaRPr lang="nl-BE" sz="400">
              <a:solidFill>
                <a:srgbClr val="B2B2B2">
                  <a:lumMod val="20%"/>
                  <a:lumOff val="80%"/>
                </a:srgbClr>
              </a:solidFill>
              <a:latin typeface="Arial" charset="0"/>
            </a:endParaRPr>
          </a:p>
        </p:txBody>
      </p:sp>
      <p:grpSp>
        <p:nvGrpSpPr>
          <p:cNvPr id="27651" name="Group 6"/>
          <p:cNvGrpSpPr>
            <a:grpSpLocks/>
          </p:cNvGrpSpPr>
          <p:nvPr/>
        </p:nvGrpSpPr>
        <p:grpSpPr bwMode="auto">
          <a:xfrm>
            <a:off x="1382714" y="1338264"/>
            <a:ext cx="9507537" cy="4530725"/>
            <a:chOff x="220892" y="1338153"/>
            <a:chExt cx="8776403" cy="4530401"/>
          </a:xfrm>
        </p:grpSpPr>
        <p:grpSp>
          <p:nvGrpSpPr>
            <p:cNvPr id="27686" name="Group 5"/>
            <p:cNvGrpSpPr>
              <a:grpSpLocks/>
            </p:cNvGrpSpPr>
            <p:nvPr/>
          </p:nvGrpSpPr>
          <p:grpSpPr bwMode="auto">
            <a:xfrm>
              <a:off x="220892" y="1338153"/>
              <a:ext cx="8776403" cy="4530401"/>
              <a:chOff x="220892" y="1338153"/>
              <a:chExt cx="8776403" cy="4530401"/>
            </a:xfrm>
          </p:grpSpPr>
          <p:grpSp>
            <p:nvGrpSpPr>
              <p:cNvPr id="27690" name="Group 2"/>
              <p:cNvGrpSpPr>
                <a:grpSpLocks noChangeAspect="1"/>
              </p:cNvGrpSpPr>
              <p:nvPr/>
            </p:nvGrpSpPr>
            <p:grpSpPr bwMode="auto">
              <a:xfrm>
                <a:off x="220892" y="1338153"/>
                <a:ext cx="8776403" cy="4530401"/>
                <a:chOff x="359" y="910"/>
                <a:chExt cx="5160" cy="2560"/>
              </a:xfrm>
            </p:grpSpPr>
            <p:sp>
              <p:nvSpPr>
                <p:cNvPr id="27711" name="Freeform 3"/>
                <p:cNvSpPr>
                  <a:spLocks noChangeAspect="1"/>
                </p:cNvSpPr>
                <p:nvPr/>
              </p:nvSpPr>
              <p:spPr bwMode="gray">
                <a:xfrm>
                  <a:off x="1814" y="1424"/>
                  <a:ext cx="102" cy="92"/>
                </a:xfrm>
                <a:custGeom>
                  <a:avLst/>
                  <a:gdLst>
                    <a:gd name="T0" fmla="*/ 68 w 102"/>
                    <a:gd name="T1" fmla="*/ 2 h 92"/>
                    <a:gd name="T2" fmla="*/ 80 w 102"/>
                    <a:gd name="T3" fmla="*/ 2 h 92"/>
                    <a:gd name="T4" fmla="*/ 80 w 102"/>
                    <a:gd name="T5" fmla="*/ 6 h 92"/>
                    <a:gd name="T6" fmla="*/ 74 w 102"/>
                    <a:gd name="T7" fmla="*/ 10 h 92"/>
                    <a:gd name="T8" fmla="*/ 72 w 102"/>
                    <a:gd name="T9" fmla="*/ 18 h 92"/>
                    <a:gd name="T10" fmla="*/ 62 w 102"/>
                    <a:gd name="T11" fmla="*/ 24 h 92"/>
                    <a:gd name="T12" fmla="*/ 56 w 102"/>
                    <a:gd name="T13" fmla="*/ 28 h 92"/>
                    <a:gd name="T14" fmla="*/ 50 w 102"/>
                    <a:gd name="T15" fmla="*/ 36 h 92"/>
                    <a:gd name="T16" fmla="*/ 50 w 102"/>
                    <a:gd name="T17" fmla="*/ 42 h 92"/>
                    <a:gd name="T18" fmla="*/ 56 w 102"/>
                    <a:gd name="T19" fmla="*/ 38 h 92"/>
                    <a:gd name="T20" fmla="*/ 60 w 102"/>
                    <a:gd name="T21" fmla="*/ 32 h 92"/>
                    <a:gd name="T22" fmla="*/ 62 w 102"/>
                    <a:gd name="T23" fmla="*/ 26 h 92"/>
                    <a:gd name="T24" fmla="*/ 68 w 102"/>
                    <a:gd name="T25" fmla="*/ 30 h 92"/>
                    <a:gd name="T26" fmla="*/ 72 w 102"/>
                    <a:gd name="T27" fmla="*/ 32 h 92"/>
                    <a:gd name="T28" fmla="*/ 70 w 102"/>
                    <a:gd name="T29" fmla="*/ 40 h 92"/>
                    <a:gd name="T30" fmla="*/ 76 w 102"/>
                    <a:gd name="T31" fmla="*/ 40 h 92"/>
                    <a:gd name="T32" fmla="*/ 78 w 102"/>
                    <a:gd name="T33" fmla="*/ 44 h 92"/>
                    <a:gd name="T34" fmla="*/ 84 w 102"/>
                    <a:gd name="T35" fmla="*/ 44 h 92"/>
                    <a:gd name="T36" fmla="*/ 92 w 102"/>
                    <a:gd name="T37" fmla="*/ 40 h 92"/>
                    <a:gd name="T38" fmla="*/ 96 w 102"/>
                    <a:gd name="T39" fmla="*/ 42 h 92"/>
                    <a:gd name="T40" fmla="*/ 94 w 102"/>
                    <a:gd name="T41" fmla="*/ 44 h 92"/>
                    <a:gd name="T42" fmla="*/ 90 w 102"/>
                    <a:gd name="T43" fmla="*/ 50 h 92"/>
                    <a:gd name="T44" fmla="*/ 98 w 102"/>
                    <a:gd name="T45" fmla="*/ 50 h 92"/>
                    <a:gd name="T46" fmla="*/ 90 w 102"/>
                    <a:gd name="T47" fmla="*/ 64 h 92"/>
                    <a:gd name="T48" fmla="*/ 88 w 102"/>
                    <a:gd name="T49" fmla="*/ 70 h 92"/>
                    <a:gd name="T50" fmla="*/ 92 w 102"/>
                    <a:gd name="T51" fmla="*/ 70 h 92"/>
                    <a:gd name="T52" fmla="*/ 86 w 102"/>
                    <a:gd name="T53" fmla="*/ 74 h 92"/>
                    <a:gd name="T54" fmla="*/ 92 w 102"/>
                    <a:gd name="T55" fmla="*/ 74 h 92"/>
                    <a:gd name="T56" fmla="*/ 98 w 102"/>
                    <a:gd name="T57" fmla="*/ 72 h 92"/>
                    <a:gd name="T58" fmla="*/ 102 w 102"/>
                    <a:gd name="T59" fmla="*/ 76 h 92"/>
                    <a:gd name="T60" fmla="*/ 96 w 102"/>
                    <a:gd name="T61" fmla="*/ 82 h 92"/>
                    <a:gd name="T62" fmla="*/ 88 w 102"/>
                    <a:gd name="T63" fmla="*/ 90 h 92"/>
                    <a:gd name="T64" fmla="*/ 80 w 102"/>
                    <a:gd name="T65" fmla="*/ 92 h 92"/>
                    <a:gd name="T66" fmla="*/ 76 w 102"/>
                    <a:gd name="T67" fmla="*/ 88 h 92"/>
                    <a:gd name="T68" fmla="*/ 80 w 102"/>
                    <a:gd name="T69" fmla="*/ 84 h 92"/>
                    <a:gd name="T70" fmla="*/ 72 w 102"/>
                    <a:gd name="T71" fmla="*/ 86 h 92"/>
                    <a:gd name="T72" fmla="*/ 68 w 102"/>
                    <a:gd name="T73" fmla="*/ 84 h 92"/>
                    <a:gd name="T74" fmla="*/ 58 w 102"/>
                    <a:gd name="T75" fmla="*/ 86 h 92"/>
                    <a:gd name="T76" fmla="*/ 52 w 102"/>
                    <a:gd name="T77" fmla="*/ 86 h 92"/>
                    <a:gd name="T78" fmla="*/ 46 w 102"/>
                    <a:gd name="T79" fmla="*/ 84 h 92"/>
                    <a:gd name="T80" fmla="*/ 52 w 102"/>
                    <a:gd name="T81" fmla="*/ 82 h 92"/>
                    <a:gd name="T82" fmla="*/ 56 w 102"/>
                    <a:gd name="T83" fmla="*/ 80 h 92"/>
                    <a:gd name="T84" fmla="*/ 52 w 102"/>
                    <a:gd name="T85" fmla="*/ 76 h 92"/>
                    <a:gd name="T86" fmla="*/ 34 w 102"/>
                    <a:gd name="T87" fmla="*/ 72 h 92"/>
                    <a:gd name="T88" fmla="*/ 20 w 102"/>
                    <a:gd name="T89" fmla="*/ 70 h 92"/>
                    <a:gd name="T90" fmla="*/ 16 w 102"/>
                    <a:gd name="T91" fmla="*/ 72 h 92"/>
                    <a:gd name="T92" fmla="*/ 2 w 102"/>
                    <a:gd name="T93" fmla="*/ 70 h 92"/>
                    <a:gd name="T94" fmla="*/ 6 w 102"/>
                    <a:gd name="T95" fmla="*/ 66 h 92"/>
                    <a:gd name="T96" fmla="*/ 8 w 102"/>
                    <a:gd name="T97" fmla="*/ 66 h 92"/>
                    <a:gd name="T98" fmla="*/ 0 w 102"/>
                    <a:gd name="T99" fmla="*/ 62 h 92"/>
                    <a:gd name="T100" fmla="*/ 8 w 102"/>
                    <a:gd name="T101" fmla="*/ 58 h 92"/>
                    <a:gd name="T102" fmla="*/ 16 w 102"/>
                    <a:gd name="T103" fmla="*/ 54 h 92"/>
                    <a:gd name="T104" fmla="*/ 30 w 102"/>
                    <a:gd name="T105" fmla="*/ 40 h 92"/>
                    <a:gd name="T106" fmla="*/ 36 w 102"/>
                    <a:gd name="T107" fmla="*/ 36 h 92"/>
                    <a:gd name="T108" fmla="*/ 48 w 102"/>
                    <a:gd name="T109" fmla="*/ 24 h 92"/>
                    <a:gd name="T110" fmla="*/ 62 w 102"/>
                    <a:gd name="T111" fmla="*/ 6 h 9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02" h="92">
                      <a:moveTo>
                        <a:pt x="62" y="6"/>
                      </a:moveTo>
                      <a:lnTo>
                        <a:pt x="62" y="6"/>
                      </a:lnTo>
                      <a:lnTo>
                        <a:pt x="64" y="4"/>
                      </a:lnTo>
                      <a:lnTo>
                        <a:pt x="66" y="4"/>
                      </a:lnTo>
                      <a:lnTo>
                        <a:pt x="68" y="2"/>
                      </a:lnTo>
                      <a:lnTo>
                        <a:pt x="70" y="2"/>
                      </a:lnTo>
                      <a:lnTo>
                        <a:pt x="74" y="2"/>
                      </a:lnTo>
                      <a:lnTo>
                        <a:pt x="76" y="0"/>
                      </a:lnTo>
                      <a:lnTo>
                        <a:pt x="78" y="2"/>
                      </a:lnTo>
                      <a:lnTo>
                        <a:pt x="80" y="2"/>
                      </a:lnTo>
                      <a:lnTo>
                        <a:pt x="82" y="2"/>
                      </a:lnTo>
                      <a:lnTo>
                        <a:pt x="82" y="4"/>
                      </a:lnTo>
                      <a:lnTo>
                        <a:pt x="82" y="6"/>
                      </a:lnTo>
                      <a:lnTo>
                        <a:pt x="80" y="6"/>
                      </a:lnTo>
                      <a:lnTo>
                        <a:pt x="78" y="8"/>
                      </a:lnTo>
                      <a:lnTo>
                        <a:pt x="76" y="8"/>
                      </a:lnTo>
                      <a:lnTo>
                        <a:pt x="76" y="10"/>
                      </a:lnTo>
                      <a:lnTo>
                        <a:pt x="74" y="10"/>
                      </a:lnTo>
                      <a:lnTo>
                        <a:pt x="74" y="12"/>
                      </a:lnTo>
                      <a:lnTo>
                        <a:pt x="74" y="14"/>
                      </a:lnTo>
                      <a:lnTo>
                        <a:pt x="72" y="18"/>
                      </a:lnTo>
                      <a:lnTo>
                        <a:pt x="70" y="20"/>
                      </a:lnTo>
                      <a:lnTo>
                        <a:pt x="68" y="20"/>
                      </a:lnTo>
                      <a:lnTo>
                        <a:pt x="68" y="22"/>
                      </a:lnTo>
                      <a:lnTo>
                        <a:pt x="66" y="22"/>
                      </a:lnTo>
                      <a:lnTo>
                        <a:pt x="64" y="24"/>
                      </a:lnTo>
                      <a:lnTo>
                        <a:pt x="62" y="24"/>
                      </a:lnTo>
                      <a:lnTo>
                        <a:pt x="60" y="24"/>
                      </a:lnTo>
                      <a:lnTo>
                        <a:pt x="58" y="26"/>
                      </a:lnTo>
                      <a:lnTo>
                        <a:pt x="56" y="28"/>
                      </a:lnTo>
                      <a:lnTo>
                        <a:pt x="54" y="32"/>
                      </a:lnTo>
                      <a:lnTo>
                        <a:pt x="52" y="32"/>
                      </a:lnTo>
                      <a:lnTo>
                        <a:pt x="52" y="34"/>
                      </a:lnTo>
                      <a:lnTo>
                        <a:pt x="50" y="36"/>
                      </a:lnTo>
                      <a:lnTo>
                        <a:pt x="50" y="38"/>
                      </a:lnTo>
                      <a:lnTo>
                        <a:pt x="50" y="40"/>
                      </a:lnTo>
                      <a:lnTo>
                        <a:pt x="50" y="42"/>
                      </a:lnTo>
                      <a:lnTo>
                        <a:pt x="52" y="40"/>
                      </a:lnTo>
                      <a:lnTo>
                        <a:pt x="54" y="40"/>
                      </a:lnTo>
                      <a:lnTo>
                        <a:pt x="54" y="38"/>
                      </a:lnTo>
                      <a:lnTo>
                        <a:pt x="56" y="38"/>
                      </a:lnTo>
                      <a:lnTo>
                        <a:pt x="58" y="36"/>
                      </a:lnTo>
                      <a:lnTo>
                        <a:pt x="58" y="34"/>
                      </a:lnTo>
                      <a:lnTo>
                        <a:pt x="60" y="32"/>
                      </a:lnTo>
                      <a:lnTo>
                        <a:pt x="60" y="30"/>
                      </a:lnTo>
                      <a:lnTo>
                        <a:pt x="62" y="28"/>
                      </a:lnTo>
                      <a:lnTo>
                        <a:pt x="62" y="26"/>
                      </a:lnTo>
                      <a:lnTo>
                        <a:pt x="64" y="28"/>
                      </a:lnTo>
                      <a:lnTo>
                        <a:pt x="66" y="28"/>
                      </a:lnTo>
                      <a:lnTo>
                        <a:pt x="66" y="30"/>
                      </a:lnTo>
                      <a:lnTo>
                        <a:pt x="68" y="30"/>
                      </a:lnTo>
                      <a:lnTo>
                        <a:pt x="68" y="32"/>
                      </a:lnTo>
                      <a:lnTo>
                        <a:pt x="70" y="32"/>
                      </a:lnTo>
                      <a:lnTo>
                        <a:pt x="72" y="32"/>
                      </a:lnTo>
                      <a:lnTo>
                        <a:pt x="72" y="34"/>
                      </a:lnTo>
                      <a:lnTo>
                        <a:pt x="72" y="36"/>
                      </a:lnTo>
                      <a:lnTo>
                        <a:pt x="70" y="38"/>
                      </a:lnTo>
                      <a:lnTo>
                        <a:pt x="70" y="40"/>
                      </a:lnTo>
                      <a:lnTo>
                        <a:pt x="72" y="40"/>
                      </a:lnTo>
                      <a:lnTo>
                        <a:pt x="74" y="40"/>
                      </a:lnTo>
                      <a:lnTo>
                        <a:pt x="76" y="40"/>
                      </a:lnTo>
                      <a:lnTo>
                        <a:pt x="78" y="40"/>
                      </a:lnTo>
                      <a:lnTo>
                        <a:pt x="78" y="42"/>
                      </a:lnTo>
                      <a:lnTo>
                        <a:pt x="78" y="44"/>
                      </a:lnTo>
                      <a:lnTo>
                        <a:pt x="80" y="46"/>
                      </a:lnTo>
                      <a:lnTo>
                        <a:pt x="82" y="44"/>
                      </a:lnTo>
                      <a:lnTo>
                        <a:pt x="84" y="44"/>
                      </a:lnTo>
                      <a:lnTo>
                        <a:pt x="86" y="44"/>
                      </a:lnTo>
                      <a:lnTo>
                        <a:pt x="86" y="42"/>
                      </a:lnTo>
                      <a:lnTo>
                        <a:pt x="88" y="42"/>
                      </a:lnTo>
                      <a:lnTo>
                        <a:pt x="90" y="40"/>
                      </a:lnTo>
                      <a:lnTo>
                        <a:pt x="92" y="40"/>
                      </a:lnTo>
                      <a:lnTo>
                        <a:pt x="94" y="42"/>
                      </a:lnTo>
                      <a:lnTo>
                        <a:pt x="96" y="42"/>
                      </a:lnTo>
                      <a:lnTo>
                        <a:pt x="96" y="44"/>
                      </a:lnTo>
                      <a:lnTo>
                        <a:pt x="94" y="44"/>
                      </a:lnTo>
                      <a:lnTo>
                        <a:pt x="92" y="46"/>
                      </a:lnTo>
                      <a:lnTo>
                        <a:pt x="92" y="48"/>
                      </a:lnTo>
                      <a:lnTo>
                        <a:pt x="90" y="48"/>
                      </a:lnTo>
                      <a:lnTo>
                        <a:pt x="90" y="50"/>
                      </a:lnTo>
                      <a:lnTo>
                        <a:pt x="92" y="50"/>
                      </a:lnTo>
                      <a:lnTo>
                        <a:pt x="96" y="50"/>
                      </a:lnTo>
                      <a:lnTo>
                        <a:pt x="98" y="50"/>
                      </a:lnTo>
                      <a:lnTo>
                        <a:pt x="98" y="52"/>
                      </a:lnTo>
                      <a:lnTo>
                        <a:pt x="96" y="54"/>
                      </a:lnTo>
                      <a:lnTo>
                        <a:pt x="94" y="56"/>
                      </a:lnTo>
                      <a:lnTo>
                        <a:pt x="92" y="60"/>
                      </a:lnTo>
                      <a:lnTo>
                        <a:pt x="90" y="64"/>
                      </a:lnTo>
                      <a:lnTo>
                        <a:pt x="88" y="68"/>
                      </a:lnTo>
                      <a:lnTo>
                        <a:pt x="86" y="68"/>
                      </a:lnTo>
                      <a:lnTo>
                        <a:pt x="84" y="68"/>
                      </a:lnTo>
                      <a:lnTo>
                        <a:pt x="84" y="70"/>
                      </a:lnTo>
                      <a:lnTo>
                        <a:pt x="88" y="70"/>
                      </a:lnTo>
                      <a:lnTo>
                        <a:pt x="90" y="70"/>
                      </a:lnTo>
                      <a:lnTo>
                        <a:pt x="92" y="70"/>
                      </a:lnTo>
                      <a:lnTo>
                        <a:pt x="90" y="72"/>
                      </a:lnTo>
                      <a:lnTo>
                        <a:pt x="88" y="72"/>
                      </a:lnTo>
                      <a:lnTo>
                        <a:pt x="88" y="74"/>
                      </a:lnTo>
                      <a:lnTo>
                        <a:pt x="86" y="74"/>
                      </a:lnTo>
                      <a:lnTo>
                        <a:pt x="88" y="74"/>
                      </a:lnTo>
                      <a:lnTo>
                        <a:pt x="90" y="74"/>
                      </a:lnTo>
                      <a:lnTo>
                        <a:pt x="92" y="74"/>
                      </a:lnTo>
                      <a:lnTo>
                        <a:pt x="94" y="74"/>
                      </a:lnTo>
                      <a:lnTo>
                        <a:pt x="96" y="72"/>
                      </a:lnTo>
                      <a:lnTo>
                        <a:pt x="98" y="72"/>
                      </a:lnTo>
                      <a:lnTo>
                        <a:pt x="100" y="72"/>
                      </a:lnTo>
                      <a:lnTo>
                        <a:pt x="100" y="74"/>
                      </a:lnTo>
                      <a:lnTo>
                        <a:pt x="102" y="74"/>
                      </a:lnTo>
                      <a:lnTo>
                        <a:pt x="102" y="76"/>
                      </a:lnTo>
                      <a:lnTo>
                        <a:pt x="102" y="78"/>
                      </a:lnTo>
                      <a:lnTo>
                        <a:pt x="98" y="80"/>
                      </a:lnTo>
                      <a:lnTo>
                        <a:pt x="96" y="82"/>
                      </a:lnTo>
                      <a:lnTo>
                        <a:pt x="94" y="84"/>
                      </a:lnTo>
                      <a:lnTo>
                        <a:pt x="92" y="86"/>
                      </a:lnTo>
                      <a:lnTo>
                        <a:pt x="92" y="88"/>
                      </a:lnTo>
                      <a:lnTo>
                        <a:pt x="90" y="88"/>
                      </a:lnTo>
                      <a:lnTo>
                        <a:pt x="88" y="90"/>
                      </a:lnTo>
                      <a:lnTo>
                        <a:pt x="86" y="92"/>
                      </a:lnTo>
                      <a:lnTo>
                        <a:pt x="82" y="92"/>
                      </a:lnTo>
                      <a:lnTo>
                        <a:pt x="80" y="92"/>
                      </a:lnTo>
                      <a:lnTo>
                        <a:pt x="78" y="92"/>
                      </a:lnTo>
                      <a:lnTo>
                        <a:pt x="76" y="90"/>
                      </a:lnTo>
                      <a:lnTo>
                        <a:pt x="74" y="90"/>
                      </a:lnTo>
                      <a:lnTo>
                        <a:pt x="76" y="88"/>
                      </a:lnTo>
                      <a:lnTo>
                        <a:pt x="78" y="88"/>
                      </a:lnTo>
                      <a:lnTo>
                        <a:pt x="80" y="86"/>
                      </a:lnTo>
                      <a:lnTo>
                        <a:pt x="80" y="84"/>
                      </a:lnTo>
                      <a:lnTo>
                        <a:pt x="78" y="86"/>
                      </a:lnTo>
                      <a:lnTo>
                        <a:pt x="76" y="86"/>
                      </a:lnTo>
                      <a:lnTo>
                        <a:pt x="74" y="86"/>
                      </a:lnTo>
                      <a:lnTo>
                        <a:pt x="72" y="86"/>
                      </a:lnTo>
                      <a:lnTo>
                        <a:pt x="72" y="84"/>
                      </a:lnTo>
                      <a:lnTo>
                        <a:pt x="70" y="84"/>
                      </a:lnTo>
                      <a:lnTo>
                        <a:pt x="68" y="84"/>
                      </a:lnTo>
                      <a:lnTo>
                        <a:pt x="66" y="84"/>
                      </a:lnTo>
                      <a:lnTo>
                        <a:pt x="64" y="84"/>
                      </a:lnTo>
                      <a:lnTo>
                        <a:pt x="62" y="86"/>
                      </a:lnTo>
                      <a:lnTo>
                        <a:pt x="60" y="86"/>
                      </a:lnTo>
                      <a:lnTo>
                        <a:pt x="58" y="86"/>
                      </a:lnTo>
                      <a:lnTo>
                        <a:pt x="56" y="86"/>
                      </a:lnTo>
                      <a:lnTo>
                        <a:pt x="54" y="86"/>
                      </a:lnTo>
                      <a:lnTo>
                        <a:pt x="52" y="86"/>
                      </a:lnTo>
                      <a:lnTo>
                        <a:pt x="48" y="86"/>
                      </a:lnTo>
                      <a:lnTo>
                        <a:pt x="48" y="84"/>
                      </a:lnTo>
                      <a:lnTo>
                        <a:pt x="46" y="84"/>
                      </a:lnTo>
                      <a:lnTo>
                        <a:pt x="44" y="84"/>
                      </a:lnTo>
                      <a:lnTo>
                        <a:pt x="48" y="82"/>
                      </a:lnTo>
                      <a:lnTo>
                        <a:pt x="50" y="82"/>
                      </a:lnTo>
                      <a:lnTo>
                        <a:pt x="52" y="82"/>
                      </a:lnTo>
                      <a:lnTo>
                        <a:pt x="54" y="80"/>
                      </a:lnTo>
                      <a:lnTo>
                        <a:pt x="56" y="80"/>
                      </a:lnTo>
                      <a:lnTo>
                        <a:pt x="56" y="78"/>
                      </a:lnTo>
                      <a:lnTo>
                        <a:pt x="54" y="76"/>
                      </a:lnTo>
                      <a:lnTo>
                        <a:pt x="52" y="76"/>
                      </a:lnTo>
                      <a:lnTo>
                        <a:pt x="50" y="76"/>
                      </a:lnTo>
                      <a:lnTo>
                        <a:pt x="48" y="76"/>
                      </a:lnTo>
                      <a:lnTo>
                        <a:pt x="46" y="76"/>
                      </a:lnTo>
                      <a:lnTo>
                        <a:pt x="44" y="76"/>
                      </a:lnTo>
                      <a:lnTo>
                        <a:pt x="40" y="74"/>
                      </a:lnTo>
                      <a:lnTo>
                        <a:pt x="34" y="72"/>
                      </a:lnTo>
                      <a:lnTo>
                        <a:pt x="30" y="72"/>
                      </a:lnTo>
                      <a:lnTo>
                        <a:pt x="26" y="72"/>
                      </a:lnTo>
                      <a:lnTo>
                        <a:pt x="24" y="70"/>
                      </a:lnTo>
                      <a:lnTo>
                        <a:pt x="22" y="70"/>
                      </a:lnTo>
                      <a:lnTo>
                        <a:pt x="20" y="70"/>
                      </a:lnTo>
                      <a:lnTo>
                        <a:pt x="18" y="70"/>
                      </a:lnTo>
                      <a:lnTo>
                        <a:pt x="16" y="72"/>
                      </a:lnTo>
                      <a:lnTo>
                        <a:pt x="14" y="72"/>
                      </a:lnTo>
                      <a:lnTo>
                        <a:pt x="10" y="72"/>
                      </a:lnTo>
                      <a:lnTo>
                        <a:pt x="6" y="72"/>
                      </a:lnTo>
                      <a:lnTo>
                        <a:pt x="4" y="72"/>
                      </a:lnTo>
                      <a:lnTo>
                        <a:pt x="2" y="70"/>
                      </a:lnTo>
                      <a:lnTo>
                        <a:pt x="2" y="68"/>
                      </a:lnTo>
                      <a:lnTo>
                        <a:pt x="4" y="68"/>
                      </a:lnTo>
                      <a:lnTo>
                        <a:pt x="6" y="66"/>
                      </a:lnTo>
                      <a:lnTo>
                        <a:pt x="8" y="66"/>
                      </a:lnTo>
                      <a:lnTo>
                        <a:pt x="10" y="66"/>
                      </a:lnTo>
                      <a:lnTo>
                        <a:pt x="8" y="66"/>
                      </a:lnTo>
                      <a:lnTo>
                        <a:pt x="6" y="66"/>
                      </a:lnTo>
                      <a:lnTo>
                        <a:pt x="4" y="64"/>
                      </a:lnTo>
                      <a:lnTo>
                        <a:pt x="2" y="64"/>
                      </a:lnTo>
                      <a:lnTo>
                        <a:pt x="0" y="64"/>
                      </a:lnTo>
                      <a:lnTo>
                        <a:pt x="0" y="62"/>
                      </a:lnTo>
                      <a:lnTo>
                        <a:pt x="2" y="62"/>
                      </a:lnTo>
                      <a:lnTo>
                        <a:pt x="4" y="60"/>
                      </a:lnTo>
                      <a:lnTo>
                        <a:pt x="6" y="58"/>
                      </a:lnTo>
                      <a:lnTo>
                        <a:pt x="8" y="58"/>
                      </a:lnTo>
                      <a:lnTo>
                        <a:pt x="12" y="56"/>
                      </a:lnTo>
                      <a:lnTo>
                        <a:pt x="14" y="54"/>
                      </a:lnTo>
                      <a:lnTo>
                        <a:pt x="16" y="54"/>
                      </a:lnTo>
                      <a:lnTo>
                        <a:pt x="20" y="50"/>
                      </a:lnTo>
                      <a:lnTo>
                        <a:pt x="22" y="48"/>
                      </a:lnTo>
                      <a:lnTo>
                        <a:pt x="24" y="44"/>
                      </a:lnTo>
                      <a:lnTo>
                        <a:pt x="28" y="44"/>
                      </a:lnTo>
                      <a:lnTo>
                        <a:pt x="30" y="42"/>
                      </a:lnTo>
                      <a:lnTo>
                        <a:pt x="30" y="40"/>
                      </a:lnTo>
                      <a:lnTo>
                        <a:pt x="32" y="40"/>
                      </a:lnTo>
                      <a:lnTo>
                        <a:pt x="34" y="38"/>
                      </a:lnTo>
                      <a:lnTo>
                        <a:pt x="34" y="36"/>
                      </a:lnTo>
                      <a:lnTo>
                        <a:pt x="36" y="36"/>
                      </a:lnTo>
                      <a:lnTo>
                        <a:pt x="38" y="34"/>
                      </a:lnTo>
                      <a:lnTo>
                        <a:pt x="40" y="32"/>
                      </a:lnTo>
                      <a:lnTo>
                        <a:pt x="42" y="30"/>
                      </a:lnTo>
                      <a:lnTo>
                        <a:pt x="44" y="28"/>
                      </a:lnTo>
                      <a:lnTo>
                        <a:pt x="46" y="26"/>
                      </a:lnTo>
                      <a:lnTo>
                        <a:pt x="48" y="24"/>
                      </a:lnTo>
                      <a:lnTo>
                        <a:pt x="48" y="22"/>
                      </a:lnTo>
                      <a:lnTo>
                        <a:pt x="62"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12" name="Freeform 4"/>
                <p:cNvSpPr>
                  <a:spLocks noChangeAspect="1"/>
                </p:cNvSpPr>
                <p:nvPr/>
              </p:nvSpPr>
              <p:spPr bwMode="gray">
                <a:xfrm>
                  <a:off x="1132" y="2067"/>
                  <a:ext cx="70" cy="80"/>
                </a:xfrm>
                <a:custGeom>
                  <a:avLst/>
                  <a:gdLst>
                    <a:gd name="T0" fmla="*/ 64 w 70"/>
                    <a:gd name="T1" fmla="*/ 38 h 80"/>
                    <a:gd name="T2" fmla="*/ 62 w 70"/>
                    <a:gd name="T3" fmla="*/ 38 h 80"/>
                    <a:gd name="T4" fmla="*/ 60 w 70"/>
                    <a:gd name="T5" fmla="*/ 38 h 80"/>
                    <a:gd name="T6" fmla="*/ 54 w 70"/>
                    <a:gd name="T7" fmla="*/ 38 h 80"/>
                    <a:gd name="T8" fmla="*/ 54 w 70"/>
                    <a:gd name="T9" fmla="*/ 30 h 80"/>
                    <a:gd name="T10" fmla="*/ 56 w 70"/>
                    <a:gd name="T11" fmla="*/ 12 h 80"/>
                    <a:gd name="T12" fmla="*/ 58 w 70"/>
                    <a:gd name="T13" fmla="*/ 2 h 80"/>
                    <a:gd name="T14" fmla="*/ 58 w 70"/>
                    <a:gd name="T15" fmla="*/ 0 h 80"/>
                    <a:gd name="T16" fmla="*/ 44 w 70"/>
                    <a:gd name="T17" fmla="*/ 0 h 80"/>
                    <a:gd name="T18" fmla="*/ 34 w 70"/>
                    <a:gd name="T19" fmla="*/ 0 h 80"/>
                    <a:gd name="T20" fmla="*/ 30 w 70"/>
                    <a:gd name="T21" fmla="*/ 0 h 80"/>
                    <a:gd name="T22" fmla="*/ 28 w 70"/>
                    <a:gd name="T23" fmla="*/ 0 h 80"/>
                    <a:gd name="T24" fmla="*/ 28 w 70"/>
                    <a:gd name="T25" fmla="*/ 6 h 80"/>
                    <a:gd name="T26" fmla="*/ 28 w 70"/>
                    <a:gd name="T27" fmla="*/ 12 h 80"/>
                    <a:gd name="T28" fmla="*/ 22 w 70"/>
                    <a:gd name="T29" fmla="*/ 12 h 80"/>
                    <a:gd name="T30" fmla="*/ 20 w 70"/>
                    <a:gd name="T31" fmla="*/ 12 h 80"/>
                    <a:gd name="T32" fmla="*/ 22 w 70"/>
                    <a:gd name="T33" fmla="*/ 14 h 80"/>
                    <a:gd name="T34" fmla="*/ 22 w 70"/>
                    <a:gd name="T35" fmla="*/ 16 h 80"/>
                    <a:gd name="T36" fmla="*/ 26 w 70"/>
                    <a:gd name="T37" fmla="*/ 20 h 80"/>
                    <a:gd name="T38" fmla="*/ 30 w 70"/>
                    <a:gd name="T39" fmla="*/ 20 h 80"/>
                    <a:gd name="T40" fmla="*/ 32 w 70"/>
                    <a:gd name="T41" fmla="*/ 24 h 80"/>
                    <a:gd name="T42" fmla="*/ 32 w 70"/>
                    <a:gd name="T43" fmla="*/ 26 h 80"/>
                    <a:gd name="T44" fmla="*/ 34 w 70"/>
                    <a:gd name="T45" fmla="*/ 26 h 80"/>
                    <a:gd name="T46" fmla="*/ 36 w 70"/>
                    <a:gd name="T47" fmla="*/ 28 h 80"/>
                    <a:gd name="T48" fmla="*/ 32 w 70"/>
                    <a:gd name="T49" fmla="*/ 30 h 80"/>
                    <a:gd name="T50" fmla="*/ 32 w 70"/>
                    <a:gd name="T51" fmla="*/ 32 h 80"/>
                    <a:gd name="T52" fmla="*/ 32 w 70"/>
                    <a:gd name="T53" fmla="*/ 34 h 80"/>
                    <a:gd name="T54" fmla="*/ 20 w 70"/>
                    <a:gd name="T55" fmla="*/ 34 h 80"/>
                    <a:gd name="T56" fmla="*/ 14 w 70"/>
                    <a:gd name="T57" fmla="*/ 34 h 80"/>
                    <a:gd name="T58" fmla="*/ 12 w 70"/>
                    <a:gd name="T59" fmla="*/ 34 h 80"/>
                    <a:gd name="T60" fmla="*/ 8 w 70"/>
                    <a:gd name="T61" fmla="*/ 40 h 80"/>
                    <a:gd name="T62" fmla="*/ 4 w 70"/>
                    <a:gd name="T63" fmla="*/ 44 h 80"/>
                    <a:gd name="T64" fmla="*/ 4 w 70"/>
                    <a:gd name="T65" fmla="*/ 46 h 80"/>
                    <a:gd name="T66" fmla="*/ 4 w 70"/>
                    <a:gd name="T67" fmla="*/ 54 h 80"/>
                    <a:gd name="T68" fmla="*/ 2 w 70"/>
                    <a:gd name="T69" fmla="*/ 64 h 80"/>
                    <a:gd name="T70" fmla="*/ 0 w 70"/>
                    <a:gd name="T71" fmla="*/ 64 h 80"/>
                    <a:gd name="T72" fmla="*/ 2 w 70"/>
                    <a:gd name="T73" fmla="*/ 68 h 80"/>
                    <a:gd name="T74" fmla="*/ 10 w 70"/>
                    <a:gd name="T75" fmla="*/ 72 h 80"/>
                    <a:gd name="T76" fmla="*/ 16 w 70"/>
                    <a:gd name="T77" fmla="*/ 76 h 80"/>
                    <a:gd name="T78" fmla="*/ 26 w 70"/>
                    <a:gd name="T79" fmla="*/ 76 h 80"/>
                    <a:gd name="T80" fmla="*/ 28 w 70"/>
                    <a:gd name="T81" fmla="*/ 76 h 80"/>
                    <a:gd name="T82" fmla="*/ 32 w 70"/>
                    <a:gd name="T83" fmla="*/ 78 h 80"/>
                    <a:gd name="T84" fmla="*/ 38 w 70"/>
                    <a:gd name="T85" fmla="*/ 74 h 80"/>
                    <a:gd name="T86" fmla="*/ 42 w 70"/>
                    <a:gd name="T87" fmla="*/ 70 h 80"/>
                    <a:gd name="T88" fmla="*/ 44 w 70"/>
                    <a:gd name="T89" fmla="*/ 68 h 80"/>
                    <a:gd name="T90" fmla="*/ 44 w 70"/>
                    <a:gd name="T91" fmla="*/ 68 h 80"/>
                    <a:gd name="T92" fmla="*/ 50 w 70"/>
                    <a:gd name="T93" fmla="*/ 66 h 80"/>
                    <a:gd name="T94" fmla="*/ 54 w 70"/>
                    <a:gd name="T95" fmla="*/ 60 h 80"/>
                    <a:gd name="T96" fmla="*/ 54 w 70"/>
                    <a:gd name="T97" fmla="*/ 56 h 80"/>
                    <a:gd name="T98" fmla="*/ 56 w 70"/>
                    <a:gd name="T99" fmla="*/ 54 h 80"/>
                    <a:gd name="T100" fmla="*/ 60 w 70"/>
                    <a:gd name="T101" fmla="*/ 48 h 80"/>
                    <a:gd name="T102" fmla="*/ 68 w 70"/>
                    <a:gd name="T103" fmla="*/ 44 h 80"/>
                    <a:gd name="T104" fmla="*/ 70 w 70"/>
                    <a:gd name="T105" fmla="*/ 40 h 80"/>
                    <a:gd name="T106" fmla="*/ 66 w 70"/>
                    <a:gd name="T107" fmla="*/ 36 h 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70" h="80">
                      <a:moveTo>
                        <a:pt x="66" y="36"/>
                      </a:moveTo>
                      <a:lnTo>
                        <a:pt x="66" y="38"/>
                      </a:lnTo>
                      <a:lnTo>
                        <a:pt x="64" y="38"/>
                      </a:lnTo>
                      <a:lnTo>
                        <a:pt x="64" y="40"/>
                      </a:lnTo>
                      <a:lnTo>
                        <a:pt x="62" y="40"/>
                      </a:lnTo>
                      <a:lnTo>
                        <a:pt x="62" y="38"/>
                      </a:lnTo>
                      <a:lnTo>
                        <a:pt x="60" y="38"/>
                      </a:lnTo>
                      <a:lnTo>
                        <a:pt x="58" y="38"/>
                      </a:lnTo>
                      <a:lnTo>
                        <a:pt x="56" y="38"/>
                      </a:lnTo>
                      <a:lnTo>
                        <a:pt x="54" y="38"/>
                      </a:lnTo>
                      <a:lnTo>
                        <a:pt x="54" y="30"/>
                      </a:lnTo>
                      <a:lnTo>
                        <a:pt x="56" y="24"/>
                      </a:lnTo>
                      <a:lnTo>
                        <a:pt x="56" y="20"/>
                      </a:lnTo>
                      <a:lnTo>
                        <a:pt x="56" y="16"/>
                      </a:lnTo>
                      <a:lnTo>
                        <a:pt x="56" y="12"/>
                      </a:lnTo>
                      <a:lnTo>
                        <a:pt x="58" y="10"/>
                      </a:lnTo>
                      <a:lnTo>
                        <a:pt x="58" y="6"/>
                      </a:lnTo>
                      <a:lnTo>
                        <a:pt x="58" y="4"/>
                      </a:lnTo>
                      <a:lnTo>
                        <a:pt x="58" y="2"/>
                      </a:lnTo>
                      <a:lnTo>
                        <a:pt x="58" y="0"/>
                      </a:lnTo>
                      <a:lnTo>
                        <a:pt x="54" y="0"/>
                      </a:lnTo>
                      <a:lnTo>
                        <a:pt x="48" y="0"/>
                      </a:lnTo>
                      <a:lnTo>
                        <a:pt x="44" y="0"/>
                      </a:lnTo>
                      <a:lnTo>
                        <a:pt x="40" y="0"/>
                      </a:lnTo>
                      <a:lnTo>
                        <a:pt x="38" y="0"/>
                      </a:lnTo>
                      <a:lnTo>
                        <a:pt x="36" y="0"/>
                      </a:lnTo>
                      <a:lnTo>
                        <a:pt x="34" y="0"/>
                      </a:lnTo>
                      <a:lnTo>
                        <a:pt x="32" y="0"/>
                      </a:lnTo>
                      <a:lnTo>
                        <a:pt x="30" y="0"/>
                      </a:lnTo>
                      <a:lnTo>
                        <a:pt x="28" y="0"/>
                      </a:lnTo>
                      <a:lnTo>
                        <a:pt x="28" y="2"/>
                      </a:lnTo>
                      <a:lnTo>
                        <a:pt x="28" y="4"/>
                      </a:lnTo>
                      <a:lnTo>
                        <a:pt x="28" y="6"/>
                      </a:lnTo>
                      <a:lnTo>
                        <a:pt x="28" y="8"/>
                      </a:lnTo>
                      <a:lnTo>
                        <a:pt x="28" y="10"/>
                      </a:lnTo>
                      <a:lnTo>
                        <a:pt x="28" y="12"/>
                      </a:lnTo>
                      <a:lnTo>
                        <a:pt x="26" y="12"/>
                      </a:lnTo>
                      <a:lnTo>
                        <a:pt x="24" y="12"/>
                      </a:lnTo>
                      <a:lnTo>
                        <a:pt x="22" y="12"/>
                      </a:lnTo>
                      <a:lnTo>
                        <a:pt x="20" y="12"/>
                      </a:lnTo>
                      <a:lnTo>
                        <a:pt x="18" y="12"/>
                      </a:lnTo>
                      <a:lnTo>
                        <a:pt x="20" y="12"/>
                      </a:lnTo>
                      <a:lnTo>
                        <a:pt x="22" y="14"/>
                      </a:lnTo>
                      <a:lnTo>
                        <a:pt x="22" y="16"/>
                      </a:lnTo>
                      <a:lnTo>
                        <a:pt x="24" y="18"/>
                      </a:lnTo>
                      <a:lnTo>
                        <a:pt x="24" y="20"/>
                      </a:lnTo>
                      <a:lnTo>
                        <a:pt x="26" y="20"/>
                      </a:lnTo>
                      <a:lnTo>
                        <a:pt x="28" y="20"/>
                      </a:lnTo>
                      <a:lnTo>
                        <a:pt x="30" y="20"/>
                      </a:lnTo>
                      <a:lnTo>
                        <a:pt x="32" y="22"/>
                      </a:lnTo>
                      <a:lnTo>
                        <a:pt x="32" y="24"/>
                      </a:lnTo>
                      <a:lnTo>
                        <a:pt x="32" y="26"/>
                      </a:lnTo>
                      <a:lnTo>
                        <a:pt x="34" y="26"/>
                      </a:lnTo>
                      <a:lnTo>
                        <a:pt x="36" y="26"/>
                      </a:lnTo>
                      <a:lnTo>
                        <a:pt x="36" y="28"/>
                      </a:lnTo>
                      <a:lnTo>
                        <a:pt x="34" y="30"/>
                      </a:lnTo>
                      <a:lnTo>
                        <a:pt x="32" y="30"/>
                      </a:lnTo>
                      <a:lnTo>
                        <a:pt x="32" y="32"/>
                      </a:lnTo>
                      <a:lnTo>
                        <a:pt x="32" y="34"/>
                      </a:lnTo>
                      <a:lnTo>
                        <a:pt x="30" y="34"/>
                      </a:lnTo>
                      <a:lnTo>
                        <a:pt x="26" y="34"/>
                      </a:lnTo>
                      <a:lnTo>
                        <a:pt x="22" y="34"/>
                      </a:lnTo>
                      <a:lnTo>
                        <a:pt x="20" y="34"/>
                      </a:lnTo>
                      <a:lnTo>
                        <a:pt x="18" y="34"/>
                      </a:lnTo>
                      <a:lnTo>
                        <a:pt x="16" y="34"/>
                      </a:lnTo>
                      <a:lnTo>
                        <a:pt x="14" y="34"/>
                      </a:lnTo>
                      <a:lnTo>
                        <a:pt x="12" y="34"/>
                      </a:lnTo>
                      <a:lnTo>
                        <a:pt x="10" y="36"/>
                      </a:lnTo>
                      <a:lnTo>
                        <a:pt x="8" y="38"/>
                      </a:lnTo>
                      <a:lnTo>
                        <a:pt x="8" y="40"/>
                      </a:lnTo>
                      <a:lnTo>
                        <a:pt x="6" y="44"/>
                      </a:lnTo>
                      <a:lnTo>
                        <a:pt x="4" y="44"/>
                      </a:lnTo>
                      <a:lnTo>
                        <a:pt x="4" y="46"/>
                      </a:lnTo>
                      <a:lnTo>
                        <a:pt x="4" y="48"/>
                      </a:lnTo>
                      <a:lnTo>
                        <a:pt x="4" y="50"/>
                      </a:lnTo>
                      <a:lnTo>
                        <a:pt x="4" y="52"/>
                      </a:lnTo>
                      <a:lnTo>
                        <a:pt x="4" y="54"/>
                      </a:lnTo>
                      <a:lnTo>
                        <a:pt x="4" y="60"/>
                      </a:lnTo>
                      <a:lnTo>
                        <a:pt x="4" y="62"/>
                      </a:lnTo>
                      <a:lnTo>
                        <a:pt x="2" y="64"/>
                      </a:lnTo>
                      <a:lnTo>
                        <a:pt x="0" y="64"/>
                      </a:lnTo>
                      <a:lnTo>
                        <a:pt x="0" y="66"/>
                      </a:lnTo>
                      <a:lnTo>
                        <a:pt x="2" y="68"/>
                      </a:lnTo>
                      <a:lnTo>
                        <a:pt x="4" y="68"/>
                      </a:lnTo>
                      <a:lnTo>
                        <a:pt x="6" y="70"/>
                      </a:lnTo>
                      <a:lnTo>
                        <a:pt x="8" y="70"/>
                      </a:lnTo>
                      <a:lnTo>
                        <a:pt x="10" y="72"/>
                      </a:lnTo>
                      <a:lnTo>
                        <a:pt x="12" y="74"/>
                      </a:lnTo>
                      <a:lnTo>
                        <a:pt x="14" y="76"/>
                      </a:lnTo>
                      <a:lnTo>
                        <a:pt x="16" y="76"/>
                      </a:lnTo>
                      <a:lnTo>
                        <a:pt x="18" y="76"/>
                      </a:lnTo>
                      <a:lnTo>
                        <a:pt x="20" y="76"/>
                      </a:lnTo>
                      <a:lnTo>
                        <a:pt x="24" y="76"/>
                      </a:lnTo>
                      <a:lnTo>
                        <a:pt x="26" y="76"/>
                      </a:lnTo>
                      <a:lnTo>
                        <a:pt x="28" y="76"/>
                      </a:lnTo>
                      <a:lnTo>
                        <a:pt x="30" y="78"/>
                      </a:lnTo>
                      <a:lnTo>
                        <a:pt x="32" y="80"/>
                      </a:lnTo>
                      <a:lnTo>
                        <a:pt x="32" y="78"/>
                      </a:lnTo>
                      <a:lnTo>
                        <a:pt x="34" y="76"/>
                      </a:lnTo>
                      <a:lnTo>
                        <a:pt x="36" y="74"/>
                      </a:lnTo>
                      <a:lnTo>
                        <a:pt x="38" y="74"/>
                      </a:lnTo>
                      <a:lnTo>
                        <a:pt x="40" y="74"/>
                      </a:lnTo>
                      <a:lnTo>
                        <a:pt x="40" y="72"/>
                      </a:lnTo>
                      <a:lnTo>
                        <a:pt x="42" y="72"/>
                      </a:lnTo>
                      <a:lnTo>
                        <a:pt x="42" y="70"/>
                      </a:lnTo>
                      <a:lnTo>
                        <a:pt x="44" y="70"/>
                      </a:lnTo>
                      <a:lnTo>
                        <a:pt x="44" y="68"/>
                      </a:lnTo>
                      <a:lnTo>
                        <a:pt x="46" y="66"/>
                      </a:lnTo>
                      <a:lnTo>
                        <a:pt x="48" y="66"/>
                      </a:lnTo>
                      <a:lnTo>
                        <a:pt x="50" y="66"/>
                      </a:lnTo>
                      <a:lnTo>
                        <a:pt x="52" y="64"/>
                      </a:lnTo>
                      <a:lnTo>
                        <a:pt x="54" y="60"/>
                      </a:lnTo>
                      <a:lnTo>
                        <a:pt x="54" y="58"/>
                      </a:lnTo>
                      <a:lnTo>
                        <a:pt x="54" y="56"/>
                      </a:lnTo>
                      <a:lnTo>
                        <a:pt x="54" y="54"/>
                      </a:lnTo>
                      <a:lnTo>
                        <a:pt x="56" y="54"/>
                      </a:lnTo>
                      <a:lnTo>
                        <a:pt x="56" y="52"/>
                      </a:lnTo>
                      <a:lnTo>
                        <a:pt x="56" y="50"/>
                      </a:lnTo>
                      <a:lnTo>
                        <a:pt x="58" y="50"/>
                      </a:lnTo>
                      <a:lnTo>
                        <a:pt x="60" y="48"/>
                      </a:lnTo>
                      <a:lnTo>
                        <a:pt x="62" y="46"/>
                      </a:lnTo>
                      <a:lnTo>
                        <a:pt x="64" y="46"/>
                      </a:lnTo>
                      <a:lnTo>
                        <a:pt x="66" y="44"/>
                      </a:lnTo>
                      <a:lnTo>
                        <a:pt x="68" y="44"/>
                      </a:lnTo>
                      <a:lnTo>
                        <a:pt x="68" y="42"/>
                      </a:lnTo>
                      <a:lnTo>
                        <a:pt x="70" y="42"/>
                      </a:lnTo>
                      <a:lnTo>
                        <a:pt x="70" y="40"/>
                      </a:lnTo>
                      <a:lnTo>
                        <a:pt x="66" y="3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13" name="Freeform 5"/>
                <p:cNvSpPr>
                  <a:spLocks noChangeAspect="1"/>
                </p:cNvSpPr>
                <p:nvPr/>
              </p:nvSpPr>
              <p:spPr bwMode="gray">
                <a:xfrm>
                  <a:off x="797" y="1783"/>
                  <a:ext cx="445" cy="348"/>
                </a:xfrm>
                <a:custGeom>
                  <a:avLst/>
                  <a:gdLst>
                    <a:gd name="T0" fmla="*/ 381 w 444"/>
                    <a:gd name="T1" fmla="*/ 318 h 348"/>
                    <a:gd name="T2" fmla="*/ 391 w 444"/>
                    <a:gd name="T3" fmla="*/ 310 h 348"/>
                    <a:gd name="T4" fmla="*/ 379 w 444"/>
                    <a:gd name="T5" fmla="*/ 300 h 348"/>
                    <a:gd name="T6" fmla="*/ 385 w 444"/>
                    <a:gd name="T7" fmla="*/ 286 h 348"/>
                    <a:gd name="T8" fmla="*/ 417 w 444"/>
                    <a:gd name="T9" fmla="*/ 280 h 348"/>
                    <a:gd name="T10" fmla="*/ 429 w 444"/>
                    <a:gd name="T11" fmla="*/ 276 h 348"/>
                    <a:gd name="T12" fmla="*/ 435 w 444"/>
                    <a:gd name="T13" fmla="*/ 274 h 348"/>
                    <a:gd name="T14" fmla="*/ 445 w 444"/>
                    <a:gd name="T15" fmla="*/ 256 h 348"/>
                    <a:gd name="T16" fmla="*/ 449 w 444"/>
                    <a:gd name="T17" fmla="*/ 246 h 348"/>
                    <a:gd name="T18" fmla="*/ 465 w 444"/>
                    <a:gd name="T19" fmla="*/ 214 h 348"/>
                    <a:gd name="T20" fmla="*/ 425 w 444"/>
                    <a:gd name="T21" fmla="*/ 216 h 348"/>
                    <a:gd name="T22" fmla="*/ 399 w 444"/>
                    <a:gd name="T23" fmla="*/ 244 h 348"/>
                    <a:gd name="T24" fmla="*/ 383 w 444"/>
                    <a:gd name="T25" fmla="*/ 264 h 348"/>
                    <a:gd name="T26" fmla="*/ 341 w 444"/>
                    <a:gd name="T27" fmla="*/ 274 h 348"/>
                    <a:gd name="T28" fmla="*/ 307 w 444"/>
                    <a:gd name="T29" fmla="*/ 266 h 348"/>
                    <a:gd name="T30" fmla="*/ 293 w 444"/>
                    <a:gd name="T31" fmla="*/ 236 h 348"/>
                    <a:gd name="T32" fmla="*/ 285 w 444"/>
                    <a:gd name="T33" fmla="*/ 208 h 348"/>
                    <a:gd name="T34" fmla="*/ 291 w 444"/>
                    <a:gd name="T35" fmla="*/ 172 h 348"/>
                    <a:gd name="T36" fmla="*/ 295 w 444"/>
                    <a:gd name="T37" fmla="*/ 154 h 348"/>
                    <a:gd name="T38" fmla="*/ 309 w 444"/>
                    <a:gd name="T39" fmla="*/ 130 h 348"/>
                    <a:gd name="T40" fmla="*/ 291 w 444"/>
                    <a:gd name="T41" fmla="*/ 124 h 348"/>
                    <a:gd name="T42" fmla="*/ 277 w 444"/>
                    <a:gd name="T43" fmla="*/ 110 h 348"/>
                    <a:gd name="T44" fmla="*/ 271 w 444"/>
                    <a:gd name="T45" fmla="*/ 86 h 348"/>
                    <a:gd name="T46" fmla="*/ 257 w 444"/>
                    <a:gd name="T47" fmla="*/ 54 h 348"/>
                    <a:gd name="T48" fmla="*/ 243 w 444"/>
                    <a:gd name="T49" fmla="*/ 54 h 348"/>
                    <a:gd name="T50" fmla="*/ 186 w 444"/>
                    <a:gd name="T51" fmla="*/ 58 h 348"/>
                    <a:gd name="T52" fmla="*/ 176 w 444"/>
                    <a:gd name="T53" fmla="*/ 32 h 348"/>
                    <a:gd name="T54" fmla="*/ 160 w 444"/>
                    <a:gd name="T55" fmla="*/ 16 h 348"/>
                    <a:gd name="T56" fmla="*/ 136 w 444"/>
                    <a:gd name="T57" fmla="*/ 26 h 348"/>
                    <a:gd name="T58" fmla="*/ 80 w 444"/>
                    <a:gd name="T59" fmla="*/ 22 h 348"/>
                    <a:gd name="T60" fmla="*/ 36 w 444"/>
                    <a:gd name="T61" fmla="*/ 0 h 348"/>
                    <a:gd name="T62" fmla="*/ 0 w 444"/>
                    <a:gd name="T63" fmla="*/ 8 h 348"/>
                    <a:gd name="T64" fmla="*/ 2 w 444"/>
                    <a:gd name="T65" fmla="*/ 28 h 348"/>
                    <a:gd name="T66" fmla="*/ 6 w 444"/>
                    <a:gd name="T67" fmla="*/ 42 h 348"/>
                    <a:gd name="T68" fmla="*/ 16 w 444"/>
                    <a:gd name="T69" fmla="*/ 64 h 348"/>
                    <a:gd name="T70" fmla="*/ 20 w 444"/>
                    <a:gd name="T71" fmla="*/ 94 h 348"/>
                    <a:gd name="T72" fmla="*/ 4 w 444"/>
                    <a:gd name="T73" fmla="*/ 94 h 348"/>
                    <a:gd name="T74" fmla="*/ 18 w 444"/>
                    <a:gd name="T75" fmla="*/ 108 h 348"/>
                    <a:gd name="T76" fmla="*/ 38 w 444"/>
                    <a:gd name="T77" fmla="*/ 126 h 348"/>
                    <a:gd name="T78" fmla="*/ 62 w 444"/>
                    <a:gd name="T79" fmla="*/ 176 h 348"/>
                    <a:gd name="T80" fmla="*/ 74 w 444"/>
                    <a:gd name="T81" fmla="*/ 178 h 348"/>
                    <a:gd name="T82" fmla="*/ 58 w 444"/>
                    <a:gd name="T83" fmla="*/ 156 h 348"/>
                    <a:gd name="T84" fmla="*/ 54 w 444"/>
                    <a:gd name="T85" fmla="*/ 130 h 348"/>
                    <a:gd name="T86" fmla="*/ 48 w 444"/>
                    <a:gd name="T87" fmla="*/ 104 h 348"/>
                    <a:gd name="T88" fmla="*/ 42 w 444"/>
                    <a:gd name="T89" fmla="*/ 80 h 348"/>
                    <a:gd name="T90" fmla="*/ 26 w 444"/>
                    <a:gd name="T91" fmla="*/ 50 h 348"/>
                    <a:gd name="T92" fmla="*/ 30 w 444"/>
                    <a:gd name="T93" fmla="*/ 18 h 348"/>
                    <a:gd name="T94" fmla="*/ 48 w 444"/>
                    <a:gd name="T95" fmla="*/ 22 h 348"/>
                    <a:gd name="T96" fmla="*/ 56 w 444"/>
                    <a:gd name="T97" fmla="*/ 58 h 348"/>
                    <a:gd name="T98" fmla="*/ 70 w 444"/>
                    <a:gd name="T99" fmla="*/ 92 h 348"/>
                    <a:gd name="T100" fmla="*/ 84 w 444"/>
                    <a:gd name="T101" fmla="*/ 110 h 348"/>
                    <a:gd name="T102" fmla="*/ 92 w 444"/>
                    <a:gd name="T103" fmla="*/ 124 h 348"/>
                    <a:gd name="T104" fmla="*/ 94 w 444"/>
                    <a:gd name="T105" fmla="*/ 138 h 348"/>
                    <a:gd name="T106" fmla="*/ 102 w 444"/>
                    <a:gd name="T107" fmla="*/ 154 h 348"/>
                    <a:gd name="T108" fmla="*/ 122 w 444"/>
                    <a:gd name="T109" fmla="*/ 174 h 348"/>
                    <a:gd name="T110" fmla="*/ 134 w 444"/>
                    <a:gd name="T111" fmla="*/ 220 h 348"/>
                    <a:gd name="T112" fmla="*/ 126 w 444"/>
                    <a:gd name="T113" fmla="*/ 244 h 348"/>
                    <a:gd name="T114" fmla="*/ 164 w 444"/>
                    <a:gd name="T115" fmla="*/ 280 h 348"/>
                    <a:gd name="T116" fmla="*/ 247 w 444"/>
                    <a:gd name="T117" fmla="*/ 306 h 348"/>
                    <a:gd name="T118" fmla="*/ 271 w 444"/>
                    <a:gd name="T119" fmla="*/ 320 h 348"/>
                    <a:gd name="T120" fmla="*/ 313 w 444"/>
                    <a:gd name="T121" fmla="*/ 316 h 348"/>
                    <a:gd name="T122" fmla="*/ 353 w 444"/>
                    <a:gd name="T123" fmla="*/ 346 h 34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44" h="348">
                      <a:moveTo>
                        <a:pt x="340" y="342"/>
                      </a:moveTo>
                      <a:lnTo>
                        <a:pt x="340" y="338"/>
                      </a:lnTo>
                      <a:lnTo>
                        <a:pt x="340" y="336"/>
                      </a:lnTo>
                      <a:lnTo>
                        <a:pt x="340" y="334"/>
                      </a:lnTo>
                      <a:lnTo>
                        <a:pt x="340" y="332"/>
                      </a:lnTo>
                      <a:lnTo>
                        <a:pt x="340" y="330"/>
                      </a:lnTo>
                      <a:lnTo>
                        <a:pt x="340" y="328"/>
                      </a:lnTo>
                      <a:lnTo>
                        <a:pt x="342" y="326"/>
                      </a:lnTo>
                      <a:lnTo>
                        <a:pt x="342" y="324"/>
                      </a:lnTo>
                      <a:lnTo>
                        <a:pt x="344" y="322"/>
                      </a:lnTo>
                      <a:lnTo>
                        <a:pt x="344" y="320"/>
                      </a:lnTo>
                      <a:lnTo>
                        <a:pt x="346" y="318"/>
                      </a:lnTo>
                      <a:lnTo>
                        <a:pt x="350" y="318"/>
                      </a:lnTo>
                      <a:lnTo>
                        <a:pt x="354" y="318"/>
                      </a:lnTo>
                      <a:lnTo>
                        <a:pt x="356" y="318"/>
                      </a:lnTo>
                      <a:lnTo>
                        <a:pt x="358" y="318"/>
                      </a:lnTo>
                      <a:lnTo>
                        <a:pt x="360" y="318"/>
                      </a:lnTo>
                      <a:lnTo>
                        <a:pt x="362" y="318"/>
                      </a:lnTo>
                      <a:lnTo>
                        <a:pt x="364" y="318"/>
                      </a:lnTo>
                      <a:lnTo>
                        <a:pt x="366" y="318"/>
                      </a:lnTo>
                      <a:lnTo>
                        <a:pt x="366" y="316"/>
                      </a:lnTo>
                      <a:lnTo>
                        <a:pt x="366" y="314"/>
                      </a:lnTo>
                      <a:lnTo>
                        <a:pt x="368" y="314"/>
                      </a:lnTo>
                      <a:lnTo>
                        <a:pt x="370" y="314"/>
                      </a:lnTo>
                      <a:lnTo>
                        <a:pt x="370" y="312"/>
                      </a:lnTo>
                      <a:lnTo>
                        <a:pt x="370" y="310"/>
                      </a:lnTo>
                      <a:lnTo>
                        <a:pt x="368" y="310"/>
                      </a:lnTo>
                      <a:lnTo>
                        <a:pt x="366" y="310"/>
                      </a:lnTo>
                      <a:lnTo>
                        <a:pt x="366" y="308"/>
                      </a:lnTo>
                      <a:lnTo>
                        <a:pt x="366" y="306"/>
                      </a:lnTo>
                      <a:lnTo>
                        <a:pt x="366" y="304"/>
                      </a:lnTo>
                      <a:lnTo>
                        <a:pt x="364" y="304"/>
                      </a:lnTo>
                      <a:lnTo>
                        <a:pt x="362" y="304"/>
                      </a:lnTo>
                      <a:lnTo>
                        <a:pt x="360" y="304"/>
                      </a:lnTo>
                      <a:lnTo>
                        <a:pt x="358" y="302"/>
                      </a:lnTo>
                      <a:lnTo>
                        <a:pt x="358" y="300"/>
                      </a:lnTo>
                      <a:lnTo>
                        <a:pt x="356" y="298"/>
                      </a:lnTo>
                      <a:lnTo>
                        <a:pt x="354" y="296"/>
                      </a:lnTo>
                      <a:lnTo>
                        <a:pt x="356" y="296"/>
                      </a:lnTo>
                      <a:lnTo>
                        <a:pt x="358" y="296"/>
                      </a:lnTo>
                      <a:lnTo>
                        <a:pt x="360" y="296"/>
                      </a:lnTo>
                      <a:lnTo>
                        <a:pt x="362" y="296"/>
                      </a:lnTo>
                      <a:lnTo>
                        <a:pt x="364" y="294"/>
                      </a:lnTo>
                      <a:lnTo>
                        <a:pt x="364" y="292"/>
                      </a:lnTo>
                      <a:lnTo>
                        <a:pt x="364" y="290"/>
                      </a:lnTo>
                      <a:lnTo>
                        <a:pt x="364" y="288"/>
                      </a:lnTo>
                      <a:lnTo>
                        <a:pt x="364" y="286"/>
                      </a:lnTo>
                      <a:lnTo>
                        <a:pt x="364" y="284"/>
                      </a:lnTo>
                      <a:lnTo>
                        <a:pt x="368" y="284"/>
                      </a:lnTo>
                      <a:lnTo>
                        <a:pt x="372" y="284"/>
                      </a:lnTo>
                      <a:lnTo>
                        <a:pt x="378" y="284"/>
                      </a:lnTo>
                      <a:lnTo>
                        <a:pt x="380" y="284"/>
                      </a:lnTo>
                      <a:lnTo>
                        <a:pt x="384" y="284"/>
                      </a:lnTo>
                      <a:lnTo>
                        <a:pt x="386" y="284"/>
                      </a:lnTo>
                      <a:lnTo>
                        <a:pt x="388" y="284"/>
                      </a:lnTo>
                      <a:lnTo>
                        <a:pt x="390" y="284"/>
                      </a:lnTo>
                      <a:lnTo>
                        <a:pt x="392" y="284"/>
                      </a:lnTo>
                      <a:lnTo>
                        <a:pt x="394" y="284"/>
                      </a:lnTo>
                      <a:lnTo>
                        <a:pt x="394" y="282"/>
                      </a:lnTo>
                      <a:lnTo>
                        <a:pt x="394" y="280"/>
                      </a:lnTo>
                      <a:lnTo>
                        <a:pt x="396" y="280"/>
                      </a:lnTo>
                      <a:lnTo>
                        <a:pt x="398" y="282"/>
                      </a:lnTo>
                      <a:lnTo>
                        <a:pt x="400" y="282"/>
                      </a:lnTo>
                      <a:lnTo>
                        <a:pt x="402" y="282"/>
                      </a:lnTo>
                      <a:lnTo>
                        <a:pt x="402" y="280"/>
                      </a:lnTo>
                      <a:lnTo>
                        <a:pt x="404" y="280"/>
                      </a:lnTo>
                      <a:lnTo>
                        <a:pt x="404" y="278"/>
                      </a:lnTo>
                      <a:lnTo>
                        <a:pt x="406" y="276"/>
                      </a:lnTo>
                      <a:lnTo>
                        <a:pt x="406" y="274"/>
                      </a:lnTo>
                      <a:lnTo>
                        <a:pt x="406" y="272"/>
                      </a:lnTo>
                      <a:lnTo>
                        <a:pt x="408" y="274"/>
                      </a:lnTo>
                      <a:lnTo>
                        <a:pt x="408" y="276"/>
                      </a:lnTo>
                      <a:lnTo>
                        <a:pt x="410" y="274"/>
                      </a:lnTo>
                      <a:lnTo>
                        <a:pt x="410" y="272"/>
                      </a:lnTo>
                      <a:lnTo>
                        <a:pt x="412" y="272"/>
                      </a:lnTo>
                      <a:lnTo>
                        <a:pt x="414" y="270"/>
                      </a:lnTo>
                      <a:lnTo>
                        <a:pt x="414" y="268"/>
                      </a:lnTo>
                      <a:lnTo>
                        <a:pt x="416" y="266"/>
                      </a:lnTo>
                      <a:lnTo>
                        <a:pt x="416" y="268"/>
                      </a:lnTo>
                      <a:lnTo>
                        <a:pt x="416" y="270"/>
                      </a:lnTo>
                      <a:lnTo>
                        <a:pt x="414" y="270"/>
                      </a:lnTo>
                      <a:lnTo>
                        <a:pt x="414" y="272"/>
                      </a:lnTo>
                      <a:lnTo>
                        <a:pt x="414" y="274"/>
                      </a:lnTo>
                      <a:lnTo>
                        <a:pt x="416" y="274"/>
                      </a:lnTo>
                      <a:lnTo>
                        <a:pt x="418" y="276"/>
                      </a:lnTo>
                      <a:lnTo>
                        <a:pt x="420" y="276"/>
                      </a:lnTo>
                      <a:lnTo>
                        <a:pt x="420" y="272"/>
                      </a:lnTo>
                      <a:lnTo>
                        <a:pt x="422" y="270"/>
                      </a:lnTo>
                      <a:lnTo>
                        <a:pt x="422" y="268"/>
                      </a:lnTo>
                      <a:lnTo>
                        <a:pt x="422" y="266"/>
                      </a:lnTo>
                      <a:lnTo>
                        <a:pt x="424" y="264"/>
                      </a:lnTo>
                      <a:lnTo>
                        <a:pt x="424" y="262"/>
                      </a:lnTo>
                      <a:lnTo>
                        <a:pt x="424" y="260"/>
                      </a:lnTo>
                      <a:lnTo>
                        <a:pt x="424" y="258"/>
                      </a:lnTo>
                      <a:lnTo>
                        <a:pt x="424" y="256"/>
                      </a:lnTo>
                      <a:lnTo>
                        <a:pt x="422" y="256"/>
                      </a:lnTo>
                      <a:lnTo>
                        <a:pt x="424" y="256"/>
                      </a:lnTo>
                      <a:lnTo>
                        <a:pt x="426" y="256"/>
                      </a:lnTo>
                      <a:lnTo>
                        <a:pt x="428" y="254"/>
                      </a:lnTo>
                      <a:lnTo>
                        <a:pt x="428" y="252"/>
                      </a:lnTo>
                      <a:lnTo>
                        <a:pt x="426" y="252"/>
                      </a:lnTo>
                      <a:lnTo>
                        <a:pt x="424" y="250"/>
                      </a:lnTo>
                      <a:lnTo>
                        <a:pt x="424" y="248"/>
                      </a:lnTo>
                      <a:lnTo>
                        <a:pt x="426" y="248"/>
                      </a:lnTo>
                      <a:lnTo>
                        <a:pt x="426" y="246"/>
                      </a:lnTo>
                      <a:lnTo>
                        <a:pt x="428" y="246"/>
                      </a:lnTo>
                      <a:lnTo>
                        <a:pt x="428" y="244"/>
                      </a:lnTo>
                      <a:lnTo>
                        <a:pt x="428" y="242"/>
                      </a:lnTo>
                      <a:lnTo>
                        <a:pt x="430" y="242"/>
                      </a:lnTo>
                      <a:lnTo>
                        <a:pt x="430" y="240"/>
                      </a:lnTo>
                      <a:lnTo>
                        <a:pt x="432" y="238"/>
                      </a:lnTo>
                      <a:lnTo>
                        <a:pt x="432" y="236"/>
                      </a:lnTo>
                      <a:lnTo>
                        <a:pt x="436" y="234"/>
                      </a:lnTo>
                      <a:lnTo>
                        <a:pt x="438" y="232"/>
                      </a:lnTo>
                      <a:lnTo>
                        <a:pt x="438" y="230"/>
                      </a:lnTo>
                      <a:lnTo>
                        <a:pt x="440" y="228"/>
                      </a:lnTo>
                      <a:lnTo>
                        <a:pt x="442" y="226"/>
                      </a:lnTo>
                      <a:lnTo>
                        <a:pt x="442" y="224"/>
                      </a:lnTo>
                      <a:lnTo>
                        <a:pt x="442" y="222"/>
                      </a:lnTo>
                      <a:lnTo>
                        <a:pt x="444" y="220"/>
                      </a:lnTo>
                      <a:lnTo>
                        <a:pt x="444" y="218"/>
                      </a:lnTo>
                      <a:lnTo>
                        <a:pt x="444" y="216"/>
                      </a:lnTo>
                      <a:lnTo>
                        <a:pt x="444" y="214"/>
                      </a:lnTo>
                      <a:lnTo>
                        <a:pt x="442" y="214"/>
                      </a:lnTo>
                      <a:lnTo>
                        <a:pt x="442" y="212"/>
                      </a:lnTo>
                      <a:lnTo>
                        <a:pt x="440" y="212"/>
                      </a:lnTo>
                      <a:lnTo>
                        <a:pt x="438" y="212"/>
                      </a:lnTo>
                      <a:lnTo>
                        <a:pt x="436" y="214"/>
                      </a:lnTo>
                      <a:lnTo>
                        <a:pt x="434" y="214"/>
                      </a:lnTo>
                      <a:lnTo>
                        <a:pt x="432" y="214"/>
                      </a:lnTo>
                      <a:lnTo>
                        <a:pt x="430" y="214"/>
                      </a:lnTo>
                      <a:lnTo>
                        <a:pt x="428" y="214"/>
                      </a:lnTo>
                      <a:lnTo>
                        <a:pt x="426" y="212"/>
                      </a:lnTo>
                      <a:lnTo>
                        <a:pt x="422" y="212"/>
                      </a:lnTo>
                      <a:lnTo>
                        <a:pt x="420" y="212"/>
                      </a:lnTo>
                      <a:lnTo>
                        <a:pt x="418" y="212"/>
                      </a:lnTo>
                      <a:lnTo>
                        <a:pt x="416" y="212"/>
                      </a:lnTo>
                      <a:lnTo>
                        <a:pt x="414" y="212"/>
                      </a:lnTo>
                      <a:lnTo>
                        <a:pt x="412" y="214"/>
                      </a:lnTo>
                      <a:lnTo>
                        <a:pt x="406" y="214"/>
                      </a:lnTo>
                      <a:lnTo>
                        <a:pt x="404" y="216"/>
                      </a:lnTo>
                      <a:lnTo>
                        <a:pt x="402" y="216"/>
                      </a:lnTo>
                      <a:lnTo>
                        <a:pt x="400" y="216"/>
                      </a:lnTo>
                      <a:lnTo>
                        <a:pt x="398" y="216"/>
                      </a:lnTo>
                      <a:lnTo>
                        <a:pt x="392" y="216"/>
                      </a:lnTo>
                      <a:lnTo>
                        <a:pt x="390" y="216"/>
                      </a:lnTo>
                      <a:lnTo>
                        <a:pt x="388" y="218"/>
                      </a:lnTo>
                      <a:lnTo>
                        <a:pt x="386" y="218"/>
                      </a:lnTo>
                      <a:lnTo>
                        <a:pt x="384" y="220"/>
                      </a:lnTo>
                      <a:lnTo>
                        <a:pt x="382" y="222"/>
                      </a:lnTo>
                      <a:lnTo>
                        <a:pt x="382" y="224"/>
                      </a:lnTo>
                      <a:lnTo>
                        <a:pt x="380" y="230"/>
                      </a:lnTo>
                      <a:lnTo>
                        <a:pt x="380" y="232"/>
                      </a:lnTo>
                      <a:lnTo>
                        <a:pt x="380" y="234"/>
                      </a:lnTo>
                      <a:lnTo>
                        <a:pt x="378" y="238"/>
                      </a:lnTo>
                      <a:lnTo>
                        <a:pt x="378" y="240"/>
                      </a:lnTo>
                      <a:lnTo>
                        <a:pt x="378" y="242"/>
                      </a:lnTo>
                      <a:lnTo>
                        <a:pt x="378" y="244"/>
                      </a:lnTo>
                      <a:lnTo>
                        <a:pt x="378" y="246"/>
                      </a:lnTo>
                      <a:lnTo>
                        <a:pt x="376" y="246"/>
                      </a:lnTo>
                      <a:lnTo>
                        <a:pt x="376" y="248"/>
                      </a:lnTo>
                      <a:lnTo>
                        <a:pt x="374" y="250"/>
                      </a:lnTo>
                      <a:lnTo>
                        <a:pt x="374" y="254"/>
                      </a:lnTo>
                      <a:lnTo>
                        <a:pt x="372" y="256"/>
                      </a:lnTo>
                      <a:lnTo>
                        <a:pt x="370" y="256"/>
                      </a:lnTo>
                      <a:lnTo>
                        <a:pt x="368" y="258"/>
                      </a:lnTo>
                      <a:lnTo>
                        <a:pt x="366" y="258"/>
                      </a:lnTo>
                      <a:lnTo>
                        <a:pt x="366" y="260"/>
                      </a:lnTo>
                      <a:lnTo>
                        <a:pt x="364" y="260"/>
                      </a:lnTo>
                      <a:lnTo>
                        <a:pt x="362" y="262"/>
                      </a:lnTo>
                      <a:lnTo>
                        <a:pt x="362" y="264"/>
                      </a:lnTo>
                      <a:lnTo>
                        <a:pt x="360" y="266"/>
                      </a:lnTo>
                      <a:lnTo>
                        <a:pt x="360" y="270"/>
                      </a:lnTo>
                      <a:lnTo>
                        <a:pt x="360" y="272"/>
                      </a:lnTo>
                      <a:lnTo>
                        <a:pt x="358" y="274"/>
                      </a:lnTo>
                      <a:lnTo>
                        <a:pt x="356" y="274"/>
                      </a:lnTo>
                      <a:lnTo>
                        <a:pt x="354" y="274"/>
                      </a:lnTo>
                      <a:lnTo>
                        <a:pt x="354" y="272"/>
                      </a:lnTo>
                      <a:lnTo>
                        <a:pt x="352" y="270"/>
                      </a:lnTo>
                      <a:lnTo>
                        <a:pt x="352" y="268"/>
                      </a:lnTo>
                      <a:lnTo>
                        <a:pt x="350" y="268"/>
                      </a:lnTo>
                      <a:lnTo>
                        <a:pt x="348" y="268"/>
                      </a:lnTo>
                      <a:lnTo>
                        <a:pt x="346" y="268"/>
                      </a:lnTo>
                      <a:lnTo>
                        <a:pt x="344" y="268"/>
                      </a:lnTo>
                      <a:lnTo>
                        <a:pt x="338" y="270"/>
                      </a:lnTo>
                      <a:lnTo>
                        <a:pt x="332" y="272"/>
                      </a:lnTo>
                      <a:lnTo>
                        <a:pt x="328" y="272"/>
                      </a:lnTo>
                      <a:lnTo>
                        <a:pt x="326" y="272"/>
                      </a:lnTo>
                      <a:lnTo>
                        <a:pt x="324" y="272"/>
                      </a:lnTo>
                      <a:lnTo>
                        <a:pt x="320" y="274"/>
                      </a:lnTo>
                      <a:lnTo>
                        <a:pt x="318" y="274"/>
                      </a:lnTo>
                      <a:lnTo>
                        <a:pt x="314" y="276"/>
                      </a:lnTo>
                      <a:lnTo>
                        <a:pt x="312" y="278"/>
                      </a:lnTo>
                      <a:lnTo>
                        <a:pt x="310" y="278"/>
                      </a:lnTo>
                      <a:lnTo>
                        <a:pt x="308" y="280"/>
                      </a:lnTo>
                      <a:lnTo>
                        <a:pt x="306" y="278"/>
                      </a:lnTo>
                      <a:lnTo>
                        <a:pt x="304" y="278"/>
                      </a:lnTo>
                      <a:lnTo>
                        <a:pt x="304" y="276"/>
                      </a:lnTo>
                      <a:lnTo>
                        <a:pt x="302" y="274"/>
                      </a:lnTo>
                      <a:lnTo>
                        <a:pt x="302" y="272"/>
                      </a:lnTo>
                      <a:lnTo>
                        <a:pt x="302" y="270"/>
                      </a:lnTo>
                      <a:lnTo>
                        <a:pt x="300" y="270"/>
                      </a:lnTo>
                      <a:lnTo>
                        <a:pt x="298" y="268"/>
                      </a:lnTo>
                      <a:lnTo>
                        <a:pt x="296" y="268"/>
                      </a:lnTo>
                      <a:lnTo>
                        <a:pt x="294" y="268"/>
                      </a:lnTo>
                      <a:lnTo>
                        <a:pt x="290" y="268"/>
                      </a:lnTo>
                      <a:lnTo>
                        <a:pt x="288" y="268"/>
                      </a:lnTo>
                      <a:lnTo>
                        <a:pt x="286" y="268"/>
                      </a:lnTo>
                      <a:lnTo>
                        <a:pt x="286" y="266"/>
                      </a:lnTo>
                      <a:lnTo>
                        <a:pt x="284" y="264"/>
                      </a:lnTo>
                      <a:lnTo>
                        <a:pt x="284" y="260"/>
                      </a:lnTo>
                      <a:lnTo>
                        <a:pt x="282" y="258"/>
                      </a:lnTo>
                      <a:lnTo>
                        <a:pt x="282" y="256"/>
                      </a:lnTo>
                      <a:lnTo>
                        <a:pt x="280" y="256"/>
                      </a:lnTo>
                      <a:lnTo>
                        <a:pt x="278" y="254"/>
                      </a:lnTo>
                      <a:lnTo>
                        <a:pt x="278" y="250"/>
                      </a:lnTo>
                      <a:lnTo>
                        <a:pt x="278" y="248"/>
                      </a:lnTo>
                      <a:lnTo>
                        <a:pt x="278" y="246"/>
                      </a:lnTo>
                      <a:lnTo>
                        <a:pt x="278" y="244"/>
                      </a:lnTo>
                      <a:lnTo>
                        <a:pt x="276" y="242"/>
                      </a:lnTo>
                      <a:lnTo>
                        <a:pt x="274" y="240"/>
                      </a:lnTo>
                      <a:lnTo>
                        <a:pt x="274" y="238"/>
                      </a:lnTo>
                      <a:lnTo>
                        <a:pt x="272" y="236"/>
                      </a:lnTo>
                      <a:lnTo>
                        <a:pt x="272" y="234"/>
                      </a:lnTo>
                      <a:lnTo>
                        <a:pt x="270" y="232"/>
                      </a:lnTo>
                      <a:lnTo>
                        <a:pt x="270" y="230"/>
                      </a:lnTo>
                      <a:lnTo>
                        <a:pt x="268" y="226"/>
                      </a:lnTo>
                      <a:lnTo>
                        <a:pt x="268" y="224"/>
                      </a:lnTo>
                      <a:lnTo>
                        <a:pt x="268" y="222"/>
                      </a:lnTo>
                      <a:lnTo>
                        <a:pt x="268" y="220"/>
                      </a:lnTo>
                      <a:lnTo>
                        <a:pt x="268" y="218"/>
                      </a:lnTo>
                      <a:lnTo>
                        <a:pt x="266" y="216"/>
                      </a:lnTo>
                      <a:lnTo>
                        <a:pt x="266" y="214"/>
                      </a:lnTo>
                      <a:lnTo>
                        <a:pt x="264" y="212"/>
                      </a:lnTo>
                      <a:lnTo>
                        <a:pt x="264" y="208"/>
                      </a:lnTo>
                      <a:lnTo>
                        <a:pt x="264" y="206"/>
                      </a:lnTo>
                      <a:lnTo>
                        <a:pt x="264" y="204"/>
                      </a:lnTo>
                      <a:lnTo>
                        <a:pt x="264" y="202"/>
                      </a:lnTo>
                      <a:lnTo>
                        <a:pt x="264" y="200"/>
                      </a:lnTo>
                      <a:lnTo>
                        <a:pt x="264" y="198"/>
                      </a:lnTo>
                      <a:lnTo>
                        <a:pt x="264" y="196"/>
                      </a:lnTo>
                      <a:lnTo>
                        <a:pt x="264" y="194"/>
                      </a:lnTo>
                      <a:lnTo>
                        <a:pt x="264" y="192"/>
                      </a:lnTo>
                      <a:lnTo>
                        <a:pt x="264" y="190"/>
                      </a:lnTo>
                      <a:lnTo>
                        <a:pt x="266" y="190"/>
                      </a:lnTo>
                      <a:lnTo>
                        <a:pt x="266" y="188"/>
                      </a:lnTo>
                      <a:lnTo>
                        <a:pt x="268" y="186"/>
                      </a:lnTo>
                      <a:lnTo>
                        <a:pt x="268" y="184"/>
                      </a:lnTo>
                      <a:lnTo>
                        <a:pt x="270" y="182"/>
                      </a:lnTo>
                      <a:lnTo>
                        <a:pt x="270" y="180"/>
                      </a:lnTo>
                      <a:lnTo>
                        <a:pt x="270" y="178"/>
                      </a:lnTo>
                      <a:lnTo>
                        <a:pt x="270" y="172"/>
                      </a:lnTo>
                      <a:lnTo>
                        <a:pt x="270" y="170"/>
                      </a:lnTo>
                      <a:lnTo>
                        <a:pt x="270" y="168"/>
                      </a:lnTo>
                      <a:lnTo>
                        <a:pt x="270" y="166"/>
                      </a:lnTo>
                      <a:lnTo>
                        <a:pt x="270" y="162"/>
                      </a:lnTo>
                      <a:lnTo>
                        <a:pt x="270" y="160"/>
                      </a:lnTo>
                      <a:lnTo>
                        <a:pt x="270" y="158"/>
                      </a:lnTo>
                      <a:lnTo>
                        <a:pt x="270" y="156"/>
                      </a:lnTo>
                      <a:lnTo>
                        <a:pt x="272" y="156"/>
                      </a:lnTo>
                      <a:lnTo>
                        <a:pt x="274" y="156"/>
                      </a:lnTo>
                      <a:lnTo>
                        <a:pt x="274" y="154"/>
                      </a:lnTo>
                      <a:lnTo>
                        <a:pt x="274" y="152"/>
                      </a:lnTo>
                      <a:lnTo>
                        <a:pt x="274" y="150"/>
                      </a:lnTo>
                      <a:lnTo>
                        <a:pt x="274" y="148"/>
                      </a:lnTo>
                      <a:lnTo>
                        <a:pt x="274" y="144"/>
                      </a:lnTo>
                      <a:lnTo>
                        <a:pt x="276" y="142"/>
                      </a:lnTo>
                      <a:lnTo>
                        <a:pt x="276" y="140"/>
                      </a:lnTo>
                      <a:lnTo>
                        <a:pt x="278" y="140"/>
                      </a:lnTo>
                      <a:lnTo>
                        <a:pt x="280" y="140"/>
                      </a:lnTo>
                      <a:lnTo>
                        <a:pt x="282" y="140"/>
                      </a:lnTo>
                      <a:lnTo>
                        <a:pt x="284" y="140"/>
                      </a:lnTo>
                      <a:lnTo>
                        <a:pt x="284" y="138"/>
                      </a:lnTo>
                      <a:lnTo>
                        <a:pt x="286" y="134"/>
                      </a:lnTo>
                      <a:lnTo>
                        <a:pt x="288" y="132"/>
                      </a:lnTo>
                      <a:lnTo>
                        <a:pt x="288" y="130"/>
                      </a:lnTo>
                      <a:lnTo>
                        <a:pt x="286" y="130"/>
                      </a:lnTo>
                      <a:lnTo>
                        <a:pt x="284" y="130"/>
                      </a:lnTo>
                      <a:lnTo>
                        <a:pt x="282" y="130"/>
                      </a:lnTo>
                      <a:lnTo>
                        <a:pt x="280" y="128"/>
                      </a:lnTo>
                      <a:lnTo>
                        <a:pt x="280" y="126"/>
                      </a:lnTo>
                      <a:lnTo>
                        <a:pt x="278" y="126"/>
                      </a:lnTo>
                      <a:lnTo>
                        <a:pt x="276" y="126"/>
                      </a:lnTo>
                      <a:lnTo>
                        <a:pt x="274" y="126"/>
                      </a:lnTo>
                      <a:lnTo>
                        <a:pt x="272" y="126"/>
                      </a:lnTo>
                      <a:lnTo>
                        <a:pt x="270" y="126"/>
                      </a:lnTo>
                      <a:lnTo>
                        <a:pt x="270" y="124"/>
                      </a:lnTo>
                      <a:lnTo>
                        <a:pt x="268" y="122"/>
                      </a:lnTo>
                      <a:lnTo>
                        <a:pt x="266" y="122"/>
                      </a:lnTo>
                      <a:lnTo>
                        <a:pt x="264" y="122"/>
                      </a:lnTo>
                      <a:lnTo>
                        <a:pt x="262" y="122"/>
                      </a:lnTo>
                      <a:lnTo>
                        <a:pt x="260" y="120"/>
                      </a:lnTo>
                      <a:lnTo>
                        <a:pt x="258" y="120"/>
                      </a:lnTo>
                      <a:lnTo>
                        <a:pt x="258" y="118"/>
                      </a:lnTo>
                      <a:lnTo>
                        <a:pt x="258" y="116"/>
                      </a:lnTo>
                      <a:lnTo>
                        <a:pt x="258" y="114"/>
                      </a:lnTo>
                      <a:lnTo>
                        <a:pt x="258" y="112"/>
                      </a:lnTo>
                      <a:lnTo>
                        <a:pt x="256" y="110"/>
                      </a:lnTo>
                      <a:lnTo>
                        <a:pt x="256" y="106"/>
                      </a:lnTo>
                      <a:lnTo>
                        <a:pt x="256" y="104"/>
                      </a:lnTo>
                      <a:lnTo>
                        <a:pt x="256" y="102"/>
                      </a:lnTo>
                      <a:lnTo>
                        <a:pt x="256" y="100"/>
                      </a:lnTo>
                      <a:lnTo>
                        <a:pt x="256" y="98"/>
                      </a:lnTo>
                      <a:lnTo>
                        <a:pt x="258" y="98"/>
                      </a:lnTo>
                      <a:lnTo>
                        <a:pt x="258" y="96"/>
                      </a:lnTo>
                      <a:lnTo>
                        <a:pt x="256" y="96"/>
                      </a:lnTo>
                      <a:lnTo>
                        <a:pt x="254" y="94"/>
                      </a:lnTo>
                      <a:lnTo>
                        <a:pt x="252" y="94"/>
                      </a:lnTo>
                      <a:lnTo>
                        <a:pt x="250" y="92"/>
                      </a:lnTo>
                      <a:lnTo>
                        <a:pt x="250" y="90"/>
                      </a:lnTo>
                      <a:lnTo>
                        <a:pt x="250" y="88"/>
                      </a:lnTo>
                      <a:lnTo>
                        <a:pt x="250" y="86"/>
                      </a:lnTo>
                      <a:lnTo>
                        <a:pt x="248" y="84"/>
                      </a:lnTo>
                      <a:lnTo>
                        <a:pt x="246" y="82"/>
                      </a:lnTo>
                      <a:lnTo>
                        <a:pt x="246" y="80"/>
                      </a:lnTo>
                      <a:lnTo>
                        <a:pt x="246" y="78"/>
                      </a:lnTo>
                      <a:lnTo>
                        <a:pt x="248" y="74"/>
                      </a:lnTo>
                      <a:lnTo>
                        <a:pt x="248" y="72"/>
                      </a:lnTo>
                      <a:lnTo>
                        <a:pt x="248" y="70"/>
                      </a:lnTo>
                      <a:lnTo>
                        <a:pt x="246" y="70"/>
                      </a:lnTo>
                      <a:lnTo>
                        <a:pt x="246" y="68"/>
                      </a:lnTo>
                      <a:lnTo>
                        <a:pt x="246" y="66"/>
                      </a:lnTo>
                      <a:lnTo>
                        <a:pt x="244" y="66"/>
                      </a:lnTo>
                      <a:lnTo>
                        <a:pt x="242" y="64"/>
                      </a:lnTo>
                      <a:lnTo>
                        <a:pt x="240" y="60"/>
                      </a:lnTo>
                      <a:lnTo>
                        <a:pt x="240" y="58"/>
                      </a:lnTo>
                      <a:lnTo>
                        <a:pt x="238" y="56"/>
                      </a:lnTo>
                      <a:lnTo>
                        <a:pt x="236" y="56"/>
                      </a:lnTo>
                      <a:lnTo>
                        <a:pt x="236" y="54"/>
                      </a:lnTo>
                      <a:lnTo>
                        <a:pt x="234" y="54"/>
                      </a:lnTo>
                      <a:lnTo>
                        <a:pt x="232" y="54"/>
                      </a:lnTo>
                      <a:lnTo>
                        <a:pt x="230" y="54"/>
                      </a:lnTo>
                      <a:lnTo>
                        <a:pt x="228" y="54"/>
                      </a:lnTo>
                      <a:lnTo>
                        <a:pt x="226" y="54"/>
                      </a:lnTo>
                      <a:lnTo>
                        <a:pt x="224" y="54"/>
                      </a:lnTo>
                      <a:lnTo>
                        <a:pt x="222" y="52"/>
                      </a:lnTo>
                      <a:lnTo>
                        <a:pt x="222" y="54"/>
                      </a:lnTo>
                      <a:lnTo>
                        <a:pt x="220" y="54"/>
                      </a:lnTo>
                      <a:lnTo>
                        <a:pt x="218" y="54"/>
                      </a:lnTo>
                      <a:lnTo>
                        <a:pt x="218" y="56"/>
                      </a:lnTo>
                      <a:lnTo>
                        <a:pt x="216" y="56"/>
                      </a:lnTo>
                      <a:lnTo>
                        <a:pt x="214" y="58"/>
                      </a:lnTo>
                      <a:lnTo>
                        <a:pt x="214" y="60"/>
                      </a:lnTo>
                      <a:lnTo>
                        <a:pt x="212" y="64"/>
                      </a:lnTo>
                      <a:lnTo>
                        <a:pt x="210" y="66"/>
                      </a:lnTo>
                      <a:lnTo>
                        <a:pt x="208" y="68"/>
                      </a:lnTo>
                      <a:lnTo>
                        <a:pt x="206" y="68"/>
                      </a:lnTo>
                      <a:lnTo>
                        <a:pt x="204" y="68"/>
                      </a:lnTo>
                      <a:lnTo>
                        <a:pt x="204" y="70"/>
                      </a:lnTo>
                      <a:lnTo>
                        <a:pt x="202" y="68"/>
                      </a:lnTo>
                      <a:lnTo>
                        <a:pt x="200" y="68"/>
                      </a:lnTo>
                      <a:lnTo>
                        <a:pt x="198" y="68"/>
                      </a:lnTo>
                      <a:lnTo>
                        <a:pt x="196" y="66"/>
                      </a:lnTo>
                      <a:lnTo>
                        <a:pt x="192" y="64"/>
                      </a:lnTo>
                      <a:lnTo>
                        <a:pt x="190" y="62"/>
                      </a:lnTo>
                      <a:lnTo>
                        <a:pt x="188" y="60"/>
                      </a:lnTo>
                      <a:lnTo>
                        <a:pt x="186" y="58"/>
                      </a:lnTo>
                      <a:lnTo>
                        <a:pt x="186" y="56"/>
                      </a:lnTo>
                      <a:lnTo>
                        <a:pt x="186" y="54"/>
                      </a:lnTo>
                      <a:lnTo>
                        <a:pt x="186" y="52"/>
                      </a:lnTo>
                      <a:lnTo>
                        <a:pt x="188" y="48"/>
                      </a:lnTo>
                      <a:lnTo>
                        <a:pt x="188" y="46"/>
                      </a:lnTo>
                      <a:lnTo>
                        <a:pt x="188" y="42"/>
                      </a:lnTo>
                      <a:lnTo>
                        <a:pt x="186" y="40"/>
                      </a:lnTo>
                      <a:lnTo>
                        <a:pt x="186" y="38"/>
                      </a:lnTo>
                      <a:lnTo>
                        <a:pt x="184" y="38"/>
                      </a:lnTo>
                      <a:lnTo>
                        <a:pt x="182" y="36"/>
                      </a:lnTo>
                      <a:lnTo>
                        <a:pt x="180" y="36"/>
                      </a:lnTo>
                      <a:lnTo>
                        <a:pt x="178" y="34"/>
                      </a:lnTo>
                      <a:lnTo>
                        <a:pt x="176" y="32"/>
                      </a:lnTo>
                      <a:lnTo>
                        <a:pt x="176" y="30"/>
                      </a:lnTo>
                      <a:lnTo>
                        <a:pt x="176" y="28"/>
                      </a:lnTo>
                      <a:lnTo>
                        <a:pt x="176" y="26"/>
                      </a:lnTo>
                      <a:lnTo>
                        <a:pt x="174" y="26"/>
                      </a:lnTo>
                      <a:lnTo>
                        <a:pt x="172" y="24"/>
                      </a:lnTo>
                      <a:lnTo>
                        <a:pt x="170" y="24"/>
                      </a:lnTo>
                      <a:lnTo>
                        <a:pt x="170" y="22"/>
                      </a:lnTo>
                      <a:lnTo>
                        <a:pt x="170" y="20"/>
                      </a:lnTo>
                      <a:lnTo>
                        <a:pt x="168" y="18"/>
                      </a:lnTo>
                      <a:lnTo>
                        <a:pt x="166" y="16"/>
                      </a:lnTo>
                      <a:lnTo>
                        <a:pt x="160" y="16"/>
                      </a:lnTo>
                      <a:lnTo>
                        <a:pt x="156" y="16"/>
                      </a:lnTo>
                      <a:lnTo>
                        <a:pt x="154" y="16"/>
                      </a:lnTo>
                      <a:lnTo>
                        <a:pt x="150" y="16"/>
                      </a:lnTo>
                      <a:lnTo>
                        <a:pt x="148" y="16"/>
                      </a:lnTo>
                      <a:lnTo>
                        <a:pt x="146" y="16"/>
                      </a:lnTo>
                      <a:lnTo>
                        <a:pt x="144" y="16"/>
                      </a:lnTo>
                      <a:lnTo>
                        <a:pt x="142" y="16"/>
                      </a:lnTo>
                      <a:lnTo>
                        <a:pt x="140" y="16"/>
                      </a:lnTo>
                      <a:lnTo>
                        <a:pt x="138" y="18"/>
                      </a:lnTo>
                      <a:lnTo>
                        <a:pt x="138" y="20"/>
                      </a:lnTo>
                      <a:lnTo>
                        <a:pt x="138" y="22"/>
                      </a:lnTo>
                      <a:lnTo>
                        <a:pt x="136" y="24"/>
                      </a:lnTo>
                      <a:lnTo>
                        <a:pt x="136" y="26"/>
                      </a:lnTo>
                      <a:lnTo>
                        <a:pt x="130" y="26"/>
                      </a:lnTo>
                      <a:lnTo>
                        <a:pt x="128" y="26"/>
                      </a:lnTo>
                      <a:lnTo>
                        <a:pt x="124" y="26"/>
                      </a:lnTo>
                      <a:lnTo>
                        <a:pt x="120" y="26"/>
                      </a:lnTo>
                      <a:lnTo>
                        <a:pt x="116" y="26"/>
                      </a:lnTo>
                      <a:lnTo>
                        <a:pt x="114" y="26"/>
                      </a:lnTo>
                      <a:lnTo>
                        <a:pt x="108" y="26"/>
                      </a:lnTo>
                      <a:lnTo>
                        <a:pt x="104" y="26"/>
                      </a:lnTo>
                      <a:lnTo>
                        <a:pt x="100" y="26"/>
                      </a:lnTo>
                      <a:lnTo>
                        <a:pt x="96" y="26"/>
                      </a:lnTo>
                      <a:lnTo>
                        <a:pt x="94" y="26"/>
                      </a:lnTo>
                      <a:lnTo>
                        <a:pt x="92" y="26"/>
                      </a:lnTo>
                      <a:lnTo>
                        <a:pt x="90" y="26"/>
                      </a:lnTo>
                      <a:lnTo>
                        <a:pt x="88" y="26"/>
                      </a:lnTo>
                      <a:lnTo>
                        <a:pt x="84" y="24"/>
                      </a:lnTo>
                      <a:lnTo>
                        <a:pt x="80" y="22"/>
                      </a:lnTo>
                      <a:lnTo>
                        <a:pt x="76" y="20"/>
                      </a:lnTo>
                      <a:lnTo>
                        <a:pt x="72" y="18"/>
                      </a:lnTo>
                      <a:lnTo>
                        <a:pt x="68" y="18"/>
                      </a:lnTo>
                      <a:lnTo>
                        <a:pt x="64" y="16"/>
                      </a:lnTo>
                      <a:lnTo>
                        <a:pt x="58" y="14"/>
                      </a:lnTo>
                      <a:lnTo>
                        <a:pt x="54" y="10"/>
                      </a:lnTo>
                      <a:lnTo>
                        <a:pt x="50" y="8"/>
                      </a:lnTo>
                      <a:lnTo>
                        <a:pt x="48" y="8"/>
                      </a:lnTo>
                      <a:lnTo>
                        <a:pt x="44" y="6"/>
                      </a:lnTo>
                      <a:lnTo>
                        <a:pt x="42" y="6"/>
                      </a:lnTo>
                      <a:lnTo>
                        <a:pt x="40" y="4"/>
                      </a:lnTo>
                      <a:lnTo>
                        <a:pt x="38" y="4"/>
                      </a:lnTo>
                      <a:lnTo>
                        <a:pt x="38" y="2"/>
                      </a:lnTo>
                      <a:lnTo>
                        <a:pt x="36" y="2"/>
                      </a:lnTo>
                      <a:lnTo>
                        <a:pt x="36" y="0"/>
                      </a:lnTo>
                      <a:lnTo>
                        <a:pt x="38" y="0"/>
                      </a:lnTo>
                      <a:lnTo>
                        <a:pt x="32" y="0"/>
                      </a:lnTo>
                      <a:lnTo>
                        <a:pt x="26" y="0"/>
                      </a:lnTo>
                      <a:lnTo>
                        <a:pt x="22" y="0"/>
                      </a:lnTo>
                      <a:lnTo>
                        <a:pt x="18" y="0"/>
                      </a:lnTo>
                      <a:lnTo>
                        <a:pt x="14" y="0"/>
                      </a:lnTo>
                      <a:lnTo>
                        <a:pt x="10" y="0"/>
                      </a:lnTo>
                      <a:lnTo>
                        <a:pt x="8" y="0"/>
                      </a:lnTo>
                      <a:lnTo>
                        <a:pt x="6" y="0"/>
                      </a:lnTo>
                      <a:lnTo>
                        <a:pt x="4" y="0"/>
                      </a:lnTo>
                      <a:lnTo>
                        <a:pt x="2" y="0"/>
                      </a:lnTo>
                      <a:lnTo>
                        <a:pt x="2" y="2"/>
                      </a:lnTo>
                      <a:lnTo>
                        <a:pt x="0" y="6"/>
                      </a:lnTo>
                      <a:lnTo>
                        <a:pt x="0" y="8"/>
                      </a:lnTo>
                      <a:lnTo>
                        <a:pt x="0" y="10"/>
                      </a:lnTo>
                      <a:lnTo>
                        <a:pt x="2" y="12"/>
                      </a:lnTo>
                      <a:lnTo>
                        <a:pt x="2" y="16"/>
                      </a:lnTo>
                      <a:lnTo>
                        <a:pt x="4" y="18"/>
                      </a:lnTo>
                      <a:lnTo>
                        <a:pt x="6" y="18"/>
                      </a:lnTo>
                      <a:lnTo>
                        <a:pt x="4" y="20"/>
                      </a:lnTo>
                      <a:lnTo>
                        <a:pt x="2" y="20"/>
                      </a:lnTo>
                      <a:lnTo>
                        <a:pt x="2" y="22"/>
                      </a:lnTo>
                      <a:lnTo>
                        <a:pt x="2" y="24"/>
                      </a:lnTo>
                      <a:lnTo>
                        <a:pt x="4" y="26"/>
                      </a:lnTo>
                      <a:lnTo>
                        <a:pt x="4" y="28"/>
                      </a:lnTo>
                      <a:lnTo>
                        <a:pt x="2" y="28"/>
                      </a:lnTo>
                      <a:lnTo>
                        <a:pt x="2" y="30"/>
                      </a:lnTo>
                      <a:lnTo>
                        <a:pt x="4" y="32"/>
                      </a:lnTo>
                      <a:lnTo>
                        <a:pt x="6" y="34"/>
                      </a:lnTo>
                      <a:lnTo>
                        <a:pt x="4" y="36"/>
                      </a:lnTo>
                      <a:lnTo>
                        <a:pt x="4" y="38"/>
                      </a:lnTo>
                      <a:lnTo>
                        <a:pt x="4" y="40"/>
                      </a:lnTo>
                      <a:lnTo>
                        <a:pt x="2" y="40"/>
                      </a:lnTo>
                      <a:lnTo>
                        <a:pt x="2" y="42"/>
                      </a:lnTo>
                      <a:lnTo>
                        <a:pt x="4" y="42"/>
                      </a:lnTo>
                      <a:lnTo>
                        <a:pt x="6" y="42"/>
                      </a:lnTo>
                      <a:lnTo>
                        <a:pt x="6" y="44"/>
                      </a:lnTo>
                      <a:lnTo>
                        <a:pt x="6" y="48"/>
                      </a:lnTo>
                      <a:lnTo>
                        <a:pt x="6" y="50"/>
                      </a:lnTo>
                      <a:lnTo>
                        <a:pt x="6" y="54"/>
                      </a:lnTo>
                      <a:lnTo>
                        <a:pt x="6" y="56"/>
                      </a:lnTo>
                      <a:lnTo>
                        <a:pt x="6" y="60"/>
                      </a:lnTo>
                      <a:lnTo>
                        <a:pt x="8" y="60"/>
                      </a:lnTo>
                      <a:lnTo>
                        <a:pt x="8" y="62"/>
                      </a:lnTo>
                      <a:lnTo>
                        <a:pt x="10" y="62"/>
                      </a:lnTo>
                      <a:lnTo>
                        <a:pt x="10" y="64"/>
                      </a:lnTo>
                      <a:lnTo>
                        <a:pt x="12" y="64"/>
                      </a:lnTo>
                      <a:lnTo>
                        <a:pt x="14" y="64"/>
                      </a:lnTo>
                      <a:lnTo>
                        <a:pt x="14" y="62"/>
                      </a:lnTo>
                      <a:lnTo>
                        <a:pt x="14" y="64"/>
                      </a:lnTo>
                      <a:lnTo>
                        <a:pt x="16" y="64"/>
                      </a:lnTo>
                      <a:lnTo>
                        <a:pt x="16" y="66"/>
                      </a:lnTo>
                      <a:lnTo>
                        <a:pt x="18" y="68"/>
                      </a:lnTo>
                      <a:lnTo>
                        <a:pt x="20" y="70"/>
                      </a:lnTo>
                      <a:lnTo>
                        <a:pt x="22" y="74"/>
                      </a:lnTo>
                      <a:lnTo>
                        <a:pt x="22" y="76"/>
                      </a:lnTo>
                      <a:lnTo>
                        <a:pt x="24" y="80"/>
                      </a:lnTo>
                      <a:lnTo>
                        <a:pt x="24" y="82"/>
                      </a:lnTo>
                      <a:lnTo>
                        <a:pt x="22" y="84"/>
                      </a:lnTo>
                      <a:lnTo>
                        <a:pt x="22" y="86"/>
                      </a:lnTo>
                      <a:lnTo>
                        <a:pt x="20" y="88"/>
                      </a:lnTo>
                      <a:lnTo>
                        <a:pt x="20" y="90"/>
                      </a:lnTo>
                      <a:lnTo>
                        <a:pt x="18" y="90"/>
                      </a:lnTo>
                      <a:lnTo>
                        <a:pt x="18" y="92"/>
                      </a:lnTo>
                      <a:lnTo>
                        <a:pt x="16" y="92"/>
                      </a:lnTo>
                      <a:lnTo>
                        <a:pt x="18" y="94"/>
                      </a:lnTo>
                      <a:lnTo>
                        <a:pt x="20" y="94"/>
                      </a:lnTo>
                      <a:lnTo>
                        <a:pt x="20" y="96"/>
                      </a:lnTo>
                      <a:lnTo>
                        <a:pt x="18" y="98"/>
                      </a:lnTo>
                      <a:lnTo>
                        <a:pt x="16" y="96"/>
                      </a:lnTo>
                      <a:lnTo>
                        <a:pt x="16" y="94"/>
                      </a:lnTo>
                      <a:lnTo>
                        <a:pt x="14" y="94"/>
                      </a:lnTo>
                      <a:lnTo>
                        <a:pt x="12" y="94"/>
                      </a:lnTo>
                      <a:lnTo>
                        <a:pt x="10" y="94"/>
                      </a:lnTo>
                      <a:lnTo>
                        <a:pt x="8" y="94"/>
                      </a:lnTo>
                      <a:lnTo>
                        <a:pt x="8" y="92"/>
                      </a:lnTo>
                      <a:lnTo>
                        <a:pt x="6" y="92"/>
                      </a:lnTo>
                      <a:lnTo>
                        <a:pt x="4" y="92"/>
                      </a:lnTo>
                      <a:lnTo>
                        <a:pt x="2" y="92"/>
                      </a:lnTo>
                      <a:lnTo>
                        <a:pt x="4" y="94"/>
                      </a:lnTo>
                      <a:lnTo>
                        <a:pt x="6" y="96"/>
                      </a:lnTo>
                      <a:lnTo>
                        <a:pt x="8" y="98"/>
                      </a:lnTo>
                      <a:lnTo>
                        <a:pt x="8" y="100"/>
                      </a:lnTo>
                      <a:lnTo>
                        <a:pt x="8" y="102"/>
                      </a:lnTo>
                      <a:lnTo>
                        <a:pt x="10" y="102"/>
                      </a:lnTo>
                      <a:lnTo>
                        <a:pt x="10" y="104"/>
                      </a:lnTo>
                      <a:lnTo>
                        <a:pt x="10" y="106"/>
                      </a:lnTo>
                      <a:lnTo>
                        <a:pt x="12" y="106"/>
                      </a:lnTo>
                      <a:lnTo>
                        <a:pt x="14" y="106"/>
                      </a:lnTo>
                      <a:lnTo>
                        <a:pt x="16" y="106"/>
                      </a:lnTo>
                      <a:lnTo>
                        <a:pt x="18" y="108"/>
                      </a:lnTo>
                      <a:lnTo>
                        <a:pt x="18" y="110"/>
                      </a:lnTo>
                      <a:lnTo>
                        <a:pt x="20" y="112"/>
                      </a:lnTo>
                      <a:lnTo>
                        <a:pt x="22" y="112"/>
                      </a:lnTo>
                      <a:lnTo>
                        <a:pt x="22" y="114"/>
                      </a:lnTo>
                      <a:lnTo>
                        <a:pt x="24" y="114"/>
                      </a:lnTo>
                      <a:lnTo>
                        <a:pt x="24" y="112"/>
                      </a:lnTo>
                      <a:lnTo>
                        <a:pt x="26" y="112"/>
                      </a:lnTo>
                      <a:lnTo>
                        <a:pt x="28" y="110"/>
                      </a:lnTo>
                      <a:lnTo>
                        <a:pt x="30" y="110"/>
                      </a:lnTo>
                      <a:lnTo>
                        <a:pt x="30" y="108"/>
                      </a:lnTo>
                      <a:lnTo>
                        <a:pt x="30" y="110"/>
                      </a:lnTo>
                      <a:lnTo>
                        <a:pt x="30" y="112"/>
                      </a:lnTo>
                      <a:lnTo>
                        <a:pt x="32" y="114"/>
                      </a:lnTo>
                      <a:lnTo>
                        <a:pt x="32" y="116"/>
                      </a:lnTo>
                      <a:lnTo>
                        <a:pt x="32" y="118"/>
                      </a:lnTo>
                      <a:lnTo>
                        <a:pt x="32" y="120"/>
                      </a:lnTo>
                      <a:lnTo>
                        <a:pt x="34" y="122"/>
                      </a:lnTo>
                      <a:lnTo>
                        <a:pt x="38" y="126"/>
                      </a:lnTo>
                      <a:lnTo>
                        <a:pt x="40" y="128"/>
                      </a:lnTo>
                      <a:lnTo>
                        <a:pt x="40" y="130"/>
                      </a:lnTo>
                      <a:lnTo>
                        <a:pt x="40" y="132"/>
                      </a:lnTo>
                      <a:lnTo>
                        <a:pt x="40" y="134"/>
                      </a:lnTo>
                      <a:lnTo>
                        <a:pt x="38" y="138"/>
                      </a:lnTo>
                      <a:lnTo>
                        <a:pt x="36" y="140"/>
                      </a:lnTo>
                      <a:lnTo>
                        <a:pt x="36" y="142"/>
                      </a:lnTo>
                      <a:lnTo>
                        <a:pt x="36" y="144"/>
                      </a:lnTo>
                      <a:lnTo>
                        <a:pt x="36" y="146"/>
                      </a:lnTo>
                      <a:lnTo>
                        <a:pt x="38" y="148"/>
                      </a:lnTo>
                      <a:lnTo>
                        <a:pt x="38" y="150"/>
                      </a:lnTo>
                      <a:lnTo>
                        <a:pt x="40" y="152"/>
                      </a:lnTo>
                      <a:lnTo>
                        <a:pt x="42" y="156"/>
                      </a:lnTo>
                      <a:lnTo>
                        <a:pt x="46" y="160"/>
                      </a:lnTo>
                      <a:lnTo>
                        <a:pt x="52" y="164"/>
                      </a:lnTo>
                      <a:lnTo>
                        <a:pt x="56" y="168"/>
                      </a:lnTo>
                      <a:lnTo>
                        <a:pt x="56" y="170"/>
                      </a:lnTo>
                      <a:lnTo>
                        <a:pt x="58" y="172"/>
                      </a:lnTo>
                      <a:lnTo>
                        <a:pt x="60" y="174"/>
                      </a:lnTo>
                      <a:lnTo>
                        <a:pt x="62" y="176"/>
                      </a:lnTo>
                      <a:lnTo>
                        <a:pt x="62" y="178"/>
                      </a:lnTo>
                      <a:lnTo>
                        <a:pt x="62" y="180"/>
                      </a:lnTo>
                      <a:lnTo>
                        <a:pt x="60" y="182"/>
                      </a:lnTo>
                      <a:lnTo>
                        <a:pt x="60" y="184"/>
                      </a:lnTo>
                      <a:lnTo>
                        <a:pt x="60" y="186"/>
                      </a:lnTo>
                      <a:lnTo>
                        <a:pt x="62" y="186"/>
                      </a:lnTo>
                      <a:lnTo>
                        <a:pt x="64" y="186"/>
                      </a:lnTo>
                      <a:lnTo>
                        <a:pt x="66" y="186"/>
                      </a:lnTo>
                      <a:lnTo>
                        <a:pt x="68" y="186"/>
                      </a:lnTo>
                      <a:lnTo>
                        <a:pt x="70" y="186"/>
                      </a:lnTo>
                      <a:lnTo>
                        <a:pt x="72" y="184"/>
                      </a:lnTo>
                      <a:lnTo>
                        <a:pt x="74" y="184"/>
                      </a:lnTo>
                      <a:lnTo>
                        <a:pt x="74" y="182"/>
                      </a:lnTo>
                      <a:lnTo>
                        <a:pt x="76" y="182"/>
                      </a:lnTo>
                      <a:lnTo>
                        <a:pt x="76" y="180"/>
                      </a:lnTo>
                      <a:lnTo>
                        <a:pt x="74" y="178"/>
                      </a:lnTo>
                      <a:lnTo>
                        <a:pt x="74" y="176"/>
                      </a:lnTo>
                      <a:lnTo>
                        <a:pt x="74" y="174"/>
                      </a:lnTo>
                      <a:lnTo>
                        <a:pt x="72" y="172"/>
                      </a:lnTo>
                      <a:lnTo>
                        <a:pt x="72" y="170"/>
                      </a:lnTo>
                      <a:lnTo>
                        <a:pt x="72" y="166"/>
                      </a:lnTo>
                      <a:lnTo>
                        <a:pt x="70" y="164"/>
                      </a:lnTo>
                      <a:lnTo>
                        <a:pt x="70" y="162"/>
                      </a:lnTo>
                      <a:lnTo>
                        <a:pt x="68" y="162"/>
                      </a:lnTo>
                      <a:lnTo>
                        <a:pt x="66" y="162"/>
                      </a:lnTo>
                      <a:lnTo>
                        <a:pt x="64" y="162"/>
                      </a:lnTo>
                      <a:lnTo>
                        <a:pt x="62" y="162"/>
                      </a:lnTo>
                      <a:lnTo>
                        <a:pt x="60" y="160"/>
                      </a:lnTo>
                      <a:lnTo>
                        <a:pt x="58" y="158"/>
                      </a:lnTo>
                      <a:lnTo>
                        <a:pt x="58" y="156"/>
                      </a:lnTo>
                      <a:lnTo>
                        <a:pt x="56" y="156"/>
                      </a:lnTo>
                      <a:lnTo>
                        <a:pt x="58" y="154"/>
                      </a:lnTo>
                      <a:lnTo>
                        <a:pt x="58" y="152"/>
                      </a:lnTo>
                      <a:lnTo>
                        <a:pt x="58" y="150"/>
                      </a:lnTo>
                      <a:lnTo>
                        <a:pt x="58" y="148"/>
                      </a:lnTo>
                      <a:lnTo>
                        <a:pt x="58" y="146"/>
                      </a:lnTo>
                      <a:lnTo>
                        <a:pt x="58" y="144"/>
                      </a:lnTo>
                      <a:lnTo>
                        <a:pt x="58" y="142"/>
                      </a:lnTo>
                      <a:lnTo>
                        <a:pt x="58" y="140"/>
                      </a:lnTo>
                      <a:lnTo>
                        <a:pt x="58" y="138"/>
                      </a:lnTo>
                      <a:lnTo>
                        <a:pt x="56" y="136"/>
                      </a:lnTo>
                      <a:lnTo>
                        <a:pt x="56" y="134"/>
                      </a:lnTo>
                      <a:lnTo>
                        <a:pt x="56" y="132"/>
                      </a:lnTo>
                      <a:lnTo>
                        <a:pt x="54" y="132"/>
                      </a:lnTo>
                      <a:lnTo>
                        <a:pt x="54" y="130"/>
                      </a:lnTo>
                      <a:lnTo>
                        <a:pt x="54" y="128"/>
                      </a:lnTo>
                      <a:lnTo>
                        <a:pt x="56" y="128"/>
                      </a:lnTo>
                      <a:lnTo>
                        <a:pt x="56" y="126"/>
                      </a:lnTo>
                      <a:lnTo>
                        <a:pt x="56" y="124"/>
                      </a:lnTo>
                      <a:lnTo>
                        <a:pt x="56" y="120"/>
                      </a:lnTo>
                      <a:lnTo>
                        <a:pt x="56" y="118"/>
                      </a:lnTo>
                      <a:lnTo>
                        <a:pt x="56" y="116"/>
                      </a:lnTo>
                      <a:lnTo>
                        <a:pt x="54" y="114"/>
                      </a:lnTo>
                      <a:lnTo>
                        <a:pt x="52" y="114"/>
                      </a:lnTo>
                      <a:lnTo>
                        <a:pt x="50" y="114"/>
                      </a:lnTo>
                      <a:lnTo>
                        <a:pt x="48" y="114"/>
                      </a:lnTo>
                      <a:lnTo>
                        <a:pt x="48" y="112"/>
                      </a:lnTo>
                      <a:lnTo>
                        <a:pt x="48" y="110"/>
                      </a:lnTo>
                      <a:lnTo>
                        <a:pt x="48" y="108"/>
                      </a:lnTo>
                      <a:lnTo>
                        <a:pt x="48" y="106"/>
                      </a:lnTo>
                      <a:lnTo>
                        <a:pt x="48" y="104"/>
                      </a:lnTo>
                      <a:lnTo>
                        <a:pt x="48" y="102"/>
                      </a:lnTo>
                      <a:lnTo>
                        <a:pt x="46" y="100"/>
                      </a:lnTo>
                      <a:lnTo>
                        <a:pt x="44" y="98"/>
                      </a:lnTo>
                      <a:lnTo>
                        <a:pt x="42" y="96"/>
                      </a:lnTo>
                      <a:lnTo>
                        <a:pt x="40" y="94"/>
                      </a:lnTo>
                      <a:lnTo>
                        <a:pt x="40" y="92"/>
                      </a:lnTo>
                      <a:lnTo>
                        <a:pt x="42" y="90"/>
                      </a:lnTo>
                      <a:lnTo>
                        <a:pt x="42" y="88"/>
                      </a:lnTo>
                      <a:lnTo>
                        <a:pt x="42" y="86"/>
                      </a:lnTo>
                      <a:lnTo>
                        <a:pt x="42" y="84"/>
                      </a:lnTo>
                      <a:lnTo>
                        <a:pt x="42" y="82"/>
                      </a:lnTo>
                      <a:lnTo>
                        <a:pt x="42" y="80"/>
                      </a:lnTo>
                      <a:lnTo>
                        <a:pt x="40" y="80"/>
                      </a:lnTo>
                      <a:lnTo>
                        <a:pt x="40" y="78"/>
                      </a:lnTo>
                      <a:lnTo>
                        <a:pt x="38" y="76"/>
                      </a:lnTo>
                      <a:lnTo>
                        <a:pt x="36" y="74"/>
                      </a:lnTo>
                      <a:lnTo>
                        <a:pt x="36" y="72"/>
                      </a:lnTo>
                      <a:lnTo>
                        <a:pt x="34" y="72"/>
                      </a:lnTo>
                      <a:lnTo>
                        <a:pt x="34" y="70"/>
                      </a:lnTo>
                      <a:lnTo>
                        <a:pt x="34" y="68"/>
                      </a:lnTo>
                      <a:lnTo>
                        <a:pt x="32" y="66"/>
                      </a:lnTo>
                      <a:lnTo>
                        <a:pt x="32" y="64"/>
                      </a:lnTo>
                      <a:lnTo>
                        <a:pt x="32" y="62"/>
                      </a:lnTo>
                      <a:lnTo>
                        <a:pt x="32" y="60"/>
                      </a:lnTo>
                      <a:lnTo>
                        <a:pt x="30" y="58"/>
                      </a:lnTo>
                      <a:lnTo>
                        <a:pt x="30" y="56"/>
                      </a:lnTo>
                      <a:lnTo>
                        <a:pt x="28" y="54"/>
                      </a:lnTo>
                      <a:lnTo>
                        <a:pt x="26" y="50"/>
                      </a:lnTo>
                      <a:lnTo>
                        <a:pt x="24" y="48"/>
                      </a:lnTo>
                      <a:lnTo>
                        <a:pt x="24" y="46"/>
                      </a:lnTo>
                      <a:lnTo>
                        <a:pt x="24" y="44"/>
                      </a:lnTo>
                      <a:lnTo>
                        <a:pt x="26" y="44"/>
                      </a:lnTo>
                      <a:lnTo>
                        <a:pt x="26" y="42"/>
                      </a:lnTo>
                      <a:lnTo>
                        <a:pt x="26" y="40"/>
                      </a:lnTo>
                      <a:lnTo>
                        <a:pt x="28" y="40"/>
                      </a:lnTo>
                      <a:lnTo>
                        <a:pt x="28" y="38"/>
                      </a:lnTo>
                      <a:lnTo>
                        <a:pt x="28" y="36"/>
                      </a:lnTo>
                      <a:lnTo>
                        <a:pt x="28" y="34"/>
                      </a:lnTo>
                      <a:lnTo>
                        <a:pt x="26" y="32"/>
                      </a:lnTo>
                      <a:lnTo>
                        <a:pt x="28" y="30"/>
                      </a:lnTo>
                      <a:lnTo>
                        <a:pt x="28" y="28"/>
                      </a:lnTo>
                      <a:lnTo>
                        <a:pt x="28" y="26"/>
                      </a:lnTo>
                      <a:lnTo>
                        <a:pt x="30" y="26"/>
                      </a:lnTo>
                      <a:lnTo>
                        <a:pt x="30" y="24"/>
                      </a:lnTo>
                      <a:lnTo>
                        <a:pt x="30" y="20"/>
                      </a:lnTo>
                      <a:lnTo>
                        <a:pt x="30" y="18"/>
                      </a:lnTo>
                      <a:lnTo>
                        <a:pt x="30" y="16"/>
                      </a:lnTo>
                      <a:lnTo>
                        <a:pt x="32" y="16"/>
                      </a:lnTo>
                      <a:lnTo>
                        <a:pt x="32" y="18"/>
                      </a:lnTo>
                      <a:lnTo>
                        <a:pt x="34" y="18"/>
                      </a:lnTo>
                      <a:lnTo>
                        <a:pt x="36" y="20"/>
                      </a:lnTo>
                      <a:lnTo>
                        <a:pt x="38" y="20"/>
                      </a:lnTo>
                      <a:lnTo>
                        <a:pt x="38" y="22"/>
                      </a:lnTo>
                      <a:lnTo>
                        <a:pt x="40" y="22"/>
                      </a:lnTo>
                      <a:lnTo>
                        <a:pt x="44" y="22"/>
                      </a:lnTo>
                      <a:lnTo>
                        <a:pt x="46" y="20"/>
                      </a:lnTo>
                      <a:lnTo>
                        <a:pt x="48" y="20"/>
                      </a:lnTo>
                      <a:lnTo>
                        <a:pt x="48" y="22"/>
                      </a:lnTo>
                      <a:lnTo>
                        <a:pt x="48" y="24"/>
                      </a:lnTo>
                      <a:lnTo>
                        <a:pt x="50" y="26"/>
                      </a:lnTo>
                      <a:lnTo>
                        <a:pt x="52" y="26"/>
                      </a:lnTo>
                      <a:lnTo>
                        <a:pt x="54" y="26"/>
                      </a:lnTo>
                      <a:lnTo>
                        <a:pt x="56" y="26"/>
                      </a:lnTo>
                      <a:lnTo>
                        <a:pt x="56" y="28"/>
                      </a:lnTo>
                      <a:lnTo>
                        <a:pt x="56" y="30"/>
                      </a:lnTo>
                      <a:lnTo>
                        <a:pt x="56" y="32"/>
                      </a:lnTo>
                      <a:lnTo>
                        <a:pt x="56" y="34"/>
                      </a:lnTo>
                      <a:lnTo>
                        <a:pt x="54" y="36"/>
                      </a:lnTo>
                      <a:lnTo>
                        <a:pt x="54" y="38"/>
                      </a:lnTo>
                      <a:lnTo>
                        <a:pt x="54" y="40"/>
                      </a:lnTo>
                      <a:lnTo>
                        <a:pt x="56" y="40"/>
                      </a:lnTo>
                      <a:lnTo>
                        <a:pt x="56" y="44"/>
                      </a:lnTo>
                      <a:lnTo>
                        <a:pt x="56" y="48"/>
                      </a:lnTo>
                      <a:lnTo>
                        <a:pt x="56" y="54"/>
                      </a:lnTo>
                      <a:lnTo>
                        <a:pt x="56" y="58"/>
                      </a:lnTo>
                      <a:lnTo>
                        <a:pt x="56" y="60"/>
                      </a:lnTo>
                      <a:lnTo>
                        <a:pt x="56" y="62"/>
                      </a:lnTo>
                      <a:lnTo>
                        <a:pt x="56" y="64"/>
                      </a:lnTo>
                      <a:lnTo>
                        <a:pt x="58" y="66"/>
                      </a:lnTo>
                      <a:lnTo>
                        <a:pt x="58" y="68"/>
                      </a:lnTo>
                      <a:lnTo>
                        <a:pt x="58" y="70"/>
                      </a:lnTo>
                      <a:lnTo>
                        <a:pt x="60" y="72"/>
                      </a:lnTo>
                      <a:lnTo>
                        <a:pt x="62" y="78"/>
                      </a:lnTo>
                      <a:lnTo>
                        <a:pt x="62" y="82"/>
                      </a:lnTo>
                      <a:lnTo>
                        <a:pt x="64" y="86"/>
                      </a:lnTo>
                      <a:lnTo>
                        <a:pt x="64" y="88"/>
                      </a:lnTo>
                      <a:lnTo>
                        <a:pt x="66" y="90"/>
                      </a:lnTo>
                      <a:lnTo>
                        <a:pt x="68" y="90"/>
                      </a:lnTo>
                      <a:lnTo>
                        <a:pt x="68" y="92"/>
                      </a:lnTo>
                      <a:lnTo>
                        <a:pt x="70" y="92"/>
                      </a:lnTo>
                      <a:lnTo>
                        <a:pt x="74" y="92"/>
                      </a:lnTo>
                      <a:lnTo>
                        <a:pt x="76" y="92"/>
                      </a:lnTo>
                      <a:lnTo>
                        <a:pt x="78" y="92"/>
                      </a:lnTo>
                      <a:lnTo>
                        <a:pt x="76" y="92"/>
                      </a:lnTo>
                      <a:lnTo>
                        <a:pt x="76" y="94"/>
                      </a:lnTo>
                      <a:lnTo>
                        <a:pt x="74" y="96"/>
                      </a:lnTo>
                      <a:lnTo>
                        <a:pt x="74" y="98"/>
                      </a:lnTo>
                      <a:lnTo>
                        <a:pt x="74" y="102"/>
                      </a:lnTo>
                      <a:lnTo>
                        <a:pt x="76" y="104"/>
                      </a:lnTo>
                      <a:lnTo>
                        <a:pt x="78" y="104"/>
                      </a:lnTo>
                      <a:lnTo>
                        <a:pt x="80" y="106"/>
                      </a:lnTo>
                      <a:lnTo>
                        <a:pt x="82" y="108"/>
                      </a:lnTo>
                      <a:lnTo>
                        <a:pt x="84" y="108"/>
                      </a:lnTo>
                      <a:lnTo>
                        <a:pt x="84" y="110"/>
                      </a:lnTo>
                      <a:lnTo>
                        <a:pt x="84" y="112"/>
                      </a:lnTo>
                      <a:lnTo>
                        <a:pt x="84" y="114"/>
                      </a:lnTo>
                      <a:lnTo>
                        <a:pt x="86" y="114"/>
                      </a:lnTo>
                      <a:lnTo>
                        <a:pt x="88" y="114"/>
                      </a:lnTo>
                      <a:lnTo>
                        <a:pt x="90" y="114"/>
                      </a:lnTo>
                      <a:lnTo>
                        <a:pt x="92" y="114"/>
                      </a:lnTo>
                      <a:lnTo>
                        <a:pt x="92" y="116"/>
                      </a:lnTo>
                      <a:lnTo>
                        <a:pt x="92" y="118"/>
                      </a:lnTo>
                      <a:lnTo>
                        <a:pt x="92" y="120"/>
                      </a:lnTo>
                      <a:lnTo>
                        <a:pt x="94" y="122"/>
                      </a:lnTo>
                      <a:lnTo>
                        <a:pt x="94" y="124"/>
                      </a:lnTo>
                      <a:lnTo>
                        <a:pt x="92" y="124"/>
                      </a:lnTo>
                      <a:lnTo>
                        <a:pt x="90" y="124"/>
                      </a:lnTo>
                      <a:lnTo>
                        <a:pt x="88" y="126"/>
                      </a:lnTo>
                      <a:lnTo>
                        <a:pt x="86" y="128"/>
                      </a:lnTo>
                      <a:lnTo>
                        <a:pt x="84" y="130"/>
                      </a:lnTo>
                      <a:lnTo>
                        <a:pt x="84" y="132"/>
                      </a:lnTo>
                      <a:lnTo>
                        <a:pt x="84" y="134"/>
                      </a:lnTo>
                      <a:lnTo>
                        <a:pt x="86" y="134"/>
                      </a:lnTo>
                      <a:lnTo>
                        <a:pt x="86" y="136"/>
                      </a:lnTo>
                      <a:lnTo>
                        <a:pt x="88" y="136"/>
                      </a:lnTo>
                      <a:lnTo>
                        <a:pt x="90" y="136"/>
                      </a:lnTo>
                      <a:lnTo>
                        <a:pt x="90" y="134"/>
                      </a:lnTo>
                      <a:lnTo>
                        <a:pt x="92" y="134"/>
                      </a:lnTo>
                      <a:lnTo>
                        <a:pt x="92" y="136"/>
                      </a:lnTo>
                      <a:lnTo>
                        <a:pt x="94" y="138"/>
                      </a:lnTo>
                      <a:lnTo>
                        <a:pt x="96" y="140"/>
                      </a:lnTo>
                      <a:lnTo>
                        <a:pt x="96" y="142"/>
                      </a:lnTo>
                      <a:lnTo>
                        <a:pt x="98" y="142"/>
                      </a:lnTo>
                      <a:lnTo>
                        <a:pt x="100" y="142"/>
                      </a:lnTo>
                      <a:lnTo>
                        <a:pt x="102" y="142"/>
                      </a:lnTo>
                      <a:lnTo>
                        <a:pt x="104" y="142"/>
                      </a:lnTo>
                      <a:lnTo>
                        <a:pt x="104" y="144"/>
                      </a:lnTo>
                      <a:lnTo>
                        <a:pt x="104" y="146"/>
                      </a:lnTo>
                      <a:lnTo>
                        <a:pt x="104" y="148"/>
                      </a:lnTo>
                      <a:lnTo>
                        <a:pt x="104" y="150"/>
                      </a:lnTo>
                      <a:lnTo>
                        <a:pt x="104" y="152"/>
                      </a:lnTo>
                      <a:lnTo>
                        <a:pt x="102" y="154"/>
                      </a:lnTo>
                      <a:lnTo>
                        <a:pt x="102" y="156"/>
                      </a:lnTo>
                      <a:lnTo>
                        <a:pt x="104" y="156"/>
                      </a:lnTo>
                      <a:lnTo>
                        <a:pt x="106" y="156"/>
                      </a:lnTo>
                      <a:lnTo>
                        <a:pt x="110" y="156"/>
                      </a:lnTo>
                      <a:lnTo>
                        <a:pt x="112" y="156"/>
                      </a:lnTo>
                      <a:lnTo>
                        <a:pt x="112" y="158"/>
                      </a:lnTo>
                      <a:lnTo>
                        <a:pt x="112" y="160"/>
                      </a:lnTo>
                      <a:lnTo>
                        <a:pt x="112" y="162"/>
                      </a:lnTo>
                      <a:lnTo>
                        <a:pt x="114" y="164"/>
                      </a:lnTo>
                      <a:lnTo>
                        <a:pt x="114" y="166"/>
                      </a:lnTo>
                      <a:lnTo>
                        <a:pt x="116" y="168"/>
                      </a:lnTo>
                      <a:lnTo>
                        <a:pt x="120" y="172"/>
                      </a:lnTo>
                      <a:lnTo>
                        <a:pt x="122" y="174"/>
                      </a:lnTo>
                      <a:lnTo>
                        <a:pt x="124" y="176"/>
                      </a:lnTo>
                      <a:lnTo>
                        <a:pt x="126" y="178"/>
                      </a:lnTo>
                      <a:lnTo>
                        <a:pt x="126" y="182"/>
                      </a:lnTo>
                      <a:lnTo>
                        <a:pt x="130" y="186"/>
                      </a:lnTo>
                      <a:lnTo>
                        <a:pt x="130" y="188"/>
                      </a:lnTo>
                      <a:lnTo>
                        <a:pt x="132" y="192"/>
                      </a:lnTo>
                      <a:lnTo>
                        <a:pt x="132" y="194"/>
                      </a:lnTo>
                      <a:lnTo>
                        <a:pt x="134" y="196"/>
                      </a:lnTo>
                      <a:lnTo>
                        <a:pt x="134" y="198"/>
                      </a:lnTo>
                      <a:lnTo>
                        <a:pt x="132" y="200"/>
                      </a:lnTo>
                      <a:lnTo>
                        <a:pt x="132" y="202"/>
                      </a:lnTo>
                      <a:lnTo>
                        <a:pt x="132" y="206"/>
                      </a:lnTo>
                      <a:lnTo>
                        <a:pt x="132" y="208"/>
                      </a:lnTo>
                      <a:lnTo>
                        <a:pt x="134" y="208"/>
                      </a:lnTo>
                      <a:lnTo>
                        <a:pt x="136" y="210"/>
                      </a:lnTo>
                      <a:lnTo>
                        <a:pt x="136" y="212"/>
                      </a:lnTo>
                      <a:lnTo>
                        <a:pt x="138" y="214"/>
                      </a:lnTo>
                      <a:lnTo>
                        <a:pt x="138" y="216"/>
                      </a:lnTo>
                      <a:lnTo>
                        <a:pt x="136" y="218"/>
                      </a:lnTo>
                      <a:lnTo>
                        <a:pt x="134" y="220"/>
                      </a:lnTo>
                      <a:lnTo>
                        <a:pt x="134" y="222"/>
                      </a:lnTo>
                      <a:lnTo>
                        <a:pt x="132" y="222"/>
                      </a:lnTo>
                      <a:lnTo>
                        <a:pt x="130" y="224"/>
                      </a:lnTo>
                      <a:lnTo>
                        <a:pt x="130" y="226"/>
                      </a:lnTo>
                      <a:lnTo>
                        <a:pt x="130" y="228"/>
                      </a:lnTo>
                      <a:lnTo>
                        <a:pt x="132" y="230"/>
                      </a:lnTo>
                      <a:lnTo>
                        <a:pt x="134" y="230"/>
                      </a:lnTo>
                      <a:lnTo>
                        <a:pt x="132" y="230"/>
                      </a:lnTo>
                      <a:lnTo>
                        <a:pt x="130" y="230"/>
                      </a:lnTo>
                      <a:lnTo>
                        <a:pt x="128" y="232"/>
                      </a:lnTo>
                      <a:lnTo>
                        <a:pt x="126" y="232"/>
                      </a:lnTo>
                      <a:lnTo>
                        <a:pt x="126" y="234"/>
                      </a:lnTo>
                      <a:lnTo>
                        <a:pt x="126" y="238"/>
                      </a:lnTo>
                      <a:lnTo>
                        <a:pt x="126" y="240"/>
                      </a:lnTo>
                      <a:lnTo>
                        <a:pt x="126" y="244"/>
                      </a:lnTo>
                      <a:lnTo>
                        <a:pt x="126" y="248"/>
                      </a:lnTo>
                      <a:lnTo>
                        <a:pt x="128" y="252"/>
                      </a:lnTo>
                      <a:lnTo>
                        <a:pt x="128" y="254"/>
                      </a:lnTo>
                      <a:lnTo>
                        <a:pt x="130" y="256"/>
                      </a:lnTo>
                      <a:lnTo>
                        <a:pt x="132" y="256"/>
                      </a:lnTo>
                      <a:lnTo>
                        <a:pt x="134" y="256"/>
                      </a:lnTo>
                      <a:lnTo>
                        <a:pt x="140" y="258"/>
                      </a:lnTo>
                      <a:lnTo>
                        <a:pt x="142" y="258"/>
                      </a:lnTo>
                      <a:lnTo>
                        <a:pt x="144" y="258"/>
                      </a:lnTo>
                      <a:lnTo>
                        <a:pt x="148" y="260"/>
                      </a:lnTo>
                      <a:lnTo>
                        <a:pt x="150" y="260"/>
                      </a:lnTo>
                      <a:lnTo>
                        <a:pt x="150" y="262"/>
                      </a:lnTo>
                      <a:lnTo>
                        <a:pt x="150" y="264"/>
                      </a:lnTo>
                      <a:lnTo>
                        <a:pt x="152" y="266"/>
                      </a:lnTo>
                      <a:lnTo>
                        <a:pt x="152" y="268"/>
                      </a:lnTo>
                      <a:lnTo>
                        <a:pt x="156" y="274"/>
                      </a:lnTo>
                      <a:lnTo>
                        <a:pt x="156" y="276"/>
                      </a:lnTo>
                      <a:lnTo>
                        <a:pt x="158" y="278"/>
                      </a:lnTo>
                      <a:lnTo>
                        <a:pt x="160" y="278"/>
                      </a:lnTo>
                      <a:lnTo>
                        <a:pt x="162" y="280"/>
                      </a:lnTo>
                      <a:lnTo>
                        <a:pt x="164" y="280"/>
                      </a:lnTo>
                      <a:lnTo>
                        <a:pt x="168" y="280"/>
                      </a:lnTo>
                      <a:lnTo>
                        <a:pt x="172" y="280"/>
                      </a:lnTo>
                      <a:lnTo>
                        <a:pt x="174" y="280"/>
                      </a:lnTo>
                      <a:lnTo>
                        <a:pt x="178" y="280"/>
                      </a:lnTo>
                      <a:lnTo>
                        <a:pt x="180" y="280"/>
                      </a:lnTo>
                      <a:lnTo>
                        <a:pt x="182" y="280"/>
                      </a:lnTo>
                      <a:lnTo>
                        <a:pt x="182" y="282"/>
                      </a:lnTo>
                      <a:lnTo>
                        <a:pt x="184" y="284"/>
                      </a:lnTo>
                      <a:lnTo>
                        <a:pt x="186" y="288"/>
                      </a:lnTo>
                      <a:lnTo>
                        <a:pt x="188" y="290"/>
                      </a:lnTo>
                      <a:lnTo>
                        <a:pt x="190" y="292"/>
                      </a:lnTo>
                      <a:lnTo>
                        <a:pt x="192" y="296"/>
                      </a:lnTo>
                      <a:lnTo>
                        <a:pt x="196" y="298"/>
                      </a:lnTo>
                      <a:lnTo>
                        <a:pt x="198" y="300"/>
                      </a:lnTo>
                      <a:lnTo>
                        <a:pt x="202" y="302"/>
                      </a:lnTo>
                      <a:lnTo>
                        <a:pt x="208" y="302"/>
                      </a:lnTo>
                      <a:lnTo>
                        <a:pt x="212" y="304"/>
                      </a:lnTo>
                      <a:lnTo>
                        <a:pt x="218" y="304"/>
                      </a:lnTo>
                      <a:lnTo>
                        <a:pt x="222" y="304"/>
                      </a:lnTo>
                      <a:lnTo>
                        <a:pt x="224" y="304"/>
                      </a:lnTo>
                      <a:lnTo>
                        <a:pt x="226" y="306"/>
                      </a:lnTo>
                      <a:lnTo>
                        <a:pt x="228" y="306"/>
                      </a:lnTo>
                      <a:lnTo>
                        <a:pt x="228" y="308"/>
                      </a:lnTo>
                      <a:lnTo>
                        <a:pt x="230" y="310"/>
                      </a:lnTo>
                      <a:lnTo>
                        <a:pt x="232" y="312"/>
                      </a:lnTo>
                      <a:lnTo>
                        <a:pt x="232" y="314"/>
                      </a:lnTo>
                      <a:lnTo>
                        <a:pt x="234" y="314"/>
                      </a:lnTo>
                      <a:lnTo>
                        <a:pt x="236" y="314"/>
                      </a:lnTo>
                      <a:lnTo>
                        <a:pt x="238" y="314"/>
                      </a:lnTo>
                      <a:lnTo>
                        <a:pt x="238" y="316"/>
                      </a:lnTo>
                      <a:lnTo>
                        <a:pt x="240" y="316"/>
                      </a:lnTo>
                      <a:lnTo>
                        <a:pt x="240" y="318"/>
                      </a:lnTo>
                      <a:lnTo>
                        <a:pt x="242" y="320"/>
                      </a:lnTo>
                      <a:lnTo>
                        <a:pt x="242" y="322"/>
                      </a:lnTo>
                      <a:lnTo>
                        <a:pt x="244" y="322"/>
                      </a:lnTo>
                      <a:lnTo>
                        <a:pt x="244" y="320"/>
                      </a:lnTo>
                      <a:lnTo>
                        <a:pt x="246" y="320"/>
                      </a:lnTo>
                      <a:lnTo>
                        <a:pt x="250" y="320"/>
                      </a:lnTo>
                      <a:lnTo>
                        <a:pt x="252" y="320"/>
                      </a:lnTo>
                      <a:lnTo>
                        <a:pt x="256" y="320"/>
                      </a:lnTo>
                      <a:lnTo>
                        <a:pt x="258" y="320"/>
                      </a:lnTo>
                      <a:lnTo>
                        <a:pt x="258" y="322"/>
                      </a:lnTo>
                      <a:lnTo>
                        <a:pt x="260" y="322"/>
                      </a:lnTo>
                      <a:lnTo>
                        <a:pt x="260" y="324"/>
                      </a:lnTo>
                      <a:lnTo>
                        <a:pt x="260" y="326"/>
                      </a:lnTo>
                      <a:lnTo>
                        <a:pt x="262" y="326"/>
                      </a:lnTo>
                      <a:lnTo>
                        <a:pt x="264" y="328"/>
                      </a:lnTo>
                      <a:lnTo>
                        <a:pt x="266" y="328"/>
                      </a:lnTo>
                      <a:lnTo>
                        <a:pt x="268" y="328"/>
                      </a:lnTo>
                      <a:lnTo>
                        <a:pt x="270" y="326"/>
                      </a:lnTo>
                      <a:lnTo>
                        <a:pt x="274" y="324"/>
                      </a:lnTo>
                      <a:lnTo>
                        <a:pt x="278" y="322"/>
                      </a:lnTo>
                      <a:lnTo>
                        <a:pt x="284" y="320"/>
                      </a:lnTo>
                      <a:lnTo>
                        <a:pt x="290" y="318"/>
                      </a:lnTo>
                      <a:lnTo>
                        <a:pt x="292" y="316"/>
                      </a:lnTo>
                      <a:lnTo>
                        <a:pt x="294" y="314"/>
                      </a:lnTo>
                      <a:lnTo>
                        <a:pt x="296" y="314"/>
                      </a:lnTo>
                      <a:lnTo>
                        <a:pt x="298" y="314"/>
                      </a:lnTo>
                      <a:lnTo>
                        <a:pt x="300" y="314"/>
                      </a:lnTo>
                      <a:lnTo>
                        <a:pt x="302" y="314"/>
                      </a:lnTo>
                      <a:lnTo>
                        <a:pt x="304" y="316"/>
                      </a:lnTo>
                      <a:lnTo>
                        <a:pt x="306" y="318"/>
                      </a:lnTo>
                      <a:lnTo>
                        <a:pt x="312" y="322"/>
                      </a:lnTo>
                      <a:lnTo>
                        <a:pt x="318" y="326"/>
                      </a:lnTo>
                      <a:lnTo>
                        <a:pt x="322" y="328"/>
                      </a:lnTo>
                      <a:lnTo>
                        <a:pt x="324" y="330"/>
                      </a:lnTo>
                      <a:lnTo>
                        <a:pt x="326" y="332"/>
                      </a:lnTo>
                      <a:lnTo>
                        <a:pt x="328" y="334"/>
                      </a:lnTo>
                      <a:lnTo>
                        <a:pt x="330" y="336"/>
                      </a:lnTo>
                      <a:lnTo>
                        <a:pt x="330" y="338"/>
                      </a:lnTo>
                      <a:lnTo>
                        <a:pt x="332" y="340"/>
                      </a:lnTo>
                      <a:lnTo>
                        <a:pt x="332" y="342"/>
                      </a:lnTo>
                      <a:lnTo>
                        <a:pt x="332" y="346"/>
                      </a:lnTo>
                      <a:lnTo>
                        <a:pt x="334" y="348"/>
                      </a:lnTo>
                      <a:lnTo>
                        <a:pt x="336" y="348"/>
                      </a:lnTo>
                      <a:lnTo>
                        <a:pt x="338" y="348"/>
                      </a:lnTo>
                      <a:lnTo>
                        <a:pt x="338" y="346"/>
                      </a:lnTo>
                      <a:lnTo>
                        <a:pt x="338" y="344"/>
                      </a:lnTo>
                      <a:lnTo>
                        <a:pt x="340" y="34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14" name="Freeform 6"/>
                <p:cNvSpPr>
                  <a:spLocks noChangeAspect="1"/>
                </p:cNvSpPr>
                <p:nvPr/>
              </p:nvSpPr>
              <p:spPr bwMode="gray">
                <a:xfrm>
                  <a:off x="2413" y="1158"/>
                  <a:ext cx="136" cy="54"/>
                </a:xfrm>
                <a:custGeom>
                  <a:avLst/>
                  <a:gdLst>
                    <a:gd name="T0" fmla="*/ 72 w 136"/>
                    <a:gd name="T1" fmla="*/ 52 h 54"/>
                    <a:gd name="T2" fmla="*/ 74 w 136"/>
                    <a:gd name="T3" fmla="*/ 48 h 54"/>
                    <a:gd name="T4" fmla="*/ 86 w 136"/>
                    <a:gd name="T5" fmla="*/ 48 h 54"/>
                    <a:gd name="T6" fmla="*/ 90 w 136"/>
                    <a:gd name="T7" fmla="*/ 48 h 54"/>
                    <a:gd name="T8" fmla="*/ 106 w 136"/>
                    <a:gd name="T9" fmla="*/ 40 h 54"/>
                    <a:gd name="T10" fmla="*/ 118 w 136"/>
                    <a:gd name="T11" fmla="*/ 40 h 54"/>
                    <a:gd name="T12" fmla="*/ 122 w 136"/>
                    <a:gd name="T13" fmla="*/ 32 h 54"/>
                    <a:gd name="T14" fmla="*/ 134 w 136"/>
                    <a:gd name="T15" fmla="*/ 26 h 54"/>
                    <a:gd name="T16" fmla="*/ 132 w 136"/>
                    <a:gd name="T17" fmla="*/ 24 h 54"/>
                    <a:gd name="T18" fmla="*/ 136 w 136"/>
                    <a:gd name="T19" fmla="*/ 20 h 54"/>
                    <a:gd name="T20" fmla="*/ 126 w 136"/>
                    <a:gd name="T21" fmla="*/ 18 h 54"/>
                    <a:gd name="T22" fmla="*/ 126 w 136"/>
                    <a:gd name="T23" fmla="*/ 14 h 54"/>
                    <a:gd name="T24" fmla="*/ 122 w 136"/>
                    <a:gd name="T25" fmla="*/ 12 h 54"/>
                    <a:gd name="T26" fmla="*/ 122 w 136"/>
                    <a:gd name="T27" fmla="*/ 8 h 54"/>
                    <a:gd name="T28" fmla="*/ 122 w 136"/>
                    <a:gd name="T29" fmla="*/ 4 h 54"/>
                    <a:gd name="T30" fmla="*/ 116 w 136"/>
                    <a:gd name="T31" fmla="*/ 6 h 54"/>
                    <a:gd name="T32" fmla="*/ 104 w 136"/>
                    <a:gd name="T33" fmla="*/ 0 h 54"/>
                    <a:gd name="T34" fmla="*/ 104 w 136"/>
                    <a:gd name="T35" fmla="*/ 6 h 54"/>
                    <a:gd name="T36" fmla="*/ 98 w 136"/>
                    <a:gd name="T37" fmla="*/ 8 h 54"/>
                    <a:gd name="T38" fmla="*/ 88 w 136"/>
                    <a:gd name="T39" fmla="*/ 10 h 54"/>
                    <a:gd name="T40" fmla="*/ 82 w 136"/>
                    <a:gd name="T41" fmla="*/ 6 h 54"/>
                    <a:gd name="T42" fmla="*/ 80 w 136"/>
                    <a:gd name="T43" fmla="*/ 14 h 54"/>
                    <a:gd name="T44" fmla="*/ 72 w 136"/>
                    <a:gd name="T45" fmla="*/ 6 h 54"/>
                    <a:gd name="T46" fmla="*/ 68 w 136"/>
                    <a:gd name="T47" fmla="*/ 8 h 54"/>
                    <a:gd name="T48" fmla="*/ 64 w 136"/>
                    <a:gd name="T49" fmla="*/ 10 h 54"/>
                    <a:gd name="T50" fmla="*/ 60 w 136"/>
                    <a:gd name="T51" fmla="*/ 14 h 54"/>
                    <a:gd name="T52" fmla="*/ 54 w 136"/>
                    <a:gd name="T53" fmla="*/ 8 h 54"/>
                    <a:gd name="T54" fmla="*/ 52 w 136"/>
                    <a:gd name="T55" fmla="*/ 16 h 54"/>
                    <a:gd name="T56" fmla="*/ 44 w 136"/>
                    <a:gd name="T57" fmla="*/ 16 h 54"/>
                    <a:gd name="T58" fmla="*/ 40 w 136"/>
                    <a:gd name="T59" fmla="*/ 24 h 54"/>
                    <a:gd name="T60" fmla="*/ 36 w 136"/>
                    <a:gd name="T61" fmla="*/ 16 h 54"/>
                    <a:gd name="T62" fmla="*/ 40 w 136"/>
                    <a:gd name="T63" fmla="*/ 12 h 54"/>
                    <a:gd name="T64" fmla="*/ 26 w 136"/>
                    <a:gd name="T65" fmla="*/ 2 h 54"/>
                    <a:gd name="T66" fmla="*/ 24 w 136"/>
                    <a:gd name="T67" fmla="*/ 8 h 54"/>
                    <a:gd name="T68" fmla="*/ 14 w 136"/>
                    <a:gd name="T69" fmla="*/ 6 h 54"/>
                    <a:gd name="T70" fmla="*/ 10 w 136"/>
                    <a:gd name="T71" fmla="*/ 12 h 54"/>
                    <a:gd name="T72" fmla="*/ 10 w 136"/>
                    <a:gd name="T73" fmla="*/ 14 h 54"/>
                    <a:gd name="T74" fmla="*/ 0 w 136"/>
                    <a:gd name="T75" fmla="*/ 18 h 54"/>
                    <a:gd name="T76" fmla="*/ 12 w 136"/>
                    <a:gd name="T77" fmla="*/ 18 h 54"/>
                    <a:gd name="T78" fmla="*/ 24 w 136"/>
                    <a:gd name="T79" fmla="*/ 16 h 54"/>
                    <a:gd name="T80" fmla="*/ 28 w 136"/>
                    <a:gd name="T81" fmla="*/ 20 h 54"/>
                    <a:gd name="T82" fmla="*/ 22 w 136"/>
                    <a:gd name="T83" fmla="*/ 22 h 54"/>
                    <a:gd name="T84" fmla="*/ 28 w 136"/>
                    <a:gd name="T85" fmla="*/ 24 h 54"/>
                    <a:gd name="T86" fmla="*/ 12 w 136"/>
                    <a:gd name="T87" fmla="*/ 26 h 54"/>
                    <a:gd name="T88" fmla="*/ 2 w 136"/>
                    <a:gd name="T89" fmla="*/ 26 h 54"/>
                    <a:gd name="T90" fmla="*/ 6 w 136"/>
                    <a:gd name="T91" fmla="*/ 30 h 54"/>
                    <a:gd name="T92" fmla="*/ 22 w 136"/>
                    <a:gd name="T93" fmla="*/ 34 h 54"/>
                    <a:gd name="T94" fmla="*/ 30 w 136"/>
                    <a:gd name="T95" fmla="*/ 32 h 54"/>
                    <a:gd name="T96" fmla="*/ 28 w 136"/>
                    <a:gd name="T97" fmla="*/ 38 h 54"/>
                    <a:gd name="T98" fmla="*/ 26 w 136"/>
                    <a:gd name="T99" fmla="*/ 42 h 54"/>
                    <a:gd name="T100" fmla="*/ 14 w 136"/>
                    <a:gd name="T101" fmla="*/ 44 h 54"/>
                    <a:gd name="T102" fmla="*/ 22 w 136"/>
                    <a:gd name="T103" fmla="*/ 48 h 54"/>
                    <a:gd name="T104" fmla="*/ 34 w 136"/>
                    <a:gd name="T105" fmla="*/ 44 h 54"/>
                    <a:gd name="T106" fmla="*/ 42 w 136"/>
                    <a:gd name="T107" fmla="*/ 48 h 54"/>
                    <a:gd name="T108" fmla="*/ 44 w 136"/>
                    <a:gd name="T109" fmla="*/ 48 h 54"/>
                    <a:gd name="T110" fmla="*/ 58 w 136"/>
                    <a:gd name="T111" fmla="*/ 54 h 5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36" h="54">
                      <a:moveTo>
                        <a:pt x="60" y="54"/>
                      </a:moveTo>
                      <a:lnTo>
                        <a:pt x="64" y="54"/>
                      </a:lnTo>
                      <a:lnTo>
                        <a:pt x="66" y="52"/>
                      </a:lnTo>
                      <a:lnTo>
                        <a:pt x="68" y="52"/>
                      </a:lnTo>
                      <a:lnTo>
                        <a:pt x="70" y="52"/>
                      </a:lnTo>
                      <a:lnTo>
                        <a:pt x="72" y="52"/>
                      </a:lnTo>
                      <a:lnTo>
                        <a:pt x="74" y="50"/>
                      </a:lnTo>
                      <a:lnTo>
                        <a:pt x="74" y="48"/>
                      </a:lnTo>
                      <a:lnTo>
                        <a:pt x="76" y="48"/>
                      </a:lnTo>
                      <a:lnTo>
                        <a:pt x="78" y="48"/>
                      </a:lnTo>
                      <a:lnTo>
                        <a:pt x="80" y="48"/>
                      </a:lnTo>
                      <a:lnTo>
                        <a:pt x="82" y="48"/>
                      </a:lnTo>
                      <a:lnTo>
                        <a:pt x="84" y="48"/>
                      </a:lnTo>
                      <a:lnTo>
                        <a:pt x="86" y="48"/>
                      </a:lnTo>
                      <a:lnTo>
                        <a:pt x="86" y="46"/>
                      </a:lnTo>
                      <a:lnTo>
                        <a:pt x="88" y="46"/>
                      </a:lnTo>
                      <a:lnTo>
                        <a:pt x="90" y="46"/>
                      </a:lnTo>
                      <a:lnTo>
                        <a:pt x="90" y="48"/>
                      </a:lnTo>
                      <a:lnTo>
                        <a:pt x="92" y="48"/>
                      </a:lnTo>
                      <a:lnTo>
                        <a:pt x="92" y="46"/>
                      </a:lnTo>
                      <a:lnTo>
                        <a:pt x="94" y="46"/>
                      </a:lnTo>
                      <a:lnTo>
                        <a:pt x="98" y="44"/>
                      </a:lnTo>
                      <a:lnTo>
                        <a:pt x="100" y="42"/>
                      </a:lnTo>
                      <a:lnTo>
                        <a:pt x="104" y="42"/>
                      </a:lnTo>
                      <a:lnTo>
                        <a:pt x="106" y="40"/>
                      </a:lnTo>
                      <a:lnTo>
                        <a:pt x="110" y="38"/>
                      </a:lnTo>
                      <a:lnTo>
                        <a:pt x="112" y="38"/>
                      </a:lnTo>
                      <a:lnTo>
                        <a:pt x="116" y="38"/>
                      </a:lnTo>
                      <a:lnTo>
                        <a:pt x="116" y="40"/>
                      </a:lnTo>
                      <a:lnTo>
                        <a:pt x="118" y="40"/>
                      </a:lnTo>
                      <a:lnTo>
                        <a:pt x="118" y="38"/>
                      </a:lnTo>
                      <a:lnTo>
                        <a:pt x="120" y="38"/>
                      </a:lnTo>
                      <a:lnTo>
                        <a:pt x="120" y="36"/>
                      </a:lnTo>
                      <a:lnTo>
                        <a:pt x="122" y="34"/>
                      </a:lnTo>
                      <a:lnTo>
                        <a:pt x="122" y="32"/>
                      </a:lnTo>
                      <a:lnTo>
                        <a:pt x="124" y="30"/>
                      </a:lnTo>
                      <a:lnTo>
                        <a:pt x="126" y="30"/>
                      </a:lnTo>
                      <a:lnTo>
                        <a:pt x="128" y="30"/>
                      </a:lnTo>
                      <a:lnTo>
                        <a:pt x="130" y="28"/>
                      </a:lnTo>
                      <a:lnTo>
                        <a:pt x="134" y="26"/>
                      </a:lnTo>
                      <a:lnTo>
                        <a:pt x="136" y="24"/>
                      </a:lnTo>
                      <a:lnTo>
                        <a:pt x="134" y="24"/>
                      </a:lnTo>
                      <a:lnTo>
                        <a:pt x="132" y="24"/>
                      </a:lnTo>
                      <a:lnTo>
                        <a:pt x="134" y="24"/>
                      </a:lnTo>
                      <a:lnTo>
                        <a:pt x="136" y="22"/>
                      </a:lnTo>
                      <a:lnTo>
                        <a:pt x="136" y="20"/>
                      </a:lnTo>
                      <a:lnTo>
                        <a:pt x="136" y="18"/>
                      </a:lnTo>
                      <a:lnTo>
                        <a:pt x="134" y="18"/>
                      </a:lnTo>
                      <a:lnTo>
                        <a:pt x="132" y="18"/>
                      </a:lnTo>
                      <a:lnTo>
                        <a:pt x="130" y="16"/>
                      </a:lnTo>
                      <a:lnTo>
                        <a:pt x="128" y="18"/>
                      </a:lnTo>
                      <a:lnTo>
                        <a:pt x="126" y="18"/>
                      </a:lnTo>
                      <a:lnTo>
                        <a:pt x="126" y="16"/>
                      </a:lnTo>
                      <a:lnTo>
                        <a:pt x="126" y="14"/>
                      </a:lnTo>
                      <a:lnTo>
                        <a:pt x="124" y="14"/>
                      </a:lnTo>
                      <a:lnTo>
                        <a:pt x="122" y="14"/>
                      </a:lnTo>
                      <a:lnTo>
                        <a:pt x="120" y="14"/>
                      </a:lnTo>
                      <a:lnTo>
                        <a:pt x="122" y="12"/>
                      </a:lnTo>
                      <a:lnTo>
                        <a:pt x="122" y="10"/>
                      </a:lnTo>
                      <a:lnTo>
                        <a:pt x="124" y="10"/>
                      </a:lnTo>
                      <a:lnTo>
                        <a:pt x="122" y="8"/>
                      </a:lnTo>
                      <a:lnTo>
                        <a:pt x="120" y="8"/>
                      </a:lnTo>
                      <a:lnTo>
                        <a:pt x="120" y="6"/>
                      </a:lnTo>
                      <a:lnTo>
                        <a:pt x="122" y="6"/>
                      </a:lnTo>
                      <a:lnTo>
                        <a:pt x="122" y="4"/>
                      </a:lnTo>
                      <a:lnTo>
                        <a:pt x="120" y="4"/>
                      </a:lnTo>
                      <a:lnTo>
                        <a:pt x="118" y="4"/>
                      </a:lnTo>
                      <a:lnTo>
                        <a:pt x="116" y="6"/>
                      </a:lnTo>
                      <a:lnTo>
                        <a:pt x="114" y="6"/>
                      </a:lnTo>
                      <a:lnTo>
                        <a:pt x="114" y="4"/>
                      </a:lnTo>
                      <a:lnTo>
                        <a:pt x="112" y="4"/>
                      </a:lnTo>
                      <a:lnTo>
                        <a:pt x="110" y="2"/>
                      </a:lnTo>
                      <a:lnTo>
                        <a:pt x="108" y="0"/>
                      </a:lnTo>
                      <a:lnTo>
                        <a:pt x="106" y="0"/>
                      </a:lnTo>
                      <a:lnTo>
                        <a:pt x="104" y="0"/>
                      </a:lnTo>
                      <a:lnTo>
                        <a:pt x="104" y="2"/>
                      </a:lnTo>
                      <a:lnTo>
                        <a:pt x="104" y="4"/>
                      </a:lnTo>
                      <a:lnTo>
                        <a:pt x="104" y="6"/>
                      </a:lnTo>
                      <a:lnTo>
                        <a:pt x="102" y="6"/>
                      </a:lnTo>
                      <a:lnTo>
                        <a:pt x="100" y="6"/>
                      </a:lnTo>
                      <a:lnTo>
                        <a:pt x="100" y="8"/>
                      </a:lnTo>
                      <a:lnTo>
                        <a:pt x="98" y="8"/>
                      </a:lnTo>
                      <a:lnTo>
                        <a:pt x="96" y="8"/>
                      </a:lnTo>
                      <a:lnTo>
                        <a:pt x="94" y="6"/>
                      </a:lnTo>
                      <a:lnTo>
                        <a:pt x="92" y="6"/>
                      </a:lnTo>
                      <a:lnTo>
                        <a:pt x="90" y="8"/>
                      </a:lnTo>
                      <a:lnTo>
                        <a:pt x="88" y="10"/>
                      </a:lnTo>
                      <a:lnTo>
                        <a:pt x="86" y="10"/>
                      </a:lnTo>
                      <a:lnTo>
                        <a:pt x="86" y="8"/>
                      </a:lnTo>
                      <a:lnTo>
                        <a:pt x="84" y="8"/>
                      </a:lnTo>
                      <a:lnTo>
                        <a:pt x="82" y="6"/>
                      </a:lnTo>
                      <a:lnTo>
                        <a:pt x="80" y="6"/>
                      </a:lnTo>
                      <a:lnTo>
                        <a:pt x="80" y="8"/>
                      </a:lnTo>
                      <a:lnTo>
                        <a:pt x="78" y="8"/>
                      </a:lnTo>
                      <a:lnTo>
                        <a:pt x="78" y="10"/>
                      </a:lnTo>
                      <a:lnTo>
                        <a:pt x="78" y="12"/>
                      </a:lnTo>
                      <a:lnTo>
                        <a:pt x="80" y="14"/>
                      </a:lnTo>
                      <a:lnTo>
                        <a:pt x="78" y="14"/>
                      </a:lnTo>
                      <a:lnTo>
                        <a:pt x="78" y="12"/>
                      </a:lnTo>
                      <a:lnTo>
                        <a:pt x="76" y="10"/>
                      </a:lnTo>
                      <a:lnTo>
                        <a:pt x="74" y="8"/>
                      </a:lnTo>
                      <a:lnTo>
                        <a:pt x="72" y="6"/>
                      </a:lnTo>
                      <a:lnTo>
                        <a:pt x="70" y="6"/>
                      </a:lnTo>
                      <a:lnTo>
                        <a:pt x="68" y="6"/>
                      </a:lnTo>
                      <a:lnTo>
                        <a:pt x="68" y="8"/>
                      </a:lnTo>
                      <a:lnTo>
                        <a:pt x="66" y="8"/>
                      </a:lnTo>
                      <a:lnTo>
                        <a:pt x="64" y="8"/>
                      </a:lnTo>
                      <a:lnTo>
                        <a:pt x="64" y="10"/>
                      </a:lnTo>
                      <a:lnTo>
                        <a:pt x="64" y="12"/>
                      </a:lnTo>
                      <a:lnTo>
                        <a:pt x="64" y="14"/>
                      </a:lnTo>
                      <a:lnTo>
                        <a:pt x="62" y="14"/>
                      </a:lnTo>
                      <a:lnTo>
                        <a:pt x="60" y="14"/>
                      </a:lnTo>
                      <a:lnTo>
                        <a:pt x="58" y="12"/>
                      </a:lnTo>
                      <a:lnTo>
                        <a:pt x="56" y="10"/>
                      </a:lnTo>
                      <a:lnTo>
                        <a:pt x="54" y="8"/>
                      </a:lnTo>
                      <a:lnTo>
                        <a:pt x="52" y="8"/>
                      </a:lnTo>
                      <a:lnTo>
                        <a:pt x="52" y="10"/>
                      </a:lnTo>
                      <a:lnTo>
                        <a:pt x="52" y="12"/>
                      </a:lnTo>
                      <a:lnTo>
                        <a:pt x="52" y="14"/>
                      </a:lnTo>
                      <a:lnTo>
                        <a:pt x="52" y="16"/>
                      </a:lnTo>
                      <a:lnTo>
                        <a:pt x="50" y="18"/>
                      </a:lnTo>
                      <a:lnTo>
                        <a:pt x="48" y="18"/>
                      </a:lnTo>
                      <a:lnTo>
                        <a:pt x="48" y="16"/>
                      </a:lnTo>
                      <a:lnTo>
                        <a:pt x="46" y="16"/>
                      </a:lnTo>
                      <a:lnTo>
                        <a:pt x="44" y="16"/>
                      </a:lnTo>
                      <a:lnTo>
                        <a:pt x="42" y="18"/>
                      </a:lnTo>
                      <a:lnTo>
                        <a:pt x="42" y="20"/>
                      </a:lnTo>
                      <a:lnTo>
                        <a:pt x="40" y="20"/>
                      </a:lnTo>
                      <a:lnTo>
                        <a:pt x="40" y="22"/>
                      </a:lnTo>
                      <a:lnTo>
                        <a:pt x="40" y="24"/>
                      </a:lnTo>
                      <a:lnTo>
                        <a:pt x="38" y="22"/>
                      </a:lnTo>
                      <a:lnTo>
                        <a:pt x="38" y="20"/>
                      </a:lnTo>
                      <a:lnTo>
                        <a:pt x="38" y="18"/>
                      </a:lnTo>
                      <a:lnTo>
                        <a:pt x="36" y="16"/>
                      </a:lnTo>
                      <a:lnTo>
                        <a:pt x="36" y="14"/>
                      </a:lnTo>
                      <a:lnTo>
                        <a:pt x="38" y="14"/>
                      </a:lnTo>
                      <a:lnTo>
                        <a:pt x="38" y="12"/>
                      </a:lnTo>
                      <a:lnTo>
                        <a:pt x="40" y="12"/>
                      </a:lnTo>
                      <a:lnTo>
                        <a:pt x="40" y="10"/>
                      </a:lnTo>
                      <a:lnTo>
                        <a:pt x="38" y="8"/>
                      </a:lnTo>
                      <a:lnTo>
                        <a:pt x="36" y="6"/>
                      </a:lnTo>
                      <a:lnTo>
                        <a:pt x="34" y="6"/>
                      </a:lnTo>
                      <a:lnTo>
                        <a:pt x="30" y="4"/>
                      </a:lnTo>
                      <a:lnTo>
                        <a:pt x="28" y="2"/>
                      </a:lnTo>
                      <a:lnTo>
                        <a:pt x="26" y="2"/>
                      </a:lnTo>
                      <a:lnTo>
                        <a:pt x="24" y="2"/>
                      </a:lnTo>
                      <a:lnTo>
                        <a:pt x="22" y="2"/>
                      </a:lnTo>
                      <a:lnTo>
                        <a:pt x="22" y="4"/>
                      </a:lnTo>
                      <a:lnTo>
                        <a:pt x="22" y="6"/>
                      </a:lnTo>
                      <a:lnTo>
                        <a:pt x="22" y="8"/>
                      </a:lnTo>
                      <a:lnTo>
                        <a:pt x="24" y="8"/>
                      </a:lnTo>
                      <a:lnTo>
                        <a:pt x="24" y="10"/>
                      </a:lnTo>
                      <a:lnTo>
                        <a:pt x="22" y="10"/>
                      </a:lnTo>
                      <a:lnTo>
                        <a:pt x="22" y="8"/>
                      </a:lnTo>
                      <a:lnTo>
                        <a:pt x="20" y="8"/>
                      </a:lnTo>
                      <a:lnTo>
                        <a:pt x="16" y="6"/>
                      </a:lnTo>
                      <a:lnTo>
                        <a:pt x="14" y="6"/>
                      </a:lnTo>
                      <a:lnTo>
                        <a:pt x="12" y="8"/>
                      </a:lnTo>
                      <a:lnTo>
                        <a:pt x="10" y="8"/>
                      </a:lnTo>
                      <a:lnTo>
                        <a:pt x="10" y="10"/>
                      </a:lnTo>
                      <a:lnTo>
                        <a:pt x="8" y="10"/>
                      </a:lnTo>
                      <a:lnTo>
                        <a:pt x="8" y="12"/>
                      </a:lnTo>
                      <a:lnTo>
                        <a:pt x="10" y="12"/>
                      </a:lnTo>
                      <a:lnTo>
                        <a:pt x="12" y="12"/>
                      </a:lnTo>
                      <a:lnTo>
                        <a:pt x="12" y="14"/>
                      </a:lnTo>
                      <a:lnTo>
                        <a:pt x="10" y="14"/>
                      </a:lnTo>
                      <a:lnTo>
                        <a:pt x="8" y="14"/>
                      </a:lnTo>
                      <a:lnTo>
                        <a:pt x="6" y="14"/>
                      </a:lnTo>
                      <a:lnTo>
                        <a:pt x="4" y="14"/>
                      </a:lnTo>
                      <a:lnTo>
                        <a:pt x="4" y="16"/>
                      </a:lnTo>
                      <a:lnTo>
                        <a:pt x="2" y="16"/>
                      </a:lnTo>
                      <a:lnTo>
                        <a:pt x="0" y="16"/>
                      </a:lnTo>
                      <a:lnTo>
                        <a:pt x="0" y="18"/>
                      </a:lnTo>
                      <a:lnTo>
                        <a:pt x="2" y="18"/>
                      </a:lnTo>
                      <a:lnTo>
                        <a:pt x="4" y="20"/>
                      </a:lnTo>
                      <a:lnTo>
                        <a:pt x="6" y="20"/>
                      </a:lnTo>
                      <a:lnTo>
                        <a:pt x="8" y="20"/>
                      </a:lnTo>
                      <a:lnTo>
                        <a:pt x="10" y="20"/>
                      </a:lnTo>
                      <a:lnTo>
                        <a:pt x="12" y="18"/>
                      </a:lnTo>
                      <a:lnTo>
                        <a:pt x="14" y="18"/>
                      </a:lnTo>
                      <a:lnTo>
                        <a:pt x="16" y="16"/>
                      </a:lnTo>
                      <a:lnTo>
                        <a:pt x="18" y="16"/>
                      </a:lnTo>
                      <a:lnTo>
                        <a:pt x="20" y="16"/>
                      </a:lnTo>
                      <a:lnTo>
                        <a:pt x="22" y="16"/>
                      </a:lnTo>
                      <a:lnTo>
                        <a:pt x="24" y="16"/>
                      </a:lnTo>
                      <a:lnTo>
                        <a:pt x="26" y="16"/>
                      </a:lnTo>
                      <a:lnTo>
                        <a:pt x="28" y="18"/>
                      </a:lnTo>
                      <a:lnTo>
                        <a:pt x="30" y="18"/>
                      </a:lnTo>
                      <a:lnTo>
                        <a:pt x="28" y="20"/>
                      </a:lnTo>
                      <a:lnTo>
                        <a:pt x="26" y="20"/>
                      </a:lnTo>
                      <a:lnTo>
                        <a:pt x="24" y="22"/>
                      </a:lnTo>
                      <a:lnTo>
                        <a:pt x="22" y="22"/>
                      </a:lnTo>
                      <a:lnTo>
                        <a:pt x="24" y="22"/>
                      </a:lnTo>
                      <a:lnTo>
                        <a:pt x="24" y="24"/>
                      </a:lnTo>
                      <a:lnTo>
                        <a:pt x="26" y="24"/>
                      </a:lnTo>
                      <a:lnTo>
                        <a:pt x="28" y="24"/>
                      </a:lnTo>
                      <a:lnTo>
                        <a:pt x="26" y="24"/>
                      </a:lnTo>
                      <a:lnTo>
                        <a:pt x="24" y="26"/>
                      </a:lnTo>
                      <a:lnTo>
                        <a:pt x="20" y="26"/>
                      </a:lnTo>
                      <a:lnTo>
                        <a:pt x="18" y="26"/>
                      </a:lnTo>
                      <a:lnTo>
                        <a:pt x="14" y="26"/>
                      </a:lnTo>
                      <a:lnTo>
                        <a:pt x="12" y="26"/>
                      </a:lnTo>
                      <a:lnTo>
                        <a:pt x="10" y="26"/>
                      </a:lnTo>
                      <a:lnTo>
                        <a:pt x="8" y="26"/>
                      </a:lnTo>
                      <a:lnTo>
                        <a:pt x="6" y="26"/>
                      </a:lnTo>
                      <a:lnTo>
                        <a:pt x="4" y="26"/>
                      </a:lnTo>
                      <a:lnTo>
                        <a:pt x="2" y="26"/>
                      </a:lnTo>
                      <a:lnTo>
                        <a:pt x="0" y="26"/>
                      </a:lnTo>
                      <a:lnTo>
                        <a:pt x="0" y="28"/>
                      </a:lnTo>
                      <a:lnTo>
                        <a:pt x="2" y="28"/>
                      </a:lnTo>
                      <a:lnTo>
                        <a:pt x="2" y="30"/>
                      </a:lnTo>
                      <a:lnTo>
                        <a:pt x="4" y="30"/>
                      </a:lnTo>
                      <a:lnTo>
                        <a:pt x="6" y="30"/>
                      </a:lnTo>
                      <a:lnTo>
                        <a:pt x="10" y="30"/>
                      </a:lnTo>
                      <a:lnTo>
                        <a:pt x="12" y="30"/>
                      </a:lnTo>
                      <a:lnTo>
                        <a:pt x="14" y="30"/>
                      </a:lnTo>
                      <a:lnTo>
                        <a:pt x="16" y="30"/>
                      </a:lnTo>
                      <a:lnTo>
                        <a:pt x="20" y="32"/>
                      </a:lnTo>
                      <a:lnTo>
                        <a:pt x="20" y="34"/>
                      </a:lnTo>
                      <a:lnTo>
                        <a:pt x="22" y="34"/>
                      </a:lnTo>
                      <a:lnTo>
                        <a:pt x="24" y="34"/>
                      </a:lnTo>
                      <a:lnTo>
                        <a:pt x="26" y="34"/>
                      </a:lnTo>
                      <a:lnTo>
                        <a:pt x="28" y="34"/>
                      </a:lnTo>
                      <a:lnTo>
                        <a:pt x="30" y="32"/>
                      </a:lnTo>
                      <a:lnTo>
                        <a:pt x="28" y="34"/>
                      </a:lnTo>
                      <a:lnTo>
                        <a:pt x="26" y="36"/>
                      </a:lnTo>
                      <a:lnTo>
                        <a:pt x="28" y="38"/>
                      </a:lnTo>
                      <a:lnTo>
                        <a:pt x="30" y="38"/>
                      </a:lnTo>
                      <a:lnTo>
                        <a:pt x="28" y="38"/>
                      </a:lnTo>
                      <a:lnTo>
                        <a:pt x="28" y="40"/>
                      </a:lnTo>
                      <a:lnTo>
                        <a:pt x="26" y="42"/>
                      </a:lnTo>
                      <a:lnTo>
                        <a:pt x="24" y="44"/>
                      </a:lnTo>
                      <a:lnTo>
                        <a:pt x="22" y="44"/>
                      </a:lnTo>
                      <a:lnTo>
                        <a:pt x="20" y="44"/>
                      </a:lnTo>
                      <a:lnTo>
                        <a:pt x="18" y="44"/>
                      </a:lnTo>
                      <a:lnTo>
                        <a:pt x="16" y="44"/>
                      </a:lnTo>
                      <a:lnTo>
                        <a:pt x="14" y="44"/>
                      </a:lnTo>
                      <a:lnTo>
                        <a:pt x="14" y="46"/>
                      </a:lnTo>
                      <a:lnTo>
                        <a:pt x="16" y="48"/>
                      </a:lnTo>
                      <a:lnTo>
                        <a:pt x="18" y="48"/>
                      </a:lnTo>
                      <a:lnTo>
                        <a:pt x="20" y="48"/>
                      </a:lnTo>
                      <a:lnTo>
                        <a:pt x="22" y="48"/>
                      </a:lnTo>
                      <a:lnTo>
                        <a:pt x="24" y="48"/>
                      </a:lnTo>
                      <a:lnTo>
                        <a:pt x="26" y="48"/>
                      </a:lnTo>
                      <a:lnTo>
                        <a:pt x="28" y="48"/>
                      </a:lnTo>
                      <a:lnTo>
                        <a:pt x="30" y="46"/>
                      </a:lnTo>
                      <a:lnTo>
                        <a:pt x="32" y="46"/>
                      </a:lnTo>
                      <a:lnTo>
                        <a:pt x="34" y="46"/>
                      </a:lnTo>
                      <a:lnTo>
                        <a:pt x="34" y="44"/>
                      </a:lnTo>
                      <a:lnTo>
                        <a:pt x="36" y="46"/>
                      </a:lnTo>
                      <a:lnTo>
                        <a:pt x="38" y="48"/>
                      </a:lnTo>
                      <a:lnTo>
                        <a:pt x="40" y="48"/>
                      </a:lnTo>
                      <a:lnTo>
                        <a:pt x="42" y="48"/>
                      </a:lnTo>
                      <a:lnTo>
                        <a:pt x="44" y="46"/>
                      </a:lnTo>
                      <a:lnTo>
                        <a:pt x="44" y="48"/>
                      </a:lnTo>
                      <a:lnTo>
                        <a:pt x="46" y="50"/>
                      </a:lnTo>
                      <a:lnTo>
                        <a:pt x="48" y="50"/>
                      </a:lnTo>
                      <a:lnTo>
                        <a:pt x="52" y="52"/>
                      </a:lnTo>
                      <a:lnTo>
                        <a:pt x="56" y="54"/>
                      </a:lnTo>
                      <a:lnTo>
                        <a:pt x="58" y="54"/>
                      </a:lnTo>
                      <a:lnTo>
                        <a:pt x="60" y="5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15" name="Freeform 7"/>
                <p:cNvSpPr>
                  <a:spLocks noChangeAspect="1" noEditPoints="1"/>
                </p:cNvSpPr>
                <p:nvPr/>
              </p:nvSpPr>
              <p:spPr bwMode="gray">
                <a:xfrm>
                  <a:off x="1952" y="910"/>
                  <a:ext cx="673" cy="362"/>
                </a:xfrm>
                <a:custGeom>
                  <a:avLst/>
                  <a:gdLst>
                    <a:gd name="T0" fmla="*/ 595 w 672"/>
                    <a:gd name="T1" fmla="*/ 28 h 362"/>
                    <a:gd name="T2" fmla="*/ 587 w 672"/>
                    <a:gd name="T3" fmla="*/ 18 h 362"/>
                    <a:gd name="T4" fmla="*/ 519 w 672"/>
                    <a:gd name="T5" fmla="*/ 20 h 362"/>
                    <a:gd name="T6" fmla="*/ 599 w 672"/>
                    <a:gd name="T7" fmla="*/ 14 h 362"/>
                    <a:gd name="T8" fmla="*/ 501 w 672"/>
                    <a:gd name="T9" fmla="*/ 4 h 362"/>
                    <a:gd name="T10" fmla="*/ 383 w 672"/>
                    <a:gd name="T11" fmla="*/ 4 h 362"/>
                    <a:gd name="T12" fmla="*/ 371 w 672"/>
                    <a:gd name="T13" fmla="*/ 12 h 362"/>
                    <a:gd name="T14" fmla="*/ 276 w 672"/>
                    <a:gd name="T15" fmla="*/ 22 h 362"/>
                    <a:gd name="T16" fmla="*/ 202 w 672"/>
                    <a:gd name="T17" fmla="*/ 24 h 362"/>
                    <a:gd name="T18" fmla="*/ 116 w 672"/>
                    <a:gd name="T19" fmla="*/ 34 h 362"/>
                    <a:gd name="T20" fmla="*/ 110 w 672"/>
                    <a:gd name="T21" fmla="*/ 44 h 362"/>
                    <a:gd name="T22" fmla="*/ 28 w 672"/>
                    <a:gd name="T23" fmla="*/ 62 h 362"/>
                    <a:gd name="T24" fmla="*/ 36 w 672"/>
                    <a:gd name="T25" fmla="*/ 76 h 362"/>
                    <a:gd name="T26" fmla="*/ 18 w 672"/>
                    <a:gd name="T27" fmla="*/ 82 h 362"/>
                    <a:gd name="T28" fmla="*/ 30 w 672"/>
                    <a:gd name="T29" fmla="*/ 98 h 362"/>
                    <a:gd name="T30" fmla="*/ 78 w 672"/>
                    <a:gd name="T31" fmla="*/ 94 h 362"/>
                    <a:gd name="T32" fmla="*/ 124 w 672"/>
                    <a:gd name="T33" fmla="*/ 112 h 362"/>
                    <a:gd name="T34" fmla="*/ 136 w 672"/>
                    <a:gd name="T35" fmla="*/ 136 h 362"/>
                    <a:gd name="T36" fmla="*/ 122 w 672"/>
                    <a:gd name="T37" fmla="*/ 156 h 362"/>
                    <a:gd name="T38" fmla="*/ 144 w 672"/>
                    <a:gd name="T39" fmla="*/ 162 h 362"/>
                    <a:gd name="T40" fmla="*/ 160 w 672"/>
                    <a:gd name="T41" fmla="*/ 174 h 362"/>
                    <a:gd name="T42" fmla="*/ 118 w 672"/>
                    <a:gd name="T43" fmla="*/ 182 h 362"/>
                    <a:gd name="T44" fmla="*/ 160 w 672"/>
                    <a:gd name="T45" fmla="*/ 194 h 362"/>
                    <a:gd name="T46" fmla="*/ 148 w 672"/>
                    <a:gd name="T47" fmla="*/ 212 h 362"/>
                    <a:gd name="T48" fmla="*/ 140 w 672"/>
                    <a:gd name="T49" fmla="*/ 226 h 362"/>
                    <a:gd name="T50" fmla="*/ 110 w 672"/>
                    <a:gd name="T51" fmla="*/ 224 h 362"/>
                    <a:gd name="T52" fmla="*/ 128 w 672"/>
                    <a:gd name="T53" fmla="*/ 234 h 362"/>
                    <a:gd name="T54" fmla="*/ 90 w 672"/>
                    <a:gd name="T55" fmla="*/ 250 h 362"/>
                    <a:gd name="T56" fmla="*/ 98 w 672"/>
                    <a:gd name="T57" fmla="*/ 272 h 362"/>
                    <a:gd name="T58" fmla="*/ 106 w 672"/>
                    <a:gd name="T59" fmla="*/ 278 h 362"/>
                    <a:gd name="T60" fmla="*/ 106 w 672"/>
                    <a:gd name="T61" fmla="*/ 290 h 362"/>
                    <a:gd name="T62" fmla="*/ 98 w 672"/>
                    <a:gd name="T63" fmla="*/ 304 h 362"/>
                    <a:gd name="T64" fmla="*/ 110 w 672"/>
                    <a:gd name="T65" fmla="*/ 330 h 362"/>
                    <a:gd name="T66" fmla="*/ 138 w 672"/>
                    <a:gd name="T67" fmla="*/ 346 h 362"/>
                    <a:gd name="T68" fmla="*/ 146 w 672"/>
                    <a:gd name="T69" fmla="*/ 350 h 362"/>
                    <a:gd name="T70" fmla="*/ 174 w 672"/>
                    <a:gd name="T71" fmla="*/ 354 h 362"/>
                    <a:gd name="T72" fmla="*/ 192 w 672"/>
                    <a:gd name="T73" fmla="*/ 332 h 362"/>
                    <a:gd name="T74" fmla="*/ 198 w 672"/>
                    <a:gd name="T75" fmla="*/ 312 h 362"/>
                    <a:gd name="T76" fmla="*/ 230 w 672"/>
                    <a:gd name="T77" fmla="*/ 300 h 362"/>
                    <a:gd name="T78" fmla="*/ 240 w 672"/>
                    <a:gd name="T79" fmla="*/ 278 h 362"/>
                    <a:gd name="T80" fmla="*/ 286 w 672"/>
                    <a:gd name="T81" fmla="*/ 258 h 362"/>
                    <a:gd name="T82" fmla="*/ 304 w 672"/>
                    <a:gd name="T83" fmla="*/ 260 h 362"/>
                    <a:gd name="T84" fmla="*/ 393 w 672"/>
                    <a:gd name="T85" fmla="*/ 224 h 362"/>
                    <a:gd name="T86" fmla="*/ 465 w 672"/>
                    <a:gd name="T87" fmla="*/ 214 h 362"/>
                    <a:gd name="T88" fmla="*/ 527 w 672"/>
                    <a:gd name="T89" fmla="*/ 188 h 362"/>
                    <a:gd name="T90" fmla="*/ 479 w 672"/>
                    <a:gd name="T91" fmla="*/ 186 h 362"/>
                    <a:gd name="T92" fmla="*/ 461 w 672"/>
                    <a:gd name="T93" fmla="*/ 178 h 362"/>
                    <a:gd name="T94" fmla="*/ 465 w 672"/>
                    <a:gd name="T95" fmla="*/ 162 h 362"/>
                    <a:gd name="T96" fmla="*/ 523 w 672"/>
                    <a:gd name="T97" fmla="*/ 184 h 362"/>
                    <a:gd name="T98" fmla="*/ 531 w 672"/>
                    <a:gd name="T99" fmla="*/ 168 h 362"/>
                    <a:gd name="T100" fmla="*/ 507 w 672"/>
                    <a:gd name="T101" fmla="*/ 150 h 362"/>
                    <a:gd name="T102" fmla="*/ 525 w 672"/>
                    <a:gd name="T103" fmla="*/ 142 h 362"/>
                    <a:gd name="T104" fmla="*/ 525 w 672"/>
                    <a:gd name="T105" fmla="*/ 136 h 362"/>
                    <a:gd name="T106" fmla="*/ 569 w 672"/>
                    <a:gd name="T107" fmla="*/ 124 h 362"/>
                    <a:gd name="T108" fmla="*/ 565 w 672"/>
                    <a:gd name="T109" fmla="*/ 110 h 362"/>
                    <a:gd name="T110" fmla="*/ 581 w 672"/>
                    <a:gd name="T111" fmla="*/ 100 h 362"/>
                    <a:gd name="T112" fmla="*/ 607 w 672"/>
                    <a:gd name="T113" fmla="*/ 86 h 362"/>
                    <a:gd name="T114" fmla="*/ 573 w 672"/>
                    <a:gd name="T115" fmla="*/ 70 h 362"/>
                    <a:gd name="T116" fmla="*/ 613 w 672"/>
                    <a:gd name="T117" fmla="*/ 46 h 362"/>
                    <a:gd name="T118" fmla="*/ 643 w 672"/>
                    <a:gd name="T119" fmla="*/ 38 h 362"/>
                    <a:gd name="T120" fmla="*/ 689 w 672"/>
                    <a:gd name="T121" fmla="*/ 26 h 362"/>
                    <a:gd name="T122" fmla="*/ 106 w 672"/>
                    <a:gd name="T123" fmla="*/ 200 h 36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72" h="362">
                      <a:moveTo>
                        <a:pt x="108" y="326"/>
                      </a:moveTo>
                      <a:lnTo>
                        <a:pt x="108" y="326"/>
                      </a:lnTo>
                      <a:lnTo>
                        <a:pt x="106" y="326"/>
                      </a:lnTo>
                      <a:lnTo>
                        <a:pt x="108" y="326"/>
                      </a:lnTo>
                      <a:close/>
                      <a:moveTo>
                        <a:pt x="670" y="24"/>
                      </a:moveTo>
                      <a:lnTo>
                        <a:pt x="670" y="22"/>
                      </a:lnTo>
                      <a:lnTo>
                        <a:pt x="666" y="22"/>
                      </a:lnTo>
                      <a:lnTo>
                        <a:pt x="664" y="22"/>
                      </a:lnTo>
                      <a:lnTo>
                        <a:pt x="662" y="20"/>
                      </a:lnTo>
                      <a:lnTo>
                        <a:pt x="652" y="20"/>
                      </a:lnTo>
                      <a:lnTo>
                        <a:pt x="650" y="20"/>
                      </a:lnTo>
                      <a:lnTo>
                        <a:pt x="622" y="20"/>
                      </a:lnTo>
                      <a:lnTo>
                        <a:pt x="620" y="22"/>
                      </a:lnTo>
                      <a:lnTo>
                        <a:pt x="618" y="22"/>
                      </a:lnTo>
                      <a:lnTo>
                        <a:pt x="616" y="24"/>
                      </a:lnTo>
                      <a:lnTo>
                        <a:pt x="612" y="24"/>
                      </a:lnTo>
                      <a:lnTo>
                        <a:pt x="602" y="24"/>
                      </a:lnTo>
                      <a:lnTo>
                        <a:pt x="600" y="24"/>
                      </a:lnTo>
                      <a:lnTo>
                        <a:pt x="596" y="24"/>
                      </a:lnTo>
                      <a:lnTo>
                        <a:pt x="592" y="22"/>
                      </a:lnTo>
                      <a:lnTo>
                        <a:pt x="584" y="22"/>
                      </a:lnTo>
                      <a:lnTo>
                        <a:pt x="584" y="24"/>
                      </a:lnTo>
                      <a:lnTo>
                        <a:pt x="582" y="24"/>
                      </a:lnTo>
                      <a:lnTo>
                        <a:pt x="580" y="24"/>
                      </a:lnTo>
                      <a:lnTo>
                        <a:pt x="576" y="26"/>
                      </a:lnTo>
                      <a:lnTo>
                        <a:pt x="574" y="28"/>
                      </a:lnTo>
                      <a:lnTo>
                        <a:pt x="570" y="28"/>
                      </a:lnTo>
                      <a:lnTo>
                        <a:pt x="566" y="30"/>
                      </a:lnTo>
                      <a:lnTo>
                        <a:pt x="564" y="30"/>
                      </a:lnTo>
                      <a:lnTo>
                        <a:pt x="562" y="30"/>
                      </a:lnTo>
                      <a:lnTo>
                        <a:pt x="562" y="32"/>
                      </a:lnTo>
                      <a:lnTo>
                        <a:pt x="558" y="32"/>
                      </a:lnTo>
                      <a:lnTo>
                        <a:pt x="556" y="32"/>
                      </a:lnTo>
                      <a:lnTo>
                        <a:pt x="554" y="34"/>
                      </a:lnTo>
                      <a:lnTo>
                        <a:pt x="550" y="34"/>
                      </a:lnTo>
                      <a:lnTo>
                        <a:pt x="548" y="34"/>
                      </a:lnTo>
                      <a:lnTo>
                        <a:pt x="544" y="34"/>
                      </a:lnTo>
                      <a:lnTo>
                        <a:pt x="546" y="32"/>
                      </a:lnTo>
                      <a:lnTo>
                        <a:pt x="548" y="32"/>
                      </a:lnTo>
                      <a:lnTo>
                        <a:pt x="550" y="32"/>
                      </a:lnTo>
                      <a:lnTo>
                        <a:pt x="552" y="30"/>
                      </a:lnTo>
                      <a:lnTo>
                        <a:pt x="554" y="30"/>
                      </a:lnTo>
                      <a:lnTo>
                        <a:pt x="560" y="28"/>
                      </a:lnTo>
                      <a:lnTo>
                        <a:pt x="564" y="26"/>
                      </a:lnTo>
                      <a:lnTo>
                        <a:pt x="566" y="26"/>
                      </a:lnTo>
                      <a:lnTo>
                        <a:pt x="568" y="24"/>
                      </a:lnTo>
                      <a:lnTo>
                        <a:pt x="570" y="24"/>
                      </a:lnTo>
                      <a:lnTo>
                        <a:pt x="572" y="24"/>
                      </a:lnTo>
                      <a:lnTo>
                        <a:pt x="572" y="22"/>
                      </a:lnTo>
                      <a:lnTo>
                        <a:pt x="570" y="20"/>
                      </a:lnTo>
                      <a:lnTo>
                        <a:pt x="566" y="18"/>
                      </a:lnTo>
                      <a:lnTo>
                        <a:pt x="564" y="18"/>
                      </a:lnTo>
                      <a:lnTo>
                        <a:pt x="562" y="18"/>
                      </a:lnTo>
                      <a:lnTo>
                        <a:pt x="556" y="18"/>
                      </a:lnTo>
                      <a:lnTo>
                        <a:pt x="552" y="20"/>
                      </a:lnTo>
                      <a:lnTo>
                        <a:pt x="550" y="20"/>
                      </a:lnTo>
                      <a:lnTo>
                        <a:pt x="548" y="22"/>
                      </a:lnTo>
                      <a:lnTo>
                        <a:pt x="546" y="22"/>
                      </a:lnTo>
                      <a:lnTo>
                        <a:pt x="540" y="24"/>
                      </a:lnTo>
                      <a:lnTo>
                        <a:pt x="536" y="24"/>
                      </a:lnTo>
                      <a:lnTo>
                        <a:pt x="532" y="24"/>
                      </a:lnTo>
                      <a:lnTo>
                        <a:pt x="526" y="24"/>
                      </a:lnTo>
                      <a:lnTo>
                        <a:pt x="524" y="26"/>
                      </a:lnTo>
                      <a:lnTo>
                        <a:pt x="520" y="26"/>
                      </a:lnTo>
                      <a:lnTo>
                        <a:pt x="522" y="24"/>
                      </a:lnTo>
                      <a:lnTo>
                        <a:pt x="526" y="24"/>
                      </a:lnTo>
                      <a:lnTo>
                        <a:pt x="528" y="22"/>
                      </a:lnTo>
                      <a:lnTo>
                        <a:pt x="530" y="22"/>
                      </a:lnTo>
                      <a:lnTo>
                        <a:pt x="534" y="22"/>
                      </a:lnTo>
                      <a:lnTo>
                        <a:pt x="534" y="20"/>
                      </a:lnTo>
                      <a:lnTo>
                        <a:pt x="536" y="20"/>
                      </a:lnTo>
                      <a:lnTo>
                        <a:pt x="538" y="20"/>
                      </a:lnTo>
                      <a:lnTo>
                        <a:pt x="534" y="20"/>
                      </a:lnTo>
                      <a:lnTo>
                        <a:pt x="532" y="18"/>
                      </a:lnTo>
                      <a:lnTo>
                        <a:pt x="504" y="18"/>
                      </a:lnTo>
                      <a:lnTo>
                        <a:pt x="502" y="20"/>
                      </a:lnTo>
                      <a:lnTo>
                        <a:pt x="498" y="20"/>
                      </a:lnTo>
                      <a:lnTo>
                        <a:pt x="494" y="20"/>
                      </a:lnTo>
                      <a:lnTo>
                        <a:pt x="484" y="20"/>
                      </a:lnTo>
                      <a:lnTo>
                        <a:pt x="482" y="18"/>
                      </a:lnTo>
                      <a:lnTo>
                        <a:pt x="480" y="18"/>
                      </a:lnTo>
                      <a:lnTo>
                        <a:pt x="480" y="20"/>
                      </a:lnTo>
                      <a:lnTo>
                        <a:pt x="478" y="20"/>
                      </a:lnTo>
                      <a:lnTo>
                        <a:pt x="476" y="20"/>
                      </a:lnTo>
                      <a:lnTo>
                        <a:pt x="472" y="22"/>
                      </a:lnTo>
                      <a:lnTo>
                        <a:pt x="468" y="22"/>
                      </a:lnTo>
                      <a:lnTo>
                        <a:pt x="466" y="22"/>
                      </a:lnTo>
                      <a:lnTo>
                        <a:pt x="464" y="22"/>
                      </a:lnTo>
                      <a:lnTo>
                        <a:pt x="464" y="20"/>
                      </a:lnTo>
                      <a:lnTo>
                        <a:pt x="466" y="20"/>
                      </a:lnTo>
                      <a:lnTo>
                        <a:pt x="468" y="20"/>
                      </a:lnTo>
                      <a:lnTo>
                        <a:pt x="470" y="20"/>
                      </a:lnTo>
                      <a:lnTo>
                        <a:pt x="472" y="18"/>
                      </a:lnTo>
                      <a:lnTo>
                        <a:pt x="476" y="18"/>
                      </a:lnTo>
                      <a:lnTo>
                        <a:pt x="480" y="18"/>
                      </a:lnTo>
                      <a:lnTo>
                        <a:pt x="486" y="16"/>
                      </a:lnTo>
                      <a:lnTo>
                        <a:pt x="534" y="16"/>
                      </a:lnTo>
                      <a:lnTo>
                        <a:pt x="538" y="16"/>
                      </a:lnTo>
                      <a:lnTo>
                        <a:pt x="570" y="16"/>
                      </a:lnTo>
                      <a:lnTo>
                        <a:pt x="572" y="14"/>
                      </a:lnTo>
                      <a:lnTo>
                        <a:pt x="576" y="14"/>
                      </a:lnTo>
                      <a:lnTo>
                        <a:pt x="578" y="14"/>
                      </a:lnTo>
                      <a:lnTo>
                        <a:pt x="580" y="14"/>
                      </a:lnTo>
                      <a:lnTo>
                        <a:pt x="580" y="12"/>
                      </a:lnTo>
                      <a:lnTo>
                        <a:pt x="578" y="10"/>
                      </a:lnTo>
                      <a:lnTo>
                        <a:pt x="576" y="10"/>
                      </a:lnTo>
                      <a:lnTo>
                        <a:pt x="572" y="10"/>
                      </a:lnTo>
                      <a:lnTo>
                        <a:pt x="568" y="10"/>
                      </a:lnTo>
                      <a:lnTo>
                        <a:pt x="554" y="10"/>
                      </a:lnTo>
                      <a:lnTo>
                        <a:pt x="552" y="10"/>
                      </a:lnTo>
                      <a:lnTo>
                        <a:pt x="542" y="10"/>
                      </a:lnTo>
                      <a:lnTo>
                        <a:pt x="544" y="10"/>
                      </a:lnTo>
                      <a:lnTo>
                        <a:pt x="546" y="8"/>
                      </a:lnTo>
                      <a:lnTo>
                        <a:pt x="546" y="6"/>
                      </a:lnTo>
                      <a:lnTo>
                        <a:pt x="530" y="6"/>
                      </a:lnTo>
                      <a:lnTo>
                        <a:pt x="528" y="8"/>
                      </a:lnTo>
                      <a:lnTo>
                        <a:pt x="528" y="6"/>
                      </a:lnTo>
                      <a:lnTo>
                        <a:pt x="518" y="6"/>
                      </a:lnTo>
                      <a:lnTo>
                        <a:pt x="516" y="6"/>
                      </a:lnTo>
                      <a:lnTo>
                        <a:pt x="526" y="6"/>
                      </a:lnTo>
                      <a:lnTo>
                        <a:pt x="528" y="4"/>
                      </a:lnTo>
                      <a:lnTo>
                        <a:pt x="528" y="2"/>
                      </a:lnTo>
                      <a:lnTo>
                        <a:pt x="526" y="2"/>
                      </a:lnTo>
                      <a:lnTo>
                        <a:pt x="522" y="2"/>
                      </a:lnTo>
                      <a:lnTo>
                        <a:pt x="504" y="2"/>
                      </a:lnTo>
                      <a:lnTo>
                        <a:pt x="500" y="2"/>
                      </a:lnTo>
                      <a:lnTo>
                        <a:pt x="480" y="2"/>
                      </a:lnTo>
                      <a:lnTo>
                        <a:pt x="480" y="4"/>
                      </a:lnTo>
                      <a:lnTo>
                        <a:pt x="480" y="2"/>
                      </a:lnTo>
                      <a:lnTo>
                        <a:pt x="472" y="2"/>
                      </a:lnTo>
                      <a:lnTo>
                        <a:pt x="468" y="2"/>
                      </a:lnTo>
                      <a:lnTo>
                        <a:pt x="460" y="2"/>
                      </a:lnTo>
                      <a:lnTo>
                        <a:pt x="458" y="0"/>
                      </a:lnTo>
                      <a:lnTo>
                        <a:pt x="452" y="0"/>
                      </a:lnTo>
                      <a:lnTo>
                        <a:pt x="446" y="2"/>
                      </a:lnTo>
                      <a:lnTo>
                        <a:pt x="442" y="2"/>
                      </a:lnTo>
                      <a:lnTo>
                        <a:pt x="440" y="2"/>
                      </a:lnTo>
                      <a:lnTo>
                        <a:pt x="406" y="2"/>
                      </a:lnTo>
                      <a:lnTo>
                        <a:pt x="406" y="4"/>
                      </a:lnTo>
                      <a:lnTo>
                        <a:pt x="408" y="4"/>
                      </a:lnTo>
                      <a:lnTo>
                        <a:pt x="408" y="6"/>
                      </a:lnTo>
                      <a:lnTo>
                        <a:pt x="416" y="6"/>
                      </a:lnTo>
                      <a:lnTo>
                        <a:pt x="414" y="6"/>
                      </a:lnTo>
                      <a:lnTo>
                        <a:pt x="410" y="6"/>
                      </a:lnTo>
                      <a:lnTo>
                        <a:pt x="408" y="8"/>
                      </a:lnTo>
                      <a:lnTo>
                        <a:pt x="396" y="8"/>
                      </a:lnTo>
                      <a:lnTo>
                        <a:pt x="394" y="6"/>
                      </a:lnTo>
                      <a:lnTo>
                        <a:pt x="388" y="6"/>
                      </a:lnTo>
                      <a:lnTo>
                        <a:pt x="384" y="6"/>
                      </a:lnTo>
                      <a:lnTo>
                        <a:pt x="380" y="6"/>
                      </a:lnTo>
                      <a:lnTo>
                        <a:pt x="376" y="4"/>
                      </a:lnTo>
                      <a:lnTo>
                        <a:pt x="370" y="4"/>
                      </a:lnTo>
                      <a:lnTo>
                        <a:pt x="368" y="4"/>
                      </a:lnTo>
                      <a:lnTo>
                        <a:pt x="364" y="4"/>
                      </a:lnTo>
                      <a:lnTo>
                        <a:pt x="362" y="4"/>
                      </a:lnTo>
                      <a:lnTo>
                        <a:pt x="348" y="4"/>
                      </a:lnTo>
                      <a:lnTo>
                        <a:pt x="346" y="6"/>
                      </a:lnTo>
                      <a:lnTo>
                        <a:pt x="342" y="6"/>
                      </a:lnTo>
                      <a:lnTo>
                        <a:pt x="340" y="6"/>
                      </a:lnTo>
                      <a:lnTo>
                        <a:pt x="336" y="6"/>
                      </a:lnTo>
                      <a:lnTo>
                        <a:pt x="336" y="8"/>
                      </a:lnTo>
                      <a:lnTo>
                        <a:pt x="338" y="10"/>
                      </a:lnTo>
                      <a:lnTo>
                        <a:pt x="342" y="10"/>
                      </a:lnTo>
                      <a:lnTo>
                        <a:pt x="346" y="10"/>
                      </a:lnTo>
                      <a:lnTo>
                        <a:pt x="356" y="10"/>
                      </a:lnTo>
                      <a:lnTo>
                        <a:pt x="360" y="10"/>
                      </a:lnTo>
                      <a:lnTo>
                        <a:pt x="374" y="10"/>
                      </a:lnTo>
                      <a:lnTo>
                        <a:pt x="376" y="12"/>
                      </a:lnTo>
                      <a:lnTo>
                        <a:pt x="380" y="12"/>
                      </a:lnTo>
                      <a:lnTo>
                        <a:pt x="382" y="12"/>
                      </a:lnTo>
                      <a:lnTo>
                        <a:pt x="386" y="12"/>
                      </a:lnTo>
                      <a:lnTo>
                        <a:pt x="388" y="14"/>
                      </a:lnTo>
                      <a:lnTo>
                        <a:pt x="362" y="14"/>
                      </a:lnTo>
                      <a:lnTo>
                        <a:pt x="360" y="12"/>
                      </a:lnTo>
                      <a:lnTo>
                        <a:pt x="356" y="12"/>
                      </a:lnTo>
                      <a:lnTo>
                        <a:pt x="354" y="10"/>
                      </a:lnTo>
                      <a:lnTo>
                        <a:pt x="348" y="10"/>
                      </a:lnTo>
                      <a:lnTo>
                        <a:pt x="348" y="12"/>
                      </a:lnTo>
                      <a:lnTo>
                        <a:pt x="350" y="12"/>
                      </a:lnTo>
                      <a:lnTo>
                        <a:pt x="354" y="12"/>
                      </a:lnTo>
                      <a:lnTo>
                        <a:pt x="356" y="14"/>
                      </a:lnTo>
                      <a:lnTo>
                        <a:pt x="346" y="14"/>
                      </a:lnTo>
                      <a:lnTo>
                        <a:pt x="344" y="14"/>
                      </a:lnTo>
                      <a:lnTo>
                        <a:pt x="342" y="16"/>
                      </a:lnTo>
                      <a:lnTo>
                        <a:pt x="340" y="18"/>
                      </a:lnTo>
                      <a:lnTo>
                        <a:pt x="340" y="20"/>
                      </a:lnTo>
                      <a:lnTo>
                        <a:pt x="338" y="20"/>
                      </a:lnTo>
                      <a:lnTo>
                        <a:pt x="340" y="20"/>
                      </a:lnTo>
                      <a:lnTo>
                        <a:pt x="340" y="22"/>
                      </a:lnTo>
                      <a:lnTo>
                        <a:pt x="336" y="22"/>
                      </a:lnTo>
                      <a:lnTo>
                        <a:pt x="334" y="22"/>
                      </a:lnTo>
                      <a:lnTo>
                        <a:pt x="330" y="22"/>
                      </a:lnTo>
                      <a:lnTo>
                        <a:pt x="328" y="20"/>
                      </a:lnTo>
                      <a:lnTo>
                        <a:pt x="326" y="20"/>
                      </a:lnTo>
                      <a:lnTo>
                        <a:pt x="324" y="18"/>
                      </a:lnTo>
                      <a:lnTo>
                        <a:pt x="322" y="18"/>
                      </a:lnTo>
                      <a:lnTo>
                        <a:pt x="318" y="16"/>
                      </a:lnTo>
                      <a:lnTo>
                        <a:pt x="316" y="16"/>
                      </a:lnTo>
                      <a:lnTo>
                        <a:pt x="310" y="14"/>
                      </a:lnTo>
                      <a:lnTo>
                        <a:pt x="302" y="14"/>
                      </a:lnTo>
                      <a:lnTo>
                        <a:pt x="284" y="14"/>
                      </a:lnTo>
                      <a:lnTo>
                        <a:pt x="284" y="20"/>
                      </a:lnTo>
                      <a:lnTo>
                        <a:pt x="280" y="20"/>
                      </a:lnTo>
                      <a:lnTo>
                        <a:pt x="276" y="22"/>
                      </a:lnTo>
                      <a:lnTo>
                        <a:pt x="272" y="20"/>
                      </a:lnTo>
                      <a:lnTo>
                        <a:pt x="268" y="20"/>
                      </a:lnTo>
                      <a:lnTo>
                        <a:pt x="264" y="18"/>
                      </a:lnTo>
                      <a:lnTo>
                        <a:pt x="258" y="18"/>
                      </a:lnTo>
                      <a:lnTo>
                        <a:pt x="256" y="18"/>
                      </a:lnTo>
                      <a:lnTo>
                        <a:pt x="252" y="18"/>
                      </a:lnTo>
                      <a:lnTo>
                        <a:pt x="250" y="20"/>
                      </a:lnTo>
                      <a:lnTo>
                        <a:pt x="248" y="20"/>
                      </a:lnTo>
                      <a:lnTo>
                        <a:pt x="248" y="22"/>
                      </a:lnTo>
                      <a:lnTo>
                        <a:pt x="246" y="22"/>
                      </a:lnTo>
                      <a:lnTo>
                        <a:pt x="246" y="20"/>
                      </a:lnTo>
                      <a:lnTo>
                        <a:pt x="248" y="20"/>
                      </a:lnTo>
                      <a:lnTo>
                        <a:pt x="248" y="16"/>
                      </a:lnTo>
                      <a:lnTo>
                        <a:pt x="246" y="16"/>
                      </a:lnTo>
                      <a:lnTo>
                        <a:pt x="222" y="16"/>
                      </a:lnTo>
                      <a:lnTo>
                        <a:pt x="216" y="16"/>
                      </a:lnTo>
                      <a:lnTo>
                        <a:pt x="208" y="16"/>
                      </a:lnTo>
                      <a:lnTo>
                        <a:pt x="206" y="18"/>
                      </a:lnTo>
                      <a:lnTo>
                        <a:pt x="200" y="18"/>
                      </a:lnTo>
                      <a:lnTo>
                        <a:pt x="196" y="16"/>
                      </a:lnTo>
                      <a:lnTo>
                        <a:pt x="192" y="16"/>
                      </a:lnTo>
                      <a:lnTo>
                        <a:pt x="192" y="18"/>
                      </a:lnTo>
                      <a:lnTo>
                        <a:pt x="194" y="20"/>
                      </a:lnTo>
                      <a:lnTo>
                        <a:pt x="196" y="20"/>
                      </a:lnTo>
                      <a:lnTo>
                        <a:pt x="200" y="22"/>
                      </a:lnTo>
                      <a:lnTo>
                        <a:pt x="202" y="24"/>
                      </a:lnTo>
                      <a:lnTo>
                        <a:pt x="204" y="24"/>
                      </a:lnTo>
                      <a:lnTo>
                        <a:pt x="202" y="24"/>
                      </a:lnTo>
                      <a:lnTo>
                        <a:pt x="200" y="24"/>
                      </a:lnTo>
                      <a:lnTo>
                        <a:pt x="196" y="22"/>
                      </a:lnTo>
                      <a:lnTo>
                        <a:pt x="192" y="22"/>
                      </a:lnTo>
                      <a:lnTo>
                        <a:pt x="188" y="20"/>
                      </a:lnTo>
                      <a:lnTo>
                        <a:pt x="182" y="20"/>
                      </a:lnTo>
                      <a:lnTo>
                        <a:pt x="180" y="18"/>
                      </a:lnTo>
                      <a:lnTo>
                        <a:pt x="174" y="18"/>
                      </a:lnTo>
                      <a:lnTo>
                        <a:pt x="172" y="20"/>
                      </a:lnTo>
                      <a:lnTo>
                        <a:pt x="170" y="20"/>
                      </a:lnTo>
                      <a:lnTo>
                        <a:pt x="168" y="20"/>
                      </a:lnTo>
                      <a:lnTo>
                        <a:pt x="168" y="22"/>
                      </a:lnTo>
                      <a:lnTo>
                        <a:pt x="168" y="24"/>
                      </a:lnTo>
                      <a:lnTo>
                        <a:pt x="166" y="26"/>
                      </a:lnTo>
                      <a:lnTo>
                        <a:pt x="164" y="26"/>
                      </a:lnTo>
                      <a:lnTo>
                        <a:pt x="162" y="28"/>
                      </a:lnTo>
                      <a:lnTo>
                        <a:pt x="160" y="28"/>
                      </a:lnTo>
                      <a:lnTo>
                        <a:pt x="138" y="28"/>
                      </a:lnTo>
                      <a:lnTo>
                        <a:pt x="136" y="30"/>
                      </a:lnTo>
                      <a:lnTo>
                        <a:pt x="132" y="30"/>
                      </a:lnTo>
                      <a:lnTo>
                        <a:pt x="130" y="30"/>
                      </a:lnTo>
                      <a:lnTo>
                        <a:pt x="126" y="32"/>
                      </a:lnTo>
                      <a:lnTo>
                        <a:pt x="120" y="32"/>
                      </a:lnTo>
                      <a:lnTo>
                        <a:pt x="118" y="32"/>
                      </a:lnTo>
                      <a:lnTo>
                        <a:pt x="116" y="34"/>
                      </a:lnTo>
                      <a:lnTo>
                        <a:pt x="114" y="34"/>
                      </a:lnTo>
                      <a:lnTo>
                        <a:pt x="112" y="34"/>
                      </a:lnTo>
                      <a:lnTo>
                        <a:pt x="108" y="34"/>
                      </a:lnTo>
                      <a:lnTo>
                        <a:pt x="106" y="34"/>
                      </a:lnTo>
                      <a:lnTo>
                        <a:pt x="102" y="34"/>
                      </a:lnTo>
                      <a:lnTo>
                        <a:pt x="96" y="36"/>
                      </a:lnTo>
                      <a:lnTo>
                        <a:pt x="94" y="36"/>
                      </a:lnTo>
                      <a:lnTo>
                        <a:pt x="92" y="38"/>
                      </a:lnTo>
                      <a:lnTo>
                        <a:pt x="90" y="38"/>
                      </a:lnTo>
                      <a:lnTo>
                        <a:pt x="88" y="38"/>
                      </a:lnTo>
                      <a:lnTo>
                        <a:pt x="88" y="40"/>
                      </a:lnTo>
                      <a:lnTo>
                        <a:pt x="90" y="40"/>
                      </a:lnTo>
                      <a:lnTo>
                        <a:pt x="92" y="42"/>
                      </a:lnTo>
                      <a:lnTo>
                        <a:pt x="96" y="42"/>
                      </a:lnTo>
                      <a:lnTo>
                        <a:pt x="102" y="42"/>
                      </a:lnTo>
                      <a:lnTo>
                        <a:pt x="104" y="44"/>
                      </a:lnTo>
                      <a:lnTo>
                        <a:pt x="108" y="44"/>
                      </a:lnTo>
                      <a:lnTo>
                        <a:pt x="108" y="42"/>
                      </a:lnTo>
                      <a:lnTo>
                        <a:pt x="114" y="42"/>
                      </a:lnTo>
                      <a:lnTo>
                        <a:pt x="116" y="42"/>
                      </a:lnTo>
                      <a:lnTo>
                        <a:pt x="114" y="42"/>
                      </a:lnTo>
                      <a:lnTo>
                        <a:pt x="112" y="44"/>
                      </a:lnTo>
                      <a:lnTo>
                        <a:pt x="110" y="44"/>
                      </a:lnTo>
                      <a:lnTo>
                        <a:pt x="108" y="44"/>
                      </a:lnTo>
                      <a:lnTo>
                        <a:pt x="108" y="46"/>
                      </a:lnTo>
                      <a:lnTo>
                        <a:pt x="106" y="46"/>
                      </a:lnTo>
                      <a:lnTo>
                        <a:pt x="104" y="48"/>
                      </a:lnTo>
                      <a:lnTo>
                        <a:pt x="102" y="50"/>
                      </a:lnTo>
                      <a:lnTo>
                        <a:pt x="100" y="50"/>
                      </a:lnTo>
                      <a:lnTo>
                        <a:pt x="96" y="52"/>
                      </a:lnTo>
                      <a:lnTo>
                        <a:pt x="94" y="54"/>
                      </a:lnTo>
                      <a:lnTo>
                        <a:pt x="90" y="54"/>
                      </a:lnTo>
                      <a:lnTo>
                        <a:pt x="86" y="56"/>
                      </a:lnTo>
                      <a:lnTo>
                        <a:pt x="82" y="56"/>
                      </a:lnTo>
                      <a:lnTo>
                        <a:pt x="62" y="56"/>
                      </a:lnTo>
                      <a:lnTo>
                        <a:pt x="56" y="58"/>
                      </a:lnTo>
                      <a:lnTo>
                        <a:pt x="50" y="58"/>
                      </a:lnTo>
                      <a:lnTo>
                        <a:pt x="48" y="58"/>
                      </a:lnTo>
                      <a:lnTo>
                        <a:pt x="46" y="60"/>
                      </a:lnTo>
                      <a:lnTo>
                        <a:pt x="44" y="60"/>
                      </a:lnTo>
                      <a:lnTo>
                        <a:pt x="42" y="62"/>
                      </a:lnTo>
                      <a:lnTo>
                        <a:pt x="38" y="62"/>
                      </a:lnTo>
                      <a:lnTo>
                        <a:pt x="36" y="60"/>
                      </a:lnTo>
                      <a:lnTo>
                        <a:pt x="34" y="60"/>
                      </a:lnTo>
                      <a:lnTo>
                        <a:pt x="30" y="62"/>
                      </a:lnTo>
                      <a:lnTo>
                        <a:pt x="28" y="62"/>
                      </a:lnTo>
                      <a:lnTo>
                        <a:pt x="12" y="62"/>
                      </a:lnTo>
                      <a:lnTo>
                        <a:pt x="8" y="64"/>
                      </a:lnTo>
                      <a:lnTo>
                        <a:pt x="6" y="64"/>
                      </a:lnTo>
                      <a:lnTo>
                        <a:pt x="2" y="64"/>
                      </a:lnTo>
                      <a:lnTo>
                        <a:pt x="2" y="66"/>
                      </a:lnTo>
                      <a:lnTo>
                        <a:pt x="0" y="66"/>
                      </a:lnTo>
                      <a:lnTo>
                        <a:pt x="0" y="68"/>
                      </a:lnTo>
                      <a:lnTo>
                        <a:pt x="2" y="70"/>
                      </a:lnTo>
                      <a:lnTo>
                        <a:pt x="4" y="70"/>
                      </a:lnTo>
                      <a:lnTo>
                        <a:pt x="8" y="74"/>
                      </a:lnTo>
                      <a:lnTo>
                        <a:pt x="10" y="74"/>
                      </a:lnTo>
                      <a:lnTo>
                        <a:pt x="12" y="76"/>
                      </a:lnTo>
                      <a:lnTo>
                        <a:pt x="14" y="76"/>
                      </a:lnTo>
                      <a:lnTo>
                        <a:pt x="16" y="74"/>
                      </a:lnTo>
                      <a:lnTo>
                        <a:pt x="18" y="74"/>
                      </a:lnTo>
                      <a:lnTo>
                        <a:pt x="20" y="74"/>
                      </a:lnTo>
                      <a:lnTo>
                        <a:pt x="22" y="76"/>
                      </a:lnTo>
                      <a:lnTo>
                        <a:pt x="22" y="78"/>
                      </a:lnTo>
                      <a:lnTo>
                        <a:pt x="24" y="78"/>
                      </a:lnTo>
                      <a:lnTo>
                        <a:pt x="26" y="78"/>
                      </a:lnTo>
                      <a:lnTo>
                        <a:pt x="28" y="78"/>
                      </a:lnTo>
                      <a:lnTo>
                        <a:pt x="30" y="78"/>
                      </a:lnTo>
                      <a:lnTo>
                        <a:pt x="32" y="78"/>
                      </a:lnTo>
                      <a:lnTo>
                        <a:pt x="34" y="76"/>
                      </a:lnTo>
                      <a:lnTo>
                        <a:pt x="36" y="76"/>
                      </a:lnTo>
                      <a:lnTo>
                        <a:pt x="36" y="74"/>
                      </a:lnTo>
                      <a:lnTo>
                        <a:pt x="36" y="78"/>
                      </a:lnTo>
                      <a:lnTo>
                        <a:pt x="40" y="78"/>
                      </a:lnTo>
                      <a:lnTo>
                        <a:pt x="44" y="78"/>
                      </a:lnTo>
                      <a:lnTo>
                        <a:pt x="46" y="78"/>
                      </a:lnTo>
                      <a:lnTo>
                        <a:pt x="50" y="76"/>
                      </a:lnTo>
                      <a:lnTo>
                        <a:pt x="52" y="76"/>
                      </a:lnTo>
                      <a:lnTo>
                        <a:pt x="54" y="74"/>
                      </a:lnTo>
                      <a:lnTo>
                        <a:pt x="58" y="74"/>
                      </a:lnTo>
                      <a:lnTo>
                        <a:pt x="58" y="76"/>
                      </a:lnTo>
                      <a:lnTo>
                        <a:pt x="60" y="76"/>
                      </a:lnTo>
                      <a:lnTo>
                        <a:pt x="60" y="78"/>
                      </a:lnTo>
                      <a:lnTo>
                        <a:pt x="58" y="80"/>
                      </a:lnTo>
                      <a:lnTo>
                        <a:pt x="56" y="80"/>
                      </a:lnTo>
                      <a:lnTo>
                        <a:pt x="52" y="82"/>
                      </a:lnTo>
                      <a:lnTo>
                        <a:pt x="50" y="82"/>
                      </a:lnTo>
                      <a:lnTo>
                        <a:pt x="48" y="82"/>
                      </a:lnTo>
                      <a:lnTo>
                        <a:pt x="38" y="82"/>
                      </a:lnTo>
                      <a:lnTo>
                        <a:pt x="36" y="82"/>
                      </a:lnTo>
                      <a:lnTo>
                        <a:pt x="30" y="82"/>
                      </a:lnTo>
                      <a:lnTo>
                        <a:pt x="26" y="82"/>
                      </a:lnTo>
                      <a:lnTo>
                        <a:pt x="22" y="82"/>
                      </a:lnTo>
                      <a:lnTo>
                        <a:pt x="20" y="82"/>
                      </a:lnTo>
                      <a:lnTo>
                        <a:pt x="18" y="82"/>
                      </a:lnTo>
                      <a:lnTo>
                        <a:pt x="18" y="80"/>
                      </a:lnTo>
                      <a:lnTo>
                        <a:pt x="16" y="80"/>
                      </a:lnTo>
                      <a:lnTo>
                        <a:pt x="12" y="80"/>
                      </a:lnTo>
                      <a:lnTo>
                        <a:pt x="10" y="78"/>
                      </a:lnTo>
                      <a:lnTo>
                        <a:pt x="4" y="78"/>
                      </a:lnTo>
                      <a:lnTo>
                        <a:pt x="2" y="82"/>
                      </a:lnTo>
                      <a:lnTo>
                        <a:pt x="2" y="84"/>
                      </a:lnTo>
                      <a:lnTo>
                        <a:pt x="2" y="86"/>
                      </a:lnTo>
                      <a:lnTo>
                        <a:pt x="4" y="88"/>
                      </a:lnTo>
                      <a:lnTo>
                        <a:pt x="6" y="88"/>
                      </a:lnTo>
                      <a:lnTo>
                        <a:pt x="8" y="90"/>
                      </a:lnTo>
                      <a:lnTo>
                        <a:pt x="18" y="90"/>
                      </a:lnTo>
                      <a:lnTo>
                        <a:pt x="16" y="90"/>
                      </a:lnTo>
                      <a:lnTo>
                        <a:pt x="14" y="90"/>
                      </a:lnTo>
                      <a:lnTo>
                        <a:pt x="10" y="92"/>
                      </a:lnTo>
                      <a:lnTo>
                        <a:pt x="10" y="94"/>
                      </a:lnTo>
                      <a:lnTo>
                        <a:pt x="12" y="96"/>
                      </a:lnTo>
                      <a:lnTo>
                        <a:pt x="14" y="96"/>
                      </a:lnTo>
                      <a:lnTo>
                        <a:pt x="16" y="96"/>
                      </a:lnTo>
                      <a:lnTo>
                        <a:pt x="18" y="98"/>
                      </a:lnTo>
                      <a:lnTo>
                        <a:pt x="22" y="98"/>
                      </a:lnTo>
                      <a:lnTo>
                        <a:pt x="30" y="98"/>
                      </a:lnTo>
                      <a:lnTo>
                        <a:pt x="32" y="96"/>
                      </a:lnTo>
                      <a:lnTo>
                        <a:pt x="34" y="96"/>
                      </a:lnTo>
                      <a:lnTo>
                        <a:pt x="36" y="96"/>
                      </a:lnTo>
                      <a:lnTo>
                        <a:pt x="38" y="98"/>
                      </a:lnTo>
                      <a:lnTo>
                        <a:pt x="42" y="98"/>
                      </a:lnTo>
                      <a:lnTo>
                        <a:pt x="44" y="96"/>
                      </a:lnTo>
                      <a:lnTo>
                        <a:pt x="46" y="96"/>
                      </a:lnTo>
                      <a:lnTo>
                        <a:pt x="48" y="96"/>
                      </a:lnTo>
                      <a:lnTo>
                        <a:pt x="48" y="98"/>
                      </a:lnTo>
                      <a:lnTo>
                        <a:pt x="50" y="98"/>
                      </a:lnTo>
                      <a:lnTo>
                        <a:pt x="50" y="100"/>
                      </a:lnTo>
                      <a:lnTo>
                        <a:pt x="50" y="98"/>
                      </a:lnTo>
                      <a:lnTo>
                        <a:pt x="54" y="98"/>
                      </a:lnTo>
                      <a:lnTo>
                        <a:pt x="56" y="96"/>
                      </a:lnTo>
                      <a:lnTo>
                        <a:pt x="58" y="96"/>
                      </a:lnTo>
                      <a:lnTo>
                        <a:pt x="60" y="96"/>
                      </a:lnTo>
                      <a:lnTo>
                        <a:pt x="62" y="94"/>
                      </a:lnTo>
                      <a:lnTo>
                        <a:pt x="64" y="94"/>
                      </a:lnTo>
                      <a:lnTo>
                        <a:pt x="66" y="96"/>
                      </a:lnTo>
                      <a:lnTo>
                        <a:pt x="68" y="96"/>
                      </a:lnTo>
                      <a:lnTo>
                        <a:pt x="72" y="96"/>
                      </a:lnTo>
                      <a:lnTo>
                        <a:pt x="76" y="96"/>
                      </a:lnTo>
                      <a:lnTo>
                        <a:pt x="78" y="94"/>
                      </a:lnTo>
                      <a:lnTo>
                        <a:pt x="80" y="94"/>
                      </a:lnTo>
                      <a:lnTo>
                        <a:pt x="82" y="94"/>
                      </a:lnTo>
                      <a:lnTo>
                        <a:pt x="84" y="96"/>
                      </a:lnTo>
                      <a:lnTo>
                        <a:pt x="86" y="98"/>
                      </a:lnTo>
                      <a:lnTo>
                        <a:pt x="92" y="98"/>
                      </a:lnTo>
                      <a:lnTo>
                        <a:pt x="94" y="96"/>
                      </a:lnTo>
                      <a:lnTo>
                        <a:pt x="96" y="96"/>
                      </a:lnTo>
                      <a:lnTo>
                        <a:pt x="100" y="98"/>
                      </a:lnTo>
                      <a:lnTo>
                        <a:pt x="104" y="98"/>
                      </a:lnTo>
                      <a:lnTo>
                        <a:pt x="106" y="98"/>
                      </a:lnTo>
                      <a:lnTo>
                        <a:pt x="110" y="98"/>
                      </a:lnTo>
                      <a:lnTo>
                        <a:pt x="112" y="100"/>
                      </a:lnTo>
                      <a:lnTo>
                        <a:pt x="114" y="100"/>
                      </a:lnTo>
                      <a:lnTo>
                        <a:pt x="114" y="102"/>
                      </a:lnTo>
                      <a:lnTo>
                        <a:pt x="116" y="102"/>
                      </a:lnTo>
                      <a:lnTo>
                        <a:pt x="116" y="104"/>
                      </a:lnTo>
                      <a:lnTo>
                        <a:pt x="118" y="104"/>
                      </a:lnTo>
                      <a:lnTo>
                        <a:pt x="120" y="104"/>
                      </a:lnTo>
                      <a:lnTo>
                        <a:pt x="124" y="104"/>
                      </a:lnTo>
                      <a:lnTo>
                        <a:pt x="124" y="106"/>
                      </a:lnTo>
                      <a:lnTo>
                        <a:pt x="122" y="106"/>
                      </a:lnTo>
                      <a:lnTo>
                        <a:pt x="120" y="108"/>
                      </a:lnTo>
                      <a:lnTo>
                        <a:pt x="120" y="110"/>
                      </a:lnTo>
                      <a:lnTo>
                        <a:pt x="122" y="110"/>
                      </a:lnTo>
                      <a:lnTo>
                        <a:pt x="122" y="112"/>
                      </a:lnTo>
                      <a:lnTo>
                        <a:pt x="124" y="112"/>
                      </a:lnTo>
                      <a:lnTo>
                        <a:pt x="126" y="114"/>
                      </a:lnTo>
                      <a:lnTo>
                        <a:pt x="128" y="114"/>
                      </a:lnTo>
                      <a:lnTo>
                        <a:pt x="130" y="114"/>
                      </a:lnTo>
                      <a:lnTo>
                        <a:pt x="132" y="116"/>
                      </a:lnTo>
                      <a:lnTo>
                        <a:pt x="134" y="116"/>
                      </a:lnTo>
                      <a:lnTo>
                        <a:pt x="134" y="118"/>
                      </a:lnTo>
                      <a:lnTo>
                        <a:pt x="134" y="120"/>
                      </a:lnTo>
                      <a:lnTo>
                        <a:pt x="132" y="120"/>
                      </a:lnTo>
                      <a:lnTo>
                        <a:pt x="132" y="122"/>
                      </a:lnTo>
                      <a:lnTo>
                        <a:pt x="130" y="122"/>
                      </a:lnTo>
                      <a:lnTo>
                        <a:pt x="128" y="122"/>
                      </a:lnTo>
                      <a:lnTo>
                        <a:pt x="130" y="126"/>
                      </a:lnTo>
                      <a:lnTo>
                        <a:pt x="132" y="128"/>
                      </a:lnTo>
                      <a:lnTo>
                        <a:pt x="134" y="130"/>
                      </a:lnTo>
                      <a:lnTo>
                        <a:pt x="136" y="130"/>
                      </a:lnTo>
                      <a:lnTo>
                        <a:pt x="138" y="130"/>
                      </a:lnTo>
                      <a:lnTo>
                        <a:pt x="138" y="132"/>
                      </a:lnTo>
                      <a:lnTo>
                        <a:pt x="136" y="132"/>
                      </a:lnTo>
                      <a:lnTo>
                        <a:pt x="134" y="132"/>
                      </a:lnTo>
                      <a:lnTo>
                        <a:pt x="132" y="134"/>
                      </a:lnTo>
                      <a:lnTo>
                        <a:pt x="134" y="134"/>
                      </a:lnTo>
                      <a:lnTo>
                        <a:pt x="134" y="136"/>
                      </a:lnTo>
                      <a:lnTo>
                        <a:pt x="136" y="136"/>
                      </a:lnTo>
                      <a:lnTo>
                        <a:pt x="136" y="138"/>
                      </a:lnTo>
                      <a:lnTo>
                        <a:pt x="134" y="138"/>
                      </a:lnTo>
                      <a:lnTo>
                        <a:pt x="132" y="140"/>
                      </a:lnTo>
                      <a:lnTo>
                        <a:pt x="132" y="142"/>
                      </a:lnTo>
                      <a:lnTo>
                        <a:pt x="134" y="144"/>
                      </a:lnTo>
                      <a:lnTo>
                        <a:pt x="136" y="144"/>
                      </a:lnTo>
                      <a:lnTo>
                        <a:pt x="138" y="146"/>
                      </a:lnTo>
                      <a:lnTo>
                        <a:pt x="140" y="146"/>
                      </a:lnTo>
                      <a:lnTo>
                        <a:pt x="140" y="148"/>
                      </a:lnTo>
                      <a:lnTo>
                        <a:pt x="138" y="148"/>
                      </a:lnTo>
                      <a:lnTo>
                        <a:pt x="136" y="150"/>
                      </a:lnTo>
                      <a:lnTo>
                        <a:pt x="134" y="150"/>
                      </a:lnTo>
                      <a:lnTo>
                        <a:pt x="134" y="152"/>
                      </a:lnTo>
                      <a:lnTo>
                        <a:pt x="132" y="152"/>
                      </a:lnTo>
                      <a:lnTo>
                        <a:pt x="130" y="152"/>
                      </a:lnTo>
                      <a:lnTo>
                        <a:pt x="132" y="154"/>
                      </a:lnTo>
                      <a:lnTo>
                        <a:pt x="134" y="154"/>
                      </a:lnTo>
                      <a:lnTo>
                        <a:pt x="130" y="154"/>
                      </a:lnTo>
                      <a:lnTo>
                        <a:pt x="126" y="156"/>
                      </a:lnTo>
                      <a:lnTo>
                        <a:pt x="124" y="156"/>
                      </a:lnTo>
                      <a:lnTo>
                        <a:pt x="122" y="156"/>
                      </a:lnTo>
                      <a:lnTo>
                        <a:pt x="120" y="156"/>
                      </a:lnTo>
                      <a:lnTo>
                        <a:pt x="120" y="158"/>
                      </a:lnTo>
                      <a:lnTo>
                        <a:pt x="122" y="158"/>
                      </a:lnTo>
                      <a:lnTo>
                        <a:pt x="128" y="158"/>
                      </a:lnTo>
                      <a:lnTo>
                        <a:pt x="130" y="160"/>
                      </a:lnTo>
                      <a:lnTo>
                        <a:pt x="128" y="160"/>
                      </a:lnTo>
                      <a:lnTo>
                        <a:pt x="126" y="162"/>
                      </a:lnTo>
                      <a:lnTo>
                        <a:pt x="118" y="162"/>
                      </a:lnTo>
                      <a:lnTo>
                        <a:pt x="116" y="164"/>
                      </a:lnTo>
                      <a:lnTo>
                        <a:pt x="114" y="164"/>
                      </a:lnTo>
                      <a:lnTo>
                        <a:pt x="112" y="164"/>
                      </a:lnTo>
                      <a:lnTo>
                        <a:pt x="112" y="166"/>
                      </a:lnTo>
                      <a:lnTo>
                        <a:pt x="116" y="168"/>
                      </a:lnTo>
                      <a:lnTo>
                        <a:pt x="120" y="170"/>
                      </a:lnTo>
                      <a:lnTo>
                        <a:pt x="122" y="170"/>
                      </a:lnTo>
                      <a:lnTo>
                        <a:pt x="130" y="170"/>
                      </a:lnTo>
                      <a:lnTo>
                        <a:pt x="132" y="170"/>
                      </a:lnTo>
                      <a:lnTo>
                        <a:pt x="132" y="168"/>
                      </a:lnTo>
                      <a:lnTo>
                        <a:pt x="134" y="168"/>
                      </a:lnTo>
                      <a:lnTo>
                        <a:pt x="134" y="166"/>
                      </a:lnTo>
                      <a:lnTo>
                        <a:pt x="142" y="166"/>
                      </a:lnTo>
                      <a:lnTo>
                        <a:pt x="144" y="166"/>
                      </a:lnTo>
                      <a:lnTo>
                        <a:pt x="144" y="162"/>
                      </a:lnTo>
                      <a:lnTo>
                        <a:pt x="144" y="160"/>
                      </a:lnTo>
                      <a:lnTo>
                        <a:pt x="144" y="158"/>
                      </a:lnTo>
                      <a:lnTo>
                        <a:pt x="144" y="160"/>
                      </a:lnTo>
                      <a:lnTo>
                        <a:pt x="146" y="162"/>
                      </a:lnTo>
                      <a:lnTo>
                        <a:pt x="146" y="164"/>
                      </a:lnTo>
                      <a:lnTo>
                        <a:pt x="148" y="162"/>
                      </a:lnTo>
                      <a:lnTo>
                        <a:pt x="150" y="160"/>
                      </a:lnTo>
                      <a:lnTo>
                        <a:pt x="152" y="160"/>
                      </a:lnTo>
                      <a:lnTo>
                        <a:pt x="150" y="160"/>
                      </a:lnTo>
                      <a:lnTo>
                        <a:pt x="150" y="162"/>
                      </a:lnTo>
                      <a:lnTo>
                        <a:pt x="150" y="164"/>
                      </a:lnTo>
                      <a:lnTo>
                        <a:pt x="152" y="164"/>
                      </a:lnTo>
                      <a:lnTo>
                        <a:pt x="154" y="166"/>
                      </a:lnTo>
                      <a:lnTo>
                        <a:pt x="160" y="166"/>
                      </a:lnTo>
                      <a:lnTo>
                        <a:pt x="158" y="168"/>
                      </a:lnTo>
                      <a:lnTo>
                        <a:pt x="158" y="170"/>
                      </a:lnTo>
                      <a:lnTo>
                        <a:pt x="156" y="170"/>
                      </a:lnTo>
                      <a:lnTo>
                        <a:pt x="156" y="172"/>
                      </a:lnTo>
                      <a:lnTo>
                        <a:pt x="158" y="172"/>
                      </a:lnTo>
                      <a:lnTo>
                        <a:pt x="158" y="174"/>
                      </a:lnTo>
                      <a:lnTo>
                        <a:pt x="160" y="174"/>
                      </a:lnTo>
                      <a:lnTo>
                        <a:pt x="162" y="176"/>
                      </a:lnTo>
                      <a:lnTo>
                        <a:pt x="164" y="178"/>
                      </a:lnTo>
                      <a:lnTo>
                        <a:pt x="166" y="180"/>
                      </a:lnTo>
                      <a:lnTo>
                        <a:pt x="164" y="182"/>
                      </a:lnTo>
                      <a:lnTo>
                        <a:pt x="162" y="182"/>
                      </a:lnTo>
                      <a:lnTo>
                        <a:pt x="160" y="184"/>
                      </a:lnTo>
                      <a:lnTo>
                        <a:pt x="158" y="184"/>
                      </a:lnTo>
                      <a:lnTo>
                        <a:pt x="158" y="186"/>
                      </a:lnTo>
                      <a:lnTo>
                        <a:pt x="156" y="186"/>
                      </a:lnTo>
                      <a:lnTo>
                        <a:pt x="156" y="184"/>
                      </a:lnTo>
                      <a:lnTo>
                        <a:pt x="148" y="184"/>
                      </a:lnTo>
                      <a:lnTo>
                        <a:pt x="146" y="184"/>
                      </a:lnTo>
                      <a:lnTo>
                        <a:pt x="144" y="182"/>
                      </a:lnTo>
                      <a:lnTo>
                        <a:pt x="144" y="180"/>
                      </a:lnTo>
                      <a:lnTo>
                        <a:pt x="134" y="180"/>
                      </a:lnTo>
                      <a:lnTo>
                        <a:pt x="132" y="180"/>
                      </a:lnTo>
                      <a:lnTo>
                        <a:pt x="128" y="180"/>
                      </a:lnTo>
                      <a:lnTo>
                        <a:pt x="128" y="178"/>
                      </a:lnTo>
                      <a:lnTo>
                        <a:pt x="126" y="178"/>
                      </a:lnTo>
                      <a:lnTo>
                        <a:pt x="124" y="178"/>
                      </a:lnTo>
                      <a:lnTo>
                        <a:pt x="120" y="178"/>
                      </a:lnTo>
                      <a:lnTo>
                        <a:pt x="118" y="180"/>
                      </a:lnTo>
                      <a:lnTo>
                        <a:pt x="118" y="182"/>
                      </a:lnTo>
                      <a:lnTo>
                        <a:pt x="120" y="182"/>
                      </a:lnTo>
                      <a:lnTo>
                        <a:pt x="120" y="184"/>
                      </a:lnTo>
                      <a:lnTo>
                        <a:pt x="122" y="186"/>
                      </a:lnTo>
                      <a:lnTo>
                        <a:pt x="130" y="186"/>
                      </a:lnTo>
                      <a:lnTo>
                        <a:pt x="132" y="186"/>
                      </a:lnTo>
                      <a:lnTo>
                        <a:pt x="134" y="186"/>
                      </a:lnTo>
                      <a:lnTo>
                        <a:pt x="138" y="192"/>
                      </a:lnTo>
                      <a:lnTo>
                        <a:pt x="140" y="192"/>
                      </a:lnTo>
                      <a:lnTo>
                        <a:pt x="148" y="192"/>
                      </a:lnTo>
                      <a:lnTo>
                        <a:pt x="150" y="192"/>
                      </a:lnTo>
                      <a:lnTo>
                        <a:pt x="152" y="192"/>
                      </a:lnTo>
                      <a:lnTo>
                        <a:pt x="152" y="190"/>
                      </a:lnTo>
                      <a:lnTo>
                        <a:pt x="154" y="192"/>
                      </a:lnTo>
                      <a:lnTo>
                        <a:pt x="156" y="192"/>
                      </a:lnTo>
                      <a:lnTo>
                        <a:pt x="158" y="194"/>
                      </a:lnTo>
                      <a:lnTo>
                        <a:pt x="160" y="192"/>
                      </a:lnTo>
                      <a:lnTo>
                        <a:pt x="162" y="192"/>
                      </a:lnTo>
                      <a:lnTo>
                        <a:pt x="162" y="190"/>
                      </a:lnTo>
                      <a:lnTo>
                        <a:pt x="164" y="190"/>
                      </a:lnTo>
                      <a:lnTo>
                        <a:pt x="164" y="192"/>
                      </a:lnTo>
                      <a:lnTo>
                        <a:pt x="162" y="194"/>
                      </a:lnTo>
                      <a:lnTo>
                        <a:pt x="162" y="196"/>
                      </a:lnTo>
                      <a:lnTo>
                        <a:pt x="160" y="194"/>
                      </a:lnTo>
                      <a:lnTo>
                        <a:pt x="156" y="194"/>
                      </a:lnTo>
                      <a:lnTo>
                        <a:pt x="156" y="196"/>
                      </a:lnTo>
                      <a:lnTo>
                        <a:pt x="156" y="198"/>
                      </a:lnTo>
                      <a:lnTo>
                        <a:pt x="158" y="200"/>
                      </a:lnTo>
                      <a:lnTo>
                        <a:pt x="156" y="200"/>
                      </a:lnTo>
                      <a:lnTo>
                        <a:pt x="154" y="202"/>
                      </a:lnTo>
                      <a:lnTo>
                        <a:pt x="152" y="202"/>
                      </a:lnTo>
                      <a:lnTo>
                        <a:pt x="150" y="202"/>
                      </a:lnTo>
                      <a:lnTo>
                        <a:pt x="152" y="202"/>
                      </a:lnTo>
                      <a:lnTo>
                        <a:pt x="152" y="204"/>
                      </a:lnTo>
                      <a:lnTo>
                        <a:pt x="158" y="204"/>
                      </a:lnTo>
                      <a:lnTo>
                        <a:pt x="156" y="206"/>
                      </a:lnTo>
                      <a:lnTo>
                        <a:pt x="156" y="208"/>
                      </a:lnTo>
                      <a:lnTo>
                        <a:pt x="152" y="208"/>
                      </a:lnTo>
                      <a:lnTo>
                        <a:pt x="150" y="206"/>
                      </a:lnTo>
                      <a:lnTo>
                        <a:pt x="148" y="206"/>
                      </a:lnTo>
                      <a:lnTo>
                        <a:pt x="146" y="206"/>
                      </a:lnTo>
                      <a:lnTo>
                        <a:pt x="144" y="206"/>
                      </a:lnTo>
                      <a:lnTo>
                        <a:pt x="144" y="208"/>
                      </a:lnTo>
                      <a:lnTo>
                        <a:pt x="146" y="208"/>
                      </a:lnTo>
                      <a:lnTo>
                        <a:pt x="146" y="210"/>
                      </a:lnTo>
                      <a:lnTo>
                        <a:pt x="148" y="212"/>
                      </a:lnTo>
                      <a:lnTo>
                        <a:pt x="144" y="212"/>
                      </a:lnTo>
                      <a:lnTo>
                        <a:pt x="144" y="210"/>
                      </a:lnTo>
                      <a:lnTo>
                        <a:pt x="142" y="210"/>
                      </a:lnTo>
                      <a:lnTo>
                        <a:pt x="144" y="212"/>
                      </a:lnTo>
                      <a:lnTo>
                        <a:pt x="144" y="214"/>
                      </a:lnTo>
                      <a:lnTo>
                        <a:pt x="144" y="216"/>
                      </a:lnTo>
                      <a:lnTo>
                        <a:pt x="140" y="216"/>
                      </a:lnTo>
                      <a:lnTo>
                        <a:pt x="140" y="218"/>
                      </a:lnTo>
                      <a:lnTo>
                        <a:pt x="138" y="218"/>
                      </a:lnTo>
                      <a:lnTo>
                        <a:pt x="138" y="220"/>
                      </a:lnTo>
                      <a:lnTo>
                        <a:pt x="138" y="222"/>
                      </a:lnTo>
                      <a:lnTo>
                        <a:pt x="140" y="222"/>
                      </a:lnTo>
                      <a:lnTo>
                        <a:pt x="140" y="224"/>
                      </a:lnTo>
                      <a:lnTo>
                        <a:pt x="142" y="224"/>
                      </a:lnTo>
                      <a:lnTo>
                        <a:pt x="144" y="224"/>
                      </a:lnTo>
                      <a:lnTo>
                        <a:pt x="144" y="228"/>
                      </a:lnTo>
                      <a:lnTo>
                        <a:pt x="142" y="228"/>
                      </a:lnTo>
                      <a:lnTo>
                        <a:pt x="142" y="230"/>
                      </a:lnTo>
                      <a:lnTo>
                        <a:pt x="144" y="230"/>
                      </a:lnTo>
                      <a:lnTo>
                        <a:pt x="142" y="230"/>
                      </a:lnTo>
                      <a:lnTo>
                        <a:pt x="142" y="228"/>
                      </a:lnTo>
                      <a:lnTo>
                        <a:pt x="140" y="226"/>
                      </a:lnTo>
                      <a:lnTo>
                        <a:pt x="138" y="224"/>
                      </a:lnTo>
                      <a:lnTo>
                        <a:pt x="136" y="224"/>
                      </a:lnTo>
                      <a:lnTo>
                        <a:pt x="136" y="222"/>
                      </a:lnTo>
                      <a:lnTo>
                        <a:pt x="134" y="220"/>
                      </a:lnTo>
                      <a:lnTo>
                        <a:pt x="132" y="218"/>
                      </a:lnTo>
                      <a:lnTo>
                        <a:pt x="130" y="216"/>
                      </a:lnTo>
                      <a:lnTo>
                        <a:pt x="130" y="214"/>
                      </a:lnTo>
                      <a:lnTo>
                        <a:pt x="128" y="212"/>
                      </a:lnTo>
                      <a:lnTo>
                        <a:pt x="124" y="212"/>
                      </a:lnTo>
                      <a:lnTo>
                        <a:pt x="122" y="214"/>
                      </a:lnTo>
                      <a:lnTo>
                        <a:pt x="120" y="214"/>
                      </a:lnTo>
                      <a:lnTo>
                        <a:pt x="120" y="216"/>
                      </a:lnTo>
                      <a:lnTo>
                        <a:pt x="118" y="216"/>
                      </a:lnTo>
                      <a:lnTo>
                        <a:pt x="118" y="218"/>
                      </a:lnTo>
                      <a:lnTo>
                        <a:pt x="118" y="220"/>
                      </a:lnTo>
                      <a:lnTo>
                        <a:pt x="120" y="222"/>
                      </a:lnTo>
                      <a:lnTo>
                        <a:pt x="122" y="222"/>
                      </a:lnTo>
                      <a:lnTo>
                        <a:pt x="126" y="224"/>
                      </a:lnTo>
                      <a:lnTo>
                        <a:pt x="128" y="224"/>
                      </a:lnTo>
                      <a:lnTo>
                        <a:pt x="130" y="224"/>
                      </a:lnTo>
                      <a:lnTo>
                        <a:pt x="128" y="224"/>
                      </a:lnTo>
                      <a:lnTo>
                        <a:pt x="118" y="224"/>
                      </a:lnTo>
                      <a:lnTo>
                        <a:pt x="116" y="224"/>
                      </a:lnTo>
                      <a:lnTo>
                        <a:pt x="110" y="224"/>
                      </a:lnTo>
                      <a:lnTo>
                        <a:pt x="108" y="226"/>
                      </a:lnTo>
                      <a:lnTo>
                        <a:pt x="106" y="226"/>
                      </a:lnTo>
                      <a:lnTo>
                        <a:pt x="104" y="226"/>
                      </a:lnTo>
                      <a:lnTo>
                        <a:pt x="102" y="228"/>
                      </a:lnTo>
                      <a:lnTo>
                        <a:pt x="100" y="228"/>
                      </a:lnTo>
                      <a:lnTo>
                        <a:pt x="100" y="230"/>
                      </a:lnTo>
                      <a:lnTo>
                        <a:pt x="108" y="230"/>
                      </a:lnTo>
                      <a:lnTo>
                        <a:pt x="112" y="228"/>
                      </a:lnTo>
                      <a:lnTo>
                        <a:pt x="128" y="228"/>
                      </a:lnTo>
                      <a:lnTo>
                        <a:pt x="130" y="230"/>
                      </a:lnTo>
                      <a:lnTo>
                        <a:pt x="120" y="230"/>
                      </a:lnTo>
                      <a:lnTo>
                        <a:pt x="118" y="230"/>
                      </a:lnTo>
                      <a:lnTo>
                        <a:pt x="110" y="230"/>
                      </a:lnTo>
                      <a:lnTo>
                        <a:pt x="106" y="232"/>
                      </a:lnTo>
                      <a:lnTo>
                        <a:pt x="104" y="232"/>
                      </a:lnTo>
                      <a:lnTo>
                        <a:pt x="102" y="232"/>
                      </a:lnTo>
                      <a:lnTo>
                        <a:pt x="98" y="232"/>
                      </a:lnTo>
                      <a:lnTo>
                        <a:pt x="96" y="234"/>
                      </a:lnTo>
                      <a:lnTo>
                        <a:pt x="96" y="236"/>
                      </a:lnTo>
                      <a:lnTo>
                        <a:pt x="102" y="236"/>
                      </a:lnTo>
                      <a:lnTo>
                        <a:pt x="106" y="236"/>
                      </a:lnTo>
                      <a:lnTo>
                        <a:pt x="116" y="236"/>
                      </a:lnTo>
                      <a:lnTo>
                        <a:pt x="118" y="234"/>
                      </a:lnTo>
                      <a:lnTo>
                        <a:pt x="128" y="234"/>
                      </a:lnTo>
                      <a:lnTo>
                        <a:pt x="130" y="236"/>
                      </a:lnTo>
                      <a:lnTo>
                        <a:pt x="128" y="236"/>
                      </a:lnTo>
                      <a:lnTo>
                        <a:pt x="126" y="236"/>
                      </a:lnTo>
                      <a:lnTo>
                        <a:pt x="118" y="236"/>
                      </a:lnTo>
                      <a:lnTo>
                        <a:pt x="116" y="238"/>
                      </a:lnTo>
                      <a:lnTo>
                        <a:pt x="100" y="238"/>
                      </a:lnTo>
                      <a:lnTo>
                        <a:pt x="96" y="238"/>
                      </a:lnTo>
                      <a:lnTo>
                        <a:pt x="94" y="238"/>
                      </a:lnTo>
                      <a:lnTo>
                        <a:pt x="94" y="240"/>
                      </a:lnTo>
                      <a:lnTo>
                        <a:pt x="96" y="240"/>
                      </a:lnTo>
                      <a:lnTo>
                        <a:pt x="98" y="240"/>
                      </a:lnTo>
                      <a:lnTo>
                        <a:pt x="100" y="242"/>
                      </a:lnTo>
                      <a:lnTo>
                        <a:pt x="102" y="242"/>
                      </a:lnTo>
                      <a:lnTo>
                        <a:pt x="106" y="242"/>
                      </a:lnTo>
                      <a:lnTo>
                        <a:pt x="108" y="244"/>
                      </a:lnTo>
                      <a:lnTo>
                        <a:pt x="106" y="244"/>
                      </a:lnTo>
                      <a:lnTo>
                        <a:pt x="104" y="242"/>
                      </a:lnTo>
                      <a:lnTo>
                        <a:pt x="100" y="242"/>
                      </a:lnTo>
                      <a:lnTo>
                        <a:pt x="100" y="244"/>
                      </a:lnTo>
                      <a:lnTo>
                        <a:pt x="98" y="244"/>
                      </a:lnTo>
                      <a:lnTo>
                        <a:pt x="98" y="246"/>
                      </a:lnTo>
                      <a:lnTo>
                        <a:pt x="96" y="248"/>
                      </a:lnTo>
                      <a:lnTo>
                        <a:pt x="94" y="248"/>
                      </a:lnTo>
                      <a:lnTo>
                        <a:pt x="92" y="248"/>
                      </a:lnTo>
                      <a:lnTo>
                        <a:pt x="90" y="250"/>
                      </a:lnTo>
                      <a:lnTo>
                        <a:pt x="88" y="250"/>
                      </a:lnTo>
                      <a:lnTo>
                        <a:pt x="88" y="252"/>
                      </a:lnTo>
                      <a:lnTo>
                        <a:pt x="98" y="252"/>
                      </a:lnTo>
                      <a:lnTo>
                        <a:pt x="96" y="252"/>
                      </a:lnTo>
                      <a:lnTo>
                        <a:pt x="94" y="254"/>
                      </a:lnTo>
                      <a:lnTo>
                        <a:pt x="92" y="254"/>
                      </a:lnTo>
                      <a:lnTo>
                        <a:pt x="90" y="254"/>
                      </a:lnTo>
                      <a:lnTo>
                        <a:pt x="90" y="256"/>
                      </a:lnTo>
                      <a:lnTo>
                        <a:pt x="90" y="258"/>
                      </a:lnTo>
                      <a:lnTo>
                        <a:pt x="90" y="260"/>
                      </a:lnTo>
                      <a:lnTo>
                        <a:pt x="96" y="260"/>
                      </a:lnTo>
                      <a:lnTo>
                        <a:pt x="100" y="258"/>
                      </a:lnTo>
                      <a:lnTo>
                        <a:pt x="104" y="258"/>
                      </a:lnTo>
                      <a:lnTo>
                        <a:pt x="102" y="260"/>
                      </a:lnTo>
                      <a:lnTo>
                        <a:pt x="100" y="260"/>
                      </a:lnTo>
                      <a:lnTo>
                        <a:pt x="98" y="262"/>
                      </a:lnTo>
                      <a:lnTo>
                        <a:pt x="96" y="262"/>
                      </a:lnTo>
                      <a:lnTo>
                        <a:pt x="94" y="264"/>
                      </a:lnTo>
                      <a:lnTo>
                        <a:pt x="94" y="266"/>
                      </a:lnTo>
                      <a:lnTo>
                        <a:pt x="98" y="266"/>
                      </a:lnTo>
                      <a:lnTo>
                        <a:pt x="100" y="266"/>
                      </a:lnTo>
                      <a:lnTo>
                        <a:pt x="102" y="266"/>
                      </a:lnTo>
                      <a:lnTo>
                        <a:pt x="98" y="270"/>
                      </a:lnTo>
                      <a:lnTo>
                        <a:pt x="98" y="272"/>
                      </a:lnTo>
                      <a:lnTo>
                        <a:pt x="96" y="272"/>
                      </a:lnTo>
                      <a:lnTo>
                        <a:pt x="96" y="274"/>
                      </a:lnTo>
                      <a:lnTo>
                        <a:pt x="96" y="276"/>
                      </a:lnTo>
                      <a:lnTo>
                        <a:pt x="98" y="276"/>
                      </a:lnTo>
                      <a:lnTo>
                        <a:pt x="100" y="274"/>
                      </a:lnTo>
                      <a:lnTo>
                        <a:pt x="102" y="274"/>
                      </a:lnTo>
                      <a:lnTo>
                        <a:pt x="104" y="274"/>
                      </a:lnTo>
                      <a:lnTo>
                        <a:pt x="102" y="274"/>
                      </a:lnTo>
                      <a:lnTo>
                        <a:pt x="102" y="276"/>
                      </a:lnTo>
                      <a:lnTo>
                        <a:pt x="100" y="280"/>
                      </a:lnTo>
                      <a:lnTo>
                        <a:pt x="96" y="280"/>
                      </a:lnTo>
                      <a:lnTo>
                        <a:pt x="94" y="282"/>
                      </a:lnTo>
                      <a:lnTo>
                        <a:pt x="92" y="284"/>
                      </a:lnTo>
                      <a:lnTo>
                        <a:pt x="92" y="286"/>
                      </a:lnTo>
                      <a:lnTo>
                        <a:pt x="92" y="288"/>
                      </a:lnTo>
                      <a:lnTo>
                        <a:pt x="94" y="288"/>
                      </a:lnTo>
                      <a:lnTo>
                        <a:pt x="96" y="286"/>
                      </a:lnTo>
                      <a:lnTo>
                        <a:pt x="98" y="286"/>
                      </a:lnTo>
                      <a:lnTo>
                        <a:pt x="98" y="284"/>
                      </a:lnTo>
                      <a:lnTo>
                        <a:pt x="100" y="284"/>
                      </a:lnTo>
                      <a:lnTo>
                        <a:pt x="100" y="282"/>
                      </a:lnTo>
                      <a:lnTo>
                        <a:pt x="102" y="282"/>
                      </a:lnTo>
                      <a:lnTo>
                        <a:pt x="102" y="280"/>
                      </a:lnTo>
                      <a:lnTo>
                        <a:pt x="104" y="280"/>
                      </a:lnTo>
                      <a:lnTo>
                        <a:pt x="106" y="278"/>
                      </a:lnTo>
                      <a:lnTo>
                        <a:pt x="110" y="278"/>
                      </a:lnTo>
                      <a:lnTo>
                        <a:pt x="112" y="278"/>
                      </a:lnTo>
                      <a:lnTo>
                        <a:pt x="114" y="278"/>
                      </a:lnTo>
                      <a:lnTo>
                        <a:pt x="116" y="276"/>
                      </a:lnTo>
                      <a:lnTo>
                        <a:pt x="118" y="276"/>
                      </a:lnTo>
                      <a:lnTo>
                        <a:pt x="118" y="278"/>
                      </a:lnTo>
                      <a:lnTo>
                        <a:pt x="116" y="278"/>
                      </a:lnTo>
                      <a:lnTo>
                        <a:pt x="116" y="280"/>
                      </a:lnTo>
                      <a:lnTo>
                        <a:pt x="118" y="278"/>
                      </a:lnTo>
                      <a:lnTo>
                        <a:pt x="120" y="276"/>
                      </a:lnTo>
                      <a:lnTo>
                        <a:pt x="120" y="278"/>
                      </a:lnTo>
                      <a:lnTo>
                        <a:pt x="118" y="280"/>
                      </a:lnTo>
                      <a:lnTo>
                        <a:pt x="116" y="282"/>
                      </a:lnTo>
                      <a:lnTo>
                        <a:pt x="118" y="282"/>
                      </a:lnTo>
                      <a:lnTo>
                        <a:pt x="120" y="284"/>
                      </a:lnTo>
                      <a:lnTo>
                        <a:pt x="116" y="284"/>
                      </a:lnTo>
                      <a:lnTo>
                        <a:pt x="114" y="284"/>
                      </a:lnTo>
                      <a:lnTo>
                        <a:pt x="112" y="286"/>
                      </a:lnTo>
                      <a:lnTo>
                        <a:pt x="114" y="286"/>
                      </a:lnTo>
                      <a:lnTo>
                        <a:pt x="114" y="288"/>
                      </a:lnTo>
                      <a:lnTo>
                        <a:pt x="112" y="288"/>
                      </a:lnTo>
                      <a:lnTo>
                        <a:pt x="110" y="288"/>
                      </a:lnTo>
                      <a:lnTo>
                        <a:pt x="106" y="288"/>
                      </a:lnTo>
                      <a:lnTo>
                        <a:pt x="106" y="290"/>
                      </a:lnTo>
                      <a:lnTo>
                        <a:pt x="104" y="290"/>
                      </a:lnTo>
                      <a:lnTo>
                        <a:pt x="104" y="292"/>
                      </a:lnTo>
                      <a:lnTo>
                        <a:pt x="102" y="292"/>
                      </a:lnTo>
                      <a:lnTo>
                        <a:pt x="100" y="292"/>
                      </a:lnTo>
                      <a:lnTo>
                        <a:pt x="98" y="294"/>
                      </a:lnTo>
                      <a:lnTo>
                        <a:pt x="96" y="294"/>
                      </a:lnTo>
                      <a:lnTo>
                        <a:pt x="96" y="296"/>
                      </a:lnTo>
                      <a:lnTo>
                        <a:pt x="102" y="296"/>
                      </a:lnTo>
                      <a:lnTo>
                        <a:pt x="98" y="296"/>
                      </a:lnTo>
                      <a:lnTo>
                        <a:pt x="98" y="298"/>
                      </a:lnTo>
                      <a:lnTo>
                        <a:pt x="96" y="298"/>
                      </a:lnTo>
                      <a:lnTo>
                        <a:pt x="98" y="300"/>
                      </a:lnTo>
                      <a:lnTo>
                        <a:pt x="100" y="300"/>
                      </a:lnTo>
                      <a:lnTo>
                        <a:pt x="104" y="300"/>
                      </a:lnTo>
                      <a:lnTo>
                        <a:pt x="104" y="302"/>
                      </a:lnTo>
                      <a:lnTo>
                        <a:pt x="100" y="302"/>
                      </a:lnTo>
                      <a:lnTo>
                        <a:pt x="98" y="302"/>
                      </a:lnTo>
                      <a:lnTo>
                        <a:pt x="96" y="304"/>
                      </a:lnTo>
                      <a:lnTo>
                        <a:pt x="98" y="304"/>
                      </a:lnTo>
                      <a:lnTo>
                        <a:pt x="100" y="306"/>
                      </a:lnTo>
                      <a:lnTo>
                        <a:pt x="106" y="306"/>
                      </a:lnTo>
                      <a:lnTo>
                        <a:pt x="104" y="308"/>
                      </a:lnTo>
                      <a:lnTo>
                        <a:pt x="102" y="310"/>
                      </a:lnTo>
                      <a:lnTo>
                        <a:pt x="106" y="310"/>
                      </a:lnTo>
                      <a:lnTo>
                        <a:pt x="108" y="310"/>
                      </a:lnTo>
                      <a:lnTo>
                        <a:pt x="106" y="312"/>
                      </a:lnTo>
                      <a:lnTo>
                        <a:pt x="104" y="314"/>
                      </a:lnTo>
                      <a:lnTo>
                        <a:pt x="102" y="316"/>
                      </a:lnTo>
                      <a:lnTo>
                        <a:pt x="102" y="318"/>
                      </a:lnTo>
                      <a:lnTo>
                        <a:pt x="104" y="320"/>
                      </a:lnTo>
                      <a:lnTo>
                        <a:pt x="112" y="320"/>
                      </a:lnTo>
                      <a:lnTo>
                        <a:pt x="110" y="322"/>
                      </a:lnTo>
                      <a:lnTo>
                        <a:pt x="108" y="324"/>
                      </a:lnTo>
                      <a:lnTo>
                        <a:pt x="108" y="326"/>
                      </a:lnTo>
                      <a:lnTo>
                        <a:pt x="110" y="326"/>
                      </a:lnTo>
                      <a:lnTo>
                        <a:pt x="112" y="326"/>
                      </a:lnTo>
                      <a:lnTo>
                        <a:pt x="112" y="324"/>
                      </a:lnTo>
                      <a:lnTo>
                        <a:pt x="114" y="324"/>
                      </a:lnTo>
                      <a:lnTo>
                        <a:pt x="114" y="326"/>
                      </a:lnTo>
                      <a:lnTo>
                        <a:pt x="110" y="328"/>
                      </a:lnTo>
                      <a:lnTo>
                        <a:pt x="110" y="330"/>
                      </a:lnTo>
                      <a:lnTo>
                        <a:pt x="112" y="332"/>
                      </a:lnTo>
                      <a:lnTo>
                        <a:pt x="114" y="332"/>
                      </a:lnTo>
                      <a:lnTo>
                        <a:pt x="118" y="332"/>
                      </a:lnTo>
                      <a:lnTo>
                        <a:pt x="116" y="334"/>
                      </a:lnTo>
                      <a:lnTo>
                        <a:pt x="116" y="336"/>
                      </a:lnTo>
                      <a:lnTo>
                        <a:pt x="118" y="336"/>
                      </a:lnTo>
                      <a:lnTo>
                        <a:pt x="118" y="338"/>
                      </a:lnTo>
                      <a:lnTo>
                        <a:pt x="120" y="338"/>
                      </a:lnTo>
                      <a:lnTo>
                        <a:pt x="120" y="336"/>
                      </a:lnTo>
                      <a:lnTo>
                        <a:pt x="120" y="338"/>
                      </a:lnTo>
                      <a:lnTo>
                        <a:pt x="116" y="342"/>
                      </a:lnTo>
                      <a:lnTo>
                        <a:pt x="118" y="344"/>
                      </a:lnTo>
                      <a:lnTo>
                        <a:pt x="122" y="344"/>
                      </a:lnTo>
                      <a:lnTo>
                        <a:pt x="122" y="346"/>
                      </a:lnTo>
                      <a:lnTo>
                        <a:pt x="126" y="344"/>
                      </a:lnTo>
                      <a:lnTo>
                        <a:pt x="128" y="344"/>
                      </a:lnTo>
                      <a:lnTo>
                        <a:pt x="130" y="344"/>
                      </a:lnTo>
                      <a:lnTo>
                        <a:pt x="132" y="344"/>
                      </a:lnTo>
                      <a:lnTo>
                        <a:pt x="134" y="346"/>
                      </a:lnTo>
                      <a:lnTo>
                        <a:pt x="136" y="346"/>
                      </a:lnTo>
                      <a:lnTo>
                        <a:pt x="138" y="346"/>
                      </a:lnTo>
                      <a:lnTo>
                        <a:pt x="140" y="344"/>
                      </a:lnTo>
                      <a:lnTo>
                        <a:pt x="142" y="342"/>
                      </a:lnTo>
                      <a:lnTo>
                        <a:pt x="144" y="342"/>
                      </a:lnTo>
                      <a:lnTo>
                        <a:pt x="146" y="340"/>
                      </a:lnTo>
                      <a:lnTo>
                        <a:pt x="148" y="340"/>
                      </a:lnTo>
                      <a:lnTo>
                        <a:pt x="150" y="338"/>
                      </a:lnTo>
                      <a:lnTo>
                        <a:pt x="150" y="340"/>
                      </a:lnTo>
                      <a:lnTo>
                        <a:pt x="148" y="342"/>
                      </a:lnTo>
                      <a:lnTo>
                        <a:pt x="150" y="344"/>
                      </a:lnTo>
                      <a:lnTo>
                        <a:pt x="154" y="344"/>
                      </a:lnTo>
                      <a:lnTo>
                        <a:pt x="156" y="344"/>
                      </a:lnTo>
                      <a:lnTo>
                        <a:pt x="156" y="342"/>
                      </a:lnTo>
                      <a:lnTo>
                        <a:pt x="158" y="342"/>
                      </a:lnTo>
                      <a:lnTo>
                        <a:pt x="156" y="344"/>
                      </a:lnTo>
                      <a:lnTo>
                        <a:pt x="154" y="344"/>
                      </a:lnTo>
                      <a:lnTo>
                        <a:pt x="152" y="346"/>
                      </a:lnTo>
                      <a:lnTo>
                        <a:pt x="150" y="346"/>
                      </a:lnTo>
                      <a:lnTo>
                        <a:pt x="150" y="348"/>
                      </a:lnTo>
                      <a:lnTo>
                        <a:pt x="148" y="348"/>
                      </a:lnTo>
                      <a:lnTo>
                        <a:pt x="148" y="350"/>
                      </a:lnTo>
                      <a:lnTo>
                        <a:pt x="146" y="350"/>
                      </a:lnTo>
                      <a:lnTo>
                        <a:pt x="154" y="350"/>
                      </a:lnTo>
                      <a:lnTo>
                        <a:pt x="156" y="350"/>
                      </a:lnTo>
                      <a:lnTo>
                        <a:pt x="160" y="350"/>
                      </a:lnTo>
                      <a:lnTo>
                        <a:pt x="158" y="350"/>
                      </a:lnTo>
                      <a:lnTo>
                        <a:pt x="156" y="352"/>
                      </a:lnTo>
                      <a:lnTo>
                        <a:pt x="154" y="354"/>
                      </a:lnTo>
                      <a:lnTo>
                        <a:pt x="152" y="356"/>
                      </a:lnTo>
                      <a:lnTo>
                        <a:pt x="154" y="358"/>
                      </a:lnTo>
                      <a:lnTo>
                        <a:pt x="156" y="358"/>
                      </a:lnTo>
                      <a:lnTo>
                        <a:pt x="158" y="358"/>
                      </a:lnTo>
                      <a:lnTo>
                        <a:pt x="160" y="358"/>
                      </a:lnTo>
                      <a:lnTo>
                        <a:pt x="164" y="358"/>
                      </a:lnTo>
                      <a:lnTo>
                        <a:pt x="166" y="360"/>
                      </a:lnTo>
                      <a:lnTo>
                        <a:pt x="168" y="362"/>
                      </a:lnTo>
                      <a:lnTo>
                        <a:pt x="170" y="362"/>
                      </a:lnTo>
                      <a:lnTo>
                        <a:pt x="172" y="362"/>
                      </a:lnTo>
                      <a:lnTo>
                        <a:pt x="174" y="360"/>
                      </a:lnTo>
                      <a:lnTo>
                        <a:pt x="176" y="358"/>
                      </a:lnTo>
                      <a:lnTo>
                        <a:pt x="178" y="356"/>
                      </a:lnTo>
                      <a:lnTo>
                        <a:pt x="176" y="356"/>
                      </a:lnTo>
                      <a:lnTo>
                        <a:pt x="176" y="354"/>
                      </a:lnTo>
                      <a:lnTo>
                        <a:pt x="174" y="354"/>
                      </a:lnTo>
                      <a:lnTo>
                        <a:pt x="174" y="352"/>
                      </a:lnTo>
                      <a:lnTo>
                        <a:pt x="180" y="352"/>
                      </a:lnTo>
                      <a:lnTo>
                        <a:pt x="182" y="352"/>
                      </a:lnTo>
                      <a:lnTo>
                        <a:pt x="182" y="350"/>
                      </a:lnTo>
                      <a:lnTo>
                        <a:pt x="182" y="344"/>
                      </a:lnTo>
                      <a:lnTo>
                        <a:pt x="184" y="344"/>
                      </a:lnTo>
                      <a:lnTo>
                        <a:pt x="186" y="344"/>
                      </a:lnTo>
                      <a:lnTo>
                        <a:pt x="186" y="346"/>
                      </a:lnTo>
                      <a:lnTo>
                        <a:pt x="190" y="346"/>
                      </a:lnTo>
                      <a:lnTo>
                        <a:pt x="190" y="344"/>
                      </a:lnTo>
                      <a:lnTo>
                        <a:pt x="190" y="342"/>
                      </a:lnTo>
                      <a:lnTo>
                        <a:pt x="190" y="340"/>
                      </a:lnTo>
                      <a:lnTo>
                        <a:pt x="188" y="340"/>
                      </a:lnTo>
                      <a:lnTo>
                        <a:pt x="188" y="338"/>
                      </a:lnTo>
                      <a:lnTo>
                        <a:pt x="190" y="340"/>
                      </a:lnTo>
                      <a:lnTo>
                        <a:pt x="192" y="342"/>
                      </a:lnTo>
                      <a:lnTo>
                        <a:pt x="194" y="342"/>
                      </a:lnTo>
                      <a:lnTo>
                        <a:pt x="194" y="340"/>
                      </a:lnTo>
                      <a:lnTo>
                        <a:pt x="196" y="338"/>
                      </a:lnTo>
                      <a:lnTo>
                        <a:pt x="194" y="338"/>
                      </a:lnTo>
                      <a:lnTo>
                        <a:pt x="194" y="336"/>
                      </a:lnTo>
                      <a:lnTo>
                        <a:pt x="194" y="334"/>
                      </a:lnTo>
                      <a:lnTo>
                        <a:pt x="192" y="334"/>
                      </a:lnTo>
                      <a:lnTo>
                        <a:pt x="192" y="332"/>
                      </a:lnTo>
                      <a:lnTo>
                        <a:pt x="192" y="334"/>
                      </a:lnTo>
                      <a:lnTo>
                        <a:pt x="198" y="334"/>
                      </a:lnTo>
                      <a:lnTo>
                        <a:pt x="198" y="332"/>
                      </a:lnTo>
                      <a:lnTo>
                        <a:pt x="198" y="330"/>
                      </a:lnTo>
                      <a:lnTo>
                        <a:pt x="196" y="330"/>
                      </a:lnTo>
                      <a:lnTo>
                        <a:pt x="204" y="330"/>
                      </a:lnTo>
                      <a:lnTo>
                        <a:pt x="202" y="328"/>
                      </a:lnTo>
                      <a:lnTo>
                        <a:pt x="202" y="326"/>
                      </a:lnTo>
                      <a:lnTo>
                        <a:pt x="200" y="324"/>
                      </a:lnTo>
                      <a:lnTo>
                        <a:pt x="202" y="324"/>
                      </a:lnTo>
                      <a:lnTo>
                        <a:pt x="202" y="322"/>
                      </a:lnTo>
                      <a:lnTo>
                        <a:pt x="204" y="322"/>
                      </a:lnTo>
                      <a:lnTo>
                        <a:pt x="202" y="320"/>
                      </a:lnTo>
                      <a:lnTo>
                        <a:pt x="200" y="320"/>
                      </a:lnTo>
                      <a:lnTo>
                        <a:pt x="198" y="320"/>
                      </a:lnTo>
                      <a:lnTo>
                        <a:pt x="198" y="318"/>
                      </a:lnTo>
                      <a:lnTo>
                        <a:pt x="200" y="318"/>
                      </a:lnTo>
                      <a:lnTo>
                        <a:pt x="202" y="318"/>
                      </a:lnTo>
                      <a:lnTo>
                        <a:pt x="200" y="314"/>
                      </a:lnTo>
                      <a:lnTo>
                        <a:pt x="198" y="314"/>
                      </a:lnTo>
                      <a:lnTo>
                        <a:pt x="198" y="312"/>
                      </a:lnTo>
                      <a:lnTo>
                        <a:pt x="200" y="314"/>
                      </a:lnTo>
                      <a:lnTo>
                        <a:pt x="202" y="314"/>
                      </a:lnTo>
                      <a:lnTo>
                        <a:pt x="202" y="316"/>
                      </a:lnTo>
                      <a:lnTo>
                        <a:pt x="204" y="316"/>
                      </a:lnTo>
                      <a:lnTo>
                        <a:pt x="206" y="314"/>
                      </a:lnTo>
                      <a:lnTo>
                        <a:pt x="208" y="312"/>
                      </a:lnTo>
                      <a:lnTo>
                        <a:pt x="210" y="312"/>
                      </a:lnTo>
                      <a:lnTo>
                        <a:pt x="214" y="312"/>
                      </a:lnTo>
                      <a:lnTo>
                        <a:pt x="216" y="312"/>
                      </a:lnTo>
                      <a:lnTo>
                        <a:pt x="216" y="308"/>
                      </a:lnTo>
                      <a:lnTo>
                        <a:pt x="214" y="308"/>
                      </a:lnTo>
                      <a:lnTo>
                        <a:pt x="214" y="306"/>
                      </a:lnTo>
                      <a:lnTo>
                        <a:pt x="218" y="306"/>
                      </a:lnTo>
                      <a:lnTo>
                        <a:pt x="220" y="304"/>
                      </a:lnTo>
                      <a:lnTo>
                        <a:pt x="220" y="302"/>
                      </a:lnTo>
                      <a:lnTo>
                        <a:pt x="220" y="300"/>
                      </a:lnTo>
                      <a:lnTo>
                        <a:pt x="222" y="300"/>
                      </a:lnTo>
                      <a:lnTo>
                        <a:pt x="224" y="302"/>
                      </a:lnTo>
                      <a:lnTo>
                        <a:pt x="228" y="302"/>
                      </a:lnTo>
                      <a:lnTo>
                        <a:pt x="230" y="300"/>
                      </a:lnTo>
                      <a:lnTo>
                        <a:pt x="230" y="296"/>
                      </a:lnTo>
                      <a:lnTo>
                        <a:pt x="232" y="298"/>
                      </a:lnTo>
                      <a:lnTo>
                        <a:pt x="234" y="298"/>
                      </a:lnTo>
                      <a:lnTo>
                        <a:pt x="234" y="300"/>
                      </a:lnTo>
                      <a:lnTo>
                        <a:pt x="236" y="300"/>
                      </a:lnTo>
                      <a:lnTo>
                        <a:pt x="236" y="298"/>
                      </a:lnTo>
                      <a:lnTo>
                        <a:pt x="238" y="296"/>
                      </a:lnTo>
                      <a:lnTo>
                        <a:pt x="240" y="296"/>
                      </a:lnTo>
                      <a:lnTo>
                        <a:pt x="240" y="290"/>
                      </a:lnTo>
                      <a:lnTo>
                        <a:pt x="238" y="290"/>
                      </a:lnTo>
                      <a:lnTo>
                        <a:pt x="236" y="290"/>
                      </a:lnTo>
                      <a:lnTo>
                        <a:pt x="234" y="288"/>
                      </a:lnTo>
                      <a:lnTo>
                        <a:pt x="230" y="288"/>
                      </a:lnTo>
                      <a:lnTo>
                        <a:pt x="232" y="288"/>
                      </a:lnTo>
                      <a:lnTo>
                        <a:pt x="234" y="288"/>
                      </a:lnTo>
                      <a:lnTo>
                        <a:pt x="234" y="286"/>
                      </a:lnTo>
                      <a:lnTo>
                        <a:pt x="236" y="286"/>
                      </a:lnTo>
                      <a:lnTo>
                        <a:pt x="238" y="286"/>
                      </a:lnTo>
                      <a:lnTo>
                        <a:pt x="240" y="284"/>
                      </a:lnTo>
                      <a:lnTo>
                        <a:pt x="242" y="284"/>
                      </a:lnTo>
                      <a:lnTo>
                        <a:pt x="242" y="280"/>
                      </a:lnTo>
                      <a:lnTo>
                        <a:pt x="244" y="280"/>
                      </a:lnTo>
                      <a:lnTo>
                        <a:pt x="244" y="278"/>
                      </a:lnTo>
                      <a:lnTo>
                        <a:pt x="242" y="278"/>
                      </a:lnTo>
                      <a:lnTo>
                        <a:pt x="240" y="278"/>
                      </a:lnTo>
                      <a:lnTo>
                        <a:pt x="240" y="276"/>
                      </a:lnTo>
                      <a:lnTo>
                        <a:pt x="240" y="274"/>
                      </a:lnTo>
                      <a:lnTo>
                        <a:pt x="240" y="272"/>
                      </a:lnTo>
                      <a:lnTo>
                        <a:pt x="248" y="272"/>
                      </a:lnTo>
                      <a:lnTo>
                        <a:pt x="250" y="274"/>
                      </a:lnTo>
                      <a:lnTo>
                        <a:pt x="254" y="272"/>
                      </a:lnTo>
                      <a:lnTo>
                        <a:pt x="256" y="272"/>
                      </a:lnTo>
                      <a:lnTo>
                        <a:pt x="256" y="270"/>
                      </a:lnTo>
                      <a:lnTo>
                        <a:pt x="258" y="270"/>
                      </a:lnTo>
                      <a:lnTo>
                        <a:pt x="258" y="268"/>
                      </a:lnTo>
                      <a:lnTo>
                        <a:pt x="256" y="268"/>
                      </a:lnTo>
                      <a:lnTo>
                        <a:pt x="256" y="266"/>
                      </a:lnTo>
                      <a:lnTo>
                        <a:pt x="260" y="266"/>
                      </a:lnTo>
                      <a:lnTo>
                        <a:pt x="262" y="266"/>
                      </a:lnTo>
                      <a:lnTo>
                        <a:pt x="264" y="264"/>
                      </a:lnTo>
                      <a:lnTo>
                        <a:pt x="266" y="266"/>
                      </a:lnTo>
                      <a:lnTo>
                        <a:pt x="276" y="266"/>
                      </a:lnTo>
                      <a:lnTo>
                        <a:pt x="278" y="264"/>
                      </a:lnTo>
                      <a:lnTo>
                        <a:pt x="280" y="262"/>
                      </a:lnTo>
                      <a:lnTo>
                        <a:pt x="282" y="260"/>
                      </a:lnTo>
                      <a:lnTo>
                        <a:pt x="284" y="258"/>
                      </a:lnTo>
                      <a:lnTo>
                        <a:pt x="286" y="258"/>
                      </a:lnTo>
                      <a:lnTo>
                        <a:pt x="286" y="256"/>
                      </a:lnTo>
                      <a:lnTo>
                        <a:pt x="288" y="254"/>
                      </a:lnTo>
                      <a:lnTo>
                        <a:pt x="288" y="252"/>
                      </a:lnTo>
                      <a:lnTo>
                        <a:pt x="290" y="252"/>
                      </a:lnTo>
                      <a:lnTo>
                        <a:pt x="290" y="254"/>
                      </a:lnTo>
                      <a:lnTo>
                        <a:pt x="290" y="256"/>
                      </a:lnTo>
                      <a:lnTo>
                        <a:pt x="288" y="258"/>
                      </a:lnTo>
                      <a:lnTo>
                        <a:pt x="288" y="260"/>
                      </a:lnTo>
                      <a:lnTo>
                        <a:pt x="286" y="262"/>
                      </a:lnTo>
                      <a:lnTo>
                        <a:pt x="286" y="264"/>
                      </a:lnTo>
                      <a:lnTo>
                        <a:pt x="290" y="264"/>
                      </a:lnTo>
                      <a:lnTo>
                        <a:pt x="292" y="264"/>
                      </a:lnTo>
                      <a:lnTo>
                        <a:pt x="292" y="260"/>
                      </a:lnTo>
                      <a:lnTo>
                        <a:pt x="292" y="258"/>
                      </a:lnTo>
                      <a:lnTo>
                        <a:pt x="294" y="260"/>
                      </a:lnTo>
                      <a:lnTo>
                        <a:pt x="296" y="260"/>
                      </a:lnTo>
                      <a:lnTo>
                        <a:pt x="296" y="258"/>
                      </a:lnTo>
                      <a:lnTo>
                        <a:pt x="298" y="258"/>
                      </a:lnTo>
                      <a:lnTo>
                        <a:pt x="298" y="256"/>
                      </a:lnTo>
                      <a:lnTo>
                        <a:pt x="300" y="256"/>
                      </a:lnTo>
                      <a:lnTo>
                        <a:pt x="302" y="258"/>
                      </a:lnTo>
                      <a:lnTo>
                        <a:pt x="304" y="260"/>
                      </a:lnTo>
                      <a:lnTo>
                        <a:pt x="308" y="260"/>
                      </a:lnTo>
                      <a:lnTo>
                        <a:pt x="310" y="258"/>
                      </a:lnTo>
                      <a:lnTo>
                        <a:pt x="312" y="256"/>
                      </a:lnTo>
                      <a:lnTo>
                        <a:pt x="316" y="254"/>
                      </a:lnTo>
                      <a:lnTo>
                        <a:pt x="318" y="252"/>
                      </a:lnTo>
                      <a:lnTo>
                        <a:pt x="326" y="252"/>
                      </a:lnTo>
                      <a:lnTo>
                        <a:pt x="328" y="250"/>
                      </a:lnTo>
                      <a:lnTo>
                        <a:pt x="332" y="250"/>
                      </a:lnTo>
                      <a:lnTo>
                        <a:pt x="336" y="248"/>
                      </a:lnTo>
                      <a:lnTo>
                        <a:pt x="338" y="248"/>
                      </a:lnTo>
                      <a:lnTo>
                        <a:pt x="340" y="246"/>
                      </a:lnTo>
                      <a:lnTo>
                        <a:pt x="342" y="244"/>
                      </a:lnTo>
                      <a:lnTo>
                        <a:pt x="344" y="242"/>
                      </a:lnTo>
                      <a:lnTo>
                        <a:pt x="344" y="240"/>
                      </a:lnTo>
                      <a:lnTo>
                        <a:pt x="346" y="238"/>
                      </a:lnTo>
                      <a:lnTo>
                        <a:pt x="348" y="236"/>
                      </a:lnTo>
                      <a:lnTo>
                        <a:pt x="350" y="234"/>
                      </a:lnTo>
                      <a:lnTo>
                        <a:pt x="354" y="234"/>
                      </a:lnTo>
                      <a:lnTo>
                        <a:pt x="356" y="232"/>
                      </a:lnTo>
                      <a:lnTo>
                        <a:pt x="360" y="230"/>
                      </a:lnTo>
                      <a:lnTo>
                        <a:pt x="362" y="228"/>
                      </a:lnTo>
                      <a:lnTo>
                        <a:pt x="366" y="228"/>
                      </a:lnTo>
                      <a:lnTo>
                        <a:pt x="370" y="226"/>
                      </a:lnTo>
                      <a:lnTo>
                        <a:pt x="372" y="226"/>
                      </a:lnTo>
                      <a:lnTo>
                        <a:pt x="372" y="224"/>
                      </a:lnTo>
                      <a:lnTo>
                        <a:pt x="372" y="222"/>
                      </a:lnTo>
                      <a:lnTo>
                        <a:pt x="372" y="220"/>
                      </a:lnTo>
                      <a:lnTo>
                        <a:pt x="372" y="218"/>
                      </a:lnTo>
                      <a:lnTo>
                        <a:pt x="370" y="216"/>
                      </a:lnTo>
                      <a:lnTo>
                        <a:pt x="372" y="214"/>
                      </a:lnTo>
                      <a:lnTo>
                        <a:pt x="374" y="214"/>
                      </a:lnTo>
                      <a:lnTo>
                        <a:pt x="374" y="216"/>
                      </a:lnTo>
                      <a:lnTo>
                        <a:pt x="376" y="216"/>
                      </a:lnTo>
                      <a:lnTo>
                        <a:pt x="376" y="218"/>
                      </a:lnTo>
                      <a:lnTo>
                        <a:pt x="378" y="220"/>
                      </a:lnTo>
                      <a:lnTo>
                        <a:pt x="380" y="222"/>
                      </a:lnTo>
                      <a:lnTo>
                        <a:pt x="382" y="224"/>
                      </a:lnTo>
                      <a:lnTo>
                        <a:pt x="396" y="224"/>
                      </a:lnTo>
                      <a:lnTo>
                        <a:pt x="400" y="222"/>
                      </a:lnTo>
                      <a:lnTo>
                        <a:pt x="404" y="222"/>
                      </a:lnTo>
                      <a:lnTo>
                        <a:pt x="406" y="222"/>
                      </a:lnTo>
                      <a:lnTo>
                        <a:pt x="408" y="220"/>
                      </a:lnTo>
                      <a:lnTo>
                        <a:pt x="410" y="220"/>
                      </a:lnTo>
                      <a:lnTo>
                        <a:pt x="414" y="218"/>
                      </a:lnTo>
                      <a:lnTo>
                        <a:pt x="418" y="218"/>
                      </a:lnTo>
                      <a:lnTo>
                        <a:pt x="422" y="216"/>
                      </a:lnTo>
                      <a:lnTo>
                        <a:pt x="424" y="216"/>
                      </a:lnTo>
                      <a:lnTo>
                        <a:pt x="428" y="216"/>
                      </a:lnTo>
                      <a:lnTo>
                        <a:pt x="432" y="216"/>
                      </a:lnTo>
                      <a:lnTo>
                        <a:pt x="436" y="214"/>
                      </a:lnTo>
                      <a:lnTo>
                        <a:pt x="442" y="214"/>
                      </a:lnTo>
                      <a:lnTo>
                        <a:pt x="444" y="214"/>
                      </a:lnTo>
                      <a:lnTo>
                        <a:pt x="446" y="214"/>
                      </a:lnTo>
                      <a:lnTo>
                        <a:pt x="448" y="212"/>
                      </a:lnTo>
                      <a:lnTo>
                        <a:pt x="450" y="210"/>
                      </a:lnTo>
                      <a:lnTo>
                        <a:pt x="456" y="210"/>
                      </a:lnTo>
                      <a:lnTo>
                        <a:pt x="458" y="208"/>
                      </a:lnTo>
                      <a:lnTo>
                        <a:pt x="460" y="208"/>
                      </a:lnTo>
                      <a:lnTo>
                        <a:pt x="460" y="206"/>
                      </a:lnTo>
                      <a:lnTo>
                        <a:pt x="466" y="206"/>
                      </a:lnTo>
                      <a:lnTo>
                        <a:pt x="468" y="206"/>
                      </a:lnTo>
                      <a:lnTo>
                        <a:pt x="474" y="200"/>
                      </a:lnTo>
                      <a:lnTo>
                        <a:pt x="476" y="200"/>
                      </a:lnTo>
                      <a:lnTo>
                        <a:pt x="478" y="198"/>
                      </a:lnTo>
                      <a:lnTo>
                        <a:pt x="482" y="198"/>
                      </a:lnTo>
                      <a:lnTo>
                        <a:pt x="484" y="198"/>
                      </a:lnTo>
                      <a:lnTo>
                        <a:pt x="488" y="198"/>
                      </a:lnTo>
                      <a:lnTo>
                        <a:pt x="488" y="196"/>
                      </a:lnTo>
                      <a:lnTo>
                        <a:pt x="492" y="196"/>
                      </a:lnTo>
                      <a:lnTo>
                        <a:pt x="494" y="194"/>
                      </a:lnTo>
                      <a:lnTo>
                        <a:pt x="496" y="194"/>
                      </a:lnTo>
                      <a:lnTo>
                        <a:pt x="500" y="194"/>
                      </a:lnTo>
                      <a:lnTo>
                        <a:pt x="502" y="192"/>
                      </a:lnTo>
                      <a:lnTo>
                        <a:pt x="504" y="192"/>
                      </a:lnTo>
                      <a:lnTo>
                        <a:pt x="504" y="190"/>
                      </a:lnTo>
                      <a:lnTo>
                        <a:pt x="506" y="190"/>
                      </a:lnTo>
                      <a:lnTo>
                        <a:pt x="506" y="188"/>
                      </a:lnTo>
                      <a:lnTo>
                        <a:pt x="504" y="190"/>
                      </a:lnTo>
                      <a:lnTo>
                        <a:pt x="492" y="190"/>
                      </a:lnTo>
                      <a:lnTo>
                        <a:pt x="486" y="188"/>
                      </a:lnTo>
                      <a:lnTo>
                        <a:pt x="482" y="186"/>
                      </a:lnTo>
                      <a:lnTo>
                        <a:pt x="480" y="186"/>
                      </a:lnTo>
                      <a:lnTo>
                        <a:pt x="478" y="186"/>
                      </a:lnTo>
                      <a:lnTo>
                        <a:pt x="468" y="186"/>
                      </a:lnTo>
                      <a:lnTo>
                        <a:pt x="466" y="186"/>
                      </a:lnTo>
                      <a:lnTo>
                        <a:pt x="464" y="186"/>
                      </a:lnTo>
                      <a:lnTo>
                        <a:pt x="462" y="188"/>
                      </a:lnTo>
                      <a:lnTo>
                        <a:pt x="458" y="188"/>
                      </a:lnTo>
                      <a:lnTo>
                        <a:pt x="454" y="188"/>
                      </a:lnTo>
                      <a:lnTo>
                        <a:pt x="450" y="188"/>
                      </a:lnTo>
                      <a:lnTo>
                        <a:pt x="446" y="192"/>
                      </a:lnTo>
                      <a:lnTo>
                        <a:pt x="444" y="192"/>
                      </a:lnTo>
                      <a:lnTo>
                        <a:pt x="432" y="192"/>
                      </a:lnTo>
                      <a:lnTo>
                        <a:pt x="432" y="190"/>
                      </a:lnTo>
                      <a:lnTo>
                        <a:pt x="434" y="190"/>
                      </a:lnTo>
                      <a:lnTo>
                        <a:pt x="436" y="190"/>
                      </a:lnTo>
                      <a:lnTo>
                        <a:pt x="440" y="188"/>
                      </a:lnTo>
                      <a:lnTo>
                        <a:pt x="446" y="188"/>
                      </a:lnTo>
                      <a:lnTo>
                        <a:pt x="450" y="186"/>
                      </a:lnTo>
                      <a:lnTo>
                        <a:pt x="454" y="186"/>
                      </a:lnTo>
                      <a:lnTo>
                        <a:pt x="458" y="186"/>
                      </a:lnTo>
                      <a:lnTo>
                        <a:pt x="460" y="184"/>
                      </a:lnTo>
                      <a:lnTo>
                        <a:pt x="462" y="184"/>
                      </a:lnTo>
                      <a:lnTo>
                        <a:pt x="466" y="182"/>
                      </a:lnTo>
                      <a:lnTo>
                        <a:pt x="470" y="182"/>
                      </a:lnTo>
                      <a:lnTo>
                        <a:pt x="472" y="180"/>
                      </a:lnTo>
                      <a:lnTo>
                        <a:pt x="474" y="180"/>
                      </a:lnTo>
                      <a:lnTo>
                        <a:pt x="474" y="178"/>
                      </a:lnTo>
                      <a:lnTo>
                        <a:pt x="472" y="178"/>
                      </a:lnTo>
                      <a:lnTo>
                        <a:pt x="468" y="176"/>
                      </a:lnTo>
                      <a:lnTo>
                        <a:pt x="466" y="176"/>
                      </a:lnTo>
                      <a:lnTo>
                        <a:pt x="464" y="176"/>
                      </a:lnTo>
                      <a:lnTo>
                        <a:pt x="462" y="176"/>
                      </a:lnTo>
                      <a:lnTo>
                        <a:pt x="460" y="176"/>
                      </a:lnTo>
                      <a:lnTo>
                        <a:pt x="458" y="178"/>
                      </a:lnTo>
                      <a:lnTo>
                        <a:pt x="454" y="178"/>
                      </a:lnTo>
                      <a:lnTo>
                        <a:pt x="450" y="180"/>
                      </a:lnTo>
                      <a:lnTo>
                        <a:pt x="446" y="180"/>
                      </a:lnTo>
                      <a:lnTo>
                        <a:pt x="446" y="182"/>
                      </a:lnTo>
                      <a:lnTo>
                        <a:pt x="442" y="182"/>
                      </a:lnTo>
                      <a:lnTo>
                        <a:pt x="432" y="182"/>
                      </a:lnTo>
                      <a:lnTo>
                        <a:pt x="434" y="182"/>
                      </a:lnTo>
                      <a:lnTo>
                        <a:pt x="436" y="180"/>
                      </a:lnTo>
                      <a:lnTo>
                        <a:pt x="438" y="178"/>
                      </a:lnTo>
                      <a:lnTo>
                        <a:pt x="440" y="178"/>
                      </a:lnTo>
                      <a:lnTo>
                        <a:pt x="442" y="176"/>
                      </a:lnTo>
                      <a:lnTo>
                        <a:pt x="444" y="176"/>
                      </a:lnTo>
                      <a:lnTo>
                        <a:pt x="458" y="176"/>
                      </a:lnTo>
                      <a:lnTo>
                        <a:pt x="460" y="174"/>
                      </a:lnTo>
                      <a:lnTo>
                        <a:pt x="464" y="174"/>
                      </a:lnTo>
                      <a:lnTo>
                        <a:pt x="472" y="174"/>
                      </a:lnTo>
                      <a:lnTo>
                        <a:pt x="474" y="172"/>
                      </a:lnTo>
                      <a:lnTo>
                        <a:pt x="476" y="172"/>
                      </a:lnTo>
                      <a:lnTo>
                        <a:pt x="474" y="170"/>
                      </a:lnTo>
                      <a:lnTo>
                        <a:pt x="472" y="170"/>
                      </a:lnTo>
                      <a:lnTo>
                        <a:pt x="470" y="170"/>
                      </a:lnTo>
                      <a:lnTo>
                        <a:pt x="466" y="168"/>
                      </a:lnTo>
                      <a:lnTo>
                        <a:pt x="460" y="168"/>
                      </a:lnTo>
                      <a:lnTo>
                        <a:pt x="458" y="168"/>
                      </a:lnTo>
                      <a:lnTo>
                        <a:pt x="456" y="168"/>
                      </a:lnTo>
                      <a:lnTo>
                        <a:pt x="454" y="168"/>
                      </a:lnTo>
                      <a:lnTo>
                        <a:pt x="444" y="168"/>
                      </a:lnTo>
                      <a:lnTo>
                        <a:pt x="446" y="168"/>
                      </a:lnTo>
                      <a:lnTo>
                        <a:pt x="448" y="168"/>
                      </a:lnTo>
                      <a:lnTo>
                        <a:pt x="448" y="166"/>
                      </a:lnTo>
                      <a:lnTo>
                        <a:pt x="450" y="166"/>
                      </a:lnTo>
                      <a:lnTo>
                        <a:pt x="448" y="164"/>
                      </a:lnTo>
                      <a:lnTo>
                        <a:pt x="446" y="164"/>
                      </a:lnTo>
                      <a:lnTo>
                        <a:pt x="446" y="162"/>
                      </a:lnTo>
                      <a:lnTo>
                        <a:pt x="444" y="162"/>
                      </a:lnTo>
                      <a:lnTo>
                        <a:pt x="444" y="160"/>
                      </a:lnTo>
                      <a:lnTo>
                        <a:pt x="446" y="160"/>
                      </a:lnTo>
                      <a:lnTo>
                        <a:pt x="448" y="160"/>
                      </a:lnTo>
                      <a:lnTo>
                        <a:pt x="448" y="162"/>
                      </a:lnTo>
                      <a:lnTo>
                        <a:pt x="450" y="162"/>
                      </a:lnTo>
                      <a:lnTo>
                        <a:pt x="452" y="164"/>
                      </a:lnTo>
                      <a:lnTo>
                        <a:pt x="454" y="164"/>
                      </a:lnTo>
                      <a:lnTo>
                        <a:pt x="456" y="166"/>
                      </a:lnTo>
                      <a:lnTo>
                        <a:pt x="460" y="166"/>
                      </a:lnTo>
                      <a:lnTo>
                        <a:pt x="464" y="166"/>
                      </a:lnTo>
                      <a:lnTo>
                        <a:pt x="466" y="168"/>
                      </a:lnTo>
                      <a:lnTo>
                        <a:pt x="470" y="168"/>
                      </a:lnTo>
                      <a:lnTo>
                        <a:pt x="474" y="170"/>
                      </a:lnTo>
                      <a:lnTo>
                        <a:pt x="476" y="170"/>
                      </a:lnTo>
                      <a:lnTo>
                        <a:pt x="480" y="170"/>
                      </a:lnTo>
                      <a:lnTo>
                        <a:pt x="484" y="170"/>
                      </a:lnTo>
                      <a:lnTo>
                        <a:pt x="484" y="172"/>
                      </a:lnTo>
                      <a:lnTo>
                        <a:pt x="484" y="174"/>
                      </a:lnTo>
                      <a:lnTo>
                        <a:pt x="484" y="178"/>
                      </a:lnTo>
                      <a:lnTo>
                        <a:pt x="486" y="180"/>
                      </a:lnTo>
                      <a:lnTo>
                        <a:pt x="488" y="180"/>
                      </a:lnTo>
                      <a:lnTo>
                        <a:pt x="494" y="182"/>
                      </a:lnTo>
                      <a:lnTo>
                        <a:pt x="500" y="182"/>
                      </a:lnTo>
                      <a:lnTo>
                        <a:pt x="502" y="184"/>
                      </a:lnTo>
                      <a:lnTo>
                        <a:pt x="504" y="184"/>
                      </a:lnTo>
                      <a:lnTo>
                        <a:pt x="504" y="180"/>
                      </a:lnTo>
                      <a:lnTo>
                        <a:pt x="504" y="178"/>
                      </a:lnTo>
                      <a:lnTo>
                        <a:pt x="506" y="178"/>
                      </a:lnTo>
                      <a:lnTo>
                        <a:pt x="506" y="180"/>
                      </a:lnTo>
                      <a:lnTo>
                        <a:pt x="506" y="184"/>
                      </a:lnTo>
                      <a:lnTo>
                        <a:pt x="508" y="184"/>
                      </a:lnTo>
                      <a:lnTo>
                        <a:pt x="508" y="186"/>
                      </a:lnTo>
                      <a:lnTo>
                        <a:pt x="510" y="186"/>
                      </a:lnTo>
                      <a:lnTo>
                        <a:pt x="512" y="184"/>
                      </a:lnTo>
                      <a:lnTo>
                        <a:pt x="514" y="184"/>
                      </a:lnTo>
                      <a:lnTo>
                        <a:pt x="516" y="182"/>
                      </a:lnTo>
                      <a:lnTo>
                        <a:pt x="516" y="176"/>
                      </a:lnTo>
                      <a:lnTo>
                        <a:pt x="514" y="176"/>
                      </a:lnTo>
                      <a:lnTo>
                        <a:pt x="516" y="176"/>
                      </a:lnTo>
                      <a:lnTo>
                        <a:pt x="516" y="174"/>
                      </a:lnTo>
                      <a:lnTo>
                        <a:pt x="518" y="172"/>
                      </a:lnTo>
                      <a:lnTo>
                        <a:pt x="518" y="170"/>
                      </a:lnTo>
                      <a:lnTo>
                        <a:pt x="516" y="170"/>
                      </a:lnTo>
                      <a:lnTo>
                        <a:pt x="514" y="170"/>
                      </a:lnTo>
                      <a:lnTo>
                        <a:pt x="512" y="170"/>
                      </a:lnTo>
                      <a:lnTo>
                        <a:pt x="510" y="168"/>
                      </a:lnTo>
                      <a:lnTo>
                        <a:pt x="510" y="166"/>
                      </a:lnTo>
                      <a:lnTo>
                        <a:pt x="508" y="164"/>
                      </a:lnTo>
                      <a:lnTo>
                        <a:pt x="506" y="164"/>
                      </a:lnTo>
                      <a:lnTo>
                        <a:pt x="504" y="164"/>
                      </a:lnTo>
                      <a:lnTo>
                        <a:pt x="506" y="162"/>
                      </a:lnTo>
                      <a:lnTo>
                        <a:pt x="506" y="160"/>
                      </a:lnTo>
                      <a:lnTo>
                        <a:pt x="504" y="158"/>
                      </a:lnTo>
                      <a:lnTo>
                        <a:pt x="500" y="158"/>
                      </a:lnTo>
                      <a:lnTo>
                        <a:pt x="498" y="156"/>
                      </a:lnTo>
                      <a:lnTo>
                        <a:pt x="496" y="156"/>
                      </a:lnTo>
                      <a:lnTo>
                        <a:pt x="494" y="156"/>
                      </a:lnTo>
                      <a:lnTo>
                        <a:pt x="494" y="154"/>
                      </a:lnTo>
                      <a:lnTo>
                        <a:pt x="492" y="154"/>
                      </a:lnTo>
                      <a:lnTo>
                        <a:pt x="486" y="154"/>
                      </a:lnTo>
                      <a:lnTo>
                        <a:pt x="484" y="154"/>
                      </a:lnTo>
                      <a:lnTo>
                        <a:pt x="482" y="156"/>
                      </a:lnTo>
                      <a:lnTo>
                        <a:pt x="480" y="156"/>
                      </a:lnTo>
                      <a:lnTo>
                        <a:pt x="478" y="154"/>
                      </a:lnTo>
                      <a:lnTo>
                        <a:pt x="480" y="154"/>
                      </a:lnTo>
                      <a:lnTo>
                        <a:pt x="482" y="154"/>
                      </a:lnTo>
                      <a:lnTo>
                        <a:pt x="484" y="154"/>
                      </a:lnTo>
                      <a:lnTo>
                        <a:pt x="484" y="152"/>
                      </a:lnTo>
                      <a:lnTo>
                        <a:pt x="486" y="152"/>
                      </a:lnTo>
                      <a:lnTo>
                        <a:pt x="486" y="150"/>
                      </a:lnTo>
                      <a:lnTo>
                        <a:pt x="484" y="150"/>
                      </a:lnTo>
                      <a:lnTo>
                        <a:pt x="482" y="148"/>
                      </a:lnTo>
                      <a:lnTo>
                        <a:pt x="472" y="148"/>
                      </a:lnTo>
                      <a:lnTo>
                        <a:pt x="468" y="148"/>
                      </a:lnTo>
                      <a:lnTo>
                        <a:pt x="462" y="148"/>
                      </a:lnTo>
                      <a:lnTo>
                        <a:pt x="462" y="146"/>
                      </a:lnTo>
                      <a:lnTo>
                        <a:pt x="464" y="144"/>
                      </a:lnTo>
                      <a:lnTo>
                        <a:pt x="464" y="142"/>
                      </a:lnTo>
                      <a:lnTo>
                        <a:pt x="466" y="142"/>
                      </a:lnTo>
                      <a:lnTo>
                        <a:pt x="468" y="142"/>
                      </a:lnTo>
                      <a:lnTo>
                        <a:pt x="472" y="142"/>
                      </a:lnTo>
                      <a:lnTo>
                        <a:pt x="474" y="142"/>
                      </a:lnTo>
                      <a:lnTo>
                        <a:pt x="476" y="144"/>
                      </a:lnTo>
                      <a:lnTo>
                        <a:pt x="478" y="144"/>
                      </a:lnTo>
                      <a:lnTo>
                        <a:pt x="478" y="142"/>
                      </a:lnTo>
                      <a:lnTo>
                        <a:pt x="480" y="142"/>
                      </a:lnTo>
                      <a:lnTo>
                        <a:pt x="482" y="140"/>
                      </a:lnTo>
                      <a:lnTo>
                        <a:pt x="484" y="140"/>
                      </a:lnTo>
                      <a:lnTo>
                        <a:pt x="492" y="140"/>
                      </a:lnTo>
                      <a:lnTo>
                        <a:pt x="494" y="140"/>
                      </a:lnTo>
                      <a:lnTo>
                        <a:pt x="496" y="142"/>
                      </a:lnTo>
                      <a:lnTo>
                        <a:pt x="498" y="142"/>
                      </a:lnTo>
                      <a:lnTo>
                        <a:pt x="500" y="142"/>
                      </a:lnTo>
                      <a:lnTo>
                        <a:pt x="504" y="142"/>
                      </a:lnTo>
                      <a:lnTo>
                        <a:pt x="506" y="142"/>
                      </a:lnTo>
                      <a:lnTo>
                        <a:pt x="508" y="142"/>
                      </a:lnTo>
                      <a:lnTo>
                        <a:pt x="508" y="144"/>
                      </a:lnTo>
                      <a:lnTo>
                        <a:pt x="510" y="146"/>
                      </a:lnTo>
                      <a:lnTo>
                        <a:pt x="514" y="148"/>
                      </a:lnTo>
                      <a:lnTo>
                        <a:pt x="516" y="148"/>
                      </a:lnTo>
                      <a:lnTo>
                        <a:pt x="518" y="150"/>
                      </a:lnTo>
                      <a:lnTo>
                        <a:pt x="520" y="150"/>
                      </a:lnTo>
                      <a:lnTo>
                        <a:pt x="522" y="148"/>
                      </a:lnTo>
                      <a:lnTo>
                        <a:pt x="522" y="144"/>
                      </a:lnTo>
                      <a:lnTo>
                        <a:pt x="518" y="144"/>
                      </a:lnTo>
                      <a:lnTo>
                        <a:pt x="514" y="144"/>
                      </a:lnTo>
                      <a:lnTo>
                        <a:pt x="512" y="142"/>
                      </a:lnTo>
                      <a:lnTo>
                        <a:pt x="510" y="142"/>
                      </a:lnTo>
                      <a:lnTo>
                        <a:pt x="508" y="140"/>
                      </a:lnTo>
                      <a:lnTo>
                        <a:pt x="506" y="140"/>
                      </a:lnTo>
                      <a:lnTo>
                        <a:pt x="504" y="140"/>
                      </a:lnTo>
                      <a:lnTo>
                        <a:pt x="504" y="138"/>
                      </a:lnTo>
                      <a:lnTo>
                        <a:pt x="494" y="138"/>
                      </a:lnTo>
                      <a:lnTo>
                        <a:pt x="496" y="136"/>
                      </a:lnTo>
                      <a:lnTo>
                        <a:pt x="498" y="134"/>
                      </a:lnTo>
                      <a:lnTo>
                        <a:pt x="500" y="134"/>
                      </a:lnTo>
                      <a:lnTo>
                        <a:pt x="502" y="134"/>
                      </a:lnTo>
                      <a:lnTo>
                        <a:pt x="504" y="134"/>
                      </a:lnTo>
                      <a:lnTo>
                        <a:pt x="504" y="136"/>
                      </a:lnTo>
                      <a:lnTo>
                        <a:pt x="506" y="138"/>
                      </a:lnTo>
                      <a:lnTo>
                        <a:pt x="508" y="138"/>
                      </a:lnTo>
                      <a:lnTo>
                        <a:pt x="512" y="138"/>
                      </a:lnTo>
                      <a:lnTo>
                        <a:pt x="514" y="140"/>
                      </a:lnTo>
                      <a:lnTo>
                        <a:pt x="532" y="140"/>
                      </a:lnTo>
                      <a:lnTo>
                        <a:pt x="534" y="138"/>
                      </a:lnTo>
                      <a:lnTo>
                        <a:pt x="540" y="138"/>
                      </a:lnTo>
                      <a:lnTo>
                        <a:pt x="542" y="138"/>
                      </a:lnTo>
                      <a:lnTo>
                        <a:pt x="544" y="138"/>
                      </a:lnTo>
                      <a:lnTo>
                        <a:pt x="544" y="130"/>
                      </a:lnTo>
                      <a:lnTo>
                        <a:pt x="542" y="130"/>
                      </a:lnTo>
                      <a:lnTo>
                        <a:pt x="538" y="130"/>
                      </a:lnTo>
                      <a:lnTo>
                        <a:pt x="536" y="130"/>
                      </a:lnTo>
                      <a:lnTo>
                        <a:pt x="534" y="130"/>
                      </a:lnTo>
                      <a:lnTo>
                        <a:pt x="530" y="130"/>
                      </a:lnTo>
                      <a:lnTo>
                        <a:pt x="530" y="132"/>
                      </a:lnTo>
                      <a:lnTo>
                        <a:pt x="528" y="132"/>
                      </a:lnTo>
                      <a:lnTo>
                        <a:pt x="528" y="130"/>
                      </a:lnTo>
                      <a:lnTo>
                        <a:pt x="526" y="130"/>
                      </a:lnTo>
                      <a:lnTo>
                        <a:pt x="526" y="128"/>
                      </a:lnTo>
                      <a:lnTo>
                        <a:pt x="526" y="126"/>
                      </a:lnTo>
                      <a:lnTo>
                        <a:pt x="540" y="126"/>
                      </a:lnTo>
                      <a:lnTo>
                        <a:pt x="542" y="126"/>
                      </a:lnTo>
                      <a:lnTo>
                        <a:pt x="544" y="126"/>
                      </a:lnTo>
                      <a:lnTo>
                        <a:pt x="546" y="124"/>
                      </a:lnTo>
                      <a:lnTo>
                        <a:pt x="548" y="124"/>
                      </a:lnTo>
                      <a:lnTo>
                        <a:pt x="550" y="124"/>
                      </a:lnTo>
                      <a:lnTo>
                        <a:pt x="552" y="124"/>
                      </a:lnTo>
                      <a:lnTo>
                        <a:pt x="552" y="126"/>
                      </a:lnTo>
                      <a:lnTo>
                        <a:pt x="554" y="126"/>
                      </a:lnTo>
                      <a:lnTo>
                        <a:pt x="556" y="126"/>
                      </a:lnTo>
                      <a:lnTo>
                        <a:pt x="560" y="126"/>
                      </a:lnTo>
                      <a:lnTo>
                        <a:pt x="562" y="124"/>
                      </a:lnTo>
                      <a:lnTo>
                        <a:pt x="564" y="124"/>
                      </a:lnTo>
                      <a:lnTo>
                        <a:pt x="566" y="122"/>
                      </a:lnTo>
                      <a:lnTo>
                        <a:pt x="568" y="122"/>
                      </a:lnTo>
                      <a:lnTo>
                        <a:pt x="568" y="120"/>
                      </a:lnTo>
                      <a:lnTo>
                        <a:pt x="566" y="120"/>
                      </a:lnTo>
                      <a:lnTo>
                        <a:pt x="564" y="120"/>
                      </a:lnTo>
                      <a:lnTo>
                        <a:pt x="548" y="120"/>
                      </a:lnTo>
                      <a:lnTo>
                        <a:pt x="548" y="116"/>
                      </a:lnTo>
                      <a:lnTo>
                        <a:pt x="546" y="116"/>
                      </a:lnTo>
                      <a:lnTo>
                        <a:pt x="544" y="114"/>
                      </a:lnTo>
                      <a:lnTo>
                        <a:pt x="536" y="114"/>
                      </a:lnTo>
                      <a:lnTo>
                        <a:pt x="538" y="114"/>
                      </a:lnTo>
                      <a:lnTo>
                        <a:pt x="542" y="114"/>
                      </a:lnTo>
                      <a:lnTo>
                        <a:pt x="544" y="112"/>
                      </a:lnTo>
                      <a:lnTo>
                        <a:pt x="544" y="110"/>
                      </a:lnTo>
                      <a:lnTo>
                        <a:pt x="542" y="110"/>
                      </a:lnTo>
                      <a:lnTo>
                        <a:pt x="538" y="108"/>
                      </a:lnTo>
                      <a:lnTo>
                        <a:pt x="536" y="108"/>
                      </a:lnTo>
                      <a:lnTo>
                        <a:pt x="532" y="108"/>
                      </a:lnTo>
                      <a:lnTo>
                        <a:pt x="532" y="106"/>
                      </a:lnTo>
                      <a:lnTo>
                        <a:pt x="536" y="106"/>
                      </a:lnTo>
                      <a:lnTo>
                        <a:pt x="540" y="106"/>
                      </a:lnTo>
                      <a:lnTo>
                        <a:pt x="542" y="106"/>
                      </a:lnTo>
                      <a:lnTo>
                        <a:pt x="544" y="106"/>
                      </a:lnTo>
                      <a:lnTo>
                        <a:pt x="546" y="108"/>
                      </a:lnTo>
                      <a:lnTo>
                        <a:pt x="548" y="108"/>
                      </a:lnTo>
                      <a:lnTo>
                        <a:pt x="550" y="108"/>
                      </a:lnTo>
                      <a:lnTo>
                        <a:pt x="552" y="110"/>
                      </a:lnTo>
                      <a:lnTo>
                        <a:pt x="556" y="110"/>
                      </a:lnTo>
                      <a:lnTo>
                        <a:pt x="558" y="110"/>
                      </a:lnTo>
                      <a:lnTo>
                        <a:pt x="558" y="112"/>
                      </a:lnTo>
                      <a:lnTo>
                        <a:pt x="562" y="112"/>
                      </a:lnTo>
                      <a:lnTo>
                        <a:pt x="564" y="112"/>
                      </a:lnTo>
                      <a:lnTo>
                        <a:pt x="564" y="110"/>
                      </a:lnTo>
                      <a:lnTo>
                        <a:pt x="566" y="110"/>
                      </a:lnTo>
                      <a:lnTo>
                        <a:pt x="566" y="108"/>
                      </a:lnTo>
                      <a:lnTo>
                        <a:pt x="566" y="104"/>
                      </a:lnTo>
                      <a:lnTo>
                        <a:pt x="564" y="102"/>
                      </a:lnTo>
                      <a:lnTo>
                        <a:pt x="560" y="100"/>
                      </a:lnTo>
                      <a:lnTo>
                        <a:pt x="560" y="98"/>
                      </a:lnTo>
                      <a:lnTo>
                        <a:pt x="558" y="98"/>
                      </a:lnTo>
                      <a:lnTo>
                        <a:pt x="556" y="98"/>
                      </a:lnTo>
                      <a:lnTo>
                        <a:pt x="554" y="96"/>
                      </a:lnTo>
                      <a:lnTo>
                        <a:pt x="552" y="96"/>
                      </a:lnTo>
                      <a:lnTo>
                        <a:pt x="546" y="96"/>
                      </a:lnTo>
                      <a:lnTo>
                        <a:pt x="546" y="94"/>
                      </a:lnTo>
                      <a:lnTo>
                        <a:pt x="544" y="94"/>
                      </a:lnTo>
                      <a:lnTo>
                        <a:pt x="542" y="94"/>
                      </a:lnTo>
                      <a:lnTo>
                        <a:pt x="540" y="92"/>
                      </a:lnTo>
                      <a:lnTo>
                        <a:pt x="538" y="90"/>
                      </a:lnTo>
                      <a:lnTo>
                        <a:pt x="540" y="90"/>
                      </a:lnTo>
                      <a:lnTo>
                        <a:pt x="540" y="88"/>
                      </a:lnTo>
                      <a:lnTo>
                        <a:pt x="542" y="88"/>
                      </a:lnTo>
                      <a:lnTo>
                        <a:pt x="546" y="88"/>
                      </a:lnTo>
                      <a:lnTo>
                        <a:pt x="548" y="88"/>
                      </a:lnTo>
                      <a:lnTo>
                        <a:pt x="552" y="88"/>
                      </a:lnTo>
                      <a:lnTo>
                        <a:pt x="556" y="88"/>
                      </a:lnTo>
                      <a:lnTo>
                        <a:pt x="558" y="86"/>
                      </a:lnTo>
                      <a:lnTo>
                        <a:pt x="570" y="86"/>
                      </a:lnTo>
                      <a:lnTo>
                        <a:pt x="572" y="88"/>
                      </a:lnTo>
                      <a:lnTo>
                        <a:pt x="580" y="88"/>
                      </a:lnTo>
                      <a:lnTo>
                        <a:pt x="584" y="86"/>
                      </a:lnTo>
                      <a:lnTo>
                        <a:pt x="586" y="86"/>
                      </a:lnTo>
                      <a:lnTo>
                        <a:pt x="588" y="84"/>
                      </a:lnTo>
                      <a:lnTo>
                        <a:pt x="588" y="82"/>
                      </a:lnTo>
                      <a:lnTo>
                        <a:pt x="588" y="80"/>
                      </a:lnTo>
                      <a:lnTo>
                        <a:pt x="584" y="80"/>
                      </a:lnTo>
                      <a:lnTo>
                        <a:pt x="582" y="80"/>
                      </a:lnTo>
                      <a:lnTo>
                        <a:pt x="564" y="80"/>
                      </a:lnTo>
                      <a:lnTo>
                        <a:pt x="564" y="76"/>
                      </a:lnTo>
                      <a:lnTo>
                        <a:pt x="572" y="76"/>
                      </a:lnTo>
                      <a:lnTo>
                        <a:pt x="572" y="74"/>
                      </a:lnTo>
                      <a:lnTo>
                        <a:pt x="570" y="74"/>
                      </a:lnTo>
                      <a:lnTo>
                        <a:pt x="570" y="72"/>
                      </a:lnTo>
                      <a:lnTo>
                        <a:pt x="568" y="72"/>
                      </a:lnTo>
                      <a:lnTo>
                        <a:pt x="568" y="70"/>
                      </a:lnTo>
                      <a:lnTo>
                        <a:pt x="562" y="70"/>
                      </a:lnTo>
                      <a:lnTo>
                        <a:pt x="560" y="72"/>
                      </a:lnTo>
                      <a:lnTo>
                        <a:pt x="560" y="78"/>
                      </a:lnTo>
                      <a:lnTo>
                        <a:pt x="556" y="78"/>
                      </a:lnTo>
                      <a:lnTo>
                        <a:pt x="556" y="76"/>
                      </a:lnTo>
                      <a:lnTo>
                        <a:pt x="554" y="76"/>
                      </a:lnTo>
                      <a:lnTo>
                        <a:pt x="552" y="76"/>
                      </a:lnTo>
                      <a:lnTo>
                        <a:pt x="550" y="74"/>
                      </a:lnTo>
                      <a:lnTo>
                        <a:pt x="550" y="72"/>
                      </a:lnTo>
                      <a:lnTo>
                        <a:pt x="552" y="72"/>
                      </a:lnTo>
                      <a:lnTo>
                        <a:pt x="552" y="70"/>
                      </a:lnTo>
                      <a:lnTo>
                        <a:pt x="556" y="70"/>
                      </a:lnTo>
                      <a:lnTo>
                        <a:pt x="558" y="68"/>
                      </a:lnTo>
                      <a:lnTo>
                        <a:pt x="560" y="68"/>
                      </a:lnTo>
                      <a:lnTo>
                        <a:pt x="562" y="66"/>
                      </a:lnTo>
                      <a:lnTo>
                        <a:pt x="564" y="64"/>
                      </a:lnTo>
                      <a:lnTo>
                        <a:pt x="566" y="60"/>
                      </a:lnTo>
                      <a:lnTo>
                        <a:pt x="568" y="58"/>
                      </a:lnTo>
                      <a:lnTo>
                        <a:pt x="572" y="58"/>
                      </a:lnTo>
                      <a:lnTo>
                        <a:pt x="576" y="60"/>
                      </a:lnTo>
                      <a:lnTo>
                        <a:pt x="576" y="58"/>
                      </a:lnTo>
                      <a:lnTo>
                        <a:pt x="578" y="58"/>
                      </a:lnTo>
                      <a:lnTo>
                        <a:pt x="580" y="58"/>
                      </a:lnTo>
                      <a:lnTo>
                        <a:pt x="582" y="56"/>
                      </a:lnTo>
                      <a:lnTo>
                        <a:pt x="584" y="56"/>
                      </a:lnTo>
                      <a:lnTo>
                        <a:pt x="584" y="54"/>
                      </a:lnTo>
                      <a:lnTo>
                        <a:pt x="586" y="54"/>
                      </a:lnTo>
                      <a:lnTo>
                        <a:pt x="584" y="52"/>
                      </a:lnTo>
                      <a:lnTo>
                        <a:pt x="582" y="52"/>
                      </a:lnTo>
                      <a:lnTo>
                        <a:pt x="582" y="50"/>
                      </a:lnTo>
                      <a:lnTo>
                        <a:pt x="584" y="50"/>
                      </a:lnTo>
                      <a:lnTo>
                        <a:pt x="584" y="48"/>
                      </a:lnTo>
                      <a:lnTo>
                        <a:pt x="586" y="48"/>
                      </a:lnTo>
                      <a:lnTo>
                        <a:pt x="588" y="48"/>
                      </a:lnTo>
                      <a:lnTo>
                        <a:pt x="590" y="46"/>
                      </a:lnTo>
                      <a:lnTo>
                        <a:pt x="592" y="46"/>
                      </a:lnTo>
                      <a:lnTo>
                        <a:pt x="594" y="46"/>
                      </a:lnTo>
                      <a:lnTo>
                        <a:pt x="596" y="46"/>
                      </a:lnTo>
                      <a:lnTo>
                        <a:pt x="598" y="48"/>
                      </a:lnTo>
                      <a:lnTo>
                        <a:pt x="602" y="48"/>
                      </a:lnTo>
                      <a:lnTo>
                        <a:pt x="602" y="46"/>
                      </a:lnTo>
                      <a:lnTo>
                        <a:pt x="604" y="46"/>
                      </a:lnTo>
                      <a:lnTo>
                        <a:pt x="606" y="44"/>
                      </a:lnTo>
                      <a:lnTo>
                        <a:pt x="608" y="44"/>
                      </a:lnTo>
                      <a:lnTo>
                        <a:pt x="608" y="42"/>
                      </a:lnTo>
                      <a:lnTo>
                        <a:pt x="606" y="42"/>
                      </a:lnTo>
                      <a:lnTo>
                        <a:pt x="596" y="42"/>
                      </a:lnTo>
                      <a:lnTo>
                        <a:pt x="592" y="42"/>
                      </a:lnTo>
                      <a:lnTo>
                        <a:pt x="590" y="44"/>
                      </a:lnTo>
                      <a:lnTo>
                        <a:pt x="586" y="44"/>
                      </a:lnTo>
                      <a:lnTo>
                        <a:pt x="584" y="44"/>
                      </a:lnTo>
                      <a:lnTo>
                        <a:pt x="580" y="46"/>
                      </a:lnTo>
                      <a:lnTo>
                        <a:pt x="576" y="46"/>
                      </a:lnTo>
                      <a:lnTo>
                        <a:pt x="576" y="44"/>
                      </a:lnTo>
                      <a:lnTo>
                        <a:pt x="578" y="42"/>
                      </a:lnTo>
                      <a:lnTo>
                        <a:pt x="580" y="42"/>
                      </a:lnTo>
                      <a:lnTo>
                        <a:pt x="582" y="40"/>
                      </a:lnTo>
                      <a:lnTo>
                        <a:pt x="584" y="40"/>
                      </a:lnTo>
                      <a:lnTo>
                        <a:pt x="616" y="40"/>
                      </a:lnTo>
                      <a:lnTo>
                        <a:pt x="620" y="38"/>
                      </a:lnTo>
                      <a:lnTo>
                        <a:pt x="622" y="38"/>
                      </a:lnTo>
                      <a:lnTo>
                        <a:pt x="624" y="36"/>
                      </a:lnTo>
                      <a:lnTo>
                        <a:pt x="622" y="36"/>
                      </a:lnTo>
                      <a:lnTo>
                        <a:pt x="620" y="36"/>
                      </a:lnTo>
                      <a:lnTo>
                        <a:pt x="618" y="36"/>
                      </a:lnTo>
                      <a:lnTo>
                        <a:pt x="616" y="34"/>
                      </a:lnTo>
                      <a:lnTo>
                        <a:pt x="608" y="34"/>
                      </a:lnTo>
                      <a:lnTo>
                        <a:pt x="606" y="36"/>
                      </a:lnTo>
                      <a:lnTo>
                        <a:pt x="592" y="36"/>
                      </a:lnTo>
                      <a:lnTo>
                        <a:pt x="582" y="36"/>
                      </a:lnTo>
                      <a:lnTo>
                        <a:pt x="584" y="34"/>
                      </a:lnTo>
                      <a:lnTo>
                        <a:pt x="590" y="34"/>
                      </a:lnTo>
                      <a:lnTo>
                        <a:pt x="594" y="34"/>
                      </a:lnTo>
                      <a:lnTo>
                        <a:pt x="624" y="34"/>
                      </a:lnTo>
                      <a:lnTo>
                        <a:pt x="628" y="34"/>
                      </a:lnTo>
                      <a:lnTo>
                        <a:pt x="634" y="34"/>
                      </a:lnTo>
                      <a:lnTo>
                        <a:pt x="638" y="32"/>
                      </a:lnTo>
                      <a:lnTo>
                        <a:pt x="640" y="30"/>
                      </a:lnTo>
                      <a:lnTo>
                        <a:pt x="642" y="30"/>
                      </a:lnTo>
                      <a:lnTo>
                        <a:pt x="642" y="28"/>
                      </a:lnTo>
                      <a:lnTo>
                        <a:pt x="658" y="28"/>
                      </a:lnTo>
                      <a:lnTo>
                        <a:pt x="662" y="28"/>
                      </a:lnTo>
                      <a:lnTo>
                        <a:pt x="666" y="26"/>
                      </a:lnTo>
                      <a:lnTo>
                        <a:pt x="668" y="26"/>
                      </a:lnTo>
                      <a:lnTo>
                        <a:pt x="670" y="26"/>
                      </a:lnTo>
                      <a:lnTo>
                        <a:pt x="670" y="24"/>
                      </a:lnTo>
                      <a:lnTo>
                        <a:pt x="672" y="24"/>
                      </a:lnTo>
                      <a:lnTo>
                        <a:pt x="670" y="24"/>
                      </a:lnTo>
                      <a:close/>
                      <a:moveTo>
                        <a:pt x="162" y="350"/>
                      </a:moveTo>
                      <a:lnTo>
                        <a:pt x="160" y="350"/>
                      </a:lnTo>
                      <a:lnTo>
                        <a:pt x="162" y="348"/>
                      </a:lnTo>
                      <a:lnTo>
                        <a:pt x="162" y="350"/>
                      </a:lnTo>
                      <a:close/>
                      <a:moveTo>
                        <a:pt x="518" y="26"/>
                      </a:moveTo>
                      <a:lnTo>
                        <a:pt x="518" y="26"/>
                      </a:lnTo>
                      <a:close/>
                      <a:moveTo>
                        <a:pt x="126" y="190"/>
                      </a:moveTo>
                      <a:lnTo>
                        <a:pt x="122" y="188"/>
                      </a:lnTo>
                      <a:lnTo>
                        <a:pt x="120" y="188"/>
                      </a:lnTo>
                      <a:lnTo>
                        <a:pt x="118" y="188"/>
                      </a:lnTo>
                      <a:lnTo>
                        <a:pt x="112" y="188"/>
                      </a:lnTo>
                      <a:lnTo>
                        <a:pt x="110" y="188"/>
                      </a:lnTo>
                      <a:lnTo>
                        <a:pt x="110" y="192"/>
                      </a:lnTo>
                      <a:lnTo>
                        <a:pt x="108" y="192"/>
                      </a:lnTo>
                      <a:lnTo>
                        <a:pt x="108" y="194"/>
                      </a:lnTo>
                      <a:lnTo>
                        <a:pt x="106" y="194"/>
                      </a:lnTo>
                      <a:lnTo>
                        <a:pt x="106" y="196"/>
                      </a:lnTo>
                      <a:lnTo>
                        <a:pt x="106" y="198"/>
                      </a:lnTo>
                      <a:lnTo>
                        <a:pt x="106" y="200"/>
                      </a:lnTo>
                      <a:lnTo>
                        <a:pt x="108" y="200"/>
                      </a:lnTo>
                      <a:lnTo>
                        <a:pt x="110" y="202"/>
                      </a:lnTo>
                      <a:lnTo>
                        <a:pt x="108" y="204"/>
                      </a:lnTo>
                      <a:lnTo>
                        <a:pt x="118" y="202"/>
                      </a:lnTo>
                      <a:lnTo>
                        <a:pt x="120" y="202"/>
                      </a:lnTo>
                      <a:lnTo>
                        <a:pt x="122" y="202"/>
                      </a:lnTo>
                      <a:lnTo>
                        <a:pt x="124" y="202"/>
                      </a:lnTo>
                      <a:lnTo>
                        <a:pt x="128" y="202"/>
                      </a:lnTo>
                      <a:lnTo>
                        <a:pt x="132" y="202"/>
                      </a:lnTo>
                      <a:lnTo>
                        <a:pt x="134" y="200"/>
                      </a:lnTo>
                      <a:lnTo>
                        <a:pt x="136" y="198"/>
                      </a:lnTo>
                      <a:lnTo>
                        <a:pt x="136" y="196"/>
                      </a:lnTo>
                      <a:lnTo>
                        <a:pt x="136" y="194"/>
                      </a:lnTo>
                      <a:lnTo>
                        <a:pt x="134" y="194"/>
                      </a:lnTo>
                      <a:lnTo>
                        <a:pt x="134" y="192"/>
                      </a:lnTo>
                      <a:lnTo>
                        <a:pt x="132" y="192"/>
                      </a:lnTo>
                      <a:lnTo>
                        <a:pt x="128" y="192"/>
                      </a:lnTo>
                      <a:lnTo>
                        <a:pt x="128" y="190"/>
                      </a:lnTo>
                      <a:lnTo>
                        <a:pt x="126" y="19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16" name="Freeform 8"/>
                <p:cNvSpPr>
                  <a:spLocks noChangeAspect="1"/>
                </p:cNvSpPr>
                <p:nvPr/>
              </p:nvSpPr>
              <p:spPr bwMode="gray">
                <a:xfrm>
                  <a:off x="393" y="1082"/>
                  <a:ext cx="608" cy="284"/>
                </a:xfrm>
                <a:custGeom>
                  <a:avLst/>
                  <a:gdLst>
                    <a:gd name="T0" fmla="*/ 368 w 608"/>
                    <a:gd name="T1" fmla="*/ 186 h 284"/>
                    <a:gd name="T2" fmla="*/ 408 w 608"/>
                    <a:gd name="T3" fmla="*/ 192 h 284"/>
                    <a:gd name="T4" fmla="*/ 420 w 608"/>
                    <a:gd name="T5" fmla="*/ 198 h 284"/>
                    <a:gd name="T6" fmla="*/ 444 w 608"/>
                    <a:gd name="T7" fmla="*/ 208 h 284"/>
                    <a:gd name="T8" fmla="*/ 460 w 608"/>
                    <a:gd name="T9" fmla="*/ 218 h 284"/>
                    <a:gd name="T10" fmla="*/ 468 w 608"/>
                    <a:gd name="T11" fmla="*/ 218 h 284"/>
                    <a:gd name="T12" fmla="*/ 472 w 608"/>
                    <a:gd name="T13" fmla="*/ 228 h 284"/>
                    <a:gd name="T14" fmla="*/ 468 w 608"/>
                    <a:gd name="T15" fmla="*/ 250 h 284"/>
                    <a:gd name="T16" fmla="*/ 478 w 608"/>
                    <a:gd name="T17" fmla="*/ 258 h 284"/>
                    <a:gd name="T18" fmla="*/ 460 w 608"/>
                    <a:gd name="T19" fmla="*/ 276 h 284"/>
                    <a:gd name="T20" fmla="*/ 480 w 608"/>
                    <a:gd name="T21" fmla="*/ 266 h 284"/>
                    <a:gd name="T22" fmla="*/ 478 w 608"/>
                    <a:gd name="T23" fmla="*/ 240 h 284"/>
                    <a:gd name="T24" fmla="*/ 480 w 608"/>
                    <a:gd name="T25" fmla="*/ 204 h 284"/>
                    <a:gd name="T26" fmla="*/ 464 w 608"/>
                    <a:gd name="T27" fmla="*/ 196 h 284"/>
                    <a:gd name="T28" fmla="*/ 442 w 608"/>
                    <a:gd name="T29" fmla="*/ 202 h 284"/>
                    <a:gd name="T30" fmla="*/ 434 w 608"/>
                    <a:gd name="T31" fmla="*/ 182 h 284"/>
                    <a:gd name="T32" fmla="*/ 510 w 608"/>
                    <a:gd name="T33" fmla="*/ 106 h 284"/>
                    <a:gd name="T34" fmla="*/ 604 w 608"/>
                    <a:gd name="T35" fmla="*/ 24 h 284"/>
                    <a:gd name="T36" fmla="*/ 540 w 608"/>
                    <a:gd name="T37" fmla="*/ 16 h 284"/>
                    <a:gd name="T38" fmla="*/ 494 w 608"/>
                    <a:gd name="T39" fmla="*/ 6 h 284"/>
                    <a:gd name="T40" fmla="*/ 458 w 608"/>
                    <a:gd name="T41" fmla="*/ 6 h 284"/>
                    <a:gd name="T42" fmla="*/ 416 w 608"/>
                    <a:gd name="T43" fmla="*/ 6 h 284"/>
                    <a:gd name="T44" fmla="*/ 348 w 608"/>
                    <a:gd name="T45" fmla="*/ 20 h 284"/>
                    <a:gd name="T46" fmla="*/ 264 w 608"/>
                    <a:gd name="T47" fmla="*/ 46 h 284"/>
                    <a:gd name="T48" fmla="*/ 288 w 608"/>
                    <a:gd name="T49" fmla="*/ 66 h 284"/>
                    <a:gd name="T50" fmla="*/ 292 w 608"/>
                    <a:gd name="T51" fmla="*/ 78 h 284"/>
                    <a:gd name="T52" fmla="*/ 248 w 608"/>
                    <a:gd name="T53" fmla="*/ 84 h 284"/>
                    <a:gd name="T54" fmla="*/ 222 w 608"/>
                    <a:gd name="T55" fmla="*/ 76 h 284"/>
                    <a:gd name="T56" fmla="*/ 182 w 608"/>
                    <a:gd name="T57" fmla="*/ 94 h 284"/>
                    <a:gd name="T58" fmla="*/ 196 w 608"/>
                    <a:gd name="T59" fmla="*/ 110 h 284"/>
                    <a:gd name="T60" fmla="*/ 224 w 608"/>
                    <a:gd name="T61" fmla="*/ 108 h 284"/>
                    <a:gd name="T62" fmla="*/ 234 w 608"/>
                    <a:gd name="T63" fmla="*/ 110 h 284"/>
                    <a:gd name="T64" fmla="*/ 200 w 608"/>
                    <a:gd name="T65" fmla="*/ 124 h 284"/>
                    <a:gd name="T66" fmla="*/ 154 w 608"/>
                    <a:gd name="T67" fmla="*/ 142 h 284"/>
                    <a:gd name="T68" fmla="*/ 120 w 608"/>
                    <a:gd name="T69" fmla="*/ 156 h 284"/>
                    <a:gd name="T70" fmla="*/ 104 w 608"/>
                    <a:gd name="T71" fmla="*/ 168 h 284"/>
                    <a:gd name="T72" fmla="*/ 108 w 608"/>
                    <a:gd name="T73" fmla="*/ 172 h 284"/>
                    <a:gd name="T74" fmla="*/ 108 w 608"/>
                    <a:gd name="T75" fmla="*/ 176 h 284"/>
                    <a:gd name="T76" fmla="*/ 96 w 608"/>
                    <a:gd name="T77" fmla="*/ 192 h 284"/>
                    <a:gd name="T78" fmla="*/ 140 w 608"/>
                    <a:gd name="T79" fmla="*/ 178 h 284"/>
                    <a:gd name="T80" fmla="*/ 102 w 608"/>
                    <a:gd name="T81" fmla="*/ 208 h 284"/>
                    <a:gd name="T82" fmla="*/ 124 w 608"/>
                    <a:gd name="T83" fmla="*/ 204 h 284"/>
                    <a:gd name="T84" fmla="*/ 144 w 608"/>
                    <a:gd name="T85" fmla="*/ 208 h 284"/>
                    <a:gd name="T86" fmla="*/ 160 w 608"/>
                    <a:gd name="T87" fmla="*/ 210 h 284"/>
                    <a:gd name="T88" fmla="*/ 166 w 608"/>
                    <a:gd name="T89" fmla="*/ 214 h 284"/>
                    <a:gd name="T90" fmla="*/ 128 w 608"/>
                    <a:gd name="T91" fmla="*/ 232 h 284"/>
                    <a:gd name="T92" fmla="*/ 84 w 608"/>
                    <a:gd name="T93" fmla="*/ 246 h 284"/>
                    <a:gd name="T94" fmla="*/ 52 w 608"/>
                    <a:gd name="T95" fmla="*/ 262 h 284"/>
                    <a:gd name="T96" fmla="*/ 14 w 608"/>
                    <a:gd name="T97" fmla="*/ 272 h 284"/>
                    <a:gd name="T98" fmla="*/ 6 w 608"/>
                    <a:gd name="T99" fmla="*/ 278 h 284"/>
                    <a:gd name="T100" fmla="*/ 38 w 608"/>
                    <a:gd name="T101" fmla="*/ 266 h 284"/>
                    <a:gd name="T102" fmla="*/ 72 w 608"/>
                    <a:gd name="T103" fmla="*/ 264 h 284"/>
                    <a:gd name="T104" fmla="*/ 118 w 608"/>
                    <a:gd name="T105" fmla="*/ 248 h 284"/>
                    <a:gd name="T106" fmla="*/ 162 w 608"/>
                    <a:gd name="T107" fmla="*/ 232 h 284"/>
                    <a:gd name="T108" fmla="*/ 204 w 608"/>
                    <a:gd name="T109" fmla="*/ 214 h 284"/>
                    <a:gd name="T110" fmla="*/ 244 w 608"/>
                    <a:gd name="T111" fmla="*/ 192 h 284"/>
                    <a:gd name="T112" fmla="*/ 280 w 608"/>
                    <a:gd name="T113" fmla="*/ 176 h 284"/>
                    <a:gd name="T114" fmla="*/ 308 w 608"/>
                    <a:gd name="T115" fmla="*/ 172 h 284"/>
                    <a:gd name="T116" fmla="*/ 268 w 608"/>
                    <a:gd name="T117" fmla="*/ 186 h 284"/>
                    <a:gd name="T118" fmla="*/ 248 w 608"/>
                    <a:gd name="T119" fmla="*/ 198 h 284"/>
                    <a:gd name="T120" fmla="*/ 322 w 608"/>
                    <a:gd name="T121" fmla="*/ 176 h 284"/>
                    <a:gd name="T122" fmla="*/ 364 w 608"/>
                    <a:gd name="T123" fmla="*/ 168 h 2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08" h="284">
                      <a:moveTo>
                        <a:pt x="358" y="176"/>
                      </a:moveTo>
                      <a:lnTo>
                        <a:pt x="358" y="176"/>
                      </a:lnTo>
                      <a:lnTo>
                        <a:pt x="358" y="178"/>
                      </a:lnTo>
                      <a:lnTo>
                        <a:pt x="358" y="180"/>
                      </a:lnTo>
                      <a:lnTo>
                        <a:pt x="358" y="182"/>
                      </a:lnTo>
                      <a:lnTo>
                        <a:pt x="360" y="182"/>
                      </a:lnTo>
                      <a:lnTo>
                        <a:pt x="360" y="180"/>
                      </a:lnTo>
                      <a:lnTo>
                        <a:pt x="362" y="180"/>
                      </a:lnTo>
                      <a:lnTo>
                        <a:pt x="364" y="178"/>
                      </a:lnTo>
                      <a:lnTo>
                        <a:pt x="366" y="176"/>
                      </a:lnTo>
                      <a:lnTo>
                        <a:pt x="370" y="174"/>
                      </a:lnTo>
                      <a:lnTo>
                        <a:pt x="372" y="174"/>
                      </a:lnTo>
                      <a:lnTo>
                        <a:pt x="374" y="172"/>
                      </a:lnTo>
                      <a:lnTo>
                        <a:pt x="372" y="174"/>
                      </a:lnTo>
                      <a:lnTo>
                        <a:pt x="370" y="176"/>
                      </a:lnTo>
                      <a:lnTo>
                        <a:pt x="368" y="178"/>
                      </a:lnTo>
                      <a:lnTo>
                        <a:pt x="366" y="180"/>
                      </a:lnTo>
                      <a:lnTo>
                        <a:pt x="364" y="182"/>
                      </a:lnTo>
                      <a:lnTo>
                        <a:pt x="364" y="184"/>
                      </a:lnTo>
                      <a:lnTo>
                        <a:pt x="366" y="186"/>
                      </a:lnTo>
                      <a:lnTo>
                        <a:pt x="368" y="186"/>
                      </a:lnTo>
                      <a:lnTo>
                        <a:pt x="372" y="186"/>
                      </a:lnTo>
                      <a:lnTo>
                        <a:pt x="376" y="186"/>
                      </a:lnTo>
                      <a:lnTo>
                        <a:pt x="378" y="188"/>
                      </a:lnTo>
                      <a:lnTo>
                        <a:pt x="384" y="188"/>
                      </a:lnTo>
                      <a:lnTo>
                        <a:pt x="386" y="188"/>
                      </a:lnTo>
                      <a:lnTo>
                        <a:pt x="390" y="188"/>
                      </a:lnTo>
                      <a:lnTo>
                        <a:pt x="392" y="188"/>
                      </a:lnTo>
                      <a:lnTo>
                        <a:pt x="394" y="188"/>
                      </a:lnTo>
                      <a:lnTo>
                        <a:pt x="396" y="188"/>
                      </a:lnTo>
                      <a:lnTo>
                        <a:pt x="398" y="188"/>
                      </a:lnTo>
                      <a:lnTo>
                        <a:pt x="400" y="190"/>
                      </a:lnTo>
                      <a:lnTo>
                        <a:pt x="402" y="190"/>
                      </a:lnTo>
                      <a:lnTo>
                        <a:pt x="404" y="188"/>
                      </a:lnTo>
                      <a:lnTo>
                        <a:pt x="406" y="186"/>
                      </a:lnTo>
                      <a:lnTo>
                        <a:pt x="408" y="186"/>
                      </a:lnTo>
                      <a:lnTo>
                        <a:pt x="410" y="186"/>
                      </a:lnTo>
                      <a:lnTo>
                        <a:pt x="410" y="184"/>
                      </a:lnTo>
                      <a:lnTo>
                        <a:pt x="410" y="186"/>
                      </a:lnTo>
                      <a:lnTo>
                        <a:pt x="408" y="188"/>
                      </a:lnTo>
                      <a:lnTo>
                        <a:pt x="408" y="190"/>
                      </a:lnTo>
                      <a:lnTo>
                        <a:pt x="408" y="192"/>
                      </a:lnTo>
                      <a:lnTo>
                        <a:pt x="410" y="194"/>
                      </a:lnTo>
                      <a:lnTo>
                        <a:pt x="412" y="194"/>
                      </a:lnTo>
                      <a:lnTo>
                        <a:pt x="416" y="194"/>
                      </a:lnTo>
                      <a:lnTo>
                        <a:pt x="418" y="194"/>
                      </a:lnTo>
                      <a:lnTo>
                        <a:pt x="420" y="192"/>
                      </a:lnTo>
                      <a:lnTo>
                        <a:pt x="422" y="192"/>
                      </a:lnTo>
                      <a:lnTo>
                        <a:pt x="424" y="192"/>
                      </a:lnTo>
                      <a:lnTo>
                        <a:pt x="428" y="192"/>
                      </a:lnTo>
                      <a:lnTo>
                        <a:pt x="430" y="192"/>
                      </a:lnTo>
                      <a:lnTo>
                        <a:pt x="432" y="190"/>
                      </a:lnTo>
                      <a:lnTo>
                        <a:pt x="432" y="192"/>
                      </a:lnTo>
                      <a:lnTo>
                        <a:pt x="430" y="192"/>
                      </a:lnTo>
                      <a:lnTo>
                        <a:pt x="428" y="192"/>
                      </a:lnTo>
                      <a:lnTo>
                        <a:pt x="426" y="194"/>
                      </a:lnTo>
                      <a:lnTo>
                        <a:pt x="422" y="194"/>
                      </a:lnTo>
                      <a:lnTo>
                        <a:pt x="420" y="196"/>
                      </a:lnTo>
                      <a:lnTo>
                        <a:pt x="420" y="198"/>
                      </a:lnTo>
                      <a:lnTo>
                        <a:pt x="420" y="200"/>
                      </a:lnTo>
                      <a:lnTo>
                        <a:pt x="424" y="202"/>
                      </a:lnTo>
                      <a:lnTo>
                        <a:pt x="426" y="204"/>
                      </a:lnTo>
                      <a:lnTo>
                        <a:pt x="428" y="204"/>
                      </a:lnTo>
                      <a:lnTo>
                        <a:pt x="426" y="204"/>
                      </a:lnTo>
                      <a:lnTo>
                        <a:pt x="426" y="206"/>
                      </a:lnTo>
                      <a:lnTo>
                        <a:pt x="428" y="208"/>
                      </a:lnTo>
                      <a:lnTo>
                        <a:pt x="428" y="210"/>
                      </a:lnTo>
                      <a:lnTo>
                        <a:pt x="428" y="212"/>
                      </a:lnTo>
                      <a:lnTo>
                        <a:pt x="428" y="216"/>
                      </a:lnTo>
                      <a:lnTo>
                        <a:pt x="430" y="216"/>
                      </a:lnTo>
                      <a:lnTo>
                        <a:pt x="430" y="218"/>
                      </a:lnTo>
                      <a:lnTo>
                        <a:pt x="432" y="218"/>
                      </a:lnTo>
                      <a:lnTo>
                        <a:pt x="436" y="216"/>
                      </a:lnTo>
                      <a:lnTo>
                        <a:pt x="440" y="216"/>
                      </a:lnTo>
                      <a:lnTo>
                        <a:pt x="442" y="216"/>
                      </a:lnTo>
                      <a:lnTo>
                        <a:pt x="444" y="216"/>
                      </a:lnTo>
                      <a:lnTo>
                        <a:pt x="446" y="216"/>
                      </a:lnTo>
                      <a:lnTo>
                        <a:pt x="444" y="214"/>
                      </a:lnTo>
                      <a:lnTo>
                        <a:pt x="444" y="212"/>
                      </a:lnTo>
                      <a:lnTo>
                        <a:pt x="444" y="210"/>
                      </a:lnTo>
                      <a:lnTo>
                        <a:pt x="444" y="208"/>
                      </a:lnTo>
                      <a:lnTo>
                        <a:pt x="446" y="208"/>
                      </a:lnTo>
                      <a:lnTo>
                        <a:pt x="448" y="206"/>
                      </a:lnTo>
                      <a:lnTo>
                        <a:pt x="450" y="208"/>
                      </a:lnTo>
                      <a:lnTo>
                        <a:pt x="450" y="210"/>
                      </a:lnTo>
                      <a:lnTo>
                        <a:pt x="452" y="210"/>
                      </a:lnTo>
                      <a:lnTo>
                        <a:pt x="454" y="210"/>
                      </a:lnTo>
                      <a:lnTo>
                        <a:pt x="456" y="210"/>
                      </a:lnTo>
                      <a:lnTo>
                        <a:pt x="458" y="208"/>
                      </a:lnTo>
                      <a:lnTo>
                        <a:pt x="460" y="208"/>
                      </a:lnTo>
                      <a:lnTo>
                        <a:pt x="458" y="208"/>
                      </a:lnTo>
                      <a:lnTo>
                        <a:pt x="458" y="210"/>
                      </a:lnTo>
                      <a:lnTo>
                        <a:pt x="456" y="212"/>
                      </a:lnTo>
                      <a:lnTo>
                        <a:pt x="456" y="214"/>
                      </a:lnTo>
                      <a:lnTo>
                        <a:pt x="454" y="216"/>
                      </a:lnTo>
                      <a:lnTo>
                        <a:pt x="454" y="218"/>
                      </a:lnTo>
                      <a:lnTo>
                        <a:pt x="456" y="218"/>
                      </a:lnTo>
                      <a:lnTo>
                        <a:pt x="458" y="218"/>
                      </a:lnTo>
                      <a:lnTo>
                        <a:pt x="460" y="218"/>
                      </a:lnTo>
                      <a:lnTo>
                        <a:pt x="460" y="216"/>
                      </a:lnTo>
                      <a:lnTo>
                        <a:pt x="462" y="214"/>
                      </a:lnTo>
                      <a:lnTo>
                        <a:pt x="464" y="212"/>
                      </a:lnTo>
                      <a:lnTo>
                        <a:pt x="464" y="210"/>
                      </a:lnTo>
                      <a:lnTo>
                        <a:pt x="466" y="208"/>
                      </a:lnTo>
                      <a:lnTo>
                        <a:pt x="466" y="206"/>
                      </a:lnTo>
                      <a:lnTo>
                        <a:pt x="468" y="204"/>
                      </a:lnTo>
                      <a:lnTo>
                        <a:pt x="470" y="202"/>
                      </a:lnTo>
                      <a:lnTo>
                        <a:pt x="472" y="200"/>
                      </a:lnTo>
                      <a:lnTo>
                        <a:pt x="472" y="198"/>
                      </a:lnTo>
                      <a:lnTo>
                        <a:pt x="474" y="198"/>
                      </a:lnTo>
                      <a:lnTo>
                        <a:pt x="472" y="200"/>
                      </a:lnTo>
                      <a:lnTo>
                        <a:pt x="470" y="202"/>
                      </a:lnTo>
                      <a:lnTo>
                        <a:pt x="470" y="204"/>
                      </a:lnTo>
                      <a:lnTo>
                        <a:pt x="470" y="206"/>
                      </a:lnTo>
                      <a:lnTo>
                        <a:pt x="468" y="208"/>
                      </a:lnTo>
                      <a:lnTo>
                        <a:pt x="468" y="210"/>
                      </a:lnTo>
                      <a:lnTo>
                        <a:pt x="468" y="212"/>
                      </a:lnTo>
                      <a:lnTo>
                        <a:pt x="466" y="212"/>
                      </a:lnTo>
                      <a:lnTo>
                        <a:pt x="466" y="214"/>
                      </a:lnTo>
                      <a:lnTo>
                        <a:pt x="466" y="216"/>
                      </a:lnTo>
                      <a:lnTo>
                        <a:pt x="468" y="216"/>
                      </a:lnTo>
                      <a:lnTo>
                        <a:pt x="468" y="218"/>
                      </a:lnTo>
                      <a:lnTo>
                        <a:pt x="468" y="220"/>
                      </a:lnTo>
                      <a:lnTo>
                        <a:pt x="470" y="218"/>
                      </a:lnTo>
                      <a:lnTo>
                        <a:pt x="472" y="218"/>
                      </a:lnTo>
                      <a:lnTo>
                        <a:pt x="474" y="218"/>
                      </a:lnTo>
                      <a:lnTo>
                        <a:pt x="476" y="216"/>
                      </a:lnTo>
                      <a:lnTo>
                        <a:pt x="474" y="218"/>
                      </a:lnTo>
                      <a:lnTo>
                        <a:pt x="474" y="220"/>
                      </a:lnTo>
                      <a:lnTo>
                        <a:pt x="472" y="220"/>
                      </a:lnTo>
                      <a:lnTo>
                        <a:pt x="472" y="222"/>
                      </a:lnTo>
                      <a:lnTo>
                        <a:pt x="470" y="222"/>
                      </a:lnTo>
                      <a:lnTo>
                        <a:pt x="472" y="224"/>
                      </a:lnTo>
                      <a:lnTo>
                        <a:pt x="474" y="224"/>
                      </a:lnTo>
                      <a:lnTo>
                        <a:pt x="476" y="226"/>
                      </a:lnTo>
                      <a:lnTo>
                        <a:pt x="478" y="226"/>
                      </a:lnTo>
                      <a:lnTo>
                        <a:pt x="476" y="226"/>
                      </a:lnTo>
                      <a:lnTo>
                        <a:pt x="474" y="226"/>
                      </a:lnTo>
                      <a:lnTo>
                        <a:pt x="472" y="226"/>
                      </a:lnTo>
                      <a:lnTo>
                        <a:pt x="472" y="228"/>
                      </a:lnTo>
                      <a:lnTo>
                        <a:pt x="472" y="230"/>
                      </a:lnTo>
                      <a:lnTo>
                        <a:pt x="470" y="232"/>
                      </a:lnTo>
                      <a:lnTo>
                        <a:pt x="468" y="234"/>
                      </a:lnTo>
                      <a:lnTo>
                        <a:pt x="466" y="234"/>
                      </a:lnTo>
                      <a:lnTo>
                        <a:pt x="466" y="236"/>
                      </a:lnTo>
                      <a:lnTo>
                        <a:pt x="464" y="236"/>
                      </a:lnTo>
                      <a:lnTo>
                        <a:pt x="462" y="238"/>
                      </a:lnTo>
                      <a:lnTo>
                        <a:pt x="460" y="238"/>
                      </a:lnTo>
                      <a:lnTo>
                        <a:pt x="462" y="240"/>
                      </a:lnTo>
                      <a:lnTo>
                        <a:pt x="464" y="242"/>
                      </a:lnTo>
                      <a:lnTo>
                        <a:pt x="466" y="242"/>
                      </a:lnTo>
                      <a:lnTo>
                        <a:pt x="468" y="242"/>
                      </a:lnTo>
                      <a:lnTo>
                        <a:pt x="468" y="244"/>
                      </a:lnTo>
                      <a:lnTo>
                        <a:pt x="468" y="246"/>
                      </a:lnTo>
                      <a:lnTo>
                        <a:pt x="468" y="248"/>
                      </a:lnTo>
                      <a:lnTo>
                        <a:pt x="468" y="250"/>
                      </a:lnTo>
                      <a:lnTo>
                        <a:pt x="466" y="252"/>
                      </a:lnTo>
                      <a:lnTo>
                        <a:pt x="464" y="252"/>
                      </a:lnTo>
                      <a:lnTo>
                        <a:pt x="464" y="254"/>
                      </a:lnTo>
                      <a:lnTo>
                        <a:pt x="462" y="254"/>
                      </a:lnTo>
                      <a:lnTo>
                        <a:pt x="464" y="254"/>
                      </a:lnTo>
                      <a:lnTo>
                        <a:pt x="466" y="256"/>
                      </a:lnTo>
                      <a:lnTo>
                        <a:pt x="468" y="256"/>
                      </a:lnTo>
                      <a:lnTo>
                        <a:pt x="466" y="258"/>
                      </a:lnTo>
                      <a:lnTo>
                        <a:pt x="464" y="260"/>
                      </a:lnTo>
                      <a:lnTo>
                        <a:pt x="462" y="260"/>
                      </a:lnTo>
                      <a:lnTo>
                        <a:pt x="462" y="262"/>
                      </a:lnTo>
                      <a:lnTo>
                        <a:pt x="464" y="262"/>
                      </a:lnTo>
                      <a:lnTo>
                        <a:pt x="466" y="262"/>
                      </a:lnTo>
                      <a:lnTo>
                        <a:pt x="468" y="262"/>
                      </a:lnTo>
                      <a:lnTo>
                        <a:pt x="470" y="262"/>
                      </a:lnTo>
                      <a:lnTo>
                        <a:pt x="472" y="260"/>
                      </a:lnTo>
                      <a:lnTo>
                        <a:pt x="474" y="260"/>
                      </a:lnTo>
                      <a:lnTo>
                        <a:pt x="476" y="258"/>
                      </a:lnTo>
                      <a:lnTo>
                        <a:pt x="478" y="258"/>
                      </a:lnTo>
                      <a:lnTo>
                        <a:pt x="476" y="262"/>
                      </a:lnTo>
                      <a:lnTo>
                        <a:pt x="474" y="264"/>
                      </a:lnTo>
                      <a:lnTo>
                        <a:pt x="472" y="266"/>
                      </a:lnTo>
                      <a:lnTo>
                        <a:pt x="470" y="266"/>
                      </a:lnTo>
                      <a:lnTo>
                        <a:pt x="470" y="268"/>
                      </a:lnTo>
                      <a:lnTo>
                        <a:pt x="468" y="268"/>
                      </a:lnTo>
                      <a:lnTo>
                        <a:pt x="468" y="270"/>
                      </a:lnTo>
                      <a:lnTo>
                        <a:pt x="466" y="270"/>
                      </a:lnTo>
                      <a:lnTo>
                        <a:pt x="468" y="272"/>
                      </a:lnTo>
                      <a:lnTo>
                        <a:pt x="470" y="272"/>
                      </a:lnTo>
                      <a:lnTo>
                        <a:pt x="472" y="272"/>
                      </a:lnTo>
                      <a:lnTo>
                        <a:pt x="470" y="274"/>
                      </a:lnTo>
                      <a:lnTo>
                        <a:pt x="468" y="274"/>
                      </a:lnTo>
                      <a:lnTo>
                        <a:pt x="466" y="274"/>
                      </a:lnTo>
                      <a:lnTo>
                        <a:pt x="464" y="276"/>
                      </a:lnTo>
                      <a:lnTo>
                        <a:pt x="462" y="276"/>
                      </a:lnTo>
                      <a:lnTo>
                        <a:pt x="460" y="276"/>
                      </a:lnTo>
                      <a:lnTo>
                        <a:pt x="460" y="278"/>
                      </a:lnTo>
                      <a:lnTo>
                        <a:pt x="458" y="278"/>
                      </a:lnTo>
                      <a:lnTo>
                        <a:pt x="458" y="280"/>
                      </a:lnTo>
                      <a:lnTo>
                        <a:pt x="456" y="280"/>
                      </a:lnTo>
                      <a:lnTo>
                        <a:pt x="458" y="280"/>
                      </a:lnTo>
                      <a:lnTo>
                        <a:pt x="460" y="282"/>
                      </a:lnTo>
                      <a:lnTo>
                        <a:pt x="460" y="284"/>
                      </a:lnTo>
                      <a:lnTo>
                        <a:pt x="466" y="282"/>
                      </a:lnTo>
                      <a:lnTo>
                        <a:pt x="468" y="280"/>
                      </a:lnTo>
                      <a:lnTo>
                        <a:pt x="470" y="280"/>
                      </a:lnTo>
                      <a:lnTo>
                        <a:pt x="472" y="278"/>
                      </a:lnTo>
                      <a:lnTo>
                        <a:pt x="474" y="276"/>
                      </a:lnTo>
                      <a:lnTo>
                        <a:pt x="476" y="276"/>
                      </a:lnTo>
                      <a:lnTo>
                        <a:pt x="478" y="274"/>
                      </a:lnTo>
                      <a:lnTo>
                        <a:pt x="478" y="272"/>
                      </a:lnTo>
                      <a:lnTo>
                        <a:pt x="480" y="270"/>
                      </a:lnTo>
                      <a:lnTo>
                        <a:pt x="480" y="268"/>
                      </a:lnTo>
                      <a:lnTo>
                        <a:pt x="480" y="266"/>
                      </a:lnTo>
                      <a:lnTo>
                        <a:pt x="482" y="266"/>
                      </a:lnTo>
                      <a:lnTo>
                        <a:pt x="484" y="266"/>
                      </a:lnTo>
                      <a:lnTo>
                        <a:pt x="484" y="264"/>
                      </a:lnTo>
                      <a:lnTo>
                        <a:pt x="486" y="264"/>
                      </a:lnTo>
                      <a:lnTo>
                        <a:pt x="488" y="262"/>
                      </a:lnTo>
                      <a:lnTo>
                        <a:pt x="490" y="260"/>
                      </a:lnTo>
                      <a:lnTo>
                        <a:pt x="490" y="258"/>
                      </a:lnTo>
                      <a:lnTo>
                        <a:pt x="488" y="258"/>
                      </a:lnTo>
                      <a:lnTo>
                        <a:pt x="486" y="256"/>
                      </a:lnTo>
                      <a:lnTo>
                        <a:pt x="484" y="256"/>
                      </a:lnTo>
                      <a:lnTo>
                        <a:pt x="484" y="254"/>
                      </a:lnTo>
                      <a:lnTo>
                        <a:pt x="482" y="254"/>
                      </a:lnTo>
                      <a:lnTo>
                        <a:pt x="482" y="252"/>
                      </a:lnTo>
                      <a:lnTo>
                        <a:pt x="480" y="252"/>
                      </a:lnTo>
                      <a:lnTo>
                        <a:pt x="478" y="252"/>
                      </a:lnTo>
                      <a:lnTo>
                        <a:pt x="476" y="250"/>
                      </a:lnTo>
                      <a:lnTo>
                        <a:pt x="476" y="248"/>
                      </a:lnTo>
                      <a:lnTo>
                        <a:pt x="478" y="244"/>
                      </a:lnTo>
                      <a:lnTo>
                        <a:pt x="478" y="242"/>
                      </a:lnTo>
                      <a:lnTo>
                        <a:pt x="478" y="240"/>
                      </a:lnTo>
                      <a:lnTo>
                        <a:pt x="480" y="238"/>
                      </a:lnTo>
                      <a:lnTo>
                        <a:pt x="480" y="234"/>
                      </a:lnTo>
                      <a:lnTo>
                        <a:pt x="480" y="232"/>
                      </a:lnTo>
                      <a:lnTo>
                        <a:pt x="480" y="230"/>
                      </a:lnTo>
                      <a:lnTo>
                        <a:pt x="480" y="228"/>
                      </a:lnTo>
                      <a:lnTo>
                        <a:pt x="482" y="226"/>
                      </a:lnTo>
                      <a:lnTo>
                        <a:pt x="482" y="224"/>
                      </a:lnTo>
                      <a:lnTo>
                        <a:pt x="484" y="222"/>
                      </a:lnTo>
                      <a:lnTo>
                        <a:pt x="484" y="220"/>
                      </a:lnTo>
                      <a:lnTo>
                        <a:pt x="484" y="218"/>
                      </a:lnTo>
                      <a:lnTo>
                        <a:pt x="484" y="216"/>
                      </a:lnTo>
                      <a:lnTo>
                        <a:pt x="482" y="214"/>
                      </a:lnTo>
                      <a:lnTo>
                        <a:pt x="482" y="212"/>
                      </a:lnTo>
                      <a:lnTo>
                        <a:pt x="480" y="210"/>
                      </a:lnTo>
                      <a:lnTo>
                        <a:pt x="480" y="208"/>
                      </a:lnTo>
                      <a:lnTo>
                        <a:pt x="478" y="208"/>
                      </a:lnTo>
                      <a:lnTo>
                        <a:pt x="480" y="208"/>
                      </a:lnTo>
                      <a:lnTo>
                        <a:pt x="480" y="206"/>
                      </a:lnTo>
                      <a:lnTo>
                        <a:pt x="480" y="204"/>
                      </a:lnTo>
                      <a:lnTo>
                        <a:pt x="480" y="202"/>
                      </a:lnTo>
                      <a:lnTo>
                        <a:pt x="480" y="200"/>
                      </a:lnTo>
                      <a:lnTo>
                        <a:pt x="480" y="198"/>
                      </a:lnTo>
                      <a:lnTo>
                        <a:pt x="482" y="198"/>
                      </a:lnTo>
                      <a:lnTo>
                        <a:pt x="484" y="196"/>
                      </a:lnTo>
                      <a:lnTo>
                        <a:pt x="486" y="196"/>
                      </a:lnTo>
                      <a:lnTo>
                        <a:pt x="486" y="194"/>
                      </a:lnTo>
                      <a:lnTo>
                        <a:pt x="484" y="194"/>
                      </a:lnTo>
                      <a:lnTo>
                        <a:pt x="482" y="192"/>
                      </a:lnTo>
                      <a:lnTo>
                        <a:pt x="478" y="192"/>
                      </a:lnTo>
                      <a:lnTo>
                        <a:pt x="476" y="192"/>
                      </a:lnTo>
                      <a:lnTo>
                        <a:pt x="472" y="194"/>
                      </a:lnTo>
                      <a:lnTo>
                        <a:pt x="470" y="194"/>
                      </a:lnTo>
                      <a:lnTo>
                        <a:pt x="468" y="194"/>
                      </a:lnTo>
                      <a:lnTo>
                        <a:pt x="466" y="196"/>
                      </a:lnTo>
                      <a:lnTo>
                        <a:pt x="464" y="196"/>
                      </a:lnTo>
                      <a:lnTo>
                        <a:pt x="462" y="196"/>
                      </a:lnTo>
                      <a:lnTo>
                        <a:pt x="462" y="198"/>
                      </a:lnTo>
                      <a:lnTo>
                        <a:pt x="460" y="198"/>
                      </a:lnTo>
                      <a:lnTo>
                        <a:pt x="460" y="200"/>
                      </a:lnTo>
                      <a:lnTo>
                        <a:pt x="458" y="200"/>
                      </a:lnTo>
                      <a:lnTo>
                        <a:pt x="456" y="200"/>
                      </a:lnTo>
                      <a:lnTo>
                        <a:pt x="454" y="202"/>
                      </a:lnTo>
                      <a:lnTo>
                        <a:pt x="452" y="202"/>
                      </a:lnTo>
                      <a:lnTo>
                        <a:pt x="450" y="202"/>
                      </a:lnTo>
                      <a:lnTo>
                        <a:pt x="448" y="202"/>
                      </a:lnTo>
                      <a:lnTo>
                        <a:pt x="448" y="204"/>
                      </a:lnTo>
                      <a:lnTo>
                        <a:pt x="446" y="204"/>
                      </a:lnTo>
                      <a:lnTo>
                        <a:pt x="444" y="204"/>
                      </a:lnTo>
                      <a:lnTo>
                        <a:pt x="444" y="206"/>
                      </a:lnTo>
                      <a:lnTo>
                        <a:pt x="440" y="208"/>
                      </a:lnTo>
                      <a:lnTo>
                        <a:pt x="438" y="208"/>
                      </a:lnTo>
                      <a:lnTo>
                        <a:pt x="440" y="206"/>
                      </a:lnTo>
                      <a:lnTo>
                        <a:pt x="440" y="204"/>
                      </a:lnTo>
                      <a:lnTo>
                        <a:pt x="442" y="204"/>
                      </a:lnTo>
                      <a:lnTo>
                        <a:pt x="442" y="202"/>
                      </a:lnTo>
                      <a:lnTo>
                        <a:pt x="444" y="202"/>
                      </a:lnTo>
                      <a:lnTo>
                        <a:pt x="444" y="200"/>
                      </a:lnTo>
                      <a:lnTo>
                        <a:pt x="442" y="200"/>
                      </a:lnTo>
                      <a:lnTo>
                        <a:pt x="440" y="200"/>
                      </a:lnTo>
                      <a:lnTo>
                        <a:pt x="440" y="198"/>
                      </a:lnTo>
                      <a:lnTo>
                        <a:pt x="438" y="196"/>
                      </a:lnTo>
                      <a:lnTo>
                        <a:pt x="436" y="196"/>
                      </a:lnTo>
                      <a:lnTo>
                        <a:pt x="436" y="192"/>
                      </a:lnTo>
                      <a:lnTo>
                        <a:pt x="436" y="190"/>
                      </a:lnTo>
                      <a:lnTo>
                        <a:pt x="436" y="188"/>
                      </a:lnTo>
                      <a:lnTo>
                        <a:pt x="438" y="186"/>
                      </a:lnTo>
                      <a:lnTo>
                        <a:pt x="440" y="184"/>
                      </a:lnTo>
                      <a:lnTo>
                        <a:pt x="442" y="184"/>
                      </a:lnTo>
                      <a:lnTo>
                        <a:pt x="442" y="182"/>
                      </a:lnTo>
                      <a:lnTo>
                        <a:pt x="440" y="182"/>
                      </a:lnTo>
                      <a:lnTo>
                        <a:pt x="438" y="182"/>
                      </a:lnTo>
                      <a:lnTo>
                        <a:pt x="436" y="182"/>
                      </a:lnTo>
                      <a:lnTo>
                        <a:pt x="434" y="182"/>
                      </a:lnTo>
                      <a:lnTo>
                        <a:pt x="432" y="184"/>
                      </a:lnTo>
                      <a:lnTo>
                        <a:pt x="430" y="184"/>
                      </a:lnTo>
                      <a:lnTo>
                        <a:pt x="428" y="184"/>
                      </a:lnTo>
                      <a:lnTo>
                        <a:pt x="426" y="184"/>
                      </a:lnTo>
                      <a:lnTo>
                        <a:pt x="424" y="186"/>
                      </a:lnTo>
                      <a:lnTo>
                        <a:pt x="422" y="186"/>
                      </a:lnTo>
                      <a:lnTo>
                        <a:pt x="420" y="186"/>
                      </a:lnTo>
                      <a:lnTo>
                        <a:pt x="418" y="184"/>
                      </a:lnTo>
                      <a:lnTo>
                        <a:pt x="416" y="184"/>
                      </a:lnTo>
                      <a:lnTo>
                        <a:pt x="418" y="182"/>
                      </a:lnTo>
                      <a:lnTo>
                        <a:pt x="418" y="180"/>
                      </a:lnTo>
                      <a:lnTo>
                        <a:pt x="420" y="180"/>
                      </a:lnTo>
                      <a:lnTo>
                        <a:pt x="422" y="178"/>
                      </a:lnTo>
                      <a:lnTo>
                        <a:pt x="424" y="176"/>
                      </a:lnTo>
                      <a:lnTo>
                        <a:pt x="434" y="170"/>
                      </a:lnTo>
                      <a:lnTo>
                        <a:pt x="440" y="164"/>
                      </a:lnTo>
                      <a:lnTo>
                        <a:pt x="450" y="156"/>
                      </a:lnTo>
                      <a:lnTo>
                        <a:pt x="458" y="150"/>
                      </a:lnTo>
                      <a:lnTo>
                        <a:pt x="464" y="144"/>
                      </a:lnTo>
                      <a:lnTo>
                        <a:pt x="472" y="138"/>
                      </a:lnTo>
                      <a:lnTo>
                        <a:pt x="478" y="132"/>
                      </a:lnTo>
                      <a:lnTo>
                        <a:pt x="484" y="126"/>
                      </a:lnTo>
                      <a:lnTo>
                        <a:pt x="498" y="116"/>
                      </a:lnTo>
                      <a:lnTo>
                        <a:pt x="510" y="106"/>
                      </a:lnTo>
                      <a:lnTo>
                        <a:pt x="520" y="98"/>
                      </a:lnTo>
                      <a:lnTo>
                        <a:pt x="532" y="90"/>
                      </a:lnTo>
                      <a:lnTo>
                        <a:pt x="540" y="82"/>
                      </a:lnTo>
                      <a:lnTo>
                        <a:pt x="548" y="76"/>
                      </a:lnTo>
                      <a:lnTo>
                        <a:pt x="556" y="68"/>
                      </a:lnTo>
                      <a:lnTo>
                        <a:pt x="564" y="62"/>
                      </a:lnTo>
                      <a:lnTo>
                        <a:pt x="570" y="56"/>
                      </a:lnTo>
                      <a:lnTo>
                        <a:pt x="576" y="52"/>
                      </a:lnTo>
                      <a:lnTo>
                        <a:pt x="580" y="48"/>
                      </a:lnTo>
                      <a:lnTo>
                        <a:pt x="586" y="44"/>
                      </a:lnTo>
                      <a:lnTo>
                        <a:pt x="590" y="42"/>
                      </a:lnTo>
                      <a:lnTo>
                        <a:pt x="594" y="38"/>
                      </a:lnTo>
                      <a:lnTo>
                        <a:pt x="596" y="36"/>
                      </a:lnTo>
                      <a:lnTo>
                        <a:pt x="600" y="34"/>
                      </a:lnTo>
                      <a:lnTo>
                        <a:pt x="602" y="32"/>
                      </a:lnTo>
                      <a:lnTo>
                        <a:pt x="602" y="30"/>
                      </a:lnTo>
                      <a:lnTo>
                        <a:pt x="604" y="30"/>
                      </a:lnTo>
                      <a:lnTo>
                        <a:pt x="606" y="28"/>
                      </a:lnTo>
                      <a:lnTo>
                        <a:pt x="606" y="26"/>
                      </a:lnTo>
                      <a:lnTo>
                        <a:pt x="608" y="26"/>
                      </a:lnTo>
                      <a:lnTo>
                        <a:pt x="606" y="26"/>
                      </a:lnTo>
                      <a:lnTo>
                        <a:pt x="604" y="26"/>
                      </a:lnTo>
                      <a:lnTo>
                        <a:pt x="604" y="24"/>
                      </a:lnTo>
                      <a:lnTo>
                        <a:pt x="602" y="24"/>
                      </a:lnTo>
                      <a:lnTo>
                        <a:pt x="602" y="22"/>
                      </a:lnTo>
                      <a:lnTo>
                        <a:pt x="602" y="20"/>
                      </a:lnTo>
                      <a:lnTo>
                        <a:pt x="600" y="18"/>
                      </a:lnTo>
                      <a:lnTo>
                        <a:pt x="598" y="18"/>
                      </a:lnTo>
                      <a:lnTo>
                        <a:pt x="594" y="18"/>
                      </a:lnTo>
                      <a:lnTo>
                        <a:pt x="586" y="18"/>
                      </a:lnTo>
                      <a:lnTo>
                        <a:pt x="582" y="20"/>
                      </a:lnTo>
                      <a:lnTo>
                        <a:pt x="580" y="20"/>
                      </a:lnTo>
                      <a:lnTo>
                        <a:pt x="578" y="20"/>
                      </a:lnTo>
                      <a:lnTo>
                        <a:pt x="576" y="22"/>
                      </a:lnTo>
                      <a:lnTo>
                        <a:pt x="574" y="22"/>
                      </a:lnTo>
                      <a:lnTo>
                        <a:pt x="572" y="22"/>
                      </a:lnTo>
                      <a:lnTo>
                        <a:pt x="570" y="22"/>
                      </a:lnTo>
                      <a:lnTo>
                        <a:pt x="568" y="20"/>
                      </a:lnTo>
                      <a:lnTo>
                        <a:pt x="566" y="20"/>
                      </a:lnTo>
                      <a:lnTo>
                        <a:pt x="564" y="18"/>
                      </a:lnTo>
                      <a:lnTo>
                        <a:pt x="562" y="18"/>
                      </a:lnTo>
                      <a:lnTo>
                        <a:pt x="560" y="16"/>
                      </a:lnTo>
                      <a:lnTo>
                        <a:pt x="558" y="16"/>
                      </a:lnTo>
                      <a:lnTo>
                        <a:pt x="556" y="16"/>
                      </a:lnTo>
                      <a:lnTo>
                        <a:pt x="554" y="16"/>
                      </a:lnTo>
                      <a:lnTo>
                        <a:pt x="550" y="16"/>
                      </a:lnTo>
                      <a:lnTo>
                        <a:pt x="546" y="16"/>
                      </a:lnTo>
                      <a:lnTo>
                        <a:pt x="544" y="16"/>
                      </a:lnTo>
                      <a:lnTo>
                        <a:pt x="542" y="16"/>
                      </a:lnTo>
                      <a:lnTo>
                        <a:pt x="540" y="16"/>
                      </a:lnTo>
                      <a:lnTo>
                        <a:pt x="538" y="14"/>
                      </a:lnTo>
                      <a:lnTo>
                        <a:pt x="536" y="14"/>
                      </a:lnTo>
                      <a:lnTo>
                        <a:pt x="534" y="14"/>
                      </a:lnTo>
                      <a:lnTo>
                        <a:pt x="532" y="12"/>
                      </a:lnTo>
                      <a:lnTo>
                        <a:pt x="528" y="12"/>
                      </a:lnTo>
                      <a:lnTo>
                        <a:pt x="526" y="12"/>
                      </a:lnTo>
                      <a:lnTo>
                        <a:pt x="522" y="12"/>
                      </a:lnTo>
                      <a:lnTo>
                        <a:pt x="520" y="12"/>
                      </a:lnTo>
                      <a:lnTo>
                        <a:pt x="514" y="12"/>
                      </a:lnTo>
                      <a:lnTo>
                        <a:pt x="510" y="12"/>
                      </a:lnTo>
                      <a:lnTo>
                        <a:pt x="504" y="12"/>
                      </a:lnTo>
                      <a:lnTo>
                        <a:pt x="502" y="12"/>
                      </a:lnTo>
                      <a:lnTo>
                        <a:pt x="500" y="12"/>
                      </a:lnTo>
                      <a:lnTo>
                        <a:pt x="498" y="12"/>
                      </a:lnTo>
                      <a:lnTo>
                        <a:pt x="496" y="12"/>
                      </a:lnTo>
                      <a:lnTo>
                        <a:pt x="494" y="12"/>
                      </a:lnTo>
                      <a:lnTo>
                        <a:pt x="496" y="10"/>
                      </a:lnTo>
                      <a:lnTo>
                        <a:pt x="496" y="8"/>
                      </a:lnTo>
                      <a:lnTo>
                        <a:pt x="496" y="6"/>
                      </a:lnTo>
                      <a:lnTo>
                        <a:pt x="494" y="6"/>
                      </a:lnTo>
                      <a:lnTo>
                        <a:pt x="492" y="6"/>
                      </a:lnTo>
                      <a:lnTo>
                        <a:pt x="490" y="6"/>
                      </a:lnTo>
                      <a:lnTo>
                        <a:pt x="486" y="6"/>
                      </a:lnTo>
                      <a:lnTo>
                        <a:pt x="484" y="6"/>
                      </a:lnTo>
                      <a:lnTo>
                        <a:pt x="482" y="6"/>
                      </a:lnTo>
                      <a:lnTo>
                        <a:pt x="480" y="6"/>
                      </a:lnTo>
                      <a:lnTo>
                        <a:pt x="476" y="6"/>
                      </a:lnTo>
                      <a:lnTo>
                        <a:pt x="474" y="6"/>
                      </a:lnTo>
                      <a:lnTo>
                        <a:pt x="472" y="6"/>
                      </a:lnTo>
                      <a:lnTo>
                        <a:pt x="470" y="6"/>
                      </a:lnTo>
                      <a:lnTo>
                        <a:pt x="468" y="6"/>
                      </a:lnTo>
                      <a:lnTo>
                        <a:pt x="468" y="8"/>
                      </a:lnTo>
                      <a:lnTo>
                        <a:pt x="470" y="6"/>
                      </a:lnTo>
                      <a:lnTo>
                        <a:pt x="472" y="4"/>
                      </a:lnTo>
                      <a:lnTo>
                        <a:pt x="474" y="2"/>
                      </a:lnTo>
                      <a:lnTo>
                        <a:pt x="474" y="0"/>
                      </a:lnTo>
                      <a:lnTo>
                        <a:pt x="476" y="0"/>
                      </a:lnTo>
                      <a:lnTo>
                        <a:pt x="472" y="2"/>
                      </a:lnTo>
                      <a:lnTo>
                        <a:pt x="468" y="2"/>
                      </a:lnTo>
                      <a:lnTo>
                        <a:pt x="466" y="4"/>
                      </a:lnTo>
                      <a:lnTo>
                        <a:pt x="464" y="4"/>
                      </a:lnTo>
                      <a:lnTo>
                        <a:pt x="462" y="6"/>
                      </a:lnTo>
                      <a:lnTo>
                        <a:pt x="460" y="6"/>
                      </a:lnTo>
                      <a:lnTo>
                        <a:pt x="458" y="6"/>
                      </a:lnTo>
                      <a:lnTo>
                        <a:pt x="456" y="6"/>
                      </a:lnTo>
                      <a:lnTo>
                        <a:pt x="456" y="8"/>
                      </a:lnTo>
                      <a:lnTo>
                        <a:pt x="458" y="6"/>
                      </a:lnTo>
                      <a:lnTo>
                        <a:pt x="460" y="4"/>
                      </a:lnTo>
                      <a:lnTo>
                        <a:pt x="460" y="2"/>
                      </a:lnTo>
                      <a:lnTo>
                        <a:pt x="462" y="0"/>
                      </a:lnTo>
                      <a:lnTo>
                        <a:pt x="460" y="0"/>
                      </a:lnTo>
                      <a:lnTo>
                        <a:pt x="458" y="0"/>
                      </a:lnTo>
                      <a:lnTo>
                        <a:pt x="456" y="0"/>
                      </a:lnTo>
                      <a:lnTo>
                        <a:pt x="454" y="0"/>
                      </a:lnTo>
                      <a:lnTo>
                        <a:pt x="452" y="2"/>
                      </a:lnTo>
                      <a:lnTo>
                        <a:pt x="450" y="4"/>
                      </a:lnTo>
                      <a:lnTo>
                        <a:pt x="446" y="4"/>
                      </a:lnTo>
                      <a:lnTo>
                        <a:pt x="442" y="6"/>
                      </a:lnTo>
                      <a:lnTo>
                        <a:pt x="438" y="6"/>
                      </a:lnTo>
                      <a:lnTo>
                        <a:pt x="434" y="6"/>
                      </a:lnTo>
                      <a:lnTo>
                        <a:pt x="430" y="6"/>
                      </a:lnTo>
                      <a:lnTo>
                        <a:pt x="426" y="6"/>
                      </a:lnTo>
                      <a:lnTo>
                        <a:pt x="420" y="6"/>
                      </a:lnTo>
                      <a:lnTo>
                        <a:pt x="416" y="6"/>
                      </a:lnTo>
                      <a:lnTo>
                        <a:pt x="412" y="6"/>
                      </a:lnTo>
                      <a:lnTo>
                        <a:pt x="408" y="6"/>
                      </a:lnTo>
                      <a:lnTo>
                        <a:pt x="406" y="6"/>
                      </a:lnTo>
                      <a:lnTo>
                        <a:pt x="404" y="6"/>
                      </a:lnTo>
                      <a:lnTo>
                        <a:pt x="404" y="8"/>
                      </a:lnTo>
                      <a:lnTo>
                        <a:pt x="402" y="8"/>
                      </a:lnTo>
                      <a:lnTo>
                        <a:pt x="400" y="10"/>
                      </a:lnTo>
                      <a:lnTo>
                        <a:pt x="398" y="10"/>
                      </a:lnTo>
                      <a:lnTo>
                        <a:pt x="396" y="10"/>
                      </a:lnTo>
                      <a:lnTo>
                        <a:pt x="394" y="12"/>
                      </a:lnTo>
                      <a:lnTo>
                        <a:pt x="392" y="12"/>
                      </a:lnTo>
                      <a:lnTo>
                        <a:pt x="390" y="12"/>
                      </a:lnTo>
                      <a:lnTo>
                        <a:pt x="388" y="12"/>
                      </a:lnTo>
                      <a:lnTo>
                        <a:pt x="386" y="12"/>
                      </a:lnTo>
                      <a:lnTo>
                        <a:pt x="384" y="12"/>
                      </a:lnTo>
                      <a:lnTo>
                        <a:pt x="380" y="12"/>
                      </a:lnTo>
                      <a:lnTo>
                        <a:pt x="376" y="12"/>
                      </a:lnTo>
                      <a:lnTo>
                        <a:pt x="372" y="14"/>
                      </a:lnTo>
                      <a:lnTo>
                        <a:pt x="368" y="14"/>
                      </a:lnTo>
                      <a:lnTo>
                        <a:pt x="364" y="14"/>
                      </a:lnTo>
                      <a:lnTo>
                        <a:pt x="362" y="14"/>
                      </a:lnTo>
                      <a:lnTo>
                        <a:pt x="360" y="14"/>
                      </a:lnTo>
                      <a:lnTo>
                        <a:pt x="358" y="16"/>
                      </a:lnTo>
                      <a:lnTo>
                        <a:pt x="354" y="18"/>
                      </a:lnTo>
                      <a:lnTo>
                        <a:pt x="348" y="20"/>
                      </a:lnTo>
                      <a:lnTo>
                        <a:pt x="342" y="24"/>
                      </a:lnTo>
                      <a:lnTo>
                        <a:pt x="336" y="28"/>
                      </a:lnTo>
                      <a:lnTo>
                        <a:pt x="330" y="30"/>
                      </a:lnTo>
                      <a:lnTo>
                        <a:pt x="326" y="30"/>
                      </a:lnTo>
                      <a:lnTo>
                        <a:pt x="324" y="32"/>
                      </a:lnTo>
                      <a:lnTo>
                        <a:pt x="320" y="32"/>
                      </a:lnTo>
                      <a:lnTo>
                        <a:pt x="316" y="34"/>
                      </a:lnTo>
                      <a:lnTo>
                        <a:pt x="312" y="34"/>
                      </a:lnTo>
                      <a:lnTo>
                        <a:pt x="306" y="34"/>
                      </a:lnTo>
                      <a:lnTo>
                        <a:pt x="300" y="36"/>
                      </a:lnTo>
                      <a:lnTo>
                        <a:pt x="294" y="36"/>
                      </a:lnTo>
                      <a:lnTo>
                        <a:pt x="292" y="36"/>
                      </a:lnTo>
                      <a:lnTo>
                        <a:pt x="290" y="36"/>
                      </a:lnTo>
                      <a:lnTo>
                        <a:pt x="288" y="36"/>
                      </a:lnTo>
                      <a:lnTo>
                        <a:pt x="286" y="36"/>
                      </a:lnTo>
                      <a:lnTo>
                        <a:pt x="284" y="36"/>
                      </a:lnTo>
                      <a:lnTo>
                        <a:pt x="284" y="38"/>
                      </a:lnTo>
                      <a:lnTo>
                        <a:pt x="282" y="38"/>
                      </a:lnTo>
                      <a:lnTo>
                        <a:pt x="280" y="38"/>
                      </a:lnTo>
                      <a:lnTo>
                        <a:pt x="278" y="38"/>
                      </a:lnTo>
                      <a:lnTo>
                        <a:pt x="276" y="40"/>
                      </a:lnTo>
                      <a:lnTo>
                        <a:pt x="272" y="42"/>
                      </a:lnTo>
                      <a:lnTo>
                        <a:pt x="268" y="42"/>
                      </a:lnTo>
                      <a:lnTo>
                        <a:pt x="268" y="44"/>
                      </a:lnTo>
                      <a:lnTo>
                        <a:pt x="266" y="44"/>
                      </a:lnTo>
                      <a:lnTo>
                        <a:pt x="264" y="46"/>
                      </a:lnTo>
                      <a:lnTo>
                        <a:pt x="262" y="46"/>
                      </a:lnTo>
                      <a:lnTo>
                        <a:pt x="264" y="48"/>
                      </a:lnTo>
                      <a:lnTo>
                        <a:pt x="266" y="50"/>
                      </a:lnTo>
                      <a:lnTo>
                        <a:pt x="268" y="50"/>
                      </a:lnTo>
                      <a:lnTo>
                        <a:pt x="268" y="52"/>
                      </a:lnTo>
                      <a:lnTo>
                        <a:pt x="270" y="52"/>
                      </a:lnTo>
                      <a:lnTo>
                        <a:pt x="272" y="54"/>
                      </a:lnTo>
                      <a:lnTo>
                        <a:pt x="272" y="56"/>
                      </a:lnTo>
                      <a:lnTo>
                        <a:pt x="274" y="58"/>
                      </a:lnTo>
                      <a:lnTo>
                        <a:pt x="274" y="60"/>
                      </a:lnTo>
                      <a:lnTo>
                        <a:pt x="274" y="62"/>
                      </a:lnTo>
                      <a:lnTo>
                        <a:pt x="272" y="62"/>
                      </a:lnTo>
                      <a:lnTo>
                        <a:pt x="270" y="64"/>
                      </a:lnTo>
                      <a:lnTo>
                        <a:pt x="268" y="66"/>
                      </a:lnTo>
                      <a:lnTo>
                        <a:pt x="272" y="66"/>
                      </a:lnTo>
                      <a:lnTo>
                        <a:pt x="274" y="66"/>
                      </a:lnTo>
                      <a:lnTo>
                        <a:pt x="278" y="66"/>
                      </a:lnTo>
                      <a:lnTo>
                        <a:pt x="280" y="66"/>
                      </a:lnTo>
                      <a:lnTo>
                        <a:pt x="282" y="66"/>
                      </a:lnTo>
                      <a:lnTo>
                        <a:pt x="284" y="66"/>
                      </a:lnTo>
                      <a:lnTo>
                        <a:pt x="286" y="66"/>
                      </a:lnTo>
                      <a:lnTo>
                        <a:pt x="288" y="66"/>
                      </a:lnTo>
                      <a:lnTo>
                        <a:pt x="290" y="66"/>
                      </a:lnTo>
                      <a:lnTo>
                        <a:pt x="288" y="68"/>
                      </a:lnTo>
                      <a:lnTo>
                        <a:pt x="286" y="72"/>
                      </a:lnTo>
                      <a:lnTo>
                        <a:pt x="284" y="72"/>
                      </a:lnTo>
                      <a:lnTo>
                        <a:pt x="284" y="74"/>
                      </a:lnTo>
                      <a:lnTo>
                        <a:pt x="282" y="74"/>
                      </a:lnTo>
                      <a:lnTo>
                        <a:pt x="286" y="74"/>
                      </a:lnTo>
                      <a:lnTo>
                        <a:pt x="288" y="76"/>
                      </a:lnTo>
                      <a:lnTo>
                        <a:pt x="290" y="76"/>
                      </a:lnTo>
                      <a:lnTo>
                        <a:pt x="292" y="76"/>
                      </a:lnTo>
                      <a:lnTo>
                        <a:pt x="294" y="76"/>
                      </a:lnTo>
                      <a:lnTo>
                        <a:pt x="296" y="76"/>
                      </a:lnTo>
                      <a:lnTo>
                        <a:pt x="298" y="76"/>
                      </a:lnTo>
                      <a:lnTo>
                        <a:pt x="296" y="78"/>
                      </a:lnTo>
                      <a:lnTo>
                        <a:pt x="294" y="78"/>
                      </a:lnTo>
                      <a:lnTo>
                        <a:pt x="292" y="78"/>
                      </a:lnTo>
                      <a:lnTo>
                        <a:pt x="290" y="78"/>
                      </a:lnTo>
                      <a:lnTo>
                        <a:pt x="288" y="78"/>
                      </a:lnTo>
                      <a:lnTo>
                        <a:pt x="286" y="78"/>
                      </a:lnTo>
                      <a:lnTo>
                        <a:pt x="284" y="78"/>
                      </a:lnTo>
                      <a:lnTo>
                        <a:pt x="282" y="80"/>
                      </a:lnTo>
                      <a:lnTo>
                        <a:pt x="280" y="82"/>
                      </a:lnTo>
                      <a:lnTo>
                        <a:pt x="278" y="82"/>
                      </a:lnTo>
                      <a:lnTo>
                        <a:pt x="276" y="82"/>
                      </a:lnTo>
                      <a:lnTo>
                        <a:pt x="274" y="82"/>
                      </a:lnTo>
                      <a:lnTo>
                        <a:pt x="272" y="82"/>
                      </a:lnTo>
                      <a:lnTo>
                        <a:pt x="270" y="82"/>
                      </a:lnTo>
                      <a:lnTo>
                        <a:pt x="268" y="82"/>
                      </a:lnTo>
                      <a:lnTo>
                        <a:pt x="266" y="82"/>
                      </a:lnTo>
                      <a:lnTo>
                        <a:pt x="262" y="84"/>
                      </a:lnTo>
                      <a:lnTo>
                        <a:pt x="258" y="84"/>
                      </a:lnTo>
                      <a:lnTo>
                        <a:pt x="256" y="84"/>
                      </a:lnTo>
                      <a:lnTo>
                        <a:pt x="252" y="84"/>
                      </a:lnTo>
                      <a:lnTo>
                        <a:pt x="250" y="84"/>
                      </a:lnTo>
                      <a:lnTo>
                        <a:pt x="248" y="84"/>
                      </a:lnTo>
                      <a:lnTo>
                        <a:pt x="246" y="84"/>
                      </a:lnTo>
                      <a:lnTo>
                        <a:pt x="246" y="82"/>
                      </a:lnTo>
                      <a:lnTo>
                        <a:pt x="244" y="82"/>
                      </a:lnTo>
                      <a:lnTo>
                        <a:pt x="246" y="80"/>
                      </a:lnTo>
                      <a:lnTo>
                        <a:pt x="248" y="80"/>
                      </a:lnTo>
                      <a:lnTo>
                        <a:pt x="250" y="78"/>
                      </a:lnTo>
                      <a:lnTo>
                        <a:pt x="250" y="76"/>
                      </a:lnTo>
                      <a:lnTo>
                        <a:pt x="248" y="76"/>
                      </a:lnTo>
                      <a:lnTo>
                        <a:pt x="246" y="76"/>
                      </a:lnTo>
                      <a:lnTo>
                        <a:pt x="244" y="76"/>
                      </a:lnTo>
                      <a:lnTo>
                        <a:pt x="242" y="76"/>
                      </a:lnTo>
                      <a:lnTo>
                        <a:pt x="240" y="76"/>
                      </a:lnTo>
                      <a:lnTo>
                        <a:pt x="238" y="76"/>
                      </a:lnTo>
                      <a:lnTo>
                        <a:pt x="236" y="76"/>
                      </a:lnTo>
                      <a:lnTo>
                        <a:pt x="234" y="76"/>
                      </a:lnTo>
                      <a:lnTo>
                        <a:pt x="230" y="76"/>
                      </a:lnTo>
                      <a:lnTo>
                        <a:pt x="228" y="76"/>
                      </a:lnTo>
                      <a:lnTo>
                        <a:pt x="224" y="76"/>
                      </a:lnTo>
                      <a:lnTo>
                        <a:pt x="222" y="76"/>
                      </a:lnTo>
                      <a:lnTo>
                        <a:pt x="222" y="78"/>
                      </a:lnTo>
                      <a:lnTo>
                        <a:pt x="220" y="80"/>
                      </a:lnTo>
                      <a:lnTo>
                        <a:pt x="222" y="82"/>
                      </a:lnTo>
                      <a:lnTo>
                        <a:pt x="220" y="82"/>
                      </a:lnTo>
                      <a:lnTo>
                        <a:pt x="218" y="82"/>
                      </a:lnTo>
                      <a:lnTo>
                        <a:pt x="216" y="82"/>
                      </a:lnTo>
                      <a:lnTo>
                        <a:pt x="212" y="84"/>
                      </a:lnTo>
                      <a:lnTo>
                        <a:pt x="208" y="84"/>
                      </a:lnTo>
                      <a:lnTo>
                        <a:pt x="204" y="84"/>
                      </a:lnTo>
                      <a:lnTo>
                        <a:pt x="202" y="84"/>
                      </a:lnTo>
                      <a:lnTo>
                        <a:pt x="200" y="84"/>
                      </a:lnTo>
                      <a:lnTo>
                        <a:pt x="198" y="84"/>
                      </a:lnTo>
                      <a:lnTo>
                        <a:pt x="196" y="86"/>
                      </a:lnTo>
                      <a:lnTo>
                        <a:pt x="194" y="86"/>
                      </a:lnTo>
                      <a:lnTo>
                        <a:pt x="188" y="86"/>
                      </a:lnTo>
                      <a:lnTo>
                        <a:pt x="182" y="88"/>
                      </a:lnTo>
                      <a:lnTo>
                        <a:pt x="180" y="88"/>
                      </a:lnTo>
                      <a:lnTo>
                        <a:pt x="178" y="90"/>
                      </a:lnTo>
                      <a:lnTo>
                        <a:pt x="176" y="90"/>
                      </a:lnTo>
                      <a:lnTo>
                        <a:pt x="174" y="90"/>
                      </a:lnTo>
                      <a:lnTo>
                        <a:pt x="174" y="92"/>
                      </a:lnTo>
                      <a:lnTo>
                        <a:pt x="180" y="94"/>
                      </a:lnTo>
                      <a:lnTo>
                        <a:pt x="182" y="94"/>
                      </a:lnTo>
                      <a:lnTo>
                        <a:pt x="184" y="94"/>
                      </a:lnTo>
                      <a:lnTo>
                        <a:pt x="186" y="96"/>
                      </a:lnTo>
                      <a:lnTo>
                        <a:pt x="188" y="96"/>
                      </a:lnTo>
                      <a:lnTo>
                        <a:pt x="190" y="96"/>
                      </a:lnTo>
                      <a:lnTo>
                        <a:pt x="188" y="96"/>
                      </a:lnTo>
                      <a:lnTo>
                        <a:pt x="186" y="96"/>
                      </a:lnTo>
                      <a:lnTo>
                        <a:pt x="184" y="98"/>
                      </a:lnTo>
                      <a:lnTo>
                        <a:pt x="182" y="98"/>
                      </a:lnTo>
                      <a:lnTo>
                        <a:pt x="180" y="100"/>
                      </a:lnTo>
                      <a:lnTo>
                        <a:pt x="178" y="100"/>
                      </a:lnTo>
                      <a:lnTo>
                        <a:pt x="178" y="102"/>
                      </a:lnTo>
                      <a:lnTo>
                        <a:pt x="178" y="104"/>
                      </a:lnTo>
                      <a:lnTo>
                        <a:pt x="176" y="106"/>
                      </a:lnTo>
                      <a:lnTo>
                        <a:pt x="176" y="108"/>
                      </a:lnTo>
                      <a:lnTo>
                        <a:pt x="178" y="108"/>
                      </a:lnTo>
                      <a:lnTo>
                        <a:pt x="180" y="110"/>
                      </a:lnTo>
                      <a:lnTo>
                        <a:pt x="184" y="110"/>
                      </a:lnTo>
                      <a:lnTo>
                        <a:pt x="186" y="110"/>
                      </a:lnTo>
                      <a:lnTo>
                        <a:pt x="188" y="110"/>
                      </a:lnTo>
                      <a:lnTo>
                        <a:pt x="190" y="110"/>
                      </a:lnTo>
                      <a:lnTo>
                        <a:pt x="194" y="110"/>
                      </a:lnTo>
                      <a:lnTo>
                        <a:pt x="196" y="110"/>
                      </a:lnTo>
                      <a:lnTo>
                        <a:pt x="198" y="110"/>
                      </a:lnTo>
                      <a:lnTo>
                        <a:pt x="200" y="110"/>
                      </a:lnTo>
                      <a:lnTo>
                        <a:pt x="200" y="108"/>
                      </a:lnTo>
                      <a:lnTo>
                        <a:pt x="202" y="110"/>
                      </a:lnTo>
                      <a:lnTo>
                        <a:pt x="204" y="110"/>
                      </a:lnTo>
                      <a:lnTo>
                        <a:pt x="208" y="110"/>
                      </a:lnTo>
                      <a:lnTo>
                        <a:pt x="210" y="112"/>
                      </a:lnTo>
                      <a:lnTo>
                        <a:pt x="212" y="112"/>
                      </a:lnTo>
                      <a:lnTo>
                        <a:pt x="212" y="110"/>
                      </a:lnTo>
                      <a:lnTo>
                        <a:pt x="214" y="110"/>
                      </a:lnTo>
                      <a:lnTo>
                        <a:pt x="214" y="108"/>
                      </a:lnTo>
                      <a:lnTo>
                        <a:pt x="216" y="108"/>
                      </a:lnTo>
                      <a:lnTo>
                        <a:pt x="216" y="110"/>
                      </a:lnTo>
                      <a:lnTo>
                        <a:pt x="218" y="110"/>
                      </a:lnTo>
                      <a:lnTo>
                        <a:pt x="218" y="112"/>
                      </a:lnTo>
                      <a:lnTo>
                        <a:pt x="220" y="110"/>
                      </a:lnTo>
                      <a:lnTo>
                        <a:pt x="222" y="110"/>
                      </a:lnTo>
                      <a:lnTo>
                        <a:pt x="224" y="108"/>
                      </a:lnTo>
                      <a:lnTo>
                        <a:pt x="226" y="106"/>
                      </a:lnTo>
                      <a:lnTo>
                        <a:pt x="228" y="106"/>
                      </a:lnTo>
                      <a:lnTo>
                        <a:pt x="230" y="106"/>
                      </a:lnTo>
                      <a:lnTo>
                        <a:pt x="232" y="104"/>
                      </a:lnTo>
                      <a:lnTo>
                        <a:pt x="232" y="106"/>
                      </a:lnTo>
                      <a:lnTo>
                        <a:pt x="234" y="106"/>
                      </a:lnTo>
                      <a:lnTo>
                        <a:pt x="238" y="106"/>
                      </a:lnTo>
                      <a:lnTo>
                        <a:pt x="240" y="106"/>
                      </a:lnTo>
                      <a:lnTo>
                        <a:pt x="242" y="104"/>
                      </a:lnTo>
                      <a:lnTo>
                        <a:pt x="246" y="102"/>
                      </a:lnTo>
                      <a:lnTo>
                        <a:pt x="248" y="102"/>
                      </a:lnTo>
                      <a:lnTo>
                        <a:pt x="250" y="102"/>
                      </a:lnTo>
                      <a:lnTo>
                        <a:pt x="250" y="104"/>
                      </a:lnTo>
                      <a:lnTo>
                        <a:pt x="248" y="108"/>
                      </a:lnTo>
                      <a:lnTo>
                        <a:pt x="246" y="110"/>
                      </a:lnTo>
                      <a:lnTo>
                        <a:pt x="244" y="110"/>
                      </a:lnTo>
                      <a:lnTo>
                        <a:pt x="242" y="110"/>
                      </a:lnTo>
                      <a:lnTo>
                        <a:pt x="240" y="110"/>
                      </a:lnTo>
                      <a:lnTo>
                        <a:pt x="236" y="110"/>
                      </a:lnTo>
                      <a:lnTo>
                        <a:pt x="234" y="110"/>
                      </a:lnTo>
                      <a:lnTo>
                        <a:pt x="234" y="112"/>
                      </a:lnTo>
                      <a:lnTo>
                        <a:pt x="234" y="114"/>
                      </a:lnTo>
                      <a:lnTo>
                        <a:pt x="234" y="116"/>
                      </a:lnTo>
                      <a:lnTo>
                        <a:pt x="234" y="118"/>
                      </a:lnTo>
                      <a:lnTo>
                        <a:pt x="234" y="120"/>
                      </a:lnTo>
                      <a:lnTo>
                        <a:pt x="232" y="122"/>
                      </a:lnTo>
                      <a:lnTo>
                        <a:pt x="228" y="124"/>
                      </a:lnTo>
                      <a:lnTo>
                        <a:pt x="226" y="124"/>
                      </a:lnTo>
                      <a:lnTo>
                        <a:pt x="224" y="126"/>
                      </a:lnTo>
                      <a:lnTo>
                        <a:pt x="220" y="128"/>
                      </a:lnTo>
                      <a:lnTo>
                        <a:pt x="218" y="128"/>
                      </a:lnTo>
                      <a:lnTo>
                        <a:pt x="214" y="128"/>
                      </a:lnTo>
                      <a:lnTo>
                        <a:pt x="212" y="128"/>
                      </a:lnTo>
                      <a:lnTo>
                        <a:pt x="210" y="128"/>
                      </a:lnTo>
                      <a:lnTo>
                        <a:pt x="208" y="128"/>
                      </a:lnTo>
                      <a:lnTo>
                        <a:pt x="206" y="128"/>
                      </a:lnTo>
                      <a:lnTo>
                        <a:pt x="204" y="128"/>
                      </a:lnTo>
                      <a:lnTo>
                        <a:pt x="204" y="126"/>
                      </a:lnTo>
                      <a:lnTo>
                        <a:pt x="202" y="126"/>
                      </a:lnTo>
                      <a:lnTo>
                        <a:pt x="202" y="124"/>
                      </a:lnTo>
                      <a:lnTo>
                        <a:pt x="200" y="124"/>
                      </a:lnTo>
                      <a:lnTo>
                        <a:pt x="198" y="126"/>
                      </a:lnTo>
                      <a:lnTo>
                        <a:pt x="196" y="126"/>
                      </a:lnTo>
                      <a:lnTo>
                        <a:pt x="196" y="128"/>
                      </a:lnTo>
                      <a:lnTo>
                        <a:pt x="196" y="130"/>
                      </a:lnTo>
                      <a:lnTo>
                        <a:pt x="194" y="130"/>
                      </a:lnTo>
                      <a:lnTo>
                        <a:pt x="192" y="132"/>
                      </a:lnTo>
                      <a:lnTo>
                        <a:pt x="190" y="134"/>
                      </a:lnTo>
                      <a:lnTo>
                        <a:pt x="186" y="134"/>
                      </a:lnTo>
                      <a:lnTo>
                        <a:pt x="182" y="136"/>
                      </a:lnTo>
                      <a:lnTo>
                        <a:pt x="180" y="136"/>
                      </a:lnTo>
                      <a:lnTo>
                        <a:pt x="178" y="136"/>
                      </a:lnTo>
                      <a:lnTo>
                        <a:pt x="174" y="134"/>
                      </a:lnTo>
                      <a:lnTo>
                        <a:pt x="172" y="132"/>
                      </a:lnTo>
                      <a:lnTo>
                        <a:pt x="170" y="132"/>
                      </a:lnTo>
                      <a:lnTo>
                        <a:pt x="166" y="134"/>
                      </a:lnTo>
                      <a:lnTo>
                        <a:pt x="164" y="136"/>
                      </a:lnTo>
                      <a:lnTo>
                        <a:pt x="160" y="138"/>
                      </a:lnTo>
                      <a:lnTo>
                        <a:pt x="158" y="138"/>
                      </a:lnTo>
                      <a:lnTo>
                        <a:pt x="156" y="140"/>
                      </a:lnTo>
                      <a:lnTo>
                        <a:pt x="154" y="142"/>
                      </a:lnTo>
                      <a:lnTo>
                        <a:pt x="152" y="142"/>
                      </a:lnTo>
                      <a:lnTo>
                        <a:pt x="150" y="142"/>
                      </a:lnTo>
                      <a:lnTo>
                        <a:pt x="150" y="144"/>
                      </a:lnTo>
                      <a:lnTo>
                        <a:pt x="148" y="144"/>
                      </a:lnTo>
                      <a:lnTo>
                        <a:pt x="146" y="146"/>
                      </a:lnTo>
                      <a:lnTo>
                        <a:pt x="146" y="148"/>
                      </a:lnTo>
                      <a:lnTo>
                        <a:pt x="144" y="148"/>
                      </a:lnTo>
                      <a:lnTo>
                        <a:pt x="142" y="146"/>
                      </a:lnTo>
                      <a:lnTo>
                        <a:pt x="142" y="144"/>
                      </a:lnTo>
                      <a:lnTo>
                        <a:pt x="140" y="144"/>
                      </a:lnTo>
                      <a:lnTo>
                        <a:pt x="140" y="146"/>
                      </a:lnTo>
                      <a:lnTo>
                        <a:pt x="138" y="146"/>
                      </a:lnTo>
                      <a:lnTo>
                        <a:pt x="132" y="148"/>
                      </a:lnTo>
                      <a:lnTo>
                        <a:pt x="130" y="148"/>
                      </a:lnTo>
                      <a:lnTo>
                        <a:pt x="128" y="148"/>
                      </a:lnTo>
                      <a:lnTo>
                        <a:pt x="126" y="150"/>
                      </a:lnTo>
                      <a:lnTo>
                        <a:pt x="124" y="150"/>
                      </a:lnTo>
                      <a:lnTo>
                        <a:pt x="122" y="154"/>
                      </a:lnTo>
                      <a:lnTo>
                        <a:pt x="120" y="156"/>
                      </a:lnTo>
                      <a:lnTo>
                        <a:pt x="118" y="156"/>
                      </a:lnTo>
                      <a:lnTo>
                        <a:pt x="116" y="154"/>
                      </a:lnTo>
                      <a:lnTo>
                        <a:pt x="114" y="154"/>
                      </a:lnTo>
                      <a:lnTo>
                        <a:pt x="112" y="154"/>
                      </a:lnTo>
                      <a:lnTo>
                        <a:pt x="112" y="156"/>
                      </a:lnTo>
                      <a:lnTo>
                        <a:pt x="112" y="158"/>
                      </a:lnTo>
                      <a:lnTo>
                        <a:pt x="110" y="158"/>
                      </a:lnTo>
                      <a:lnTo>
                        <a:pt x="108" y="158"/>
                      </a:lnTo>
                      <a:lnTo>
                        <a:pt x="106" y="158"/>
                      </a:lnTo>
                      <a:lnTo>
                        <a:pt x="106" y="160"/>
                      </a:lnTo>
                      <a:lnTo>
                        <a:pt x="106" y="162"/>
                      </a:lnTo>
                      <a:lnTo>
                        <a:pt x="106" y="164"/>
                      </a:lnTo>
                      <a:lnTo>
                        <a:pt x="104" y="166"/>
                      </a:lnTo>
                      <a:lnTo>
                        <a:pt x="104" y="168"/>
                      </a:lnTo>
                      <a:lnTo>
                        <a:pt x="102" y="168"/>
                      </a:lnTo>
                      <a:lnTo>
                        <a:pt x="106" y="166"/>
                      </a:lnTo>
                      <a:lnTo>
                        <a:pt x="108" y="166"/>
                      </a:lnTo>
                      <a:lnTo>
                        <a:pt x="110" y="166"/>
                      </a:lnTo>
                      <a:lnTo>
                        <a:pt x="112" y="164"/>
                      </a:lnTo>
                      <a:lnTo>
                        <a:pt x="114" y="164"/>
                      </a:lnTo>
                      <a:lnTo>
                        <a:pt x="116" y="164"/>
                      </a:lnTo>
                      <a:lnTo>
                        <a:pt x="116" y="162"/>
                      </a:lnTo>
                      <a:lnTo>
                        <a:pt x="118" y="162"/>
                      </a:lnTo>
                      <a:lnTo>
                        <a:pt x="116" y="164"/>
                      </a:lnTo>
                      <a:lnTo>
                        <a:pt x="114" y="166"/>
                      </a:lnTo>
                      <a:lnTo>
                        <a:pt x="112" y="166"/>
                      </a:lnTo>
                      <a:lnTo>
                        <a:pt x="112" y="168"/>
                      </a:lnTo>
                      <a:lnTo>
                        <a:pt x="112" y="170"/>
                      </a:lnTo>
                      <a:lnTo>
                        <a:pt x="110" y="170"/>
                      </a:lnTo>
                      <a:lnTo>
                        <a:pt x="108" y="172"/>
                      </a:lnTo>
                      <a:lnTo>
                        <a:pt x="110" y="172"/>
                      </a:lnTo>
                      <a:lnTo>
                        <a:pt x="112" y="172"/>
                      </a:lnTo>
                      <a:lnTo>
                        <a:pt x="116" y="172"/>
                      </a:lnTo>
                      <a:lnTo>
                        <a:pt x="120" y="172"/>
                      </a:lnTo>
                      <a:lnTo>
                        <a:pt x="122" y="172"/>
                      </a:lnTo>
                      <a:lnTo>
                        <a:pt x="122" y="174"/>
                      </a:lnTo>
                      <a:lnTo>
                        <a:pt x="122" y="176"/>
                      </a:lnTo>
                      <a:lnTo>
                        <a:pt x="120" y="176"/>
                      </a:lnTo>
                      <a:lnTo>
                        <a:pt x="118" y="176"/>
                      </a:lnTo>
                      <a:lnTo>
                        <a:pt x="116" y="176"/>
                      </a:lnTo>
                      <a:lnTo>
                        <a:pt x="114" y="176"/>
                      </a:lnTo>
                      <a:lnTo>
                        <a:pt x="112" y="176"/>
                      </a:lnTo>
                      <a:lnTo>
                        <a:pt x="110" y="176"/>
                      </a:lnTo>
                      <a:lnTo>
                        <a:pt x="108" y="178"/>
                      </a:lnTo>
                      <a:lnTo>
                        <a:pt x="106" y="178"/>
                      </a:lnTo>
                      <a:lnTo>
                        <a:pt x="104" y="178"/>
                      </a:lnTo>
                      <a:lnTo>
                        <a:pt x="106" y="178"/>
                      </a:lnTo>
                      <a:lnTo>
                        <a:pt x="106" y="176"/>
                      </a:lnTo>
                      <a:lnTo>
                        <a:pt x="108" y="176"/>
                      </a:lnTo>
                      <a:lnTo>
                        <a:pt x="106" y="174"/>
                      </a:lnTo>
                      <a:lnTo>
                        <a:pt x="104" y="174"/>
                      </a:lnTo>
                      <a:lnTo>
                        <a:pt x="102" y="174"/>
                      </a:lnTo>
                      <a:lnTo>
                        <a:pt x="100" y="174"/>
                      </a:lnTo>
                      <a:lnTo>
                        <a:pt x="100" y="176"/>
                      </a:lnTo>
                      <a:lnTo>
                        <a:pt x="98" y="176"/>
                      </a:lnTo>
                      <a:lnTo>
                        <a:pt x="96" y="178"/>
                      </a:lnTo>
                      <a:lnTo>
                        <a:pt x="94" y="178"/>
                      </a:lnTo>
                      <a:lnTo>
                        <a:pt x="96" y="180"/>
                      </a:lnTo>
                      <a:lnTo>
                        <a:pt x="98" y="180"/>
                      </a:lnTo>
                      <a:lnTo>
                        <a:pt x="98" y="182"/>
                      </a:lnTo>
                      <a:lnTo>
                        <a:pt x="96" y="182"/>
                      </a:lnTo>
                      <a:lnTo>
                        <a:pt x="96" y="184"/>
                      </a:lnTo>
                      <a:lnTo>
                        <a:pt x="96" y="186"/>
                      </a:lnTo>
                      <a:lnTo>
                        <a:pt x="94" y="188"/>
                      </a:lnTo>
                      <a:lnTo>
                        <a:pt x="94" y="190"/>
                      </a:lnTo>
                      <a:lnTo>
                        <a:pt x="94" y="192"/>
                      </a:lnTo>
                      <a:lnTo>
                        <a:pt x="96" y="192"/>
                      </a:lnTo>
                      <a:lnTo>
                        <a:pt x="98" y="192"/>
                      </a:lnTo>
                      <a:lnTo>
                        <a:pt x="100" y="192"/>
                      </a:lnTo>
                      <a:lnTo>
                        <a:pt x="104" y="192"/>
                      </a:lnTo>
                      <a:lnTo>
                        <a:pt x="106" y="192"/>
                      </a:lnTo>
                      <a:lnTo>
                        <a:pt x="108" y="192"/>
                      </a:lnTo>
                      <a:lnTo>
                        <a:pt x="110" y="190"/>
                      </a:lnTo>
                      <a:lnTo>
                        <a:pt x="112" y="190"/>
                      </a:lnTo>
                      <a:lnTo>
                        <a:pt x="114" y="190"/>
                      </a:lnTo>
                      <a:lnTo>
                        <a:pt x="116" y="188"/>
                      </a:lnTo>
                      <a:lnTo>
                        <a:pt x="118" y="188"/>
                      </a:lnTo>
                      <a:lnTo>
                        <a:pt x="120" y="186"/>
                      </a:lnTo>
                      <a:lnTo>
                        <a:pt x="122" y="186"/>
                      </a:lnTo>
                      <a:lnTo>
                        <a:pt x="122" y="184"/>
                      </a:lnTo>
                      <a:lnTo>
                        <a:pt x="124" y="184"/>
                      </a:lnTo>
                      <a:lnTo>
                        <a:pt x="126" y="182"/>
                      </a:lnTo>
                      <a:lnTo>
                        <a:pt x="128" y="182"/>
                      </a:lnTo>
                      <a:lnTo>
                        <a:pt x="130" y="180"/>
                      </a:lnTo>
                      <a:lnTo>
                        <a:pt x="132" y="180"/>
                      </a:lnTo>
                      <a:lnTo>
                        <a:pt x="134" y="180"/>
                      </a:lnTo>
                      <a:lnTo>
                        <a:pt x="136" y="178"/>
                      </a:lnTo>
                      <a:lnTo>
                        <a:pt x="138" y="178"/>
                      </a:lnTo>
                      <a:lnTo>
                        <a:pt x="140" y="178"/>
                      </a:lnTo>
                      <a:lnTo>
                        <a:pt x="138" y="178"/>
                      </a:lnTo>
                      <a:lnTo>
                        <a:pt x="134" y="180"/>
                      </a:lnTo>
                      <a:lnTo>
                        <a:pt x="132" y="182"/>
                      </a:lnTo>
                      <a:lnTo>
                        <a:pt x="128" y="184"/>
                      </a:lnTo>
                      <a:lnTo>
                        <a:pt x="126" y="184"/>
                      </a:lnTo>
                      <a:lnTo>
                        <a:pt x="124" y="186"/>
                      </a:lnTo>
                      <a:lnTo>
                        <a:pt x="124" y="188"/>
                      </a:lnTo>
                      <a:lnTo>
                        <a:pt x="122" y="188"/>
                      </a:lnTo>
                      <a:lnTo>
                        <a:pt x="122" y="190"/>
                      </a:lnTo>
                      <a:lnTo>
                        <a:pt x="120" y="194"/>
                      </a:lnTo>
                      <a:lnTo>
                        <a:pt x="120" y="196"/>
                      </a:lnTo>
                      <a:lnTo>
                        <a:pt x="118" y="196"/>
                      </a:lnTo>
                      <a:lnTo>
                        <a:pt x="116" y="196"/>
                      </a:lnTo>
                      <a:lnTo>
                        <a:pt x="114" y="196"/>
                      </a:lnTo>
                      <a:lnTo>
                        <a:pt x="112" y="196"/>
                      </a:lnTo>
                      <a:lnTo>
                        <a:pt x="110" y="198"/>
                      </a:lnTo>
                      <a:lnTo>
                        <a:pt x="108" y="200"/>
                      </a:lnTo>
                      <a:lnTo>
                        <a:pt x="106" y="204"/>
                      </a:lnTo>
                      <a:lnTo>
                        <a:pt x="104" y="206"/>
                      </a:lnTo>
                      <a:lnTo>
                        <a:pt x="104" y="208"/>
                      </a:lnTo>
                      <a:lnTo>
                        <a:pt x="102" y="208"/>
                      </a:lnTo>
                      <a:lnTo>
                        <a:pt x="100" y="210"/>
                      </a:lnTo>
                      <a:lnTo>
                        <a:pt x="98" y="212"/>
                      </a:lnTo>
                      <a:lnTo>
                        <a:pt x="100" y="212"/>
                      </a:lnTo>
                      <a:lnTo>
                        <a:pt x="102" y="212"/>
                      </a:lnTo>
                      <a:lnTo>
                        <a:pt x="104" y="212"/>
                      </a:lnTo>
                      <a:lnTo>
                        <a:pt x="106" y="212"/>
                      </a:lnTo>
                      <a:lnTo>
                        <a:pt x="108" y="210"/>
                      </a:lnTo>
                      <a:lnTo>
                        <a:pt x="110" y="210"/>
                      </a:lnTo>
                      <a:lnTo>
                        <a:pt x="108" y="212"/>
                      </a:lnTo>
                      <a:lnTo>
                        <a:pt x="108" y="214"/>
                      </a:lnTo>
                      <a:lnTo>
                        <a:pt x="106" y="216"/>
                      </a:lnTo>
                      <a:lnTo>
                        <a:pt x="108" y="214"/>
                      </a:lnTo>
                      <a:lnTo>
                        <a:pt x="110" y="212"/>
                      </a:lnTo>
                      <a:lnTo>
                        <a:pt x="114" y="210"/>
                      </a:lnTo>
                      <a:lnTo>
                        <a:pt x="116" y="208"/>
                      </a:lnTo>
                      <a:lnTo>
                        <a:pt x="118" y="206"/>
                      </a:lnTo>
                      <a:lnTo>
                        <a:pt x="122" y="204"/>
                      </a:lnTo>
                      <a:lnTo>
                        <a:pt x="124" y="204"/>
                      </a:lnTo>
                      <a:lnTo>
                        <a:pt x="126" y="206"/>
                      </a:lnTo>
                      <a:lnTo>
                        <a:pt x="128" y="206"/>
                      </a:lnTo>
                      <a:lnTo>
                        <a:pt x="128" y="208"/>
                      </a:lnTo>
                      <a:lnTo>
                        <a:pt x="126" y="208"/>
                      </a:lnTo>
                      <a:lnTo>
                        <a:pt x="128" y="208"/>
                      </a:lnTo>
                      <a:lnTo>
                        <a:pt x="130" y="208"/>
                      </a:lnTo>
                      <a:lnTo>
                        <a:pt x="132" y="208"/>
                      </a:lnTo>
                      <a:lnTo>
                        <a:pt x="132" y="210"/>
                      </a:lnTo>
                      <a:lnTo>
                        <a:pt x="130" y="212"/>
                      </a:lnTo>
                      <a:lnTo>
                        <a:pt x="130" y="214"/>
                      </a:lnTo>
                      <a:lnTo>
                        <a:pt x="132" y="216"/>
                      </a:lnTo>
                      <a:lnTo>
                        <a:pt x="134" y="216"/>
                      </a:lnTo>
                      <a:lnTo>
                        <a:pt x="136" y="216"/>
                      </a:lnTo>
                      <a:lnTo>
                        <a:pt x="138" y="214"/>
                      </a:lnTo>
                      <a:lnTo>
                        <a:pt x="140" y="212"/>
                      </a:lnTo>
                      <a:lnTo>
                        <a:pt x="142" y="210"/>
                      </a:lnTo>
                      <a:lnTo>
                        <a:pt x="144" y="210"/>
                      </a:lnTo>
                      <a:lnTo>
                        <a:pt x="144" y="208"/>
                      </a:lnTo>
                      <a:lnTo>
                        <a:pt x="148" y="206"/>
                      </a:lnTo>
                      <a:lnTo>
                        <a:pt x="150" y="206"/>
                      </a:lnTo>
                      <a:lnTo>
                        <a:pt x="152" y="204"/>
                      </a:lnTo>
                      <a:lnTo>
                        <a:pt x="154" y="204"/>
                      </a:lnTo>
                      <a:lnTo>
                        <a:pt x="156" y="206"/>
                      </a:lnTo>
                      <a:lnTo>
                        <a:pt x="154" y="206"/>
                      </a:lnTo>
                      <a:lnTo>
                        <a:pt x="152" y="206"/>
                      </a:lnTo>
                      <a:lnTo>
                        <a:pt x="150" y="206"/>
                      </a:lnTo>
                      <a:lnTo>
                        <a:pt x="148" y="208"/>
                      </a:lnTo>
                      <a:lnTo>
                        <a:pt x="148" y="210"/>
                      </a:lnTo>
                      <a:lnTo>
                        <a:pt x="148" y="212"/>
                      </a:lnTo>
                      <a:lnTo>
                        <a:pt x="150" y="212"/>
                      </a:lnTo>
                      <a:lnTo>
                        <a:pt x="152" y="212"/>
                      </a:lnTo>
                      <a:lnTo>
                        <a:pt x="156" y="210"/>
                      </a:lnTo>
                      <a:lnTo>
                        <a:pt x="160" y="210"/>
                      </a:lnTo>
                      <a:lnTo>
                        <a:pt x="164" y="208"/>
                      </a:lnTo>
                      <a:lnTo>
                        <a:pt x="166" y="208"/>
                      </a:lnTo>
                      <a:lnTo>
                        <a:pt x="168" y="208"/>
                      </a:lnTo>
                      <a:lnTo>
                        <a:pt x="172" y="206"/>
                      </a:lnTo>
                      <a:lnTo>
                        <a:pt x="174" y="204"/>
                      </a:lnTo>
                      <a:lnTo>
                        <a:pt x="176" y="204"/>
                      </a:lnTo>
                      <a:lnTo>
                        <a:pt x="178" y="204"/>
                      </a:lnTo>
                      <a:lnTo>
                        <a:pt x="178" y="202"/>
                      </a:lnTo>
                      <a:lnTo>
                        <a:pt x="176" y="204"/>
                      </a:lnTo>
                      <a:lnTo>
                        <a:pt x="174" y="206"/>
                      </a:lnTo>
                      <a:lnTo>
                        <a:pt x="172" y="206"/>
                      </a:lnTo>
                      <a:lnTo>
                        <a:pt x="170" y="208"/>
                      </a:lnTo>
                      <a:lnTo>
                        <a:pt x="168" y="208"/>
                      </a:lnTo>
                      <a:lnTo>
                        <a:pt x="168" y="210"/>
                      </a:lnTo>
                      <a:lnTo>
                        <a:pt x="168" y="212"/>
                      </a:lnTo>
                      <a:lnTo>
                        <a:pt x="168" y="214"/>
                      </a:lnTo>
                      <a:lnTo>
                        <a:pt x="166" y="214"/>
                      </a:lnTo>
                      <a:lnTo>
                        <a:pt x="164" y="214"/>
                      </a:lnTo>
                      <a:lnTo>
                        <a:pt x="160" y="214"/>
                      </a:lnTo>
                      <a:lnTo>
                        <a:pt x="156" y="214"/>
                      </a:lnTo>
                      <a:lnTo>
                        <a:pt x="156" y="216"/>
                      </a:lnTo>
                      <a:lnTo>
                        <a:pt x="154" y="216"/>
                      </a:lnTo>
                      <a:lnTo>
                        <a:pt x="152" y="218"/>
                      </a:lnTo>
                      <a:lnTo>
                        <a:pt x="150" y="220"/>
                      </a:lnTo>
                      <a:lnTo>
                        <a:pt x="148" y="220"/>
                      </a:lnTo>
                      <a:lnTo>
                        <a:pt x="146" y="220"/>
                      </a:lnTo>
                      <a:lnTo>
                        <a:pt x="144" y="220"/>
                      </a:lnTo>
                      <a:lnTo>
                        <a:pt x="140" y="224"/>
                      </a:lnTo>
                      <a:lnTo>
                        <a:pt x="138" y="226"/>
                      </a:lnTo>
                      <a:lnTo>
                        <a:pt x="136" y="226"/>
                      </a:lnTo>
                      <a:lnTo>
                        <a:pt x="136" y="228"/>
                      </a:lnTo>
                      <a:lnTo>
                        <a:pt x="134" y="228"/>
                      </a:lnTo>
                      <a:lnTo>
                        <a:pt x="134" y="230"/>
                      </a:lnTo>
                      <a:lnTo>
                        <a:pt x="134" y="232"/>
                      </a:lnTo>
                      <a:lnTo>
                        <a:pt x="132" y="232"/>
                      </a:lnTo>
                      <a:lnTo>
                        <a:pt x="128" y="232"/>
                      </a:lnTo>
                      <a:lnTo>
                        <a:pt x="126" y="232"/>
                      </a:lnTo>
                      <a:lnTo>
                        <a:pt x="124" y="232"/>
                      </a:lnTo>
                      <a:lnTo>
                        <a:pt x="124" y="234"/>
                      </a:lnTo>
                      <a:lnTo>
                        <a:pt x="122" y="234"/>
                      </a:lnTo>
                      <a:lnTo>
                        <a:pt x="120" y="234"/>
                      </a:lnTo>
                      <a:lnTo>
                        <a:pt x="116" y="234"/>
                      </a:lnTo>
                      <a:lnTo>
                        <a:pt x="114" y="236"/>
                      </a:lnTo>
                      <a:lnTo>
                        <a:pt x="110" y="236"/>
                      </a:lnTo>
                      <a:lnTo>
                        <a:pt x="110" y="238"/>
                      </a:lnTo>
                      <a:lnTo>
                        <a:pt x="108" y="238"/>
                      </a:lnTo>
                      <a:lnTo>
                        <a:pt x="106" y="238"/>
                      </a:lnTo>
                      <a:lnTo>
                        <a:pt x="106" y="240"/>
                      </a:lnTo>
                      <a:lnTo>
                        <a:pt x="106" y="242"/>
                      </a:lnTo>
                      <a:lnTo>
                        <a:pt x="106" y="244"/>
                      </a:lnTo>
                      <a:lnTo>
                        <a:pt x="104" y="244"/>
                      </a:lnTo>
                      <a:lnTo>
                        <a:pt x="104" y="246"/>
                      </a:lnTo>
                      <a:lnTo>
                        <a:pt x="102" y="246"/>
                      </a:lnTo>
                      <a:lnTo>
                        <a:pt x="100" y="246"/>
                      </a:lnTo>
                      <a:lnTo>
                        <a:pt x="98" y="246"/>
                      </a:lnTo>
                      <a:lnTo>
                        <a:pt x="96" y="246"/>
                      </a:lnTo>
                      <a:lnTo>
                        <a:pt x="90" y="246"/>
                      </a:lnTo>
                      <a:lnTo>
                        <a:pt x="86" y="246"/>
                      </a:lnTo>
                      <a:lnTo>
                        <a:pt x="84" y="246"/>
                      </a:lnTo>
                      <a:lnTo>
                        <a:pt x="82" y="248"/>
                      </a:lnTo>
                      <a:lnTo>
                        <a:pt x="78" y="250"/>
                      </a:lnTo>
                      <a:lnTo>
                        <a:pt x="74" y="252"/>
                      </a:lnTo>
                      <a:lnTo>
                        <a:pt x="70" y="254"/>
                      </a:lnTo>
                      <a:lnTo>
                        <a:pt x="66" y="258"/>
                      </a:lnTo>
                      <a:lnTo>
                        <a:pt x="64" y="258"/>
                      </a:lnTo>
                      <a:lnTo>
                        <a:pt x="62" y="260"/>
                      </a:lnTo>
                      <a:lnTo>
                        <a:pt x="60" y="262"/>
                      </a:lnTo>
                      <a:lnTo>
                        <a:pt x="58" y="262"/>
                      </a:lnTo>
                      <a:lnTo>
                        <a:pt x="56" y="262"/>
                      </a:lnTo>
                      <a:lnTo>
                        <a:pt x="54" y="262"/>
                      </a:lnTo>
                      <a:lnTo>
                        <a:pt x="52" y="264"/>
                      </a:lnTo>
                      <a:lnTo>
                        <a:pt x="52" y="266"/>
                      </a:lnTo>
                      <a:lnTo>
                        <a:pt x="52" y="264"/>
                      </a:lnTo>
                      <a:lnTo>
                        <a:pt x="52" y="262"/>
                      </a:lnTo>
                      <a:lnTo>
                        <a:pt x="50" y="262"/>
                      </a:lnTo>
                      <a:lnTo>
                        <a:pt x="48" y="262"/>
                      </a:lnTo>
                      <a:lnTo>
                        <a:pt x="44" y="262"/>
                      </a:lnTo>
                      <a:lnTo>
                        <a:pt x="42" y="262"/>
                      </a:lnTo>
                      <a:lnTo>
                        <a:pt x="40" y="262"/>
                      </a:lnTo>
                      <a:lnTo>
                        <a:pt x="38" y="262"/>
                      </a:lnTo>
                      <a:lnTo>
                        <a:pt x="36" y="264"/>
                      </a:lnTo>
                      <a:lnTo>
                        <a:pt x="34" y="264"/>
                      </a:lnTo>
                      <a:lnTo>
                        <a:pt x="32" y="266"/>
                      </a:lnTo>
                      <a:lnTo>
                        <a:pt x="28" y="266"/>
                      </a:lnTo>
                      <a:lnTo>
                        <a:pt x="26" y="266"/>
                      </a:lnTo>
                      <a:lnTo>
                        <a:pt x="24" y="268"/>
                      </a:lnTo>
                      <a:lnTo>
                        <a:pt x="22" y="268"/>
                      </a:lnTo>
                      <a:lnTo>
                        <a:pt x="20" y="268"/>
                      </a:lnTo>
                      <a:lnTo>
                        <a:pt x="20" y="270"/>
                      </a:lnTo>
                      <a:lnTo>
                        <a:pt x="18" y="270"/>
                      </a:lnTo>
                      <a:lnTo>
                        <a:pt x="16" y="272"/>
                      </a:lnTo>
                      <a:lnTo>
                        <a:pt x="14" y="272"/>
                      </a:lnTo>
                      <a:lnTo>
                        <a:pt x="12" y="272"/>
                      </a:lnTo>
                      <a:lnTo>
                        <a:pt x="10" y="274"/>
                      </a:lnTo>
                      <a:lnTo>
                        <a:pt x="8" y="274"/>
                      </a:lnTo>
                      <a:lnTo>
                        <a:pt x="6" y="274"/>
                      </a:lnTo>
                      <a:lnTo>
                        <a:pt x="4" y="274"/>
                      </a:lnTo>
                      <a:lnTo>
                        <a:pt x="2" y="276"/>
                      </a:lnTo>
                      <a:lnTo>
                        <a:pt x="0" y="278"/>
                      </a:lnTo>
                      <a:lnTo>
                        <a:pt x="0" y="280"/>
                      </a:lnTo>
                      <a:lnTo>
                        <a:pt x="2" y="280"/>
                      </a:lnTo>
                      <a:lnTo>
                        <a:pt x="4" y="278"/>
                      </a:lnTo>
                      <a:lnTo>
                        <a:pt x="4" y="276"/>
                      </a:lnTo>
                      <a:lnTo>
                        <a:pt x="6" y="278"/>
                      </a:lnTo>
                      <a:lnTo>
                        <a:pt x="8" y="278"/>
                      </a:lnTo>
                      <a:lnTo>
                        <a:pt x="10" y="278"/>
                      </a:lnTo>
                      <a:lnTo>
                        <a:pt x="12" y="276"/>
                      </a:lnTo>
                      <a:lnTo>
                        <a:pt x="14" y="276"/>
                      </a:lnTo>
                      <a:lnTo>
                        <a:pt x="14" y="274"/>
                      </a:lnTo>
                      <a:lnTo>
                        <a:pt x="14" y="276"/>
                      </a:lnTo>
                      <a:lnTo>
                        <a:pt x="14" y="278"/>
                      </a:lnTo>
                      <a:lnTo>
                        <a:pt x="16" y="278"/>
                      </a:lnTo>
                      <a:lnTo>
                        <a:pt x="18" y="276"/>
                      </a:lnTo>
                      <a:lnTo>
                        <a:pt x="22" y="276"/>
                      </a:lnTo>
                      <a:lnTo>
                        <a:pt x="24" y="276"/>
                      </a:lnTo>
                      <a:lnTo>
                        <a:pt x="26" y="274"/>
                      </a:lnTo>
                      <a:lnTo>
                        <a:pt x="28" y="272"/>
                      </a:lnTo>
                      <a:lnTo>
                        <a:pt x="30" y="270"/>
                      </a:lnTo>
                      <a:lnTo>
                        <a:pt x="32" y="268"/>
                      </a:lnTo>
                      <a:lnTo>
                        <a:pt x="34" y="268"/>
                      </a:lnTo>
                      <a:lnTo>
                        <a:pt x="36" y="266"/>
                      </a:lnTo>
                      <a:lnTo>
                        <a:pt x="38" y="266"/>
                      </a:lnTo>
                      <a:lnTo>
                        <a:pt x="38" y="268"/>
                      </a:lnTo>
                      <a:lnTo>
                        <a:pt x="38" y="270"/>
                      </a:lnTo>
                      <a:lnTo>
                        <a:pt x="40" y="270"/>
                      </a:lnTo>
                      <a:lnTo>
                        <a:pt x="42" y="272"/>
                      </a:lnTo>
                      <a:lnTo>
                        <a:pt x="44" y="270"/>
                      </a:lnTo>
                      <a:lnTo>
                        <a:pt x="46" y="270"/>
                      </a:lnTo>
                      <a:lnTo>
                        <a:pt x="50" y="270"/>
                      </a:lnTo>
                      <a:lnTo>
                        <a:pt x="52" y="268"/>
                      </a:lnTo>
                      <a:lnTo>
                        <a:pt x="54" y="268"/>
                      </a:lnTo>
                      <a:lnTo>
                        <a:pt x="58" y="266"/>
                      </a:lnTo>
                      <a:lnTo>
                        <a:pt x="60" y="266"/>
                      </a:lnTo>
                      <a:lnTo>
                        <a:pt x="62" y="266"/>
                      </a:lnTo>
                      <a:lnTo>
                        <a:pt x="64" y="266"/>
                      </a:lnTo>
                      <a:lnTo>
                        <a:pt x="66" y="266"/>
                      </a:lnTo>
                      <a:lnTo>
                        <a:pt x="66" y="268"/>
                      </a:lnTo>
                      <a:lnTo>
                        <a:pt x="68" y="268"/>
                      </a:lnTo>
                      <a:lnTo>
                        <a:pt x="68" y="266"/>
                      </a:lnTo>
                      <a:lnTo>
                        <a:pt x="70" y="266"/>
                      </a:lnTo>
                      <a:lnTo>
                        <a:pt x="72" y="264"/>
                      </a:lnTo>
                      <a:lnTo>
                        <a:pt x="74" y="264"/>
                      </a:lnTo>
                      <a:lnTo>
                        <a:pt x="76" y="264"/>
                      </a:lnTo>
                      <a:lnTo>
                        <a:pt x="78" y="264"/>
                      </a:lnTo>
                      <a:lnTo>
                        <a:pt x="82" y="262"/>
                      </a:lnTo>
                      <a:lnTo>
                        <a:pt x="84" y="262"/>
                      </a:lnTo>
                      <a:lnTo>
                        <a:pt x="86" y="262"/>
                      </a:lnTo>
                      <a:lnTo>
                        <a:pt x="88" y="260"/>
                      </a:lnTo>
                      <a:lnTo>
                        <a:pt x="92" y="258"/>
                      </a:lnTo>
                      <a:lnTo>
                        <a:pt x="96" y="254"/>
                      </a:lnTo>
                      <a:lnTo>
                        <a:pt x="98" y="252"/>
                      </a:lnTo>
                      <a:lnTo>
                        <a:pt x="100" y="252"/>
                      </a:lnTo>
                      <a:lnTo>
                        <a:pt x="100" y="250"/>
                      </a:lnTo>
                      <a:lnTo>
                        <a:pt x="102" y="250"/>
                      </a:lnTo>
                      <a:lnTo>
                        <a:pt x="104" y="250"/>
                      </a:lnTo>
                      <a:lnTo>
                        <a:pt x="106" y="250"/>
                      </a:lnTo>
                      <a:lnTo>
                        <a:pt x="108" y="250"/>
                      </a:lnTo>
                      <a:lnTo>
                        <a:pt x="108" y="248"/>
                      </a:lnTo>
                      <a:lnTo>
                        <a:pt x="110" y="248"/>
                      </a:lnTo>
                      <a:lnTo>
                        <a:pt x="112" y="248"/>
                      </a:lnTo>
                      <a:lnTo>
                        <a:pt x="114" y="248"/>
                      </a:lnTo>
                      <a:lnTo>
                        <a:pt x="116" y="248"/>
                      </a:lnTo>
                      <a:lnTo>
                        <a:pt x="118" y="248"/>
                      </a:lnTo>
                      <a:lnTo>
                        <a:pt x="120" y="246"/>
                      </a:lnTo>
                      <a:lnTo>
                        <a:pt x="122" y="246"/>
                      </a:lnTo>
                      <a:lnTo>
                        <a:pt x="124" y="244"/>
                      </a:lnTo>
                      <a:lnTo>
                        <a:pt x="126" y="244"/>
                      </a:lnTo>
                      <a:lnTo>
                        <a:pt x="130" y="244"/>
                      </a:lnTo>
                      <a:lnTo>
                        <a:pt x="132" y="244"/>
                      </a:lnTo>
                      <a:lnTo>
                        <a:pt x="136" y="242"/>
                      </a:lnTo>
                      <a:lnTo>
                        <a:pt x="138" y="242"/>
                      </a:lnTo>
                      <a:lnTo>
                        <a:pt x="142" y="240"/>
                      </a:lnTo>
                      <a:lnTo>
                        <a:pt x="144" y="238"/>
                      </a:lnTo>
                      <a:lnTo>
                        <a:pt x="146" y="236"/>
                      </a:lnTo>
                      <a:lnTo>
                        <a:pt x="148" y="234"/>
                      </a:lnTo>
                      <a:lnTo>
                        <a:pt x="150" y="234"/>
                      </a:lnTo>
                      <a:lnTo>
                        <a:pt x="152" y="232"/>
                      </a:lnTo>
                      <a:lnTo>
                        <a:pt x="154" y="232"/>
                      </a:lnTo>
                      <a:lnTo>
                        <a:pt x="156" y="232"/>
                      </a:lnTo>
                      <a:lnTo>
                        <a:pt x="158" y="232"/>
                      </a:lnTo>
                      <a:lnTo>
                        <a:pt x="160" y="232"/>
                      </a:lnTo>
                      <a:lnTo>
                        <a:pt x="162" y="232"/>
                      </a:lnTo>
                      <a:lnTo>
                        <a:pt x="166" y="230"/>
                      </a:lnTo>
                      <a:lnTo>
                        <a:pt x="168" y="228"/>
                      </a:lnTo>
                      <a:lnTo>
                        <a:pt x="170" y="228"/>
                      </a:lnTo>
                      <a:lnTo>
                        <a:pt x="172" y="226"/>
                      </a:lnTo>
                      <a:lnTo>
                        <a:pt x="174" y="224"/>
                      </a:lnTo>
                      <a:lnTo>
                        <a:pt x="176" y="224"/>
                      </a:lnTo>
                      <a:lnTo>
                        <a:pt x="178" y="224"/>
                      </a:lnTo>
                      <a:lnTo>
                        <a:pt x="182" y="222"/>
                      </a:lnTo>
                      <a:lnTo>
                        <a:pt x="184" y="222"/>
                      </a:lnTo>
                      <a:lnTo>
                        <a:pt x="188" y="222"/>
                      </a:lnTo>
                      <a:lnTo>
                        <a:pt x="192" y="222"/>
                      </a:lnTo>
                      <a:lnTo>
                        <a:pt x="194" y="222"/>
                      </a:lnTo>
                      <a:lnTo>
                        <a:pt x="194" y="220"/>
                      </a:lnTo>
                      <a:lnTo>
                        <a:pt x="196" y="220"/>
                      </a:lnTo>
                      <a:lnTo>
                        <a:pt x="198" y="216"/>
                      </a:lnTo>
                      <a:lnTo>
                        <a:pt x="200" y="216"/>
                      </a:lnTo>
                      <a:lnTo>
                        <a:pt x="200" y="214"/>
                      </a:lnTo>
                      <a:lnTo>
                        <a:pt x="202" y="214"/>
                      </a:lnTo>
                      <a:lnTo>
                        <a:pt x="204" y="214"/>
                      </a:lnTo>
                      <a:lnTo>
                        <a:pt x="206" y="214"/>
                      </a:lnTo>
                      <a:lnTo>
                        <a:pt x="210" y="212"/>
                      </a:lnTo>
                      <a:lnTo>
                        <a:pt x="212" y="212"/>
                      </a:lnTo>
                      <a:lnTo>
                        <a:pt x="216" y="210"/>
                      </a:lnTo>
                      <a:lnTo>
                        <a:pt x="218" y="210"/>
                      </a:lnTo>
                      <a:lnTo>
                        <a:pt x="218" y="208"/>
                      </a:lnTo>
                      <a:lnTo>
                        <a:pt x="218" y="206"/>
                      </a:lnTo>
                      <a:lnTo>
                        <a:pt x="216" y="206"/>
                      </a:lnTo>
                      <a:lnTo>
                        <a:pt x="214" y="206"/>
                      </a:lnTo>
                      <a:lnTo>
                        <a:pt x="216" y="206"/>
                      </a:lnTo>
                      <a:lnTo>
                        <a:pt x="216" y="204"/>
                      </a:lnTo>
                      <a:lnTo>
                        <a:pt x="218" y="204"/>
                      </a:lnTo>
                      <a:lnTo>
                        <a:pt x="220" y="202"/>
                      </a:lnTo>
                      <a:lnTo>
                        <a:pt x="222" y="200"/>
                      </a:lnTo>
                      <a:lnTo>
                        <a:pt x="224" y="198"/>
                      </a:lnTo>
                      <a:lnTo>
                        <a:pt x="226" y="198"/>
                      </a:lnTo>
                      <a:lnTo>
                        <a:pt x="228" y="198"/>
                      </a:lnTo>
                      <a:lnTo>
                        <a:pt x="230" y="196"/>
                      </a:lnTo>
                      <a:lnTo>
                        <a:pt x="234" y="196"/>
                      </a:lnTo>
                      <a:lnTo>
                        <a:pt x="236" y="196"/>
                      </a:lnTo>
                      <a:lnTo>
                        <a:pt x="238" y="194"/>
                      </a:lnTo>
                      <a:lnTo>
                        <a:pt x="242" y="194"/>
                      </a:lnTo>
                      <a:lnTo>
                        <a:pt x="244" y="192"/>
                      </a:lnTo>
                      <a:lnTo>
                        <a:pt x="246" y="190"/>
                      </a:lnTo>
                      <a:lnTo>
                        <a:pt x="248" y="190"/>
                      </a:lnTo>
                      <a:lnTo>
                        <a:pt x="250" y="190"/>
                      </a:lnTo>
                      <a:lnTo>
                        <a:pt x="252" y="188"/>
                      </a:lnTo>
                      <a:lnTo>
                        <a:pt x="254" y="188"/>
                      </a:lnTo>
                      <a:lnTo>
                        <a:pt x="256" y="188"/>
                      </a:lnTo>
                      <a:lnTo>
                        <a:pt x="256" y="186"/>
                      </a:lnTo>
                      <a:lnTo>
                        <a:pt x="256" y="184"/>
                      </a:lnTo>
                      <a:lnTo>
                        <a:pt x="256" y="182"/>
                      </a:lnTo>
                      <a:lnTo>
                        <a:pt x="254" y="182"/>
                      </a:lnTo>
                      <a:lnTo>
                        <a:pt x="256" y="182"/>
                      </a:lnTo>
                      <a:lnTo>
                        <a:pt x="258" y="182"/>
                      </a:lnTo>
                      <a:lnTo>
                        <a:pt x="260" y="184"/>
                      </a:lnTo>
                      <a:lnTo>
                        <a:pt x="264" y="184"/>
                      </a:lnTo>
                      <a:lnTo>
                        <a:pt x="266" y="182"/>
                      </a:lnTo>
                      <a:lnTo>
                        <a:pt x="268" y="182"/>
                      </a:lnTo>
                      <a:lnTo>
                        <a:pt x="268" y="180"/>
                      </a:lnTo>
                      <a:lnTo>
                        <a:pt x="270" y="180"/>
                      </a:lnTo>
                      <a:lnTo>
                        <a:pt x="274" y="178"/>
                      </a:lnTo>
                      <a:lnTo>
                        <a:pt x="276" y="178"/>
                      </a:lnTo>
                      <a:lnTo>
                        <a:pt x="278" y="176"/>
                      </a:lnTo>
                      <a:lnTo>
                        <a:pt x="280" y="176"/>
                      </a:lnTo>
                      <a:lnTo>
                        <a:pt x="280" y="174"/>
                      </a:lnTo>
                      <a:lnTo>
                        <a:pt x="282" y="174"/>
                      </a:lnTo>
                      <a:lnTo>
                        <a:pt x="284" y="174"/>
                      </a:lnTo>
                      <a:lnTo>
                        <a:pt x="286" y="172"/>
                      </a:lnTo>
                      <a:lnTo>
                        <a:pt x="292" y="172"/>
                      </a:lnTo>
                      <a:lnTo>
                        <a:pt x="294" y="170"/>
                      </a:lnTo>
                      <a:lnTo>
                        <a:pt x="298" y="168"/>
                      </a:lnTo>
                      <a:lnTo>
                        <a:pt x="300" y="168"/>
                      </a:lnTo>
                      <a:lnTo>
                        <a:pt x="302" y="166"/>
                      </a:lnTo>
                      <a:lnTo>
                        <a:pt x="304" y="166"/>
                      </a:lnTo>
                      <a:lnTo>
                        <a:pt x="306" y="166"/>
                      </a:lnTo>
                      <a:lnTo>
                        <a:pt x="310" y="168"/>
                      </a:lnTo>
                      <a:lnTo>
                        <a:pt x="312" y="170"/>
                      </a:lnTo>
                      <a:lnTo>
                        <a:pt x="314" y="170"/>
                      </a:lnTo>
                      <a:lnTo>
                        <a:pt x="316" y="172"/>
                      </a:lnTo>
                      <a:lnTo>
                        <a:pt x="314" y="172"/>
                      </a:lnTo>
                      <a:lnTo>
                        <a:pt x="312" y="172"/>
                      </a:lnTo>
                      <a:lnTo>
                        <a:pt x="310" y="172"/>
                      </a:lnTo>
                      <a:lnTo>
                        <a:pt x="308" y="172"/>
                      </a:lnTo>
                      <a:lnTo>
                        <a:pt x="306" y="172"/>
                      </a:lnTo>
                      <a:lnTo>
                        <a:pt x="306" y="170"/>
                      </a:lnTo>
                      <a:lnTo>
                        <a:pt x="304" y="170"/>
                      </a:lnTo>
                      <a:lnTo>
                        <a:pt x="302" y="172"/>
                      </a:lnTo>
                      <a:lnTo>
                        <a:pt x="298" y="172"/>
                      </a:lnTo>
                      <a:lnTo>
                        <a:pt x="298" y="174"/>
                      </a:lnTo>
                      <a:lnTo>
                        <a:pt x="296" y="174"/>
                      </a:lnTo>
                      <a:lnTo>
                        <a:pt x="292" y="174"/>
                      </a:lnTo>
                      <a:lnTo>
                        <a:pt x="290" y="174"/>
                      </a:lnTo>
                      <a:lnTo>
                        <a:pt x="288" y="174"/>
                      </a:lnTo>
                      <a:lnTo>
                        <a:pt x="288" y="176"/>
                      </a:lnTo>
                      <a:lnTo>
                        <a:pt x="286" y="176"/>
                      </a:lnTo>
                      <a:lnTo>
                        <a:pt x="284" y="178"/>
                      </a:lnTo>
                      <a:lnTo>
                        <a:pt x="282" y="180"/>
                      </a:lnTo>
                      <a:lnTo>
                        <a:pt x="280" y="180"/>
                      </a:lnTo>
                      <a:lnTo>
                        <a:pt x="280" y="182"/>
                      </a:lnTo>
                      <a:lnTo>
                        <a:pt x="278" y="184"/>
                      </a:lnTo>
                      <a:lnTo>
                        <a:pt x="276" y="184"/>
                      </a:lnTo>
                      <a:lnTo>
                        <a:pt x="274" y="184"/>
                      </a:lnTo>
                      <a:lnTo>
                        <a:pt x="272" y="186"/>
                      </a:lnTo>
                      <a:lnTo>
                        <a:pt x="268" y="186"/>
                      </a:lnTo>
                      <a:lnTo>
                        <a:pt x="266" y="186"/>
                      </a:lnTo>
                      <a:lnTo>
                        <a:pt x="264" y="188"/>
                      </a:lnTo>
                      <a:lnTo>
                        <a:pt x="262" y="188"/>
                      </a:lnTo>
                      <a:lnTo>
                        <a:pt x="262" y="190"/>
                      </a:lnTo>
                      <a:lnTo>
                        <a:pt x="260" y="190"/>
                      </a:lnTo>
                      <a:lnTo>
                        <a:pt x="262" y="192"/>
                      </a:lnTo>
                      <a:lnTo>
                        <a:pt x="264" y="194"/>
                      </a:lnTo>
                      <a:lnTo>
                        <a:pt x="266" y="194"/>
                      </a:lnTo>
                      <a:lnTo>
                        <a:pt x="268" y="194"/>
                      </a:lnTo>
                      <a:lnTo>
                        <a:pt x="266" y="194"/>
                      </a:lnTo>
                      <a:lnTo>
                        <a:pt x="266" y="196"/>
                      </a:lnTo>
                      <a:lnTo>
                        <a:pt x="262" y="196"/>
                      </a:lnTo>
                      <a:lnTo>
                        <a:pt x="260" y="196"/>
                      </a:lnTo>
                      <a:lnTo>
                        <a:pt x="258" y="196"/>
                      </a:lnTo>
                      <a:lnTo>
                        <a:pt x="256" y="196"/>
                      </a:lnTo>
                      <a:lnTo>
                        <a:pt x="254" y="196"/>
                      </a:lnTo>
                      <a:lnTo>
                        <a:pt x="252" y="196"/>
                      </a:lnTo>
                      <a:lnTo>
                        <a:pt x="250" y="196"/>
                      </a:lnTo>
                      <a:lnTo>
                        <a:pt x="248" y="198"/>
                      </a:lnTo>
                      <a:lnTo>
                        <a:pt x="248" y="200"/>
                      </a:lnTo>
                      <a:lnTo>
                        <a:pt x="250" y="202"/>
                      </a:lnTo>
                      <a:lnTo>
                        <a:pt x="252" y="202"/>
                      </a:lnTo>
                      <a:lnTo>
                        <a:pt x="254" y="202"/>
                      </a:lnTo>
                      <a:lnTo>
                        <a:pt x="256" y="202"/>
                      </a:lnTo>
                      <a:lnTo>
                        <a:pt x="260" y="200"/>
                      </a:lnTo>
                      <a:lnTo>
                        <a:pt x="264" y="198"/>
                      </a:lnTo>
                      <a:lnTo>
                        <a:pt x="268" y="196"/>
                      </a:lnTo>
                      <a:lnTo>
                        <a:pt x="272" y="196"/>
                      </a:lnTo>
                      <a:lnTo>
                        <a:pt x="276" y="194"/>
                      </a:lnTo>
                      <a:lnTo>
                        <a:pt x="280" y="192"/>
                      </a:lnTo>
                      <a:lnTo>
                        <a:pt x="284" y="190"/>
                      </a:lnTo>
                      <a:lnTo>
                        <a:pt x="286" y="190"/>
                      </a:lnTo>
                      <a:lnTo>
                        <a:pt x="288" y="190"/>
                      </a:lnTo>
                      <a:lnTo>
                        <a:pt x="292" y="190"/>
                      </a:lnTo>
                      <a:lnTo>
                        <a:pt x="298" y="190"/>
                      </a:lnTo>
                      <a:lnTo>
                        <a:pt x="300" y="190"/>
                      </a:lnTo>
                      <a:lnTo>
                        <a:pt x="304" y="190"/>
                      </a:lnTo>
                      <a:lnTo>
                        <a:pt x="306" y="190"/>
                      </a:lnTo>
                      <a:lnTo>
                        <a:pt x="310" y="188"/>
                      </a:lnTo>
                      <a:lnTo>
                        <a:pt x="312" y="188"/>
                      </a:lnTo>
                      <a:lnTo>
                        <a:pt x="314" y="186"/>
                      </a:lnTo>
                      <a:lnTo>
                        <a:pt x="316" y="182"/>
                      </a:lnTo>
                      <a:lnTo>
                        <a:pt x="318" y="180"/>
                      </a:lnTo>
                      <a:lnTo>
                        <a:pt x="320" y="180"/>
                      </a:lnTo>
                      <a:lnTo>
                        <a:pt x="322" y="178"/>
                      </a:lnTo>
                      <a:lnTo>
                        <a:pt x="322" y="176"/>
                      </a:lnTo>
                      <a:lnTo>
                        <a:pt x="320" y="176"/>
                      </a:lnTo>
                      <a:lnTo>
                        <a:pt x="320" y="174"/>
                      </a:lnTo>
                      <a:lnTo>
                        <a:pt x="322" y="174"/>
                      </a:lnTo>
                      <a:lnTo>
                        <a:pt x="324" y="174"/>
                      </a:lnTo>
                      <a:lnTo>
                        <a:pt x="326" y="172"/>
                      </a:lnTo>
                      <a:lnTo>
                        <a:pt x="328" y="172"/>
                      </a:lnTo>
                      <a:lnTo>
                        <a:pt x="332" y="172"/>
                      </a:lnTo>
                      <a:lnTo>
                        <a:pt x="336" y="170"/>
                      </a:lnTo>
                      <a:lnTo>
                        <a:pt x="340" y="170"/>
                      </a:lnTo>
                      <a:lnTo>
                        <a:pt x="340" y="168"/>
                      </a:lnTo>
                      <a:lnTo>
                        <a:pt x="342" y="168"/>
                      </a:lnTo>
                      <a:lnTo>
                        <a:pt x="344" y="168"/>
                      </a:lnTo>
                      <a:lnTo>
                        <a:pt x="346" y="168"/>
                      </a:lnTo>
                      <a:lnTo>
                        <a:pt x="348" y="170"/>
                      </a:lnTo>
                      <a:lnTo>
                        <a:pt x="348" y="172"/>
                      </a:lnTo>
                      <a:lnTo>
                        <a:pt x="352" y="172"/>
                      </a:lnTo>
                      <a:lnTo>
                        <a:pt x="354" y="170"/>
                      </a:lnTo>
                      <a:lnTo>
                        <a:pt x="356" y="170"/>
                      </a:lnTo>
                      <a:lnTo>
                        <a:pt x="358" y="170"/>
                      </a:lnTo>
                      <a:lnTo>
                        <a:pt x="358" y="168"/>
                      </a:lnTo>
                      <a:lnTo>
                        <a:pt x="360" y="168"/>
                      </a:lnTo>
                      <a:lnTo>
                        <a:pt x="362" y="168"/>
                      </a:lnTo>
                      <a:lnTo>
                        <a:pt x="364" y="168"/>
                      </a:lnTo>
                      <a:lnTo>
                        <a:pt x="360" y="170"/>
                      </a:lnTo>
                      <a:lnTo>
                        <a:pt x="358" y="172"/>
                      </a:lnTo>
                      <a:lnTo>
                        <a:pt x="356" y="172"/>
                      </a:lnTo>
                      <a:lnTo>
                        <a:pt x="354" y="174"/>
                      </a:lnTo>
                      <a:lnTo>
                        <a:pt x="358" y="17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17" name="Freeform 9"/>
                <p:cNvSpPr>
                  <a:spLocks noChangeAspect="1"/>
                </p:cNvSpPr>
                <p:nvPr/>
              </p:nvSpPr>
              <p:spPr bwMode="gray">
                <a:xfrm>
                  <a:off x="1752" y="1456"/>
                  <a:ext cx="40" cy="12"/>
                </a:xfrm>
                <a:custGeom>
                  <a:avLst/>
                  <a:gdLst>
                    <a:gd name="T0" fmla="*/ 24 w 40"/>
                    <a:gd name="T1" fmla="*/ 4 h 12"/>
                    <a:gd name="T2" fmla="*/ 24 w 40"/>
                    <a:gd name="T3" fmla="*/ 4 h 12"/>
                    <a:gd name="T4" fmla="*/ 24 w 40"/>
                    <a:gd name="T5" fmla="*/ 4 h 12"/>
                    <a:gd name="T6" fmla="*/ 22 w 40"/>
                    <a:gd name="T7" fmla="*/ 4 h 12"/>
                    <a:gd name="T8" fmla="*/ 20 w 40"/>
                    <a:gd name="T9" fmla="*/ 4 h 12"/>
                    <a:gd name="T10" fmla="*/ 16 w 40"/>
                    <a:gd name="T11" fmla="*/ 2 h 12"/>
                    <a:gd name="T12" fmla="*/ 12 w 40"/>
                    <a:gd name="T13" fmla="*/ 2 h 12"/>
                    <a:gd name="T14" fmla="*/ 10 w 40"/>
                    <a:gd name="T15" fmla="*/ 2 h 12"/>
                    <a:gd name="T16" fmla="*/ 2 w 40"/>
                    <a:gd name="T17" fmla="*/ 0 h 12"/>
                    <a:gd name="T18" fmla="*/ 0 w 40"/>
                    <a:gd name="T19" fmla="*/ 0 h 12"/>
                    <a:gd name="T20" fmla="*/ 0 w 40"/>
                    <a:gd name="T21" fmla="*/ 0 h 12"/>
                    <a:gd name="T22" fmla="*/ 0 w 40"/>
                    <a:gd name="T23" fmla="*/ 2 h 12"/>
                    <a:gd name="T24" fmla="*/ 0 w 40"/>
                    <a:gd name="T25" fmla="*/ 2 h 12"/>
                    <a:gd name="T26" fmla="*/ 0 w 40"/>
                    <a:gd name="T27" fmla="*/ 2 h 12"/>
                    <a:gd name="T28" fmla="*/ 0 w 40"/>
                    <a:gd name="T29" fmla="*/ 2 h 12"/>
                    <a:gd name="T30" fmla="*/ 2 w 40"/>
                    <a:gd name="T31" fmla="*/ 2 h 12"/>
                    <a:gd name="T32" fmla="*/ 4 w 40"/>
                    <a:gd name="T33" fmla="*/ 4 h 12"/>
                    <a:gd name="T34" fmla="*/ 6 w 40"/>
                    <a:gd name="T35" fmla="*/ 4 h 12"/>
                    <a:gd name="T36" fmla="*/ 8 w 40"/>
                    <a:gd name="T37" fmla="*/ 4 h 12"/>
                    <a:gd name="T38" fmla="*/ 8 w 40"/>
                    <a:gd name="T39" fmla="*/ 4 h 12"/>
                    <a:gd name="T40" fmla="*/ 8 w 40"/>
                    <a:gd name="T41" fmla="*/ 4 h 12"/>
                    <a:gd name="T42" fmla="*/ 8 w 40"/>
                    <a:gd name="T43" fmla="*/ 6 h 12"/>
                    <a:gd name="T44" fmla="*/ 8 w 40"/>
                    <a:gd name="T45" fmla="*/ 8 h 12"/>
                    <a:gd name="T46" fmla="*/ 8 w 40"/>
                    <a:gd name="T47" fmla="*/ 8 h 12"/>
                    <a:gd name="T48" fmla="*/ 8 w 40"/>
                    <a:gd name="T49" fmla="*/ 8 h 12"/>
                    <a:gd name="T50" fmla="*/ 8 w 40"/>
                    <a:gd name="T51" fmla="*/ 8 h 12"/>
                    <a:gd name="T52" fmla="*/ 8 w 40"/>
                    <a:gd name="T53" fmla="*/ 8 h 12"/>
                    <a:gd name="T54" fmla="*/ 8 w 40"/>
                    <a:gd name="T55" fmla="*/ 8 h 12"/>
                    <a:gd name="T56" fmla="*/ 8 w 40"/>
                    <a:gd name="T57" fmla="*/ 8 h 12"/>
                    <a:gd name="T58" fmla="*/ 10 w 40"/>
                    <a:gd name="T59" fmla="*/ 8 h 12"/>
                    <a:gd name="T60" fmla="*/ 12 w 40"/>
                    <a:gd name="T61" fmla="*/ 10 h 12"/>
                    <a:gd name="T62" fmla="*/ 14 w 40"/>
                    <a:gd name="T63" fmla="*/ 10 h 12"/>
                    <a:gd name="T64" fmla="*/ 18 w 40"/>
                    <a:gd name="T65" fmla="*/ 10 h 12"/>
                    <a:gd name="T66" fmla="*/ 22 w 40"/>
                    <a:gd name="T67" fmla="*/ 12 h 12"/>
                    <a:gd name="T68" fmla="*/ 30 w 40"/>
                    <a:gd name="T69" fmla="*/ 12 h 12"/>
                    <a:gd name="T70" fmla="*/ 34 w 40"/>
                    <a:gd name="T71" fmla="*/ 12 h 12"/>
                    <a:gd name="T72" fmla="*/ 36 w 40"/>
                    <a:gd name="T73" fmla="*/ 12 h 12"/>
                    <a:gd name="T74" fmla="*/ 38 w 40"/>
                    <a:gd name="T75" fmla="*/ 12 h 12"/>
                    <a:gd name="T76" fmla="*/ 38 w 40"/>
                    <a:gd name="T77" fmla="*/ 12 h 12"/>
                    <a:gd name="T78" fmla="*/ 40 w 40"/>
                    <a:gd name="T79" fmla="*/ 12 h 12"/>
                    <a:gd name="T80" fmla="*/ 40 w 40"/>
                    <a:gd name="T81" fmla="*/ 12 h 12"/>
                    <a:gd name="T82" fmla="*/ 40 w 40"/>
                    <a:gd name="T83" fmla="*/ 10 h 12"/>
                    <a:gd name="T84" fmla="*/ 40 w 40"/>
                    <a:gd name="T85" fmla="*/ 10 h 12"/>
                    <a:gd name="T86" fmla="*/ 38 w 40"/>
                    <a:gd name="T87" fmla="*/ 10 h 12"/>
                    <a:gd name="T88" fmla="*/ 36 w 40"/>
                    <a:gd name="T89" fmla="*/ 8 h 12"/>
                    <a:gd name="T90" fmla="*/ 34 w 40"/>
                    <a:gd name="T91" fmla="*/ 8 h 12"/>
                    <a:gd name="T92" fmla="*/ 32 w 40"/>
                    <a:gd name="T93" fmla="*/ 6 h 12"/>
                    <a:gd name="T94" fmla="*/ 28 w 40"/>
                    <a:gd name="T95" fmla="*/ 6 h 12"/>
                    <a:gd name="T96" fmla="*/ 24 w 40"/>
                    <a:gd name="T97" fmla="*/ 4 h 12"/>
                    <a:gd name="T98" fmla="*/ 24 w 40"/>
                    <a:gd name="T99" fmla="*/ 4 h 12"/>
                    <a:gd name="T100" fmla="*/ 24 w 40"/>
                    <a:gd name="T101" fmla="*/ 4 h 1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0" h="12">
                      <a:moveTo>
                        <a:pt x="24" y="4"/>
                      </a:moveTo>
                      <a:lnTo>
                        <a:pt x="24" y="4"/>
                      </a:lnTo>
                      <a:lnTo>
                        <a:pt x="22" y="4"/>
                      </a:lnTo>
                      <a:lnTo>
                        <a:pt x="20" y="4"/>
                      </a:lnTo>
                      <a:lnTo>
                        <a:pt x="16" y="2"/>
                      </a:lnTo>
                      <a:lnTo>
                        <a:pt x="12" y="2"/>
                      </a:lnTo>
                      <a:lnTo>
                        <a:pt x="10" y="2"/>
                      </a:lnTo>
                      <a:lnTo>
                        <a:pt x="2" y="0"/>
                      </a:lnTo>
                      <a:lnTo>
                        <a:pt x="0" y="0"/>
                      </a:lnTo>
                      <a:lnTo>
                        <a:pt x="0" y="2"/>
                      </a:lnTo>
                      <a:lnTo>
                        <a:pt x="2" y="2"/>
                      </a:lnTo>
                      <a:lnTo>
                        <a:pt x="4" y="4"/>
                      </a:lnTo>
                      <a:lnTo>
                        <a:pt x="6" y="4"/>
                      </a:lnTo>
                      <a:lnTo>
                        <a:pt x="8" y="4"/>
                      </a:lnTo>
                      <a:lnTo>
                        <a:pt x="8" y="6"/>
                      </a:lnTo>
                      <a:lnTo>
                        <a:pt x="8" y="8"/>
                      </a:lnTo>
                      <a:lnTo>
                        <a:pt x="10" y="8"/>
                      </a:lnTo>
                      <a:lnTo>
                        <a:pt x="12" y="10"/>
                      </a:lnTo>
                      <a:lnTo>
                        <a:pt x="14" y="10"/>
                      </a:lnTo>
                      <a:lnTo>
                        <a:pt x="18" y="10"/>
                      </a:lnTo>
                      <a:lnTo>
                        <a:pt x="22" y="12"/>
                      </a:lnTo>
                      <a:lnTo>
                        <a:pt x="30" y="12"/>
                      </a:lnTo>
                      <a:lnTo>
                        <a:pt x="34" y="12"/>
                      </a:lnTo>
                      <a:lnTo>
                        <a:pt x="36" y="12"/>
                      </a:lnTo>
                      <a:lnTo>
                        <a:pt x="38" y="12"/>
                      </a:lnTo>
                      <a:lnTo>
                        <a:pt x="40" y="12"/>
                      </a:lnTo>
                      <a:lnTo>
                        <a:pt x="40" y="10"/>
                      </a:lnTo>
                      <a:lnTo>
                        <a:pt x="38" y="10"/>
                      </a:lnTo>
                      <a:lnTo>
                        <a:pt x="36" y="8"/>
                      </a:lnTo>
                      <a:lnTo>
                        <a:pt x="34" y="8"/>
                      </a:lnTo>
                      <a:lnTo>
                        <a:pt x="32" y="6"/>
                      </a:lnTo>
                      <a:lnTo>
                        <a:pt x="28" y="6"/>
                      </a:lnTo>
                      <a:lnTo>
                        <a:pt x="24"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18" name="Freeform 10"/>
                <p:cNvSpPr>
                  <a:spLocks noChangeAspect="1"/>
                </p:cNvSpPr>
                <p:nvPr/>
              </p:nvSpPr>
              <p:spPr bwMode="gray">
                <a:xfrm>
                  <a:off x="1230" y="2195"/>
                  <a:ext cx="56" cy="54"/>
                </a:xfrm>
                <a:custGeom>
                  <a:avLst/>
                  <a:gdLst>
                    <a:gd name="T0" fmla="*/ 54 w 56"/>
                    <a:gd name="T1" fmla="*/ 46 h 54"/>
                    <a:gd name="T2" fmla="*/ 54 w 56"/>
                    <a:gd name="T3" fmla="*/ 42 h 54"/>
                    <a:gd name="T4" fmla="*/ 50 w 56"/>
                    <a:gd name="T5" fmla="*/ 40 h 54"/>
                    <a:gd name="T6" fmla="*/ 50 w 56"/>
                    <a:gd name="T7" fmla="*/ 38 h 54"/>
                    <a:gd name="T8" fmla="*/ 50 w 56"/>
                    <a:gd name="T9" fmla="*/ 34 h 54"/>
                    <a:gd name="T10" fmla="*/ 56 w 56"/>
                    <a:gd name="T11" fmla="*/ 32 h 54"/>
                    <a:gd name="T12" fmla="*/ 48 w 56"/>
                    <a:gd name="T13" fmla="*/ 24 h 54"/>
                    <a:gd name="T14" fmla="*/ 44 w 56"/>
                    <a:gd name="T15" fmla="*/ 16 h 54"/>
                    <a:gd name="T16" fmla="*/ 42 w 56"/>
                    <a:gd name="T17" fmla="*/ 14 h 54"/>
                    <a:gd name="T18" fmla="*/ 42 w 56"/>
                    <a:gd name="T19" fmla="*/ 10 h 54"/>
                    <a:gd name="T20" fmla="*/ 42 w 56"/>
                    <a:gd name="T21" fmla="*/ 8 h 54"/>
                    <a:gd name="T22" fmla="*/ 36 w 56"/>
                    <a:gd name="T23" fmla="*/ 10 h 54"/>
                    <a:gd name="T24" fmla="*/ 30 w 56"/>
                    <a:gd name="T25" fmla="*/ 8 h 54"/>
                    <a:gd name="T26" fmla="*/ 30 w 56"/>
                    <a:gd name="T27" fmla="*/ 4 h 54"/>
                    <a:gd name="T28" fmla="*/ 26 w 56"/>
                    <a:gd name="T29" fmla="*/ 2 h 54"/>
                    <a:gd name="T30" fmla="*/ 20 w 56"/>
                    <a:gd name="T31" fmla="*/ 2 h 54"/>
                    <a:gd name="T32" fmla="*/ 20 w 56"/>
                    <a:gd name="T33" fmla="*/ 4 h 54"/>
                    <a:gd name="T34" fmla="*/ 16 w 56"/>
                    <a:gd name="T35" fmla="*/ 2 h 54"/>
                    <a:gd name="T36" fmla="*/ 8 w 56"/>
                    <a:gd name="T37" fmla="*/ 0 h 54"/>
                    <a:gd name="T38" fmla="*/ 6 w 56"/>
                    <a:gd name="T39" fmla="*/ 0 h 54"/>
                    <a:gd name="T40" fmla="*/ 2 w 56"/>
                    <a:gd name="T41" fmla="*/ 6 h 54"/>
                    <a:gd name="T42" fmla="*/ 2 w 56"/>
                    <a:gd name="T43" fmla="*/ 6 h 54"/>
                    <a:gd name="T44" fmla="*/ 6 w 56"/>
                    <a:gd name="T45" fmla="*/ 10 h 54"/>
                    <a:gd name="T46" fmla="*/ 4 w 56"/>
                    <a:gd name="T47" fmla="*/ 12 h 54"/>
                    <a:gd name="T48" fmla="*/ 0 w 56"/>
                    <a:gd name="T49" fmla="*/ 18 h 54"/>
                    <a:gd name="T50" fmla="*/ 4 w 56"/>
                    <a:gd name="T51" fmla="*/ 24 h 54"/>
                    <a:gd name="T52" fmla="*/ 8 w 56"/>
                    <a:gd name="T53" fmla="*/ 26 h 54"/>
                    <a:gd name="T54" fmla="*/ 10 w 56"/>
                    <a:gd name="T55" fmla="*/ 26 h 54"/>
                    <a:gd name="T56" fmla="*/ 16 w 56"/>
                    <a:gd name="T57" fmla="*/ 30 h 54"/>
                    <a:gd name="T58" fmla="*/ 18 w 56"/>
                    <a:gd name="T59" fmla="*/ 28 h 54"/>
                    <a:gd name="T60" fmla="*/ 16 w 56"/>
                    <a:gd name="T61" fmla="*/ 24 h 54"/>
                    <a:gd name="T62" fmla="*/ 14 w 56"/>
                    <a:gd name="T63" fmla="*/ 22 h 54"/>
                    <a:gd name="T64" fmla="*/ 8 w 56"/>
                    <a:gd name="T65" fmla="*/ 18 h 54"/>
                    <a:gd name="T66" fmla="*/ 12 w 56"/>
                    <a:gd name="T67" fmla="*/ 18 h 54"/>
                    <a:gd name="T68" fmla="*/ 20 w 56"/>
                    <a:gd name="T69" fmla="*/ 24 h 54"/>
                    <a:gd name="T70" fmla="*/ 22 w 56"/>
                    <a:gd name="T71" fmla="*/ 26 h 54"/>
                    <a:gd name="T72" fmla="*/ 22 w 56"/>
                    <a:gd name="T73" fmla="*/ 30 h 54"/>
                    <a:gd name="T74" fmla="*/ 24 w 56"/>
                    <a:gd name="T75" fmla="*/ 32 h 54"/>
                    <a:gd name="T76" fmla="*/ 30 w 56"/>
                    <a:gd name="T77" fmla="*/ 34 h 54"/>
                    <a:gd name="T78" fmla="*/ 34 w 56"/>
                    <a:gd name="T79" fmla="*/ 38 h 54"/>
                    <a:gd name="T80" fmla="*/ 36 w 56"/>
                    <a:gd name="T81" fmla="*/ 42 h 54"/>
                    <a:gd name="T82" fmla="*/ 36 w 56"/>
                    <a:gd name="T83" fmla="*/ 46 h 54"/>
                    <a:gd name="T84" fmla="*/ 36 w 56"/>
                    <a:gd name="T85" fmla="*/ 50 h 54"/>
                    <a:gd name="T86" fmla="*/ 44 w 56"/>
                    <a:gd name="T87" fmla="*/ 54 h 54"/>
                    <a:gd name="T88" fmla="*/ 44 w 56"/>
                    <a:gd name="T89" fmla="*/ 50 h 54"/>
                    <a:gd name="T90" fmla="*/ 42 w 56"/>
                    <a:gd name="T91" fmla="*/ 48 h 54"/>
                    <a:gd name="T92" fmla="*/ 48 w 56"/>
                    <a:gd name="T93" fmla="*/ 54 h 54"/>
                    <a:gd name="T94" fmla="*/ 48 w 56"/>
                    <a:gd name="T95" fmla="*/ 54 h 54"/>
                    <a:gd name="T96" fmla="*/ 50 w 56"/>
                    <a:gd name="T97" fmla="*/ 52 h 5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6" h="54">
                      <a:moveTo>
                        <a:pt x="50" y="48"/>
                      </a:moveTo>
                      <a:lnTo>
                        <a:pt x="50" y="48"/>
                      </a:lnTo>
                      <a:lnTo>
                        <a:pt x="52" y="48"/>
                      </a:lnTo>
                      <a:lnTo>
                        <a:pt x="54" y="46"/>
                      </a:lnTo>
                      <a:lnTo>
                        <a:pt x="54" y="44"/>
                      </a:lnTo>
                      <a:lnTo>
                        <a:pt x="54" y="42"/>
                      </a:lnTo>
                      <a:lnTo>
                        <a:pt x="52" y="42"/>
                      </a:lnTo>
                      <a:lnTo>
                        <a:pt x="50" y="40"/>
                      </a:lnTo>
                      <a:lnTo>
                        <a:pt x="50" y="38"/>
                      </a:lnTo>
                      <a:lnTo>
                        <a:pt x="48" y="38"/>
                      </a:lnTo>
                      <a:lnTo>
                        <a:pt x="48" y="36"/>
                      </a:lnTo>
                      <a:lnTo>
                        <a:pt x="48" y="34"/>
                      </a:lnTo>
                      <a:lnTo>
                        <a:pt x="50" y="34"/>
                      </a:lnTo>
                      <a:lnTo>
                        <a:pt x="54" y="32"/>
                      </a:lnTo>
                      <a:lnTo>
                        <a:pt x="56" y="32"/>
                      </a:lnTo>
                      <a:lnTo>
                        <a:pt x="54" y="30"/>
                      </a:lnTo>
                      <a:lnTo>
                        <a:pt x="52" y="28"/>
                      </a:lnTo>
                      <a:lnTo>
                        <a:pt x="50" y="26"/>
                      </a:lnTo>
                      <a:lnTo>
                        <a:pt x="48" y="24"/>
                      </a:lnTo>
                      <a:lnTo>
                        <a:pt x="48" y="22"/>
                      </a:lnTo>
                      <a:lnTo>
                        <a:pt x="46" y="20"/>
                      </a:lnTo>
                      <a:lnTo>
                        <a:pt x="44" y="16"/>
                      </a:lnTo>
                      <a:lnTo>
                        <a:pt x="44" y="14"/>
                      </a:lnTo>
                      <a:lnTo>
                        <a:pt x="42" y="14"/>
                      </a:lnTo>
                      <a:lnTo>
                        <a:pt x="42" y="12"/>
                      </a:lnTo>
                      <a:lnTo>
                        <a:pt x="42" y="10"/>
                      </a:lnTo>
                      <a:lnTo>
                        <a:pt x="42" y="8"/>
                      </a:lnTo>
                      <a:lnTo>
                        <a:pt x="38" y="8"/>
                      </a:lnTo>
                      <a:lnTo>
                        <a:pt x="36" y="10"/>
                      </a:lnTo>
                      <a:lnTo>
                        <a:pt x="34" y="10"/>
                      </a:lnTo>
                      <a:lnTo>
                        <a:pt x="32" y="10"/>
                      </a:lnTo>
                      <a:lnTo>
                        <a:pt x="32" y="8"/>
                      </a:lnTo>
                      <a:lnTo>
                        <a:pt x="30" y="8"/>
                      </a:lnTo>
                      <a:lnTo>
                        <a:pt x="30" y="6"/>
                      </a:lnTo>
                      <a:lnTo>
                        <a:pt x="30" y="4"/>
                      </a:lnTo>
                      <a:lnTo>
                        <a:pt x="28" y="4"/>
                      </a:lnTo>
                      <a:lnTo>
                        <a:pt x="26" y="2"/>
                      </a:lnTo>
                      <a:lnTo>
                        <a:pt x="24" y="2"/>
                      </a:lnTo>
                      <a:lnTo>
                        <a:pt x="22" y="2"/>
                      </a:lnTo>
                      <a:lnTo>
                        <a:pt x="20" y="2"/>
                      </a:lnTo>
                      <a:lnTo>
                        <a:pt x="20" y="4"/>
                      </a:lnTo>
                      <a:lnTo>
                        <a:pt x="18" y="4"/>
                      </a:lnTo>
                      <a:lnTo>
                        <a:pt x="16" y="2"/>
                      </a:lnTo>
                      <a:lnTo>
                        <a:pt x="12" y="0"/>
                      </a:lnTo>
                      <a:lnTo>
                        <a:pt x="10" y="0"/>
                      </a:lnTo>
                      <a:lnTo>
                        <a:pt x="8" y="0"/>
                      </a:lnTo>
                      <a:lnTo>
                        <a:pt x="6" y="0"/>
                      </a:lnTo>
                      <a:lnTo>
                        <a:pt x="4" y="2"/>
                      </a:lnTo>
                      <a:lnTo>
                        <a:pt x="4" y="4"/>
                      </a:lnTo>
                      <a:lnTo>
                        <a:pt x="2" y="6"/>
                      </a:lnTo>
                      <a:lnTo>
                        <a:pt x="2" y="8"/>
                      </a:lnTo>
                      <a:lnTo>
                        <a:pt x="4" y="8"/>
                      </a:lnTo>
                      <a:lnTo>
                        <a:pt x="6" y="10"/>
                      </a:lnTo>
                      <a:lnTo>
                        <a:pt x="4" y="12"/>
                      </a:lnTo>
                      <a:lnTo>
                        <a:pt x="2" y="14"/>
                      </a:lnTo>
                      <a:lnTo>
                        <a:pt x="0" y="16"/>
                      </a:lnTo>
                      <a:lnTo>
                        <a:pt x="0" y="18"/>
                      </a:lnTo>
                      <a:lnTo>
                        <a:pt x="0" y="20"/>
                      </a:lnTo>
                      <a:lnTo>
                        <a:pt x="2" y="22"/>
                      </a:lnTo>
                      <a:lnTo>
                        <a:pt x="4" y="24"/>
                      </a:lnTo>
                      <a:lnTo>
                        <a:pt x="6" y="24"/>
                      </a:lnTo>
                      <a:lnTo>
                        <a:pt x="6" y="26"/>
                      </a:lnTo>
                      <a:lnTo>
                        <a:pt x="8" y="26"/>
                      </a:lnTo>
                      <a:lnTo>
                        <a:pt x="10" y="26"/>
                      </a:lnTo>
                      <a:lnTo>
                        <a:pt x="12" y="28"/>
                      </a:lnTo>
                      <a:lnTo>
                        <a:pt x="12" y="30"/>
                      </a:lnTo>
                      <a:lnTo>
                        <a:pt x="14" y="30"/>
                      </a:lnTo>
                      <a:lnTo>
                        <a:pt x="16" y="30"/>
                      </a:lnTo>
                      <a:lnTo>
                        <a:pt x="16" y="32"/>
                      </a:lnTo>
                      <a:lnTo>
                        <a:pt x="18" y="30"/>
                      </a:lnTo>
                      <a:lnTo>
                        <a:pt x="18" y="28"/>
                      </a:lnTo>
                      <a:lnTo>
                        <a:pt x="18" y="26"/>
                      </a:lnTo>
                      <a:lnTo>
                        <a:pt x="16" y="26"/>
                      </a:lnTo>
                      <a:lnTo>
                        <a:pt x="16" y="24"/>
                      </a:lnTo>
                      <a:lnTo>
                        <a:pt x="14" y="22"/>
                      </a:lnTo>
                      <a:lnTo>
                        <a:pt x="12" y="20"/>
                      </a:lnTo>
                      <a:lnTo>
                        <a:pt x="10" y="20"/>
                      </a:lnTo>
                      <a:lnTo>
                        <a:pt x="10" y="18"/>
                      </a:lnTo>
                      <a:lnTo>
                        <a:pt x="8" y="18"/>
                      </a:lnTo>
                      <a:lnTo>
                        <a:pt x="10" y="18"/>
                      </a:lnTo>
                      <a:lnTo>
                        <a:pt x="12" y="18"/>
                      </a:lnTo>
                      <a:lnTo>
                        <a:pt x="14" y="20"/>
                      </a:lnTo>
                      <a:lnTo>
                        <a:pt x="18" y="20"/>
                      </a:lnTo>
                      <a:lnTo>
                        <a:pt x="20" y="22"/>
                      </a:lnTo>
                      <a:lnTo>
                        <a:pt x="20" y="24"/>
                      </a:lnTo>
                      <a:lnTo>
                        <a:pt x="22" y="24"/>
                      </a:lnTo>
                      <a:lnTo>
                        <a:pt x="22" y="26"/>
                      </a:lnTo>
                      <a:lnTo>
                        <a:pt x="22" y="28"/>
                      </a:lnTo>
                      <a:lnTo>
                        <a:pt x="22" y="30"/>
                      </a:lnTo>
                      <a:lnTo>
                        <a:pt x="22" y="32"/>
                      </a:lnTo>
                      <a:lnTo>
                        <a:pt x="24" y="32"/>
                      </a:lnTo>
                      <a:lnTo>
                        <a:pt x="26" y="32"/>
                      </a:lnTo>
                      <a:lnTo>
                        <a:pt x="28" y="32"/>
                      </a:lnTo>
                      <a:lnTo>
                        <a:pt x="30" y="34"/>
                      </a:lnTo>
                      <a:lnTo>
                        <a:pt x="32" y="34"/>
                      </a:lnTo>
                      <a:lnTo>
                        <a:pt x="34" y="36"/>
                      </a:lnTo>
                      <a:lnTo>
                        <a:pt x="34" y="38"/>
                      </a:lnTo>
                      <a:lnTo>
                        <a:pt x="36" y="40"/>
                      </a:lnTo>
                      <a:lnTo>
                        <a:pt x="36" y="42"/>
                      </a:lnTo>
                      <a:lnTo>
                        <a:pt x="36" y="44"/>
                      </a:lnTo>
                      <a:lnTo>
                        <a:pt x="36" y="46"/>
                      </a:lnTo>
                      <a:lnTo>
                        <a:pt x="36" y="48"/>
                      </a:lnTo>
                      <a:lnTo>
                        <a:pt x="36" y="50"/>
                      </a:lnTo>
                      <a:lnTo>
                        <a:pt x="40" y="52"/>
                      </a:lnTo>
                      <a:lnTo>
                        <a:pt x="42" y="54"/>
                      </a:lnTo>
                      <a:lnTo>
                        <a:pt x="44" y="54"/>
                      </a:lnTo>
                      <a:lnTo>
                        <a:pt x="46" y="54"/>
                      </a:lnTo>
                      <a:lnTo>
                        <a:pt x="44" y="52"/>
                      </a:lnTo>
                      <a:lnTo>
                        <a:pt x="44" y="50"/>
                      </a:lnTo>
                      <a:lnTo>
                        <a:pt x="42" y="50"/>
                      </a:lnTo>
                      <a:lnTo>
                        <a:pt x="42" y="48"/>
                      </a:lnTo>
                      <a:lnTo>
                        <a:pt x="44" y="50"/>
                      </a:lnTo>
                      <a:lnTo>
                        <a:pt x="46" y="52"/>
                      </a:lnTo>
                      <a:lnTo>
                        <a:pt x="48" y="54"/>
                      </a:lnTo>
                      <a:lnTo>
                        <a:pt x="50" y="54"/>
                      </a:lnTo>
                      <a:lnTo>
                        <a:pt x="50" y="52"/>
                      </a:lnTo>
                      <a:lnTo>
                        <a:pt x="50" y="4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19" name="Freeform 11"/>
                <p:cNvSpPr>
                  <a:spLocks noChangeAspect="1"/>
                </p:cNvSpPr>
                <p:nvPr/>
              </p:nvSpPr>
              <p:spPr bwMode="gray">
                <a:xfrm>
                  <a:off x="1202" y="2119"/>
                  <a:ext cx="90" cy="92"/>
                </a:xfrm>
                <a:custGeom>
                  <a:avLst/>
                  <a:gdLst>
                    <a:gd name="T0" fmla="*/ 88 w 90"/>
                    <a:gd name="T1" fmla="*/ 0 h 92"/>
                    <a:gd name="T2" fmla="*/ 82 w 90"/>
                    <a:gd name="T3" fmla="*/ 0 h 92"/>
                    <a:gd name="T4" fmla="*/ 80 w 90"/>
                    <a:gd name="T5" fmla="*/ 0 h 92"/>
                    <a:gd name="T6" fmla="*/ 74 w 90"/>
                    <a:gd name="T7" fmla="*/ 2 h 92"/>
                    <a:gd name="T8" fmla="*/ 68 w 90"/>
                    <a:gd name="T9" fmla="*/ 4 h 92"/>
                    <a:gd name="T10" fmla="*/ 60 w 90"/>
                    <a:gd name="T11" fmla="*/ 0 h 92"/>
                    <a:gd name="T12" fmla="*/ 56 w 90"/>
                    <a:gd name="T13" fmla="*/ 2 h 92"/>
                    <a:gd name="T14" fmla="*/ 54 w 90"/>
                    <a:gd name="T15" fmla="*/ 8 h 92"/>
                    <a:gd name="T16" fmla="*/ 48 w 90"/>
                    <a:gd name="T17" fmla="*/ 8 h 92"/>
                    <a:gd name="T18" fmla="*/ 48 w 90"/>
                    <a:gd name="T19" fmla="*/ 12 h 92"/>
                    <a:gd name="T20" fmla="*/ 46 w 90"/>
                    <a:gd name="T21" fmla="*/ 16 h 92"/>
                    <a:gd name="T22" fmla="*/ 38 w 90"/>
                    <a:gd name="T23" fmla="*/ 20 h 92"/>
                    <a:gd name="T24" fmla="*/ 34 w 90"/>
                    <a:gd name="T25" fmla="*/ 18 h 92"/>
                    <a:gd name="T26" fmla="*/ 30 w 90"/>
                    <a:gd name="T27" fmla="*/ 18 h 92"/>
                    <a:gd name="T28" fmla="*/ 28 w 90"/>
                    <a:gd name="T29" fmla="*/ 24 h 92"/>
                    <a:gd name="T30" fmla="*/ 24 w 90"/>
                    <a:gd name="T31" fmla="*/ 24 h 92"/>
                    <a:gd name="T32" fmla="*/ 16 w 90"/>
                    <a:gd name="T33" fmla="*/ 24 h 92"/>
                    <a:gd name="T34" fmla="*/ 18 w 90"/>
                    <a:gd name="T35" fmla="*/ 32 h 92"/>
                    <a:gd name="T36" fmla="*/ 14 w 90"/>
                    <a:gd name="T37" fmla="*/ 36 h 92"/>
                    <a:gd name="T38" fmla="*/ 14 w 90"/>
                    <a:gd name="T39" fmla="*/ 38 h 92"/>
                    <a:gd name="T40" fmla="*/ 10 w 90"/>
                    <a:gd name="T41" fmla="*/ 40 h 92"/>
                    <a:gd name="T42" fmla="*/ 2 w 90"/>
                    <a:gd name="T43" fmla="*/ 40 h 92"/>
                    <a:gd name="T44" fmla="*/ 2 w 90"/>
                    <a:gd name="T45" fmla="*/ 42 h 92"/>
                    <a:gd name="T46" fmla="*/ 10 w 90"/>
                    <a:gd name="T47" fmla="*/ 52 h 92"/>
                    <a:gd name="T48" fmla="*/ 12 w 90"/>
                    <a:gd name="T49" fmla="*/ 56 h 92"/>
                    <a:gd name="T50" fmla="*/ 14 w 90"/>
                    <a:gd name="T51" fmla="*/ 60 h 92"/>
                    <a:gd name="T52" fmla="*/ 20 w 90"/>
                    <a:gd name="T53" fmla="*/ 70 h 92"/>
                    <a:gd name="T54" fmla="*/ 32 w 90"/>
                    <a:gd name="T55" fmla="*/ 82 h 92"/>
                    <a:gd name="T56" fmla="*/ 38 w 90"/>
                    <a:gd name="T57" fmla="*/ 82 h 92"/>
                    <a:gd name="T58" fmla="*/ 38 w 90"/>
                    <a:gd name="T59" fmla="*/ 80 h 92"/>
                    <a:gd name="T60" fmla="*/ 34 w 90"/>
                    <a:gd name="T61" fmla="*/ 78 h 92"/>
                    <a:gd name="T62" fmla="*/ 36 w 90"/>
                    <a:gd name="T63" fmla="*/ 76 h 92"/>
                    <a:gd name="T64" fmla="*/ 38 w 90"/>
                    <a:gd name="T65" fmla="*/ 72 h 92"/>
                    <a:gd name="T66" fmla="*/ 36 w 90"/>
                    <a:gd name="T67" fmla="*/ 70 h 92"/>
                    <a:gd name="T68" fmla="*/ 32 w 90"/>
                    <a:gd name="T69" fmla="*/ 72 h 92"/>
                    <a:gd name="T70" fmla="*/ 32 w 90"/>
                    <a:gd name="T71" fmla="*/ 64 h 92"/>
                    <a:gd name="T72" fmla="*/ 32 w 90"/>
                    <a:gd name="T73" fmla="*/ 62 h 92"/>
                    <a:gd name="T74" fmla="*/ 42 w 90"/>
                    <a:gd name="T75" fmla="*/ 66 h 92"/>
                    <a:gd name="T76" fmla="*/ 52 w 90"/>
                    <a:gd name="T77" fmla="*/ 76 h 92"/>
                    <a:gd name="T78" fmla="*/ 54 w 90"/>
                    <a:gd name="T79" fmla="*/ 84 h 92"/>
                    <a:gd name="T80" fmla="*/ 60 w 90"/>
                    <a:gd name="T81" fmla="*/ 86 h 92"/>
                    <a:gd name="T82" fmla="*/ 64 w 90"/>
                    <a:gd name="T83" fmla="*/ 88 h 92"/>
                    <a:gd name="T84" fmla="*/ 70 w 90"/>
                    <a:gd name="T85" fmla="*/ 92 h 92"/>
                    <a:gd name="T86" fmla="*/ 74 w 90"/>
                    <a:gd name="T87" fmla="*/ 88 h 92"/>
                    <a:gd name="T88" fmla="*/ 70 w 90"/>
                    <a:gd name="T89" fmla="*/ 80 h 92"/>
                    <a:gd name="T90" fmla="*/ 72 w 90"/>
                    <a:gd name="T91" fmla="*/ 72 h 92"/>
                    <a:gd name="T92" fmla="*/ 74 w 90"/>
                    <a:gd name="T93" fmla="*/ 64 h 92"/>
                    <a:gd name="T94" fmla="*/ 74 w 90"/>
                    <a:gd name="T95" fmla="*/ 58 h 92"/>
                    <a:gd name="T96" fmla="*/ 74 w 90"/>
                    <a:gd name="T97" fmla="*/ 50 h 92"/>
                    <a:gd name="T98" fmla="*/ 74 w 90"/>
                    <a:gd name="T99" fmla="*/ 46 h 92"/>
                    <a:gd name="T100" fmla="*/ 80 w 90"/>
                    <a:gd name="T101" fmla="*/ 54 h 92"/>
                    <a:gd name="T102" fmla="*/ 80 w 90"/>
                    <a:gd name="T103" fmla="*/ 42 h 92"/>
                    <a:gd name="T104" fmla="*/ 82 w 90"/>
                    <a:gd name="T105" fmla="*/ 34 h 92"/>
                    <a:gd name="T106" fmla="*/ 82 w 90"/>
                    <a:gd name="T107" fmla="*/ 30 h 92"/>
                    <a:gd name="T108" fmla="*/ 84 w 90"/>
                    <a:gd name="T109" fmla="*/ 20 h 92"/>
                    <a:gd name="T110" fmla="*/ 90 w 90"/>
                    <a:gd name="T111" fmla="*/ 12 h 92"/>
                    <a:gd name="T112" fmla="*/ 90 w 90"/>
                    <a:gd name="T113" fmla="*/ 4 h 9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90" h="92">
                      <a:moveTo>
                        <a:pt x="90" y="4"/>
                      </a:moveTo>
                      <a:lnTo>
                        <a:pt x="90" y="2"/>
                      </a:lnTo>
                      <a:lnTo>
                        <a:pt x="88" y="2"/>
                      </a:lnTo>
                      <a:lnTo>
                        <a:pt x="88" y="0"/>
                      </a:lnTo>
                      <a:lnTo>
                        <a:pt x="86" y="0"/>
                      </a:lnTo>
                      <a:lnTo>
                        <a:pt x="82" y="0"/>
                      </a:lnTo>
                      <a:lnTo>
                        <a:pt x="80" y="0"/>
                      </a:lnTo>
                      <a:lnTo>
                        <a:pt x="78" y="0"/>
                      </a:lnTo>
                      <a:lnTo>
                        <a:pt x="76" y="0"/>
                      </a:lnTo>
                      <a:lnTo>
                        <a:pt x="74" y="0"/>
                      </a:lnTo>
                      <a:lnTo>
                        <a:pt x="74" y="2"/>
                      </a:lnTo>
                      <a:lnTo>
                        <a:pt x="72" y="2"/>
                      </a:lnTo>
                      <a:lnTo>
                        <a:pt x="72" y="4"/>
                      </a:lnTo>
                      <a:lnTo>
                        <a:pt x="70" y="4"/>
                      </a:lnTo>
                      <a:lnTo>
                        <a:pt x="68" y="4"/>
                      </a:lnTo>
                      <a:lnTo>
                        <a:pt x="66" y="4"/>
                      </a:lnTo>
                      <a:lnTo>
                        <a:pt x="64" y="2"/>
                      </a:lnTo>
                      <a:lnTo>
                        <a:pt x="62" y="0"/>
                      </a:lnTo>
                      <a:lnTo>
                        <a:pt x="60" y="0"/>
                      </a:lnTo>
                      <a:lnTo>
                        <a:pt x="58" y="0"/>
                      </a:lnTo>
                      <a:lnTo>
                        <a:pt x="56" y="2"/>
                      </a:lnTo>
                      <a:lnTo>
                        <a:pt x="56" y="4"/>
                      </a:lnTo>
                      <a:lnTo>
                        <a:pt x="56" y="6"/>
                      </a:lnTo>
                      <a:lnTo>
                        <a:pt x="56" y="8"/>
                      </a:lnTo>
                      <a:lnTo>
                        <a:pt x="54" y="8"/>
                      </a:lnTo>
                      <a:lnTo>
                        <a:pt x="52" y="8"/>
                      </a:lnTo>
                      <a:lnTo>
                        <a:pt x="50" y="8"/>
                      </a:lnTo>
                      <a:lnTo>
                        <a:pt x="48" y="8"/>
                      </a:lnTo>
                      <a:lnTo>
                        <a:pt x="48" y="10"/>
                      </a:lnTo>
                      <a:lnTo>
                        <a:pt x="48" y="12"/>
                      </a:lnTo>
                      <a:lnTo>
                        <a:pt x="48" y="14"/>
                      </a:lnTo>
                      <a:lnTo>
                        <a:pt x="46" y="16"/>
                      </a:lnTo>
                      <a:lnTo>
                        <a:pt x="44" y="18"/>
                      </a:lnTo>
                      <a:lnTo>
                        <a:pt x="42" y="20"/>
                      </a:lnTo>
                      <a:lnTo>
                        <a:pt x="40" y="20"/>
                      </a:lnTo>
                      <a:lnTo>
                        <a:pt x="38" y="20"/>
                      </a:lnTo>
                      <a:lnTo>
                        <a:pt x="36" y="20"/>
                      </a:lnTo>
                      <a:lnTo>
                        <a:pt x="34" y="20"/>
                      </a:lnTo>
                      <a:lnTo>
                        <a:pt x="34" y="18"/>
                      </a:lnTo>
                      <a:lnTo>
                        <a:pt x="34" y="16"/>
                      </a:lnTo>
                      <a:lnTo>
                        <a:pt x="32" y="16"/>
                      </a:lnTo>
                      <a:lnTo>
                        <a:pt x="30" y="16"/>
                      </a:lnTo>
                      <a:lnTo>
                        <a:pt x="30" y="18"/>
                      </a:lnTo>
                      <a:lnTo>
                        <a:pt x="30" y="20"/>
                      </a:lnTo>
                      <a:lnTo>
                        <a:pt x="28" y="20"/>
                      </a:lnTo>
                      <a:lnTo>
                        <a:pt x="28" y="22"/>
                      </a:lnTo>
                      <a:lnTo>
                        <a:pt x="28" y="24"/>
                      </a:lnTo>
                      <a:lnTo>
                        <a:pt x="26" y="24"/>
                      </a:lnTo>
                      <a:lnTo>
                        <a:pt x="24" y="24"/>
                      </a:lnTo>
                      <a:lnTo>
                        <a:pt x="22" y="24"/>
                      </a:lnTo>
                      <a:lnTo>
                        <a:pt x="20" y="24"/>
                      </a:lnTo>
                      <a:lnTo>
                        <a:pt x="18" y="24"/>
                      </a:lnTo>
                      <a:lnTo>
                        <a:pt x="16" y="24"/>
                      </a:lnTo>
                      <a:lnTo>
                        <a:pt x="16" y="26"/>
                      </a:lnTo>
                      <a:lnTo>
                        <a:pt x="16" y="28"/>
                      </a:lnTo>
                      <a:lnTo>
                        <a:pt x="16" y="30"/>
                      </a:lnTo>
                      <a:lnTo>
                        <a:pt x="18" y="32"/>
                      </a:lnTo>
                      <a:lnTo>
                        <a:pt x="18" y="34"/>
                      </a:lnTo>
                      <a:lnTo>
                        <a:pt x="16" y="34"/>
                      </a:lnTo>
                      <a:lnTo>
                        <a:pt x="14" y="34"/>
                      </a:lnTo>
                      <a:lnTo>
                        <a:pt x="14" y="36"/>
                      </a:lnTo>
                      <a:lnTo>
                        <a:pt x="12" y="36"/>
                      </a:lnTo>
                      <a:lnTo>
                        <a:pt x="14" y="36"/>
                      </a:lnTo>
                      <a:lnTo>
                        <a:pt x="14" y="38"/>
                      </a:lnTo>
                      <a:lnTo>
                        <a:pt x="14" y="40"/>
                      </a:lnTo>
                      <a:lnTo>
                        <a:pt x="12" y="40"/>
                      </a:lnTo>
                      <a:lnTo>
                        <a:pt x="10" y="40"/>
                      </a:lnTo>
                      <a:lnTo>
                        <a:pt x="8" y="40"/>
                      </a:lnTo>
                      <a:lnTo>
                        <a:pt x="6" y="40"/>
                      </a:lnTo>
                      <a:lnTo>
                        <a:pt x="4" y="40"/>
                      </a:lnTo>
                      <a:lnTo>
                        <a:pt x="2" y="40"/>
                      </a:lnTo>
                      <a:lnTo>
                        <a:pt x="0" y="40"/>
                      </a:lnTo>
                      <a:lnTo>
                        <a:pt x="2" y="42"/>
                      </a:lnTo>
                      <a:lnTo>
                        <a:pt x="4" y="44"/>
                      </a:lnTo>
                      <a:lnTo>
                        <a:pt x="6" y="48"/>
                      </a:lnTo>
                      <a:lnTo>
                        <a:pt x="8" y="50"/>
                      </a:lnTo>
                      <a:lnTo>
                        <a:pt x="10" y="52"/>
                      </a:lnTo>
                      <a:lnTo>
                        <a:pt x="10" y="54"/>
                      </a:lnTo>
                      <a:lnTo>
                        <a:pt x="12" y="56"/>
                      </a:lnTo>
                      <a:lnTo>
                        <a:pt x="14" y="58"/>
                      </a:lnTo>
                      <a:lnTo>
                        <a:pt x="14" y="60"/>
                      </a:lnTo>
                      <a:lnTo>
                        <a:pt x="14" y="62"/>
                      </a:lnTo>
                      <a:lnTo>
                        <a:pt x="16" y="64"/>
                      </a:lnTo>
                      <a:lnTo>
                        <a:pt x="16" y="66"/>
                      </a:lnTo>
                      <a:lnTo>
                        <a:pt x="18" y="68"/>
                      </a:lnTo>
                      <a:lnTo>
                        <a:pt x="20" y="70"/>
                      </a:lnTo>
                      <a:lnTo>
                        <a:pt x="24" y="74"/>
                      </a:lnTo>
                      <a:lnTo>
                        <a:pt x="28" y="78"/>
                      </a:lnTo>
                      <a:lnTo>
                        <a:pt x="30" y="78"/>
                      </a:lnTo>
                      <a:lnTo>
                        <a:pt x="32" y="80"/>
                      </a:lnTo>
                      <a:lnTo>
                        <a:pt x="32" y="82"/>
                      </a:lnTo>
                      <a:lnTo>
                        <a:pt x="34" y="82"/>
                      </a:lnTo>
                      <a:lnTo>
                        <a:pt x="36" y="82"/>
                      </a:lnTo>
                      <a:lnTo>
                        <a:pt x="38" y="82"/>
                      </a:lnTo>
                      <a:lnTo>
                        <a:pt x="38" y="80"/>
                      </a:lnTo>
                      <a:lnTo>
                        <a:pt x="36" y="80"/>
                      </a:lnTo>
                      <a:lnTo>
                        <a:pt x="34" y="78"/>
                      </a:lnTo>
                      <a:lnTo>
                        <a:pt x="34" y="76"/>
                      </a:lnTo>
                      <a:lnTo>
                        <a:pt x="36" y="76"/>
                      </a:lnTo>
                      <a:lnTo>
                        <a:pt x="38" y="76"/>
                      </a:lnTo>
                      <a:lnTo>
                        <a:pt x="40" y="76"/>
                      </a:lnTo>
                      <a:lnTo>
                        <a:pt x="40" y="74"/>
                      </a:lnTo>
                      <a:lnTo>
                        <a:pt x="38" y="72"/>
                      </a:lnTo>
                      <a:lnTo>
                        <a:pt x="36" y="70"/>
                      </a:lnTo>
                      <a:lnTo>
                        <a:pt x="34" y="72"/>
                      </a:lnTo>
                      <a:lnTo>
                        <a:pt x="32" y="72"/>
                      </a:lnTo>
                      <a:lnTo>
                        <a:pt x="32" y="70"/>
                      </a:lnTo>
                      <a:lnTo>
                        <a:pt x="32" y="66"/>
                      </a:lnTo>
                      <a:lnTo>
                        <a:pt x="32" y="64"/>
                      </a:lnTo>
                      <a:lnTo>
                        <a:pt x="32" y="62"/>
                      </a:lnTo>
                      <a:lnTo>
                        <a:pt x="34" y="62"/>
                      </a:lnTo>
                      <a:lnTo>
                        <a:pt x="36" y="64"/>
                      </a:lnTo>
                      <a:lnTo>
                        <a:pt x="38" y="64"/>
                      </a:lnTo>
                      <a:lnTo>
                        <a:pt x="42" y="66"/>
                      </a:lnTo>
                      <a:lnTo>
                        <a:pt x="44" y="70"/>
                      </a:lnTo>
                      <a:lnTo>
                        <a:pt x="48" y="72"/>
                      </a:lnTo>
                      <a:lnTo>
                        <a:pt x="50" y="74"/>
                      </a:lnTo>
                      <a:lnTo>
                        <a:pt x="52" y="76"/>
                      </a:lnTo>
                      <a:lnTo>
                        <a:pt x="54" y="80"/>
                      </a:lnTo>
                      <a:lnTo>
                        <a:pt x="54" y="82"/>
                      </a:lnTo>
                      <a:lnTo>
                        <a:pt x="54" y="84"/>
                      </a:lnTo>
                      <a:lnTo>
                        <a:pt x="56" y="84"/>
                      </a:lnTo>
                      <a:lnTo>
                        <a:pt x="58" y="86"/>
                      </a:lnTo>
                      <a:lnTo>
                        <a:pt x="60" y="86"/>
                      </a:lnTo>
                      <a:lnTo>
                        <a:pt x="62" y="86"/>
                      </a:lnTo>
                      <a:lnTo>
                        <a:pt x="62" y="88"/>
                      </a:lnTo>
                      <a:lnTo>
                        <a:pt x="64" y="88"/>
                      </a:lnTo>
                      <a:lnTo>
                        <a:pt x="64" y="90"/>
                      </a:lnTo>
                      <a:lnTo>
                        <a:pt x="66" y="90"/>
                      </a:lnTo>
                      <a:lnTo>
                        <a:pt x="68" y="92"/>
                      </a:lnTo>
                      <a:lnTo>
                        <a:pt x="70" y="92"/>
                      </a:lnTo>
                      <a:lnTo>
                        <a:pt x="72" y="90"/>
                      </a:lnTo>
                      <a:lnTo>
                        <a:pt x="74" y="90"/>
                      </a:lnTo>
                      <a:lnTo>
                        <a:pt x="78" y="88"/>
                      </a:lnTo>
                      <a:lnTo>
                        <a:pt x="76" y="88"/>
                      </a:lnTo>
                      <a:lnTo>
                        <a:pt x="74" y="88"/>
                      </a:lnTo>
                      <a:lnTo>
                        <a:pt x="74" y="86"/>
                      </a:lnTo>
                      <a:lnTo>
                        <a:pt x="72" y="86"/>
                      </a:lnTo>
                      <a:lnTo>
                        <a:pt x="72" y="84"/>
                      </a:lnTo>
                      <a:lnTo>
                        <a:pt x="70" y="82"/>
                      </a:lnTo>
                      <a:lnTo>
                        <a:pt x="70" y="80"/>
                      </a:lnTo>
                      <a:lnTo>
                        <a:pt x="70" y="78"/>
                      </a:lnTo>
                      <a:lnTo>
                        <a:pt x="70" y="76"/>
                      </a:lnTo>
                      <a:lnTo>
                        <a:pt x="70" y="74"/>
                      </a:lnTo>
                      <a:lnTo>
                        <a:pt x="72" y="74"/>
                      </a:lnTo>
                      <a:lnTo>
                        <a:pt x="72" y="72"/>
                      </a:lnTo>
                      <a:lnTo>
                        <a:pt x="74" y="72"/>
                      </a:lnTo>
                      <a:lnTo>
                        <a:pt x="74" y="70"/>
                      </a:lnTo>
                      <a:lnTo>
                        <a:pt x="74" y="66"/>
                      </a:lnTo>
                      <a:lnTo>
                        <a:pt x="74" y="64"/>
                      </a:lnTo>
                      <a:lnTo>
                        <a:pt x="74" y="62"/>
                      </a:lnTo>
                      <a:lnTo>
                        <a:pt x="74" y="58"/>
                      </a:lnTo>
                      <a:lnTo>
                        <a:pt x="74" y="56"/>
                      </a:lnTo>
                      <a:lnTo>
                        <a:pt x="74" y="54"/>
                      </a:lnTo>
                      <a:lnTo>
                        <a:pt x="74" y="52"/>
                      </a:lnTo>
                      <a:lnTo>
                        <a:pt x="74" y="50"/>
                      </a:lnTo>
                      <a:lnTo>
                        <a:pt x="74" y="48"/>
                      </a:lnTo>
                      <a:lnTo>
                        <a:pt x="74" y="46"/>
                      </a:lnTo>
                      <a:lnTo>
                        <a:pt x="76" y="50"/>
                      </a:lnTo>
                      <a:lnTo>
                        <a:pt x="78" y="50"/>
                      </a:lnTo>
                      <a:lnTo>
                        <a:pt x="78" y="52"/>
                      </a:lnTo>
                      <a:lnTo>
                        <a:pt x="80" y="54"/>
                      </a:lnTo>
                      <a:lnTo>
                        <a:pt x="80" y="50"/>
                      </a:lnTo>
                      <a:lnTo>
                        <a:pt x="80" y="46"/>
                      </a:lnTo>
                      <a:lnTo>
                        <a:pt x="80" y="42"/>
                      </a:lnTo>
                      <a:lnTo>
                        <a:pt x="82" y="40"/>
                      </a:lnTo>
                      <a:lnTo>
                        <a:pt x="82" y="38"/>
                      </a:lnTo>
                      <a:lnTo>
                        <a:pt x="82" y="36"/>
                      </a:lnTo>
                      <a:lnTo>
                        <a:pt x="82" y="34"/>
                      </a:lnTo>
                      <a:lnTo>
                        <a:pt x="82" y="32"/>
                      </a:lnTo>
                      <a:lnTo>
                        <a:pt x="82" y="30"/>
                      </a:lnTo>
                      <a:lnTo>
                        <a:pt x="82" y="28"/>
                      </a:lnTo>
                      <a:lnTo>
                        <a:pt x="82" y="26"/>
                      </a:lnTo>
                      <a:lnTo>
                        <a:pt x="84" y="20"/>
                      </a:lnTo>
                      <a:lnTo>
                        <a:pt x="86" y="18"/>
                      </a:lnTo>
                      <a:lnTo>
                        <a:pt x="86" y="16"/>
                      </a:lnTo>
                      <a:lnTo>
                        <a:pt x="88" y="16"/>
                      </a:lnTo>
                      <a:lnTo>
                        <a:pt x="88" y="14"/>
                      </a:lnTo>
                      <a:lnTo>
                        <a:pt x="90" y="12"/>
                      </a:lnTo>
                      <a:lnTo>
                        <a:pt x="90" y="10"/>
                      </a:lnTo>
                      <a:lnTo>
                        <a:pt x="90" y="8"/>
                      </a:lnTo>
                      <a:lnTo>
                        <a:pt x="90" y="6"/>
                      </a:lnTo>
                      <a:lnTo>
                        <a:pt x="90"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20" name="Freeform 12"/>
                <p:cNvSpPr>
                  <a:spLocks noChangeAspect="1" noEditPoints="1"/>
                </p:cNvSpPr>
                <p:nvPr/>
              </p:nvSpPr>
              <p:spPr bwMode="gray">
                <a:xfrm>
                  <a:off x="811" y="914"/>
                  <a:ext cx="1315" cy="691"/>
                </a:xfrm>
                <a:custGeom>
                  <a:avLst/>
                  <a:gdLst>
                    <a:gd name="T0" fmla="*/ 685 w 1314"/>
                    <a:gd name="T1" fmla="*/ 172 h 690"/>
                    <a:gd name="T2" fmla="*/ 578 w 1314"/>
                    <a:gd name="T3" fmla="*/ 140 h 690"/>
                    <a:gd name="T4" fmla="*/ 506 w 1314"/>
                    <a:gd name="T5" fmla="*/ 198 h 690"/>
                    <a:gd name="T6" fmla="*/ 773 w 1314"/>
                    <a:gd name="T7" fmla="*/ 160 h 690"/>
                    <a:gd name="T8" fmla="*/ 825 w 1314"/>
                    <a:gd name="T9" fmla="*/ 84 h 690"/>
                    <a:gd name="T10" fmla="*/ 991 w 1314"/>
                    <a:gd name="T11" fmla="*/ 114 h 690"/>
                    <a:gd name="T12" fmla="*/ 899 w 1314"/>
                    <a:gd name="T13" fmla="*/ 82 h 690"/>
                    <a:gd name="T14" fmla="*/ 1009 w 1314"/>
                    <a:gd name="T15" fmla="*/ 32 h 690"/>
                    <a:gd name="T16" fmla="*/ 877 w 1314"/>
                    <a:gd name="T17" fmla="*/ 102 h 690"/>
                    <a:gd name="T18" fmla="*/ 731 w 1314"/>
                    <a:gd name="T19" fmla="*/ 210 h 690"/>
                    <a:gd name="T20" fmla="*/ 731 w 1314"/>
                    <a:gd name="T21" fmla="*/ 58 h 690"/>
                    <a:gd name="T22" fmla="*/ 837 w 1314"/>
                    <a:gd name="T23" fmla="*/ 264 h 690"/>
                    <a:gd name="T24" fmla="*/ 1297 w 1314"/>
                    <a:gd name="T25" fmla="*/ 4 h 690"/>
                    <a:gd name="T26" fmla="*/ 1087 w 1314"/>
                    <a:gd name="T27" fmla="*/ 12 h 690"/>
                    <a:gd name="T28" fmla="*/ 1089 w 1314"/>
                    <a:gd name="T29" fmla="*/ 32 h 690"/>
                    <a:gd name="T30" fmla="*/ 1019 w 1314"/>
                    <a:gd name="T31" fmla="*/ 72 h 690"/>
                    <a:gd name="T32" fmla="*/ 1011 w 1314"/>
                    <a:gd name="T33" fmla="*/ 88 h 690"/>
                    <a:gd name="T34" fmla="*/ 1143 w 1314"/>
                    <a:gd name="T35" fmla="*/ 54 h 690"/>
                    <a:gd name="T36" fmla="*/ 1325 w 1314"/>
                    <a:gd name="T37" fmla="*/ 14 h 690"/>
                    <a:gd name="T38" fmla="*/ 1091 w 1314"/>
                    <a:gd name="T39" fmla="*/ 186 h 690"/>
                    <a:gd name="T40" fmla="*/ 1043 w 1314"/>
                    <a:gd name="T41" fmla="*/ 162 h 690"/>
                    <a:gd name="T42" fmla="*/ 947 w 1314"/>
                    <a:gd name="T43" fmla="*/ 136 h 690"/>
                    <a:gd name="T44" fmla="*/ 923 w 1314"/>
                    <a:gd name="T45" fmla="*/ 128 h 690"/>
                    <a:gd name="T46" fmla="*/ 977 w 1314"/>
                    <a:gd name="T47" fmla="*/ 188 h 690"/>
                    <a:gd name="T48" fmla="*/ 951 w 1314"/>
                    <a:gd name="T49" fmla="*/ 266 h 690"/>
                    <a:gd name="T50" fmla="*/ 1029 w 1314"/>
                    <a:gd name="T51" fmla="*/ 316 h 690"/>
                    <a:gd name="T52" fmla="*/ 1073 w 1314"/>
                    <a:gd name="T53" fmla="*/ 270 h 690"/>
                    <a:gd name="T54" fmla="*/ 610 w 1314"/>
                    <a:gd name="T55" fmla="*/ 102 h 690"/>
                    <a:gd name="T56" fmla="*/ 757 w 1314"/>
                    <a:gd name="T57" fmla="*/ 92 h 690"/>
                    <a:gd name="T58" fmla="*/ 1049 w 1314"/>
                    <a:gd name="T59" fmla="*/ 491 h 690"/>
                    <a:gd name="T60" fmla="*/ 1067 w 1314"/>
                    <a:gd name="T61" fmla="*/ 419 h 690"/>
                    <a:gd name="T62" fmla="*/ 1011 w 1314"/>
                    <a:gd name="T63" fmla="*/ 397 h 690"/>
                    <a:gd name="T64" fmla="*/ 993 w 1314"/>
                    <a:gd name="T65" fmla="*/ 342 h 690"/>
                    <a:gd name="T66" fmla="*/ 875 w 1314"/>
                    <a:gd name="T67" fmla="*/ 373 h 690"/>
                    <a:gd name="T68" fmla="*/ 751 w 1314"/>
                    <a:gd name="T69" fmla="*/ 541 h 690"/>
                    <a:gd name="T70" fmla="*/ 681 w 1314"/>
                    <a:gd name="T71" fmla="*/ 435 h 690"/>
                    <a:gd name="T72" fmla="*/ 737 w 1314"/>
                    <a:gd name="T73" fmla="*/ 300 h 690"/>
                    <a:gd name="T74" fmla="*/ 797 w 1314"/>
                    <a:gd name="T75" fmla="*/ 258 h 690"/>
                    <a:gd name="T76" fmla="*/ 925 w 1314"/>
                    <a:gd name="T77" fmla="*/ 196 h 690"/>
                    <a:gd name="T78" fmla="*/ 819 w 1314"/>
                    <a:gd name="T79" fmla="*/ 200 h 690"/>
                    <a:gd name="T80" fmla="*/ 771 w 1314"/>
                    <a:gd name="T81" fmla="*/ 194 h 690"/>
                    <a:gd name="T82" fmla="*/ 717 w 1314"/>
                    <a:gd name="T83" fmla="*/ 222 h 690"/>
                    <a:gd name="T84" fmla="*/ 532 w 1314"/>
                    <a:gd name="T85" fmla="*/ 222 h 690"/>
                    <a:gd name="T86" fmla="*/ 364 w 1314"/>
                    <a:gd name="T87" fmla="*/ 182 h 690"/>
                    <a:gd name="T88" fmla="*/ 282 w 1314"/>
                    <a:gd name="T89" fmla="*/ 196 h 690"/>
                    <a:gd name="T90" fmla="*/ 8 w 1314"/>
                    <a:gd name="T91" fmla="*/ 344 h 690"/>
                    <a:gd name="T92" fmla="*/ 62 w 1314"/>
                    <a:gd name="T93" fmla="*/ 461 h 690"/>
                    <a:gd name="T94" fmla="*/ 44 w 1314"/>
                    <a:gd name="T95" fmla="*/ 523 h 690"/>
                    <a:gd name="T96" fmla="*/ 486 w 1314"/>
                    <a:gd name="T97" fmla="*/ 571 h 690"/>
                    <a:gd name="T98" fmla="*/ 606 w 1314"/>
                    <a:gd name="T99" fmla="*/ 603 h 690"/>
                    <a:gd name="T100" fmla="*/ 636 w 1314"/>
                    <a:gd name="T101" fmla="*/ 673 h 690"/>
                    <a:gd name="T102" fmla="*/ 753 w 1314"/>
                    <a:gd name="T103" fmla="*/ 663 h 690"/>
                    <a:gd name="T104" fmla="*/ 919 w 1314"/>
                    <a:gd name="T105" fmla="*/ 645 h 690"/>
                    <a:gd name="T106" fmla="*/ 975 w 1314"/>
                    <a:gd name="T107" fmla="*/ 643 h 690"/>
                    <a:gd name="T108" fmla="*/ 955 w 1314"/>
                    <a:gd name="T109" fmla="*/ 587 h 690"/>
                    <a:gd name="T110" fmla="*/ 951 w 1314"/>
                    <a:gd name="T111" fmla="*/ 555 h 690"/>
                    <a:gd name="T112" fmla="*/ 366 w 1314"/>
                    <a:gd name="T113" fmla="*/ 250 h 690"/>
                    <a:gd name="T114" fmla="*/ 404 w 1314"/>
                    <a:gd name="T115" fmla="*/ 254 h 690"/>
                    <a:gd name="T116" fmla="*/ 426 w 1314"/>
                    <a:gd name="T117" fmla="*/ 320 h 690"/>
                    <a:gd name="T118" fmla="*/ 434 w 1314"/>
                    <a:gd name="T119" fmla="*/ 312 h 690"/>
                    <a:gd name="T120" fmla="*/ 476 w 1314"/>
                    <a:gd name="T121" fmla="*/ 503 h 690"/>
                    <a:gd name="T122" fmla="*/ 568 w 1314"/>
                    <a:gd name="T123" fmla="*/ 78 h 690"/>
                    <a:gd name="T124" fmla="*/ 522 w 1314"/>
                    <a:gd name="T125" fmla="*/ 144 h 69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14" h="690">
                      <a:moveTo>
                        <a:pt x="980" y="138"/>
                      </a:moveTo>
                      <a:lnTo>
                        <a:pt x="980" y="142"/>
                      </a:lnTo>
                      <a:lnTo>
                        <a:pt x="982" y="144"/>
                      </a:lnTo>
                      <a:lnTo>
                        <a:pt x="984" y="144"/>
                      </a:lnTo>
                      <a:lnTo>
                        <a:pt x="986" y="146"/>
                      </a:lnTo>
                      <a:lnTo>
                        <a:pt x="988" y="146"/>
                      </a:lnTo>
                      <a:lnTo>
                        <a:pt x="990" y="144"/>
                      </a:lnTo>
                      <a:lnTo>
                        <a:pt x="992" y="144"/>
                      </a:lnTo>
                      <a:lnTo>
                        <a:pt x="994" y="144"/>
                      </a:lnTo>
                      <a:lnTo>
                        <a:pt x="996" y="142"/>
                      </a:lnTo>
                      <a:lnTo>
                        <a:pt x="1014" y="142"/>
                      </a:lnTo>
                      <a:lnTo>
                        <a:pt x="1016" y="142"/>
                      </a:lnTo>
                      <a:lnTo>
                        <a:pt x="1018" y="144"/>
                      </a:lnTo>
                      <a:lnTo>
                        <a:pt x="1022" y="144"/>
                      </a:lnTo>
                      <a:lnTo>
                        <a:pt x="1024" y="142"/>
                      </a:lnTo>
                      <a:lnTo>
                        <a:pt x="1024" y="140"/>
                      </a:lnTo>
                      <a:lnTo>
                        <a:pt x="1024" y="138"/>
                      </a:lnTo>
                      <a:lnTo>
                        <a:pt x="1024" y="136"/>
                      </a:lnTo>
                      <a:lnTo>
                        <a:pt x="1022" y="134"/>
                      </a:lnTo>
                      <a:lnTo>
                        <a:pt x="1020" y="132"/>
                      </a:lnTo>
                      <a:lnTo>
                        <a:pt x="1018" y="130"/>
                      </a:lnTo>
                      <a:lnTo>
                        <a:pt x="1006" y="130"/>
                      </a:lnTo>
                      <a:lnTo>
                        <a:pt x="1006" y="132"/>
                      </a:lnTo>
                      <a:lnTo>
                        <a:pt x="996" y="132"/>
                      </a:lnTo>
                      <a:lnTo>
                        <a:pt x="996" y="130"/>
                      </a:lnTo>
                      <a:lnTo>
                        <a:pt x="994" y="130"/>
                      </a:lnTo>
                      <a:lnTo>
                        <a:pt x="990" y="130"/>
                      </a:lnTo>
                      <a:lnTo>
                        <a:pt x="988" y="128"/>
                      </a:lnTo>
                      <a:lnTo>
                        <a:pt x="986" y="128"/>
                      </a:lnTo>
                      <a:lnTo>
                        <a:pt x="984" y="130"/>
                      </a:lnTo>
                      <a:lnTo>
                        <a:pt x="982" y="130"/>
                      </a:lnTo>
                      <a:lnTo>
                        <a:pt x="980" y="132"/>
                      </a:lnTo>
                      <a:lnTo>
                        <a:pt x="978" y="134"/>
                      </a:lnTo>
                      <a:lnTo>
                        <a:pt x="976" y="134"/>
                      </a:lnTo>
                      <a:lnTo>
                        <a:pt x="976" y="136"/>
                      </a:lnTo>
                      <a:lnTo>
                        <a:pt x="978" y="136"/>
                      </a:lnTo>
                      <a:lnTo>
                        <a:pt x="980" y="136"/>
                      </a:lnTo>
                      <a:lnTo>
                        <a:pt x="980" y="138"/>
                      </a:lnTo>
                      <a:lnTo>
                        <a:pt x="982" y="138"/>
                      </a:lnTo>
                      <a:lnTo>
                        <a:pt x="980" y="138"/>
                      </a:lnTo>
                      <a:close/>
                      <a:moveTo>
                        <a:pt x="686" y="138"/>
                      </a:moveTo>
                      <a:lnTo>
                        <a:pt x="688" y="138"/>
                      </a:lnTo>
                      <a:lnTo>
                        <a:pt x="688" y="140"/>
                      </a:lnTo>
                      <a:lnTo>
                        <a:pt x="690" y="140"/>
                      </a:lnTo>
                      <a:lnTo>
                        <a:pt x="706" y="134"/>
                      </a:lnTo>
                      <a:lnTo>
                        <a:pt x="704" y="132"/>
                      </a:lnTo>
                      <a:lnTo>
                        <a:pt x="702" y="132"/>
                      </a:lnTo>
                      <a:lnTo>
                        <a:pt x="700" y="130"/>
                      </a:lnTo>
                      <a:lnTo>
                        <a:pt x="698" y="130"/>
                      </a:lnTo>
                      <a:lnTo>
                        <a:pt x="698" y="128"/>
                      </a:lnTo>
                      <a:lnTo>
                        <a:pt x="696" y="130"/>
                      </a:lnTo>
                      <a:lnTo>
                        <a:pt x="692" y="130"/>
                      </a:lnTo>
                      <a:lnTo>
                        <a:pt x="690" y="128"/>
                      </a:lnTo>
                      <a:lnTo>
                        <a:pt x="688" y="128"/>
                      </a:lnTo>
                      <a:lnTo>
                        <a:pt x="686" y="126"/>
                      </a:lnTo>
                      <a:lnTo>
                        <a:pt x="682" y="126"/>
                      </a:lnTo>
                      <a:lnTo>
                        <a:pt x="678" y="128"/>
                      </a:lnTo>
                      <a:lnTo>
                        <a:pt x="676" y="128"/>
                      </a:lnTo>
                      <a:lnTo>
                        <a:pt x="676" y="130"/>
                      </a:lnTo>
                      <a:lnTo>
                        <a:pt x="678" y="132"/>
                      </a:lnTo>
                      <a:lnTo>
                        <a:pt x="680" y="134"/>
                      </a:lnTo>
                      <a:lnTo>
                        <a:pt x="682" y="134"/>
                      </a:lnTo>
                      <a:lnTo>
                        <a:pt x="684" y="136"/>
                      </a:lnTo>
                      <a:lnTo>
                        <a:pt x="686" y="138"/>
                      </a:lnTo>
                      <a:close/>
                      <a:moveTo>
                        <a:pt x="652" y="194"/>
                      </a:moveTo>
                      <a:lnTo>
                        <a:pt x="654" y="192"/>
                      </a:lnTo>
                      <a:lnTo>
                        <a:pt x="662" y="192"/>
                      </a:lnTo>
                      <a:lnTo>
                        <a:pt x="664" y="192"/>
                      </a:lnTo>
                      <a:lnTo>
                        <a:pt x="668" y="192"/>
                      </a:lnTo>
                      <a:lnTo>
                        <a:pt x="674" y="192"/>
                      </a:lnTo>
                      <a:lnTo>
                        <a:pt x="678" y="190"/>
                      </a:lnTo>
                      <a:lnTo>
                        <a:pt x="680" y="190"/>
                      </a:lnTo>
                      <a:lnTo>
                        <a:pt x="682" y="190"/>
                      </a:lnTo>
                      <a:lnTo>
                        <a:pt x="682" y="188"/>
                      </a:lnTo>
                      <a:lnTo>
                        <a:pt x="684" y="188"/>
                      </a:lnTo>
                      <a:lnTo>
                        <a:pt x="684" y="186"/>
                      </a:lnTo>
                      <a:lnTo>
                        <a:pt x="682" y="186"/>
                      </a:lnTo>
                      <a:lnTo>
                        <a:pt x="682" y="184"/>
                      </a:lnTo>
                      <a:lnTo>
                        <a:pt x="682" y="182"/>
                      </a:lnTo>
                      <a:lnTo>
                        <a:pt x="680" y="182"/>
                      </a:lnTo>
                      <a:lnTo>
                        <a:pt x="678" y="180"/>
                      </a:lnTo>
                      <a:lnTo>
                        <a:pt x="678" y="178"/>
                      </a:lnTo>
                      <a:lnTo>
                        <a:pt x="676" y="178"/>
                      </a:lnTo>
                      <a:lnTo>
                        <a:pt x="672" y="178"/>
                      </a:lnTo>
                      <a:lnTo>
                        <a:pt x="670" y="176"/>
                      </a:lnTo>
                      <a:lnTo>
                        <a:pt x="654" y="176"/>
                      </a:lnTo>
                      <a:lnTo>
                        <a:pt x="658" y="174"/>
                      </a:lnTo>
                      <a:lnTo>
                        <a:pt x="660" y="174"/>
                      </a:lnTo>
                      <a:lnTo>
                        <a:pt x="662" y="172"/>
                      </a:lnTo>
                      <a:lnTo>
                        <a:pt x="664" y="172"/>
                      </a:lnTo>
                      <a:lnTo>
                        <a:pt x="666" y="170"/>
                      </a:lnTo>
                      <a:lnTo>
                        <a:pt x="668" y="170"/>
                      </a:lnTo>
                      <a:lnTo>
                        <a:pt x="670" y="168"/>
                      </a:lnTo>
                      <a:lnTo>
                        <a:pt x="672" y="168"/>
                      </a:lnTo>
                      <a:lnTo>
                        <a:pt x="672" y="166"/>
                      </a:lnTo>
                      <a:lnTo>
                        <a:pt x="674" y="164"/>
                      </a:lnTo>
                      <a:lnTo>
                        <a:pt x="674" y="162"/>
                      </a:lnTo>
                      <a:lnTo>
                        <a:pt x="674" y="160"/>
                      </a:lnTo>
                      <a:lnTo>
                        <a:pt x="676" y="158"/>
                      </a:lnTo>
                      <a:lnTo>
                        <a:pt x="676" y="152"/>
                      </a:lnTo>
                      <a:lnTo>
                        <a:pt x="678" y="148"/>
                      </a:lnTo>
                      <a:lnTo>
                        <a:pt x="678" y="146"/>
                      </a:lnTo>
                      <a:lnTo>
                        <a:pt x="678" y="144"/>
                      </a:lnTo>
                      <a:lnTo>
                        <a:pt x="678" y="142"/>
                      </a:lnTo>
                      <a:lnTo>
                        <a:pt x="676" y="140"/>
                      </a:lnTo>
                      <a:lnTo>
                        <a:pt x="676" y="138"/>
                      </a:lnTo>
                      <a:lnTo>
                        <a:pt x="674" y="138"/>
                      </a:lnTo>
                      <a:lnTo>
                        <a:pt x="670" y="136"/>
                      </a:lnTo>
                      <a:lnTo>
                        <a:pt x="666" y="136"/>
                      </a:lnTo>
                      <a:lnTo>
                        <a:pt x="662" y="138"/>
                      </a:lnTo>
                      <a:lnTo>
                        <a:pt x="658" y="138"/>
                      </a:lnTo>
                      <a:lnTo>
                        <a:pt x="656" y="138"/>
                      </a:lnTo>
                      <a:lnTo>
                        <a:pt x="652" y="140"/>
                      </a:lnTo>
                      <a:lnTo>
                        <a:pt x="650" y="140"/>
                      </a:lnTo>
                      <a:lnTo>
                        <a:pt x="650" y="142"/>
                      </a:lnTo>
                      <a:lnTo>
                        <a:pt x="648" y="142"/>
                      </a:lnTo>
                      <a:lnTo>
                        <a:pt x="648" y="144"/>
                      </a:lnTo>
                      <a:lnTo>
                        <a:pt x="646" y="148"/>
                      </a:lnTo>
                      <a:lnTo>
                        <a:pt x="644" y="150"/>
                      </a:lnTo>
                      <a:lnTo>
                        <a:pt x="642" y="154"/>
                      </a:lnTo>
                      <a:lnTo>
                        <a:pt x="640" y="158"/>
                      </a:lnTo>
                      <a:lnTo>
                        <a:pt x="638" y="158"/>
                      </a:lnTo>
                      <a:lnTo>
                        <a:pt x="636" y="160"/>
                      </a:lnTo>
                      <a:lnTo>
                        <a:pt x="634" y="160"/>
                      </a:lnTo>
                      <a:lnTo>
                        <a:pt x="632" y="162"/>
                      </a:lnTo>
                      <a:lnTo>
                        <a:pt x="630" y="162"/>
                      </a:lnTo>
                      <a:lnTo>
                        <a:pt x="630" y="160"/>
                      </a:lnTo>
                      <a:lnTo>
                        <a:pt x="630" y="158"/>
                      </a:lnTo>
                      <a:lnTo>
                        <a:pt x="632" y="154"/>
                      </a:lnTo>
                      <a:lnTo>
                        <a:pt x="634" y="152"/>
                      </a:lnTo>
                      <a:lnTo>
                        <a:pt x="636" y="150"/>
                      </a:lnTo>
                      <a:lnTo>
                        <a:pt x="636" y="148"/>
                      </a:lnTo>
                      <a:lnTo>
                        <a:pt x="638" y="146"/>
                      </a:lnTo>
                      <a:lnTo>
                        <a:pt x="638" y="144"/>
                      </a:lnTo>
                      <a:lnTo>
                        <a:pt x="636" y="144"/>
                      </a:lnTo>
                      <a:lnTo>
                        <a:pt x="634" y="142"/>
                      </a:lnTo>
                      <a:lnTo>
                        <a:pt x="632" y="142"/>
                      </a:lnTo>
                      <a:lnTo>
                        <a:pt x="630" y="142"/>
                      </a:lnTo>
                      <a:lnTo>
                        <a:pt x="624" y="142"/>
                      </a:lnTo>
                      <a:lnTo>
                        <a:pt x="620" y="140"/>
                      </a:lnTo>
                      <a:lnTo>
                        <a:pt x="614" y="140"/>
                      </a:lnTo>
                      <a:lnTo>
                        <a:pt x="614" y="142"/>
                      </a:lnTo>
                      <a:lnTo>
                        <a:pt x="612" y="144"/>
                      </a:lnTo>
                      <a:lnTo>
                        <a:pt x="612" y="146"/>
                      </a:lnTo>
                      <a:lnTo>
                        <a:pt x="610" y="146"/>
                      </a:lnTo>
                      <a:lnTo>
                        <a:pt x="606" y="148"/>
                      </a:lnTo>
                      <a:lnTo>
                        <a:pt x="604" y="148"/>
                      </a:lnTo>
                      <a:lnTo>
                        <a:pt x="600" y="150"/>
                      </a:lnTo>
                      <a:lnTo>
                        <a:pt x="594" y="150"/>
                      </a:lnTo>
                      <a:lnTo>
                        <a:pt x="590" y="150"/>
                      </a:lnTo>
                      <a:lnTo>
                        <a:pt x="586" y="152"/>
                      </a:lnTo>
                      <a:lnTo>
                        <a:pt x="582" y="152"/>
                      </a:lnTo>
                      <a:lnTo>
                        <a:pt x="582" y="150"/>
                      </a:lnTo>
                      <a:lnTo>
                        <a:pt x="584" y="150"/>
                      </a:lnTo>
                      <a:lnTo>
                        <a:pt x="586" y="150"/>
                      </a:lnTo>
                      <a:lnTo>
                        <a:pt x="588" y="150"/>
                      </a:lnTo>
                      <a:lnTo>
                        <a:pt x="590" y="148"/>
                      </a:lnTo>
                      <a:lnTo>
                        <a:pt x="594" y="146"/>
                      </a:lnTo>
                      <a:lnTo>
                        <a:pt x="598" y="146"/>
                      </a:lnTo>
                      <a:lnTo>
                        <a:pt x="604" y="144"/>
                      </a:lnTo>
                      <a:lnTo>
                        <a:pt x="606" y="142"/>
                      </a:lnTo>
                      <a:lnTo>
                        <a:pt x="608" y="142"/>
                      </a:lnTo>
                      <a:lnTo>
                        <a:pt x="608" y="140"/>
                      </a:lnTo>
                      <a:lnTo>
                        <a:pt x="606" y="140"/>
                      </a:lnTo>
                      <a:lnTo>
                        <a:pt x="602" y="138"/>
                      </a:lnTo>
                      <a:lnTo>
                        <a:pt x="596" y="138"/>
                      </a:lnTo>
                      <a:lnTo>
                        <a:pt x="594" y="140"/>
                      </a:lnTo>
                      <a:lnTo>
                        <a:pt x="592" y="140"/>
                      </a:lnTo>
                      <a:lnTo>
                        <a:pt x="590" y="140"/>
                      </a:lnTo>
                      <a:lnTo>
                        <a:pt x="588" y="142"/>
                      </a:lnTo>
                      <a:lnTo>
                        <a:pt x="586" y="142"/>
                      </a:lnTo>
                      <a:lnTo>
                        <a:pt x="584" y="142"/>
                      </a:lnTo>
                      <a:lnTo>
                        <a:pt x="580" y="144"/>
                      </a:lnTo>
                      <a:lnTo>
                        <a:pt x="574" y="144"/>
                      </a:lnTo>
                      <a:lnTo>
                        <a:pt x="574" y="142"/>
                      </a:lnTo>
                      <a:lnTo>
                        <a:pt x="576" y="142"/>
                      </a:lnTo>
                      <a:lnTo>
                        <a:pt x="578" y="140"/>
                      </a:lnTo>
                      <a:lnTo>
                        <a:pt x="580" y="138"/>
                      </a:lnTo>
                      <a:lnTo>
                        <a:pt x="584" y="136"/>
                      </a:lnTo>
                      <a:lnTo>
                        <a:pt x="586" y="136"/>
                      </a:lnTo>
                      <a:lnTo>
                        <a:pt x="586" y="134"/>
                      </a:lnTo>
                      <a:lnTo>
                        <a:pt x="586" y="132"/>
                      </a:lnTo>
                      <a:lnTo>
                        <a:pt x="582" y="132"/>
                      </a:lnTo>
                      <a:lnTo>
                        <a:pt x="576" y="134"/>
                      </a:lnTo>
                      <a:lnTo>
                        <a:pt x="570" y="136"/>
                      </a:lnTo>
                      <a:lnTo>
                        <a:pt x="566" y="138"/>
                      </a:lnTo>
                      <a:lnTo>
                        <a:pt x="562" y="140"/>
                      </a:lnTo>
                      <a:lnTo>
                        <a:pt x="558" y="140"/>
                      </a:lnTo>
                      <a:lnTo>
                        <a:pt x="556" y="142"/>
                      </a:lnTo>
                      <a:lnTo>
                        <a:pt x="554" y="142"/>
                      </a:lnTo>
                      <a:lnTo>
                        <a:pt x="552" y="142"/>
                      </a:lnTo>
                      <a:lnTo>
                        <a:pt x="550" y="144"/>
                      </a:lnTo>
                      <a:lnTo>
                        <a:pt x="548" y="144"/>
                      </a:lnTo>
                      <a:lnTo>
                        <a:pt x="542" y="144"/>
                      </a:lnTo>
                      <a:lnTo>
                        <a:pt x="538" y="146"/>
                      </a:lnTo>
                      <a:lnTo>
                        <a:pt x="536" y="146"/>
                      </a:lnTo>
                      <a:lnTo>
                        <a:pt x="534" y="148"/>
                      </a:lnTo>
                      <a:lnTo>
                        <a:pt x="530" y="148"/>
                      </a:lnTo>
                      <a:lnTo>
                        <a:pt x="528" y="148"/>
                      </a:lnTo>
                      <a:lnTo>
                        <a:pt x="526" y="150"/>
                      </a:lnTo>
                      <a:lnTo>
                        <a:pt x="524" y="150"/>
                      </a:lnTo>
                      <a:lnTo>
                        <a:pt x="522" y="150"/>
                      </a:lnTo>
                      <a:lnTo>
                        <a:pt x="522" y="152"/>
                      </a:lnTo>
                      <a:lnTo>
                        <a:pt x="520" y="154"/>
                      </a:lnTo>
                      <a:lnTo>
                        <a:pt x="518" y="154"/>
                      </a:lnTo>
                      <a:lnTo>
                        <a:pt x="516" y="156"/>
                      </a:lnTo>
                      <a:lnTo>
                        <a:pt x="514" y="156"/>
                      </a:lnTo>
                      <a:lnTo>
                        <a:pt x="512" y="158"/>
                      </a:lnTo>
                      <a:lnTo>
                        <a:pt x="510" y="158"/>
                      </a:lnTo>
                      <a:lnTo>
                        <a:pt x="508" y="158"/>
                      </a:lnTo>
                      <a:lnTo>
                        <a:pt x="508" y="160"/>
                      </a:lnTo>
                      <a:lnTo>
                        <a:pt x="506" y="160"/>
                      </a:lnTo>
                      <a:lnTo>
                        <a:pt x="506" y="162"/>
                      </a:lnTo>
                      <a:lnTo>
                        <a:pt x="508" y="164"/>
                      </a:lnTo>
                      <a:lnTo>
                        <a:pt x="510" y="164"/>
                      </a:lnTo>
                      <a:lnTo>
                        <a:pt x="512" y="164"/>
                      </a:lnTo>
                      <a:lnTo>
                        <a:pt x="512" y="166"/>
                      </a:lnTo>
                      <a:lnTo>
                        <a:pt x="514" y="164"/>
                      </a:lnTo>
                      <a:lnTo>
                        <a:pt x="516" y="164"/>
                      </a:lnTo>
                      <a:lnTo>
                        <a:pt x="518" y="162"/>
                      </a:lnTo>
                      <a:lnTo>
                        <a:pt x="520" y="162"/>
                      </a:lnTo>
                      <a:lnTo>
                        <a:pt x="522" y="164"/>
                      </a:lnTo>
                      <a:lnTo>
                        <a:pt x="522" y="166"/>
                      </a:lnTo>
                      <a:lnTo>
                        <a:pt x="520" y="166"/>
                      </a:lnTo>
                      <a:lnTo>
                        <a:pt x="518" y="168"/>
                      </a:lnTo>
                      <a:lnTo>
                        <a:pt x="514" y="168"/>
                      </a:lnTo>
                      <a:lnTo>
                        <a:pt x="512" y="168"/>
                      </a:lnTo>
                      <a:lnTo>
                        <a:pt x="508" y="170"/>
                      </a:lnTo>
                      <a:lnTo>
                        <a:pt x="504" y="172"/>
                      </a:lnTo>
                      <a:lnTo>
                        <a:pt x="502" y="174"/>
                      </a:lnTo>
                      <a:lnTo>
                        <a:pt x="504" y="176"/>
                      </a:lnTo>
                      <a:lnTo>
                        <a:pt x="510" y="176"/>
                      </a:lnTo>
                      <a:lnTo>
                        <a:pt x="514" y="176"/>
                      </a:lnTo>
                      <a:lnTo>
                        <a:pt x="544" y="176"/>
                      </a:lnTo>
                      <a:lnTo>
                        <a:pt x="546" y="178"/>
                      </a:lnTo>
                      <a:lnTo>
                        <a:pt x="548" y="178"/>
                      </a:lnTo>
                      <a:lnTo>
                        <a:pt x="548" y="180"/>
                      </a:lnTo>
                      <a:lnTo>
                        <a:pt x="546" y="180"/>
                      </a:lnTo>
                      <a:lnTo>
                        <a:pt x="544" y="182"/>
                      </a:lnTo>
                      <a:lnTo>
                        <a:pt x="540" y="182"/>
                      </a:lnTo>
                      <a:lnTo>
                        <a:pt x="536" y="182"/>
                      </a:lnTo>
                      <a:lnTo>
                        <a:pt x="532" y="184"/>
                      </a:lnTo>
                      <a:lnTo>
                        <a:pt x="518" y="184"/>
                      </a:lnTo>
                      <a:lnTo>
                        <a:pt x="514" y="184"/>
                      </a:lnTo>
                      <a:lnTo>
                        <a:pt x="504" y="184"/>
                      </a:lnTo>
                      <a:lnTo>
                        <a:pt x="500" y="186"/>
                      </a:lnTo>
                      <a:lnTo>
                        <a:pt x="496" y="186"/>
                      </a:lnTo>
                      <a:lnTo>
                        <a:pt x="494" y="186"/>
                      </a:lnTo>
                      <a:lnTo>
                        <a:pt x="492" y="188"/>
                      </a:lnTo>
                      <a:lnTo>
                        <a:pt x="490" y="190"/>
                      </a:lnTo>
                      <a:lnTo>
                        <a:pt x="490" y="192"/>
                      </a:lnTo>
                      <a:lnTo>
                        <a:pt x="492" y="192"/>
                      </a:lnTo>
                      <a:lnTo>
                        <a:pt x="494" y="194"/>
                      </a:lnTo>
                      <a:lnTo>
                        <a:pt x="496" y="194"/>
                      </a:lnTo>
                      <a:lnTo>
                        <a:pt x="500" y="196"/>
                      </a:lnTo>
                      <a:lnTo>
                        <a:pt x="504" y="196"/>
                      </a:lnTo>
                      <a:lnTo>
                        <a:pt x="506" y="198"/>
                      </a:lnTo>
                      <a:lnTo>
                        <a:pt x="508" y="198"/>
                      </a:lnTo>
                      <a:lnTo>
                        <a:pt x="510" y="200"/>
                      </a:lnTo>
                      <a:lnTo>
                        <a:pt x="508" y="200"/>
                      </a:lnTo>
                      <a:lnTo>
                        <a:pt x="506" y="202"/>
                      </a:lnTo>
                      <a:lnTo>
                        <a:pt x="504" y="202"/>
                      </a:lnTo>
                      <a:lnTo>
                        <a:pt x="502" y="204"/>
                      </a:lnTo>
                      <a:lnTo>
                        <a:pt x="500" y="204"/>
                      </a:lnTo>
                      <a:lnTo>
                        <a:pt x="500" y="206"/>
                      </a:lnTo>
                      <a:lnTo>
                        <a:pt x="502" y="208"/>
                      </a:lnTo>
                      <a:lnTo>
                        <a:pt x="504" y="208"/>
                      </a:lnTo>
                      <a:lnTo>
                        <a:pt x="506" y="208"/>
                      </a:lnTo>
                      <a:lnTo>
                        <a:pt x="512" y="208"/>
                      </a:lnTo>
                      <a:lnTo>
                        <a:pt x="518" y="210"/>
                      </a:lnTo>
                      <a:lnTo>
                        <a:pt x="524" y="210"/>
                      </a:lnTo>
                      <a:lnTo>
                        <a:pt x="528" y="208"/>
                      </a:lnTo>
                      <a:lnTo>
                        <a:pt x="540" y="208"/>
                      </a:lnTo>
                      <a:lnTo>
                        <a:pt x="546" y="208"/>
                      </a:lnTo>
                      <a:lnTo>
                        <a:pt x="550" y="206"/>
                      </a:lnTo>
                      <a:lnTo>
                        <a:pt x="556" y="206"/>
                      </a:lnTo>
                      <a:lnTo>
                        <a:pt x="562" y="206"/>
                      </a:lnTo>
                      <a:lnTo>
                        <a:pt x="568" y="204"/>
                      </a:lnTo>
                      <a:lnTo>
                        <a:pt x="580" y="204"/>
                      </a:lnTo>
                      <a:lnTo>
                        <a:pt x="588" y="202"/>
                      </a:lnTo>
                      <a:lnTo>
                        <a:pt x="592" y="202"/>
                      </a:lnTo>
                      <a:lnTo>
                        <a:pt x="598" y="200"/>
                      </a:lnTo>
                      <a:lnTo>
                        <a:pt x="604" y="200"/>
                      </a:lnTo>
                      <a:lnTo>
                        <a:pt x="608" y="198"/>
                      </a:lnTo>
                      <a:lnTo>
                        <a:pt x="610" y="198"/>
                      </a:lnTo>
                      <a:lnTo>
                        <a:pt x="612" y="198"/>
                      </a:lnTo>
                      <a:lnTo>
                        <a:pt x="616" y="198"/>
                      </a:lnTo>
                      <a:lnTo>
                        <a:pt x="618" y="198"/>
                      </a:lnTo>
                      <a:lnTo>
                        <a:pt x="624" y="200"/>
                      </a:lnTo>
                      <a:lnTo>
                        <a:pt x="630" y="202"/>
                      </a:lnTo>
                      <a:lnTo>
                        <a:pt x="636" y="204"/>
                      </a:lnTo>
                      <a:lnTo>
                        <a:pt x="640" y="208"/>
                      </a:lnTo>
                      <a:lnTo>
                        <a:pt x="644" y="208"/>
                      </a:lnTo>
                      <a:lnTo>
                        <a:pt x="648" y="210"/>
                      </a:lnTo>
                      <a:lnTo>
                        <a:pt x="654" y="210"/>
                      </a:lnTo>
                      <a:lnTo>
                        <a:pt x="656" y="208"/>
                      </a:lnTo>
                      <a:lnTo>
                        <a:pt x="658" y="208"/>
                      </a:lnTo>
                      <a:lnTo>
                        <a:pt x="660" y="206"/>
                      </a:lnTo>
                      <a:lnTo>
                        <a:pt x="662" y="204"/>
                      </a:lnTo>
                      <a:lnTo>
                        <a:pt x="664" y="202"/>
                      </a:lnTo>
                      <a:lnTo>
                        <a:pt x="664" y="200"/>
                      </a:lnTo>
                      <a:lnTo>
                        <a:pt x="664" y="198"/>
                      </a:lnTo>
                      <a:lnTo>
                        <a:pt x="646" y="198"/>
                      </a:lnTo>
                      <a:lnTo>
                        <a:pt x="650" y="196"/>
                      </a:lnTo>
                      <a:lnTo>
                        <a:pt x="652" y="194"/>
                      </a:lnTo>
                      <a:close/>
                      <a:moveTo>
                        <a:pt x="736" y="126"/>
                      </a:moveTo>
                      <a:lnTo>
                        <a:pt x="734" y="126"/>
                      </a:lnTo>
                      <a:lnTo>
                        <a:pt x="734" y="128"/>
                      </a:lnTo>
                      <a:lnTo>
                        <a:pt x="732" y="128"/>
                      </a:lnTo>
                      <a:lnTo>
                        <a:pt x="732" y="130"/>
                      </a:lnTo>
                      <a:lnTo>
                        <a:pt x="734" y="130"/>
                      </a:lnTo>
                      <a:lnTo>
                        <a:pt x="734" y="132"/>
                      </a:lnTo>
                      <a:lnTo>
                        <a:pt x="736" y="132"/>
                      </a:lnTo>
                      <a:lnTo>
                        <a:pt x="738" y="134"/>
                      </a:lnTo>
                      <a:lnTo>
                        <a:pt x="738" y="136"/>
                      </a:lnTo>
                      <a:lnTo>
                        <a:pt x="740" y="136"/>
                      </a:lnTo>
                      <a:lnTo>
                        <a:pt x="738" y="138"/>
                      </a:lnTo>
                      <a:lnTo>
                        <a:pt x="736" y="140"/>
                      </a:lnTo>
                      <a:lnTo>
                        <a:pt x="734" y="138"/>
                      </a:lnTo>
                      <a:lnTo>
                        <a:pt x="730" y="136"/>
                      </a:lnTo>
                      <a:lnTo>
                        <a:pt x="726" y="136"/>
                      </a:lnTo>
                      <a:lnTo>
                        <a:pt x="722" y="134"/>
                      </a:lnTo>
                      <a:lnTo>
                        <a:pt x="718" y="134"/>
                      </a:lnTo>
                      <a:lnTo>
                        <a:pt x="716" y="136"/>
                      </a:lnTo>
                      <a:lnTo>
                        <a:pt x="714" y="136"/>
                      </a:lnTo>
                      <a:lnTo>
                        <a:pt x="714" y="140"/>
                      </a:lnTo>
                      <a:lnTo>
                        <a:pt x="716" y="142"/>
                      </a:lnTo>
                      <a:lnTo>
                        <a:pt x="716" y="144"/>
                      </a:lnTo>
                      <a:lnTo>
                        <a:pt x="718" y="144"/>
                      </a:lnTo>
                      <a:lnTo>
                        <a:pt x="718" y="146"/>
                      </a:lnTo>
                      <a:lnTo>
                        <a:pt x="720" y="148"/>
                      </a:lnTo>
                      <a:lnTo>
                        <a:pt x="722" y="150"/>
                      </a:lnTo>
                      <a:lnTo>
                        <a:pt x="724" y="150"/>
                      </a:lnTo>
                      <a:lnTo>
                        <a:pt x="726" y="150"/>
                      </a:lnTo>
                      <a:lnTo>
                        <a:pt x="728" y="150"/>
                      </a:lnTo>
                      <a:lnTo>
                        <a:pt x="730" y="152"/>
                      </a:lnTo>
                      <a:lnTo>
                        <a:pt x="732" y="154"/>
                      </a:lnTo>
                      <a:lnTo>
                        <a:pt x="732" y="156"/>
                      </a:lnTo>
                      <a:lnTo>
                        <a:pt x="732" y="160"/>
                      </a:lnTo>
                      <a:lnTo>
                        <a:pt x="732" y="164"/>
                      </a:lnTo>
                      <a:lnTo>
                        <a:pt x="734" y="164"/>
                      </a:lnTo>
                      <a:lnTo>
                        <a:pt x="736" y="162"/>
                      </a:lnTo>
                      <a:lnTo>
                        <a:pt x="740" y="162"/>
                      </a:lnTo>
                      <a:lnTo>
                        <a:pt x="746" y="162"/>
                      </a:lnTo>
                      <a:lnTo>
                        <a:pt x="752" y="160"/>
                      </a:lnTo>
                      <a:lnTo>
                        <a:pt x="756" y="160"/>
                      </a:lnTo>
                      <a:lnTo>
                        <a:pt x="758" y="160"/>
                      </a:lnTo>
                      <a:lnTo>
                        <a:pt x="760" y="158"/>
                      </a:lnTo>
                      <a:lnTo>
                        <a:pt x="764" y="158"/>
                      </a:lnTo>
                      <a:lnTo>
                        <a:pt x="766" y="158"/>
                      </a:lnTo>
                      <a:lnTo>
                        <a:pt x="770" y="154"/>
                      </a:lnTo>
                      <a:lnTo>
                        <a:pt x="770" y="152"/>
                      </a:lnTo>
                      <a:lnTo>
                        <a:pt x="772" y="150"/>
                      </a:lnTo>
                      <a:lnTo>
                        <a:pt x="772" y="146"/>
                      </a:lnTo>
                      <a:lnTo>
                        <a:pt x="772" y="142"/>
                      </a:lnTo>
                      <a:lnTo>
                        <a:pt x="770" y="140"/>
                      </a:lnTo>
                      <a:lnTo>
                        <a:pt x="768" y="140"/>
                      </a:lnTo>
                      <a:lnTo>
                        <a:pt x="766" y="140"/>
                      </a:lnTo>
                      <a:lnTo>
                        <a:pt x="762" y="140"/>
                      </a:lnTo>
                      <a:lnTo>
                        <a:pt x="760" y="138"/>
                      </a:lnTo>
                      <a:lnTo>
                        <a:pt x="758" y="138"/>
                      </a:lnTo>
                      <a:lnTo>
                        <a:pt x="760" y="136"/>
                      </a:lnTo>
                      <a:lnTo>
                        <a:pt x="762" y="136"/>
                      </a:lnTo>
                      <a:lnTo>
                        <a:pt x="764" y="136"/>
                      </a:lnTo>
                      <a:lnTo>
                        <a:pt x="768" y="134"/>
                      </a:lnTo>
                      <a:lnTo>
                        <a:pt x="772" y="132"/>
                      </a:lnTo>
                      <a:lnTo>
                        <a:pt x="778" y="130"/>
                      </a:lnTo>
                      <a:lnTo>
                        <a:pt x="782" y="130"/>
                      </a:lnTo>
                      <a:lnTo>
                        <a:pt x="786" y="128"/>
                      </a:lnTo>
                      <a:lnTo>
                        <a:pt x="788" y="126"/>
                      </a:lnTo>
                      <a:lnTo>
                        <a:pt x="786" y="126"/>
                      </a:lnTo>
                      <a:lnTo>
                        <a:pt x="784" y="124"/>
                      </a:lnTo>
                      <a:lnTo>
                        <a:pt x="782" y="124"/>
                      </a:lnTo>
                      <a:lnTo>
                        <a:pt x="778" y="124"/>
                      </a:lnTo>
                      <a:lnTo>
                        <a:pt x="774" y="122"/>
                      </a:lnTo>
                      <a:lnTo>
                        <a:pt x="772" y="122"/>
                      </a:lnTo>
                      <a:lnTo>
                        <a:pt x="770" y="122"/>
                      </a:lnTo>
                      <a:lnTo>
                        <a:pt x="766" y="122"/>
                      </a:lnTo>
                      <a:lnTo>
                        <a:pt x="764" y="122"/>
                      </a:lnTo>
                      <a:lnTo>
                        <a:pt x="758" y="122"/>
                      </a:lnTo>
                      <a:lnTo>
                        <a:pt x="752" y="124"/>
                      </a:lnTo>
                      <a:lnTo>
                        <a:pt x="746" y="124"/>
                      </a:lnTo>
                      <a:lnTo>
                        <a:pt x="740" y="126"/>
                      </a:lnTo>
                      <a:lnTo>
                        <a:pt x="736" y="126"/>
                      </a:lnTo>
                      <a:close/>
                      <a:moveTo>
                        <a:pt x="762" y="100"/>
                      </a:moveTo>
                      <a:lnTo>
                        <a:pt x="762" y="100"/>
                      </a:lnTo>
                      <a:lnTo>
                        <a:pt x="764" y="100"/>
                      </a:lnTo>
                      <a:lnTo>
                        <a:pt x="764" y="102"/>
                      </a:lnTo>
                      <a:lnTo>
                        <a:pt x="772" y="102"/>
                      </a:lnTo>
                      <a:lnTo>
                        <a:pt x="776" y="102"/>
                      </a:lnTo>
                      <a:lnTo>
                        <a:pt x="778" y="102"/>
                      </a:lnTo>
                      <a:lnTo>
                        <a:pt x="782" y="102"/>
                      </a:lnTo>
                      <a:lnTo>
                        <a:pt x="782" y="104"/>
                      </a:lnTo>
                      <a:lnTo>
                        <a:pt x="782" y="106"/>
                      </a:lnTo>
                      <a:lnTo>
                        <a:pt x="780" y="106"/>
                      </a:lnTo>
                      <a:lnTo>
                        <a:pt x="780" y="108"/>
                      </a:lnTo>
                      <a:lnTo>
                        <a:pt x="778" y="108"/>
                      </a:lnTo>
                      <a:lnTo>
                        <a:pt x="778" y="110"/>
                      </a:lnTo>
                      <a:lnTo>
                        <a:pt x="780" y="110"/>
                      </a:lnTo>
                      <a:lnTo>
                        <a:pt x="802" y="110"/>
                      </a:lnTo>
                      <a:lnTo>
                        <a:pt x="804" y="110"/>
                      </a:lnTo>
                      <a:lnTo>
                        <a:pt x="806" y="110"/>
                      </a:lnTo>
                      <a:lnTo>
                        <a:pt x="808" y="108"/>
                      </a:lnTo>
                      <a:lnTo>
                        <a:pt x="810" y="108"/>
                      </a:lnTo>
                      <a:lnTo>
                        <a:pt x="810" y="106"/>
                      </a:lnTo>
                      <a:lnTo>
                        <a:pt x="812" y="106"/>
                      </a:lnTo>
                      <a:lnTo>
                        <a:pt x="812" y="104"/>
                      </a:lnTo>
                      <a:lnTo>
                        <a:pt x="812" y="102"/>
                      </a:lnTo>
                      <a:lnTo>
                        <a:pt x="814" y="102"/>
                      </a:lnTo>
                      <a:lnTo>
                        <a:pt x="818" y="102"/>
                      </a:lnTo>
                      <a:lnTo>
                        <a:pt x="820" y="102"/>
                      </a:lnTo>
                      <a:lnTo>
                        <a:pt x="822" y="100"/>
                      </a:lnTo>
                      <a:lnTo>
                        <a:pt x="824" y="100"/>
                      </a:lnTo>
                      <a:lnTo>
                        <a:pt x="824" y="98"/>
                      </a:lnTo>
                      <a:lnTo>
                        <a:pt x="826" y="96"/>
                      </a:lnTo>
                      <a:lnTo>
                        <a:pt x="828" y="94"/>
                      </a:lnTo>
                      <a:lnTo>
                        <a:pt x="830" y="94"/>
                      </a:lnTo>
                      <a:lnTo>
                        <a:pt x="832" y="92"/>
                      </a:lnTo>
                      <a:lnTo>
                        <a:pt x="832" y="90"/>
                      </a:lnTo>
                      <a:lnTo>
                        <a:pt x="832" y="88"/>
                      </a:lnTo>
                      <a:lnTo>
                        <a:pt x="830" y="88"/>
                      </a:lnTo>
                      <a:lnTo>
                        <a:pt x="828" y="86"/>
                      </a:lnTo>
                      <a:lnTo>
                        <a:pt x="822" y="86"/>
                      </a:lnTo>
                      <a:lnTo>
                        <a:pt x="820" y="88"/>
                      </a:lnTo>
                      <a:lnTo>
                        <a:pt x="818" y="86"/>
                      </a:lnTo>
                      <a:lnTo>
                        <a:pt x="812" y="84"/>
                      </a:lnTo>
                      <a:lnTo>
                        <a:pt x="808" y="84"/>
                      </a:lnTo>
                      <a:lnTo>
                        <a:pt x="806" y="84"/>
                      </a:lnTo>
                      <a:lnTo>
                        <a:pt x="804" y="84"/>
                      </a:lnTo>
                      <a:lnTo>
                        <a:pt x="802" y="86"/>
                      </a:lnTo>
                      <a:lnTo>
                        <a:pt x="802" y="88"/>
                      </a:lnTo>
                      <a:lnTo>
                        <a:pt x="802" y="92"/>
                      </a:lnTo>
                      <a:lnTo>
                        <a:pt x="802" y="96"/>
                      </a:lnTo>
                      <a:lnTo>
                        <a:pt x="800" y="94"/>
                      </a:lnTo>
                      <a:lnTo>
                        <a:pt x="798" y="94"/>
                      </a:lnTo>
                      <a:lnTo>
                        <a:pt x="798" y="92"/>
                      </a:lnTo>
                      <a:lnTo>
                        <a:pt x="796" y="90"/>
                      </a:lnTo>
                      <a:lnTo>
                        <a:pt x="794" y="90"/>
                      </a:lnTo>
                      <a:lnTo>
                        <a:pt x="790" y="90"/>
                      </a:lnTo>
                      <a:lnTo>
                        <a:pt x="788" y="92"/>
                      </a:lnTo>
                      <a:lnTo>
                        <a:pt x="786" y="92"/>
                      </a:lnTo>
                      <a:lnTo>
                        <a:pt x="784" y="94"/>
                      </a:lnTo>
                      <a:lnTo>
                        <a:pt x="784" y="96"/>
                      </a:lnTo>
                      <a:lnTo>
                        <a:pt x="782" y="98"/>
                      </a:lnTo>
                      <a:lnTo>
                        <a:pt x="782" y="100"/>
                      </a:lnTo>
                      <a:lnTo>
                        <a:pt x="780" y="100"/>
                      </a:lnTo>
                      <a:lnTo>
                        <a:pt x="778" y="98"/>
                      </a:lnTo>
                      <a:lnTo>
                        <a:pt x="778" y="96"/>
                      </a:lnTo>
                      <a:lnTo>
                        <a:pt x="776" y="92"/>
                      </a:lnTo>
                      <a:lnTo>
                        <a:pt x="774" y="90"/>
                      </a:lnTo>
                      <a:lnTo>
                        <a:pt x="774" y="88"/>
                      </a:lnTo>
                      <a:lnTo>
                        <a:pt x="772" y="88"/>
                      </a:lnTo>
                      <a:lnTo>
                        <a:pt x="772" y="86"/>
                      </a:lnTo>
                      <a:lnTo>
                        <a:pt x="766" y="86"/>
                      </a:lnTo>
                      <a:lnTo>
                        <a:pt x="762" y="88"/>
                      </a:lnTo>
                      <a:lnTo>
                        <a:pt x="760" y="88"/>
                      </a:lnTo>
                      <a:lnTo>
                        <a:pt x="758" y="90"/>
                      </a:lnTo>
                      <a:lnTo>
                        <a:pt x="758" y="96"/>
                      </a:lnTo>
                      <a:lnTo>
                        <a:pt x="760" y="98"/>
                      </a:lnTo>
                      <a:lnTo>
                        <a:pt x="762" y="100"/>
                      </a:lnTo>
                      <a:close/>
                      <a:moveTo>
                        <a:pt x="852" y="82"/>
                      </a:moveTo>
                      <a:lnTo>
                        <a:pt x="852" y="82"/>
                      </a:lnTo>
                      <a:lnTo>
                        <a:pt x="852" y="84"/>
                      </a:lnTo>
                      <a:lnTo>
                        <a:pt x="854" y="84"/>
                      </a:lnTo>
                      <a:lnTo>
                        <a:pt x="854" y="86"/>
                      </a:lnTo>
                      <a:lnTo>
                        <a:pt x="856" y="86"/>
                      </a:lnTo>
                      <a:lnTo>
                        <a:pt x="858" y="86"/>
                      </a:lnTo>
                      <a:lnTo>
                        <a:pt x="858" y="90"/>
                      </a:lnTo>
                      <a:lnTo>
                        <a:pt x="860" y="90"/>
                      </a:lnTo>
                      <a:lnTo>
                        <a:pt x="864" y="92"/>
                      </a:lnTo>
                      <a:lnTo>
                        <a:pt x="886" y="92"/>
                      </a:lnTo>
                      <a:lnTo>
                        <a:pt x="884" y="94"/>
                      </a:lnTo>
                      <a:lnTo>
                        <a:pt x="884" y="98"/>
                      </a:lnTo>
                      <a:lnTo>
                        <a:pt x="882" y="100"/>
                      </a:lnTo>
                      <a:lnTo>
                        <a:pt x="880" y="102"/>
                      </a:lnTo>
                      <a:lnTo>
                        <a:pt x="878" y="102"/>
                      </a:lnTo>
                      <a:lnTo>
                        <a:pt x="876" y="104"/>
                      </a:lnTo>
                      <a:lnTo>
                        <a:pt x="874" y="106"/>
                      </a:lnTo>
                      <a:lnTo>
                        <a:pt x="872" y="106"/>
                      </a:lnTo>
                      <a:lnTo>
                        <a:pt x="872" y="108"/>
                      </a:lnTo>
                      <a:lnTo>
                        <a:pt x="874" y="108"/>
                      </a:lnTo>
                      <a:lnTo>
                        <a:pt x="876" y="110"/>
                      </a:lnTo>
                      <a:lnTo>
                        <a:pt x="874" y="110"/>
                      </a:lnTo>
                      <a:lnTo>
                        <a:pt x="870" y="114"/>
                      </a:lnTo>
                      <a:lnTo>
                        <a:pt x="870" y="116"/>
                      </a:lnTo>
                      <a:lnTo>
                        <a:pt x="874" y="116"/>
                      </a:lnTo>
                      <a:lnTo>
                        <a:pt x="876" y="114"/>
                      </a:lnTo>
                      <a:lnTo>
                        <a:pt x="878" y="114"/>
                      </a:lnTo>
                      <a:lnTo>
                        <a:pt x="880" y="112"/>
                      </a:lnTo>
                      <a:lnTo>
                        <a:pt x="882" y="112"/>
                      </a:lnTo>
                      <a:lnTo>
                        <a:pt x="882" y="114"/>
                      </a:lnTo>
                      <a:lnTo>
                        <a:pt x="882" y="116"/>
                      </a:lnTo>
                      <a:lnTo>
                        <a:pt x="884" y="116"/>
                      </a:lnTo>
                      <a:lnTo>
                        <a:pt x="886" y="116"/>
                      </a:lnTo>
                      <a:lnTo>
                        <a:pt x="888" y="116"/>
                      </a:lnTo>
                      <a:lnTo>
                        <a:pt x="892" y="116"/>
                      </a:lnTo>
                      <a:lnTo>
                        <a:pt x="896" y="114"/>
                      </a:lnTo>
                      <a:lnTo>
                        <a:pt x="898" y="114"/>
                      </a:lnTo>
                      <a:lnTo>
                        <a:pt x="902" y="112"/>
                      </a:lnTo>
                      <a:lnTo>
                        <a:pt x="906" y="112"/>
                      </a:lnTo>
                      <a:lnTo>
                        <a:pt x="906" y="116"/>
                      </a:lnTo>
                      <a:lnTo>
                        <a:pt x="912" y="116"/>
                      </a:lnTo>
                      <a:lnTo>
                        <a:pt x="914" y="116"/>
                      </a:lnTo>
                      <a:lnTo>
                        <a:pt x="922" y="116"/>
                      </a:lnTo>
                      <a:lnTo>
                        <a:pt x="926" y="116"/>
                      </a:lnTo>
                      <a:lnTo>
                        <a:pt x="928" y="116"/>
                      </a:lnTo>
                      <a:lnTo>
                        <a:pt x="930" y="118"/>
                      </a:lnTo>
                      <a:lnTo>
                        <a:pt x="934" y="118"/>
                      </a:lnTo>
                      <a:lnTo>
                        <a:pt x="936" y="118"/>
                      </a:lnTo>
                      <a:lnTo>
                        <a:pt x="940" y="118"/>
                      </a:lnTo>
                      <a:lnTo>
                        <a:pt x="940" y="120"/>
                      </a:lnTo>
                      <a:lnTo>
                        <a:pt x="942" y="120"/>
                      </a:lnTo>
                      <a:lnTo>
                        <a:pt x="946" y="118"/>
                      </a:lnTo>
                      <a:lnTo>
                        <a:pt x="954" y="118"/>
                      </a:lnTo>
                      <a:lnTo>
                        <a:pt x="956" y="118"/>
                      </a:lnTo>
                      <a:lnTo>
                        <a:pt x="964" y="118"/>
                      </a:lnTo>
                      <a:lnTo>
                        <a:pt x="966" y="116"/>
                      </a:lnTo>
                      <a:lnTo>
                        <a:pt x="968" y="114"/>
                      </a:lnTo>
                      <a:lnTo>
                        <a:pt x="970" y="112"/>
                      </a:lnTo>
                      <a:lnTo>
                        <a:pt x="970" y="114"/>
                      </a:lnTo>
                      <a:lnTo>
                        <a:pt x="968" y="114"/>
                      </a:lnTo>
                      <a:lnTo>
                        <a:pt x="968" y="116"/>
                      </a:lnTo>
                      <a:lnTo>
                        <a:pt x="970" y="116"/>
                      </a:lnTo>
                      <a:lnTo>
                        <a:pt x="972" y="118"/>
                      </a:lnTo>
                      <a:lnTo>
                        <a:pt x="998" y="118"/>
                      </a:lnTo>
                      <a:lnTo>
                        <a:pt x="1000" y="116"/>
                      </a:lnTo>
                      <a:lnTo>
                        <a:pt x="1002" y="116"/>
                      </a:lnTo>
                      <a:lnTo>
                        <a:pt x="1004" y="114"/>
                      </a:lnTo>
                      <a:lnTo>
                        <a:pt x="1004" y="112"/>
                      </a:lnTo>
                      <a:lnTo>
                        <a:pt x="1008" y="110"/>
                      </a:lnTo>
                      <a:lnTo>
                        <a:pt x="1010" y="110"/>
                      </a:lnTo>
                      <a:lnTo>
                        <a:pt x="1012" y="108"/>
                      </a:lnTo>
                      <a:lnTo>
                        <a:pt x="1014" y="108"/>
                      </a:lnTo>
                      <a:lnTo>
                        <a:pt x="1016" y="108"/>
                      </a:lnTo>
                      <a:lnTo>
                        <a:pt x="1016" y="106"/>
                      </a:lnTo>
                      <a:lnTo>
                        <a:pt x="1018" y="106"/>
                      </a:lnTo>
                      <a:lnTo>
                        <a:pt x="1020" y="106"/>
                      </a:lnTo>
                      <a:lnTo>
                        <a:pt x="1020" y="104"/>
                      </a:lnTo>
                      <a:lnTo>
                        <a:pt x="1018" y="104"/>
                      </a:lnTo>
                      <a:lnTo>
                        <a:pt x="1016" y="104"/>
                      </a:lnTo>
                      <a:lnTo>
                        <a:pt x="1016" y="100"/>
                      </a:lnTo>
                      <a:lnTo>
                        <a:pt x="1014" y="100"/>
                      </a:lnTo>
                      <a:lnTo>
                        <a:pt x="1012" y="100"/>
                      </a:lnTo>
                      <a:lnTo>
                        <a:pt x="1008" y="100"/>
                      </a:lnTo>
                      <a:lnTo>
                        <a:pt x="1004" y="98"/>
                      </a:lnTo>
                      <a:lnTo>
                        <a:pt x="1000" y="98"/>
                      </a:lnTo>
                      <a:lnTo>
                        <a:pt x="988" y="98"/>
                      </a:lnTo>
                      <a:lnTo>
                        <a:pt x="984" y="98"/>
                      </a:lnTo>
                      <a:lnTo>
                        <a:pt x="980" y="100"/>
                      </a:lnTo>
                      <a:lnTo>
                        <a:pt x="976" y="100"/>
                      </a:lnTo>
                      <a:lnTo>
                        <a:pt x="968" y="102"/>
                      </a:lnTo>
                      <a:lnTo>
                        <a:pt x="964" y="102"/>
                      </a:lnTo>
                      <a:lnTo>
                        <a:pt x="960" y="102"/>
                      </a:lnTo>
                      <a:lnTo>
                        <a:pt x="956" y="102"/>
                      </a:lnTo>
                      <a:lnTo>
                        <a:pt x="952" y="104"/>
                      </a:lnTo>
                      <a:lnTo>
                        <a:pt x="950" y="104"/>
                      </a:lnTo>
                      <a:lnTo>
                        <a:pt x="946" y="104"/>
                      </a:lnTo>
                      <a:lnTo>
                        <a:pt x="944" y="102"/>
                      </a:lnTo>
                      <a:lnTo>
                        <a:pt x="940" y="102"/>
                      </a:lnTo>
                      <a:lnTo>
                        <a:pt x="938" y="102"/>
                      </a:lnTo>
                      <a:lnTo>
                        <a:pt x="934" y="102"/>
                      </a:lnTo>
                      <a:lnTo>
                        <a:pt x="932" y="102"/>
                      </a:lnTo>
                      <a:lnTo>
                        <a:pt x="930" y="102"/>
                      </a:lnTo>
                      <a:lnTo>
                        <a:pt x="928" y="104"/>
                      </a:lnTo>
                      <a:lnTo>
                        <a:pt x="926" y="104"/>
                      </a:lnTo>
                      <a:lnTo>
                        <a:pt x="924" y="104"/>
                      </a:lnTo>
                      <a:lnTo>
                        <a:pt x="922" y="102"/>
                      </a:lnTo>
                      <a:lnTo>
                        <a:pt x="920" y="102"/>
                      </a:lnTo>
                      <a:lnTo>
                        <a:pt x="920" y="100"/>
                      </a:lnTo>
                      <a:lnTo>
                        <a:pt x="918" y="102"/>
                      </a:lnTo>
                      <a:lnTo>
                        <a:pt x="916" y="102"/>
                      </a:lnTo>
                      <a:lnTo>
                        <a:pt x="910" y="102"/>
                      </a:lnTo>
                      <a:lnTo>
                        <a:pt x="908" y="102"/>
                      </a:lnTo>
                      <a:lnTo>
                        <a:pt x="910" y="100"/>
                      </a:lnTo>
                      <a:lnTo>
                        <a:pt x="912" y="100"/>
                      </a:lnTo>
                      <a:lnTo>
                        <a:pt x="914" y="100"/>
                      </a:lnTo>
                      <a:lnTo>
                        <a:pt x="914" y="98"/>
                      </a:lnTo>
                      <a:lnTo>
                        <a:pt x="916" y="98"/>
                      </a:lnTo>
                      <a:lnTo>
                        <a:pt x="914" y="98"/>
                      </a:lnTo>
                      <a:lnTo>
                        <a:pt x="912" y="98"/>
                      </a:lnTo>
                      <a:lnTo>
                        <a:pt x="912" y="96"/>
                      </a:lnTo>
                      <a:lnTo>
                        <a:pt x="904" y="96"/>
                      </a:lnTo>
                      <a:lnTo>
                        <a:pt x="902" y="98"/>
                      </a:lnTo>
                      <a:lnTo>
                        <a:pt x="898" y="98"/>
                      </a:lnTo>
                      <a:lnTo>
                        <a:pt x="900" y="96"/>
                      </a:lnTo>
                      <a:lnTo>
                        <a:pt x="902" y="96"/>
                      </a:lnTo>
                      <a:lnTo>
                        <a:pt x="904" y="96"/>
                      </a:lnTo>
                      <a:lnTo>
                        <a:pt x="906" y="96"/>
                      </a:lnTo>
                      <a:lnTo>
                        <a:pt x="906" y="94"/>
                      </a:lnTo>
                      <a:lnTo>
                        <a:pt x="918" y="94"/>
                      </a:lnTo>
                      <a:lnTo>
                        <a:pt x="918" y="92"/>
                      </a:lnTo>
                      <a:lnTo>
                        <a:pt x="922" y="92"/>
                      </a:lnTo>
                      <a:lnTo>
                        <a:pt x="920" y="92"/>
                      </a:lnTo>
                      <a:lnTo>
                        <a:pt x="918" y="92"/>
                      </a:lnTo>
                      <a:lnTo>
                        <a:pt x="916" y="90"/>
                      </a:lnTo>
                      <a:lnTo>
                        <a:pt x="914" y="90"/>
                      </a:lnTo>
                      <a:lnTo>
                        <a:pt x="908" y="90"/>
                      </a:lnTo>
                      <a:lnTo>
                        <a:pt x="910" y="88"/>
                      </a:lnTo>
                      <a:lnTo>
                        <a:pt x="910" y="86"/>
                      </a:lnTo>
                      <a:lnTo>
                        <a:pt x="908" y="86"/>
                      </a:lnTo>
                      <a:lnTo>
                        <a:pt x="900" y="86"/>
                      </a:lnTo>
                      <a:lnTo>
                        <a:pt x="894" y="86"/>
                      </a:lnTo>
                      <a:lnTo>
                        <a:pt x="892" y="86"/>
                      </a:lnTo>
                      <a:lnTo>
                        <a:pt x="890" y="88"/>
                      </a:lnTo>
                      <a:lnTo>
                        <a:pt x="886" y="84"/>
                      </a:lnTo>
                      <a:lnTo>
                        <a:pt x="884" y="82"/>
                      </a:lnTo>
                      <a:lnTo>
                        <a:pt x="880" y="82"/>
                      </a:lnTo>
                      <a:lnTo>
                        <a:pt x="878" y="82"/>
                      </a:lnTo>
                      <a:lnTo>
                        <a:pt x="878" y="80"/>
                      </a:lnTo>
                      <a:lnTo>
                        <a:pt x="876" y="80"/>
                      </a:lnTo>
                      <a:lnTo>
                        <a:pt x="874" y="80"/>
                      </a:lnTo>
                      <a:lnTo>
                        <a:pt x="856" y="80"/>
                      </a:lnTo>
                      <a:lnTo>
                        <a:pt x="854" y="80"/>
                      </a:lnTo>
                      <a:lnTo>
                        <a:pt x="852" y="82"/>
                      </a:lnTo>
                      <a:close/>
                      <a:moveTo>
                        <a:pt x="916" y="44"/>
                      </a:moveTo>
                      <a:lnTo>
                        <a:pt x="918" y="44"/>
                      </a:lnTo>
                      <a:lnTo>
                        <a:pt x="926" y="44"/>
                      </a:lnTo>
                      <a:lnTo>
                        <a:pt x="926" y="46"/>
                      </a:lnTo>
                      <a:lnTo>
                        <a:pt x="922" y="46"/>
                      </a:lnTo>
                      <a:lnTo>
                        <a:pt x="920" y="46"/>
                      </a:lnTo>
                      <a:lnTo>
                        <a:pt x="916" y="46"/>
                      </a:lnTo>
                      <a:lnTo>
                        <a:pt x="916" y="48"/>
                      </a:lnTo>
                      <a:lnTo>
                        <a:pt x="920" y="48"/>
                      </a:lnTo>
                      <a:lnTo>
                        <a:pt x="922" y="50"/>
                      </a:lnTo>
                      <a:lnTo>
                        <a:pt x="924" y="50"/>
                      </a:lnTo>
                      <a:lnTo>
                        <a:pt x="926" y="50"/>
                      </a:lnTo>
                      <a:lnTo>
                        <a:pt x="926" y="52"/>
                      </a:lnTo>
                      <a:lnTo>
                        <a:pt x="924" y="52"/>
                      </a:lnTo>
                      <a:lnTo>
                        <a:pt x="922" y="54"/>
                      </a:lnTo>
                      <a:lnTo>
                        <a:pt x="922" y="56"/>
                      </a:lnTo>
                      <a:lnTo>
                        <a:pt x="924" y="58"/>
                      </a:lnTo>
                      <a:lnTo>
                        <a:pt x="930" y="58"/>
                      </a:lnTo>
                      <a:lnTo>
                        <a:pt x="928" y="60"/>
                      </a:lnTo>
                      <a:lnTo>
                        <a:pt x="926" y="60"/>
                      </a:lnTo>
                      <a:lnTo>
                        <a:pt x="926" y="62"/>
                      </a:lnTo>
                      <a:lnTo>
                        <a:pt x="928" y="62"/>
                      </a:lnTo>
                      <a:lnTo>
                        <a:pt x="930" y="62"/>
                      </a:lnTo>
                      <a:lnTo>
                        <a:pt x="934" y="64"/>
                      </a:lnTo>
                      <a:lnTo>
                        <a:pt x="938" y="66"/>
                      </a:lnTo>
                      <a:lnTo>
                        <a:pt x="940" y="66"/>
                      </a:lnTo>
                      <a:lnTo>
                        <a:pt x="942" y="66"/>
                      </a:lnTo>
                      <a:lnTo>
                        <a:pt x="944" y="66"/>
                      </a:lnTo>
                      <a:lnTo>
                        <a:pt x="948" y="64"/>
                      </a:lnTo>
                      <a:lnTo>
                        <a:pt x="950" y="64"/>
                      </a:lnTo>
                      <a:lnTo>
                        <a:pt x="950" y="62"/>
                      </a:lnTo>
                      <a:lnTo>
                        <a:pt x="952" y="62"/>
                      </a:lnTo>
                      <a:lnTo>
                        <a:pt x="954" y="60"/>
                      </a:lnTo>
                      <a:lnTo>
                        <a:pt x="956" y="60"/>
                      </a:lnTo>
                      <a:lnTo>
                        <a:pt x="956" y="58"/>
                      </a:lnTo>
                      <a:lnTo>
                        <a:pt x="958" y="58"/>
                      </a:lnTo>
                      <a:lnTo>
                        <a:pt x="958" y="60"/>
                      </a:lnTo>
                      <a:lnTo>
                        <a:pt x="960" y="62"/>
                      </a:lnTo>
                      <a:lnTo>
                        <a:pt x="962" y="64"/>
                      </a:lnTo>
                      <a:lnTo>
                        <a:pt x="962" y="66"/>
                      </a:lnTo>
                      <a:lnTo>
                        <a:pt x="966" y="66"/>
                      </a:lnTo>
                      <a:lnTo>
                        <a:pt x="968" y="64"/>
                      </a:lnTo>
                      <a:lnTo>
                        <a:pt x="974" y="62"/>
                      </a:lnTo>
                      <a:lnTo>
                        <a:pt x="976" y="62"/>
                      </a:lnTo>
                      <a:lnTo>
                        <a:pt x="976" y="60"/>
                      </a:lnTo>
                      <a:lnTo>
                        <a:pt x="978" y="60"/>
                      </a:lnTo>
                      <a:lnTo>
                        <a:pt x="982" y="56"/>
                      </a:lnTo>
                      <a:lnTo>
                        <a:pt x="984" y="56"/>
                      </a:lnTo>
                      <a:lnTo>
                        <a:pt x="986" y="56"/>
                      </a:lnTo>
                      <a:lnTo>
                        <a:pt x="986" y="58"/>
                      </a:lnTo>
                      <a:lnTo>
                        <a:pt x="988" y="58"/>
                      </a:lnTo>
                      <a:lnTo>
                        <a:pt x="990" y="56"/>
                      </a:lnTo>
                      <a:lnTo>
                        <a:pt x="990" y="54"/>
                      </a:lnTo>
                      <a:lnTo>
                        <a:pt x="992" y="54"/>
                      </a:lnTo>
                      <a:lnTo>
                        <a:pt x="992" y="52"/>
                      </a:lnTo>
                      <a:lnTo>
                        <a:pt x="994" y="52"/>
                      </a:lnTo>
                      <a:lnTo>
                        <a:pt x="1018" y="52"/>
                      </a:lnTo>
                      <a:lnTo>
                        <a:pt x="1018" y="50"/>
                      </a:lnTo>
                      <a:lnTo>
                        <a:pt x="1020" y="50"/>
                      </a:lnTo>
                      <a:lnTo>
                        <a:pt x="1020" y="46"/>
                      </a:lnTo>
                      <a:lnTo>
                        <a:pt x="1008" y="46"/>
                      </a:lnTo>
                      <a:lnTo>
                        <a:pt x="1004" y="46"/>
                      </a:lnTo>
                      <a:lnTo>
                        <a:pt x="1006" y="44"/>
                      </a:lnTo>
                      <a:lnTo>
                        <a:pt x="1008" y="44"/>
                      </a:lnTo>
                      <a:lnTo>
                        <a:pt x="1010" y="42"/>
                      </a:lnTo>
                      <a:lnTo>
                        <a:pt x="1012" y="42"/>
                      </a:lnTo>
                      <a:lnTo>
                        <a:pt x="1012" y="40"/>
                      </a:lnTo>
                      <a:lnTo>
                        <a:pt x="1012" y="38"/>
                      </a:lnTo>
                      <a:lnTo>
                        <a:pt x="1012" y="32"/>
                      </a:lnTo>
                      <a:lnTo>
                        <a:pt x="1010" y="32"/>
                      </a:lnTo>
                      <a:lnTo>
                        <a:pt x="1008" y="32"/>
                      </a:lnTo>
                      <a:lnTo>
                        <a:pt x="1004" y="34"/>
                      </a:lnTo>
                      <a:lnTo>
                        <a:pt x="1002" y="34"/>
                      </a:lnTo>
                      <a:lnTo>
                        <a:pt x="1000" y="36"/>
                      </a:lnTo>
                      <a:lnTo>
                        <a:pt x="998" y="36"/>
                      </a:lnTo>
                      <a:lnTo>
                        <a:pt x="998" y="34"/>
                      </a:lnTo>
                      <a:lnTo>
                        <a:pt x="998" y="30"/>
                      </a:lnTo>
                      <a:lnTo>
                        <a:pt x="996" y="30"/>
                      </a:lnTo>
                      <a:lnTo>
                        <a:pt x="994" y="30"/>
                      </a:lnTo>
                      <a:lnTo>
                        <a:pt x="992" y="32"/>
                      </a:lnTo>
                      <a:lnTo>
                        <a:pt x="988" y="32"/>
                      </a:lnTo>
                      <a:lnTo>
                        <a:pt x="986" y="32"/>
                      </a:lnTo>
                      <a:lnTo>
                        <a:pt x="986" y="30"/>
                      </a:lnTo>
                      <a:lnTo>
                        <a:pt x="986" y="28"/>
                      </a:lnTo>
                      <a:lnTo>
                        <a:pt x="984" y="26"/>
                      </a:lnTo>
                      <a:lnTo>
                        <a:pt x="982" y="24"/>
                      </a:lnTo>
                      <a:lnTo>
                        <a:pt x="982" y="22"/>
                      </a:lnTo>
                      <a:lnTo>
                        <a:pt x="980" y="20"/>
                      </a:lnTo>
                      <a:lnTo>
                        <a:pt x="978" y="20"/>
                      </a:lnTo>
                      <a:lnTo>
                        <a:pt x="974" y="22"/>
                      </a:lnTo>
                      <a:lnTo>
                        <a:pt x="968" y="24"/>
                      </a:lnTo>
                      <a:lnTo>
                        <a:pt x="966" y="24"/>
                      </a:lnTo>
                      <a:lnTo>
                        <a:pt x="964" y="26"/>
                      </a:lnTo>
                      <a:lnTo>
                        <a:pt x="948" y="26"/>
                      </a:lnTo>
                      <a:lnTo>
                        <a:pt x="948" y="28"/>
                      </a:lnTo>
                      <a:lnTo>
                        <a:pt x="946" y="28"/>
                      </a:lnTo>
                      <a:lnTo>
                        <a:pt x="948" y="28"/>
                      </a:lnTo>
                      <a:lnTo>
                        <a:pt x="950" y="30"/>
                      </a:lnTo>
                      <a:lnTo>
                        <a:pt x="950" y="32"/>
                      </a:lnTo>
                      <a:lnTo>
                        <a:pt x="950" y="30"/>
                      </a:lnTo>
                      <a:lnTo>
                        <a:pt x="934" y="30"/>
                      </a:lnTo>
                      <a:lnTo>
                        <a:pt x="932" y="32"/>
                      </a:lnTo>
                      <a:lnTo>
                        <a:pt x="932" y="34"/>
                      </a:lnTo>
                      <a:lnTo>
                        <a:pt x="932" y="36"/>
                      </a:lnTo>
                      <a:lnTo>
                        <a:pt x="934" y="36"/>
                      </a:lnTo>
                      <a:lnTo>
                        <a:pt x="936" y="38"/>
                      </a:lnTo>
                      <a:lnTo>
                        <a:pt x="922" y="38"/>
                      </a:lnTo>
                      <a:lnTo>
                        <a:pt x="918" y="38"/>
                      </a:lnTo>
                      <a:lnTo>
                        <a:pt x="916" y="38"/>
                      </a:lnTo>
                      <a:lnTo>
                        <a:pt x="916" y="40"/>
                      </a:lnTo>
                      <a:lnTo>
                        <a:pt x="914" y="40"/>
                      </a:lnTo>
                      <a:lnTo>
                        <a:pt x="914" y="42"/>
                      </a:lnTo>
                      <a:lnTo>
                        <a:pt x="916" y="44"/>
                      </a:lnTo>
                      <a:close/>
                      <a:moveTo>
                        <a:pt x="868" y="64"/>
                      </a:moveTo>
                      <a:lnTo>
                        <a:pt x="870" y="66"/>
                      </a:lnTo>
                      <a:lnTo>
                        <a:pt x="870" y="68"/>
                      </a:lnTo>
                      <a:lnTo>
                        <a:pt x="872" y="68"/>
                      </a:lnTo>
                      <a:lnTo>
                        <a:pt x="874" y="68"/>
                      </a:lnTo>
                      <a:lnTo>
                        <a:pt x="876" y="70"/>
                      </a:lnTo>
                      <a:lnTo>
                        <a:pt x="878" y="72"/>
                      </a:lnTo>
                      <a:lnTo>
                        <a:pt x="878" y="74"/>
                      </a:lnTo>
                      <a:lnTo>
                        <a:pt x="886" y="74"/>
                      </a:lnTo>
                      <a:lnTo>
                        <a:pt x="890" y="72"/>
                      </a:lnTo>
                      <a:lnTo>
                        <a:pt x="902" y="72"/>
                      </a:lnTo>
                      <a:lnTo>
                        <a:pt x="902" y="70"/>
                      </a:lnTo>
                      <a:lnTo>
                        <a:pt x="900" y="70"/>
                      </a:lnTo>
                      <a:lnTo>
                        <a:pt x="898" y="70"/>
                      </a:lnTo>
                      <a:lnTo>
                        <a:pt x="896" y="70"/>
                      </a:lnTo>
                      <a:lnTo>
                        <a:pt x="894" y="68"/>
                      </a:lnTo>
                      <a:lnTo>
                        <a:pt x="892" y="68"/>
                      </a:lnTo>
                      <a:lnTo>
                        <a:pt x="894" y="66"/>
                      </a:lnTo>
                      <a:lnTo>
                        <a:pt x="896" y="64"/>
                      </a:lnTo>
                      <a:lnTo>
                        <a:pt x="898" y="64"/>
                      </a:lnTo>
                      <a:lnTo>
                        <a:pt x="900" y="62"/>
                      </a:lnTo>
                      <a:lnTo>
                        <a:pt x="898" y="62"/>
                      </a:lnTo>
                      <a:lnTo>
                        <a:pt x="896" y="62"/>
                      </a:lnTo>
                      <a:lnTo>
                        <a:pt x="894" y="60"/>
                      </a:lnTo>
                      <a:lnTo>
                        <a:pt x="890" y="58"/>
                      </a:lnTo>
                      <a:lnTo>
                        <a:pt x="886" y="58"/>
                      </a:lnTo>
                      <a:lnTo>
                        <a:pt x="880" y="56"/>
                      </a:lnTo>
                      <a:lnTo>
                        <a:pt x="878" y="56"/>
                      </a:lnTo>
                      <a:lnTo>
                        <a:pt x="874" y="56"/>
                      </a:lnTo>
                      <a:lnTo>
                        <a:pt x="872" y="56"/>
                      </a:lnTo>
                      <a:lnTo>
                        <a:pt x="870" y="56"/>
                      </a:lnTo>
                      <a:lnTo>
                        <a:pt x="870" y="58"/>
                      </a:lnTo>
                      <a:lnTo>
                        <a:pt x="868" y="58"/>
                      </a:lnTo>
                      <a:lnTo>
                        <a:pt x="866" y="60"/>
                      </a:lnTo>
                      <a:lnTo>
                        <a:pt x="868" y="62"/>
                      </a:lnTo>
                      <a:lnTo>
                        <a:pt x="868" y="64"/>
                      </a:lnTo>
                      <a:close/>
                      <a:moveTo>
                        <a:pt x="824" y="112"/>
                      </a:moveTo>
                      <a:lnTo>
                        <a:pt x="826" y="112"/>
                      </a:lnTo>
                      <a:lnTo>
                        <a:pt x="828" y="112"/>
                      </a:lnTo>
                      <a:lnTo>
                        <a:pt x="832" y="114"/>
                      </a:lnTo>
                      <a:lnTo>
                        <a:pt x="836" y="114"/>
                      </a:lnTo>
                      <a:lnTo>
                        <a:pt x="840" y="116"/>
                      </a:lnTo>
                      <a:lnTo>
                        <a:pt x="846" y="116"/>
                      </a:lnTo>
                      <a:lnTo>
                        <a:pt x="848" y="116"/>
                      </a:lnTo>
                      <a:lnTo>
                        <a:pt x="850" y="114"/>
                      </a:lnTo>
                      <a:lnTo>
                        <a:pt x="852" y="114"/>
                      </a:lnTo>
                      <a:lnTo>
                        <a:pt x="854" y="112"/>
                      </a:lnTo>
                      <a:lnTo>
                        <a:pt x="854" y="110"/>
                      </a:lnTo>
                      <a:lnTo>
                        <a:pt x="856" y="108"/>
                      </a:lnTo>
                      <a:lnTo>
                        <a:pt x="858" y="106"/>
                      </a:lnTo>
                      <a:lnTo>
                        <a:pt x="858" y="102"/>
                      </a:lnTo>
                      <a:lnTo>
                        <a:pt x="856" y="102"/>
                      </a:lnTo>
                      <a:lnTo>
                        <a:pt x="854" y="102"/>
                      </a:lnTo>
                      <a:lnTo>
                        <a:pt x="852" y="102"/>
                      </a:lnTo>
                      <a:lnTo>
                        <a:pt x="844" y="102"/>
                      </a:lnTo>
                      <a:lnTo>
                        <a:pt x="842" y="102"/>
                      </a:lnTo>
                      <a:lnTo>
                        <a:pt x="838" y="102"/>
                      </a:lnTo>
                      <a:lnTo>
                        <a:pt x="830" y="104"/>
                      </a:lnTo>
                      <a:lnTo>
                        <a:pt x="828" y="104"/>
                      </a:lnTo>
                      <a:lnTo>
                        <a:pt x="824" y="106"/>
                      </a:lnTo>
                      <a:lnTo>
                        <a:pt x="824" y="108"/>
                      </a:lnTo>
                      <a:lnTo>
                        <a:pt x="822" y="108"/>
                      </a:lnTo>
                      <a:lnTo>
                        <a:pt x="822" y="110"/>
                      </a:lnTo>
                      <a:lnTo>
                        <a:pt x="824" y="112"/>
                      </a:lnTo>
                      <a:close/>
                      <a:moveTo>
                        <a:pt x="846" y="138"/>
                      </a:moveTo>
                      <a:lnTo>
                        <a:pt x="848" y="136"/>
                      </a:lnTo>
                      <a:lnTo>
                        <a:pt x="854" y="136"/>
                      </a:lnTo>
                      <a:lnTo>
                        <a:pt x="858" y="136"/>
                      </a:lnTo>
                      <a:lnTo>
                        <a:pt x="864" y="134"/>
                      </a:lnTo>
                      <a:lnTo>
                        <a:pt x="866" y="132"/>
                      </a:lnTo>
                      <a:lnTo>
                        <a:pt x="868" y="128"/>
                      </a:lnTo>
                      <a:lnTo>
                        <a:pt x="870" y="128"/>
                      </a:lnTo>
                      <a:lnTo>
                        <a:pt x="872" y="126"/>
                      </a:lnTo>
                      <a:lnTo>
                        <a:pt x="872" y="124"/>
                      </a:lnTo>
                      <a:lnTo>
                        <a:pt x="864" y="124"/>
                      </a:lnTo>
                      <a:lnTo>
                        <a:pt x="860" y="124"/>
                      </a:lnTo>
                      <a:lnTo>
                        <a:pt x="858" y="124"/>
                      </a:lnTo>
                      <a:lnTo>
                        <a:pt x="852" y="122"/>
                      </a:lnTo>
                      <a:lnTo>
                        <a:pt x="844" y="122"/>
                      </a:lnTo>
                      <a:lnTo>
                        <a:pt x="836" y="122"/>
                      </a:lnTo>
                      <a:lnTo>
                        <a:pt x="816" y="122"/>
                      </a:lnTo>
                      <a:lnTo>
                        <a:pt x="814" y="122"/>
                      </a:lnTo>
                      <a:lnTo>
                        <a:pt x="814" y="124"/>
                      </a:lnTo>
                      <a:lnTo>
                        <a:pt x="812" y="126"/>
                      </a:lnTo>
                      <a:lnTo>
                        <a:pt x="810" y="126"/>
                      </a:lnTo>
                      <a:lnTo>
                        <a:pt x="808" y="128"/>
                      </a:lnTo>
                      <a:lnTo>
                        <a:pt x="806" y="128"/>
                      </a:lnTo>
                      <a:lnTo>
                        <a:pt x="804" y="130"/>
                      </a:lnTo>
                      <a:lnTo>
                        <a:pt x="800" y="130"/>
                      </a:lnTo>
                      <a:lnTo>
                        <a:pt x="796" y="132"/>
                      </a:lnTo>
                      <a:lnTo>
                        <a:pt x="794" y="132"/>
                      </a:lnTo>
                      <a:lnTo>
                        <a:pt x="792" y="132"/>
                      </a:lnTo>
                      <a:lnTo>
                        <a:pt x="790" y="132"/>
                      </a:lnTo>
                      <a:lnTo>
                        <a:pt x="790" y="134"/>
                      </a:lnTo>
                      <a:lnTo>
                        <a:pt x="794" y="138"/>
                      </a:lnTo>
                      <a:lnTo>
                        <a:pt x="794" y="140"/>
                      </a:lnTo>
                      <a:lnTo>
                        <a:pt x="794" y="142"/>
                      </a:lnTo>
                      <a:lnTo>
                        <a:pt x="794" y="144"/>
                      </a:lnTo>
                      <a:lnTo>
                        <a:pt x="792" y="146"/>
                      </a:lnTo>
                      <a:lnTo>
                        <a:pt x="792" y="148"/>
                      </a:lnTo>
                      <a:lnTo>
                        <a:pt x="790" y="148"/>
                      </a:lnTo>
                      <a:lnTo>
                        <a:pt x="792" y="150"/>
                      </a:lnTo>
                      <a:lnTo>
                        <a:pt x="794" y="150"/>
                      </a:lnTo>
                      <a:lnTo>
                        <a:pt x="796" y="152"/>
                      </a:lnTo>
                      <a:lnTo>
                        <a:pt x="798" y="152"/>
                      </a:lnTo>
                      <a:lnTo>
                        <a:pt x="800" y="150"/>
                      </a:lnTo>
                      <a:lnTo>
                        <a:pt x="804" y="150"/>
                      </a:lnTo>
                      <a:lnTo>
                        <a:pt x="806" y="150"/>
                      </a:lnTo>
                      <a:lnTo>
                        <a:pt x="808" y="148"/>
                      </a:lnTo>
                      <a:lnTo>
                        <a:pt x="810" y="148"/>
                      </a:lnTo>
                      <a:lnTo>
                        <a:pt x="812" y="148"/>
                      </a:lnTo>
                      <a:lnTo>
                        <a:pt x="812" y="146"/>
                      </a:lnTo>
                      <a:lnTo>
                        <a:pt x="814" y="146"/>
                      </a:lnTo>
                      <a:lnTo>
                        <a:pt x="816" y="146"/>
                      </a:lnTo>
                      <a:lnTo>
                        <a:pt x="816" y="144"/>
                      </a:lnTo>
                      <a:lnTo>
                        <a:pt x="814" y="144"/>
                      </a:lnTo>
                      <a:lnTo>
                        <a:pt x="814" y="142"/>
                      </a:lnTo>
                      <a:lnTo>
                        <a:pt x="816" y="140"/>
                      </a:lnTo>
                      <a:lnTo>
                        <a:pt x="818" y="140"/>
                      </a:lnTo>
                      <a:lnTo>
                        <a:pt x="824" y="140"/>
                      </a:lnTo>
                      <a:lnTo>
                        <a:pt x="828" y="140"/>
                      </a:lnTo>
                      <a:lnTo>
                        <a:pt x="830" y="142"/>
                      </a:lnTo>
                      <a:lnTo>
                        <a:pt x="832" y="144"/>
                      </a:lnTo>
                      <a:lnTo>
                        <a:pt x="838" y="144"/>
                      </a:lnTo>
                      <a:lnTo>
                        <a:pt x="840" y="144"/>
                      </a:lnTo>
                      <a:lnTo>
                        <a:pt x="846" y="144"/>
                      </a:lnTo>
                      <a:lnTo>
                        <a:pt x="846" y="142"/>
                      </a:lnTo>
                      <a:lnTo>
                        <a:pt x="846" y="140"/>
                      </a:lnTo>
                      <a:lnTo>
                        <a:pt x="846" y="138"/>
                      </a:lnTo>
                      <a:close/>
                      <a:moveTo>
                        <a:pt x="694" y="204"/>
                      </a:moveTo>
                      <a:lnTo>
                        <a:pt x="698" y="206"/>
                      </a:lnTo>
                      <a:lnTo>
                        <a:pt x="700" y="206"/>
                      </a:lnTo>
                      <a:lnTo>
                        <a:pt x="704" y="206"/>
                      </a:lnTo>
                      <a:lnTo>
                        <a:pt x="708" y="208"/>
                      </a:lnTo>
                      <a:lnTo>
                        <a:pt x="710" y="210"/>
                      </a:lnTo>
                      <a:lnTo>
                        <a:pt x="712" y="212"/>
                      </a:lnTo>
                      <a:lnTo>
                        <a:pt x="730" y="212"/>
                      </a:lnTo>
                      <a:lnTo>
                        <a:pt x="732" y="210"/>
                      </a:lnTo>
                      <a:lnTo>
                        <a:pt x="736" y="210"/>
                      </a:lnTo>
                      <a:lnTo>
                        <a:pt x="734" y="204"/>
                      </a:lnTo>
                      <a:lnTo>
                        <a:pt x="734" y="202"/>
                      </a:lnTo>
                      <a:lnTo>
                        <a:pt x="734" y="200"/>
                      </a:lnTo>
                      <a:lnTo>
                        <a:pt x="732" y="198"/>
                      </a:lnTo>
                      <a:lnTo>
                        <a:pt x="732" y="196"/>
                      </a:lnTo>
                      <a:lnTo>
                        <a:pt x="732" y="194"/>
                      </a:lnTo>
                      <a:lnTo>
                        <a:pt x="726" y="194"/>
                      </a:lnTo>
                      <a:lnTo>
                        <a:pt x="722" y="192"/>
                      </a:lnTo>
                      <a:lnTo>
                        <a:pt x="720" y="192"/>
                      </a:lnTo>
                      <a:lnTo>
                        <a:pt x="716" y="192"/>
                      </a:lnTo>
                      <a:lnTo>
                        <a:pt x="714" y="190"/>
                      </a:lnTo>
                      <a:lnTo>
                        <a:pt x="710" y="190"/>
                      </a:lnTo>
                      <a:lnTo>
                        <a:pt x="708" y="190"/>
                      </a:lnTo>
                      <a:lnTo>
                        <a:pt x="704" y="192"/>
                      </a:lnTo>
                      <a:lnTo>
                        <a:pt x="702" y="194"/>
                      </a:lnTo>
                      <a:lnTo>
                        <a:pt x="702" y="196"/>
                      </a:lnTo>
                      <a:lnTo>
                        <a:pt x="700" y="198"/>
                      </a:lnTo>
                      <a:lnTo>
                        <a:pt x="696" y="198"/>
                      </a:lnTo>
                      <a:lnTo>
                        <a:pt x="694" y="198"/>
                      </a:lnTo>
                      <a:lnTo>
                        <a:pt x="690" y="198"/>
                      </a:lnTo>
                      <a:lnTo>
                        <a:pt x="690" y="202"/>
                      </a:lnTo>
                      <a:lnTo>
                        <a:pt x="692" y="204"/>
                      </a:lnTo>
                      <a:lnTo>
                        <a:pt x="694" y="204"/>
                      </a:lnTo>
                      <a:close/>
                      <a:moveTo>
                        <a:pt x="806" y="54"/>
                      </a:moveTo>
                      <a:lnTo>
                        <a:pt x="808" y="54"/>
                      </a:lnTo>
                      <a:lnTo>
                        <a:pt x="810" y="56"/>
                      </a:lnTo>
                      <a:lnTo>
                        <a:pt x="812" y="56"/>
                      </a:lnTo>
                      <a:lnTo>
                        <a:pt x="810" y="58"/>
                      </a:lnTo>
                      <a:lnTo>
                        <a:pt x="808" y="60"/>
                      </a:lnTo>
                      <a:lnTo>
                        <a:pt x="810" y="62"/>
                      </a:lnTo>
                      <a:lnTo>
                        <a:pt x="812" y="62"/>
                      </a:lnTo>
                      <a:lnTo>
                        <a:pt x="816" y="62"/>
                      </a:lnTo>
                      <a:lnTo>
                        <a:pt x="828" y="62"/>
                      </a:lnTo>
                      <a:lnTo>
                        <a:pt x="828" y="64"/>
                      </a:lnTo>
                      <a:lnTo>
                        <a:pt x="830" y="64"/>
                      </a:lnTo>
                      <a:lnTo>
                        <a:pt x="830" y="66"/>
                      </a:lnTo>
                      <a:lnTo>
                        <a:pt x="832" y="66"/>
                      </a:lnTo>
                      <a:lnTo>
                        <a:pt x="834" y="68"/>
                      </a:lnTo>
                      <a:lnTo>
                        <a:pt x="836" y="68"/>
                      </a:lnTo>
                      <a:lnTo>
                        <a:pt x="840" y="68"/>
                      </a:lnTo>
                      <a:lnTo>
                        <a:pt x="842" y="68"/>
                      </a:lnTo>
                      <a:lnTo>
                        <a:pt x="844" y="66"/>
                      </a:lnTo>
                      <a:lnTo>
                        <a:pt x="846" y="66"/>
                      </a:lnTo>
                      <a:lnTo>
                        <a:pt x="848" y="64"/>
                      </a:lnTo>
                      <a:lnTo>
                        <a:pt x="850" y="64"/>
                      </a:lnTo>
                      <a:lnTo>
                        <a:pt x="848" y="62"/>
                      </a:lnTo>
                      <a:lnTo>
                        <a:pt x="846" y="60"/>
                      </a:lnTo>
                      <a:lnTo>
                        <a:pt x="848" y="60"/>
                      </a:lnTo>
                      <a:lnTo>
                        <a:pt x="852" y="60"/>
                      </a:lnTo>
                      <a:lnTo>
                        <a:pt x="854" y="58"/>
                      </a:lnTo>
                      <a:lnTo>
                        <a:pt x="852" y="58"/>
                      </a:lnTo>
                      <a:lnTo>
                        <a:pt x="850" y="56"/>
                      </a:lnTo>
                      <a:lnTo>
                        <a:pt x="848" y="54"/>
                      </a:lnTo>
                      <a:lnTo>
                        <a:pt x="846" y="54"/>
                      </a:lnTo>
                      <a:lnTo>
                        <a:pt x="844" y="52"/>
                      </a:lnTo>
                      <a:lnTo>
                        <a:pt x="840" y="52"/>
                      </a:lnTo>
                      <a:lnTo>
                        <a:pt x="832" y="52"/>
                      </a:lnTo>
                      <a:lnTo>
                        <a:pt x="832" y="54"/>
                      </a:lnTo>
                      <a:lnTo>
                        <a:pt x="830" y="50"/>
                      </a:lnTo>
                      <a:lnTo>
                        <a:pt x="830" y="48"/>
                      </a:lnTo>
                      <a:lnTo>
                        <a:pt x="810" y="48"/>
                      </a:lnTo>
                      <a:lnTo>
                        <a:pt x="804" y="50"/>
                      </a:lnTo>
                      <a:lnTo>
                        <a:pt x="802" y="52"/>
                      </a:lnTo>
                      <a:lnTo>
                        <a:pt x="802" y="54"/>
                      </a:lnTo>
                      <a:lnTo>
                        <a:pt x="804" y="54"/>
                      </a:lnTo>
                      <a:lnTo>
                        <a:pt x="806" y="54"/>
                      </a:lnTo>
                      <a:close/>
                      <a:moveTo>
                        <a:pt x="716" y="60"/>
                      </a:moveTo>
                      <a:lnTo>
                        <a:pt x="720" y="60"/>
                      </a:lnTo>
                      <a:lnTo>
                        <a:pt x="734" y="60"/>
                      </a:lnTo>
                      <a:lnTo>
                        <a:pt x="734" y="62"/>
                      </a:lnTo>
                      <a:lnTo>
                        <a:pt x="744" y="62"/>
                      </a:lnTo>
                      <a:lnTo>
                        <a:pt x="744" y="58"/>
                      </a:lnTo>
                      <a:lnTo>
                        <a:pt x="742" y="58"/>
                      </a:lnTo>
                      <a:lnTo>
                        <a:pt x="740" y="56"/>
                      </a:lnTo>
                      <a:lnTo>
                        <a:pt x="738" y="56"/>
                      </a:lnTo>
                      <a:lnTo>
                        <a:pt x="736" y="54"/>
                      </a:lnTo>
                      <a:lnTo>
                        <a:pt x="732" y="54"/>
                      </a:lnTo>
                      <a:lnTo>
                        <a:pt x="730" y="56"/>
                      </a:lnTo>
                      <a:lnTo>
                        <a:pt x="724" y="56"/>
                      </a:lnTo>
                      <a:lnTo>
                        <a:pt x="718" y="56"/>
                      </a:lnTo>
                      <a:lnTo>
                        <a:pt x="714" y="58"/>
                      </a:lnTo>
                      <a:lnTo>
                        <a:pt x="712" y="58"/>
                      </a:lnTo>
                      <a:lnTo>
                        <a:pt x="710" y="58"/>
                      </a:lnTo>
                      <a:lnTo>
                        <a:pt x="708" y="58"/>
                      </a:lnTo>
                      <a:lnTo>
                        <a:pt x="710" y="60"/>
                      </a:lnTo>
                      <a:lnTo>
                        <a:pt x="716" y="60"/>
                      </a:lnTo>
                      <a:close/>
                      <a:moveTo>
                        <a:pt x="824" y="302"/>
                      </a:moveTo>
                      <a:lnTo>
                        <a:pt x="822" y="302"/>
                      </a:lnTo>
                      <a:lnTo>
                        <a:pt x="820" y="302"/>
                      </a:lnTo>
                      <a:lnTo>
                        <a:pt x="816" y="304"/>
                      </a:lnTo>
                      <a:lnTo>
                        <a:pt x="814" y="304"/>
                      </a:lnTo>
                      <a:lnTo>
                        <a:pt x="810" y="306"/>
                      </a:lnTo>
                      <a:lnTo>
                        <a:pt x="808" y="310"/>
                      </a:lnTo>
                      <a:lnTo>
                        <a:pt x="804" y="312"/>
                      </a:lnTo>
                      <a:lnTo>
                        <a:pt x="804" y="314"/>
                      </a:lnTo>
                      <a:lnTo>
                        <a:pt x="802" y="316"/>
                      </a:lnTo>
                      <a:lnTo>
                        <a:pt x="800" y="316"/>
                      </a:lnTo>
                      <a:lnTo>
                        <a:pt x="798" y="318"/>
                      </a:lnTo>
                      <a:lnTo>
                        <a:pt x="798" y="322"/>
                      </a:lnTo>
                      <a:lnTo>
                        <a:pt x="804" y="322"/>
                      </a:lnTo>
                      <a:lnTo>
                        <a:pt x="808" y="320"/>
                      </a:lnTo>
                      <a:lnTo>
                        <a:pt x="810" y="320"/>
                      </a:lnTo>
                      <a:lnTo>
                        <a:pt x="812" y="318"/>
                      </a:lnTo>
                      <a:lnTo>
                        <a:pt x="814" y="318"/>
                      </a:lnTo>
                      <a:lnTo>
                        <a:pt x="816" y="318"/>
                      </a:lnTo>
                      <a:lnTo>
                        <a:pt x="816" y="316"/>
                      </a:lnTo>
                      <a:lnTo>
                        <a:pt x="820" y="314"/>
                      </a:lnTo>
                      <a:lnTo>
                        <a:pt x="822" y="312"/>
                      </a:lnTo>
                      <a:lnTo>
                        <a:pt x="824" y="310"/>
                      </a:lnTo>
                      <a:lnTo>
                        <a:pt x="824" y="308"/>
                      </a:lnTo>
                      <a:lnTo>
                        <a:pt x="826" y="306"/>
                      </a:lnTo>
                      <a:lnTo>
                        <a:pt x="826" y="302"/>
                      </a:lnTo>
                      <a:lnTo>
                        <a:pt x="824" y="302"/>
                      </a:lnTo>
                      <a:close/>
                      <a:moveTo>
                        <a:pt x="944" y="230"/>
                      </a:moveTo>
                      <a:lnTo>
                        <a:pt x="946" y="230"/>
                      </a:lnTo>
                      <a:lnTo>
                        <a:pt x="948" y="230"/>
                      </a:lnTo>
                      <a:lnTo>
                        <a:pt x="952" y="232"/>
                      </a:lnTo>
                      <a:lnTo>
                        <a:pt x="958" y="232"/>
                      </a:lnTo>
                      <a:lnTo>
                        <a:pt x="962" y="230"/>
                      </a:lnTo>
                      <a:lnTo>
                        <a:pt x="964" y="230"/>
                      </a:lnTo>
                      <a:lnTo>
                        <a:pt x="966" y="230"/>
                      </a:lnTo>
                      <a:lnTo>
                        <a:pt x="970" y="226"/>
                      </a:lnTo>
                      <a:lnTo>
                        <a:pt x="972" y="226"/>
                      </a:lnTo>
                      <a:lnTo>
                        <a:pt x="972" y="224"/>
                      </a:lnTo>
                      <a:lnTo>
                        <a:pt x="974" y="222"/>
                      </a:lnTo>
                      <a:lnTo>
                        <a:pt x="974" y="220"/>
                      </a:lnTo>
                      <a:lnTo>
                        <a:pt x="972" y="218"/>
                      </a:lnTo>
                      <a:lnTo>
                        <a:pt x="970" y="218"/>
                      </a:lnTo>
                      <a:lnTo>
                        <a:pt x="970" y="216"/>
                      </a:lnTo>
                      <a:lnTo>
                        <a:pt x="964" y="216"/>
                      </a:lnTo>
                      <a:lnTo>
                        <a:pt x="958" y="218"/>
                      </a:lnTo>
                      <a:lnTo>
                        <a:pt x="956" y="218"/>
                      </a:lnTo>
                      <a:lnTo>
                        <a:pt x="954" y="218"/>
                      </a:lnTo>
                      <a:lnTo>
                        <a:pt x="952" y="218"/>
                      </a:lnTo>
                      <a:lnTo>
                        <a:pt x="950" y="220"/>
                      </a:lnTo>
                      <a:lnTo>
                        <a:pt x="948" y="220"/>
                      </a:lnTo>
                      <a:lnTo>
                        <a:pt x="946" y="222"/>
                      </a:lnTo>
                      <a:lnTo>
                        <a:pt x="944" y="224"/>
                      </a:lnTo>
                      <a:lnTo>
                        <a:pt x="942" y="224"/>
                      </a:lnTo>
                      <a:lnTo>
                        <a:pt x="942" y="226"/>
                      </a:lnTo>
                      <a:lnTo>
                        <a:pt x="940" y="226"/>
                      </a:lnTo>
                      <a:lnTo>
                        <a:pt x="940" y="228"/>
                      </a:lnTo>
                      <a:lnTo>
                        <a:pt x="942" y="230"/>
                      </a:lnTo>
                      <a:lnTo>
                        <a:pt x="944" y="230"/>
                      </a:lnTo>
                      <a:close/>
                      <a:moveTo>
                        <a:pt x="864" y="300"/>
                      </a:moveTo>
                      <a:lnTo>
                        <a:pt x="866" y="296"/>
                      </a:lnTo>
                      <a:lnTo>
                        <a:pt x="864" y="294"/>
                      </a:lnTo>
                      <a:lnTo>
                        <a:pt x="860" y="294"/>
                      </a:lnTo>
                      <a:lnTo>
                        <a:pt x="856" y="292"/>
                      </a:lnTo>
                      <a:lnTo>
                        <a:pt x="854" y="292"/>
                      </a:lnTo>
                      <a:lnTo>
                        <a:pt x="854" y="290"/>
                      </a:lnTo>
                      <a:lnTo>
                        <a:pt x="852" y="290"/>
                      </a:lnTo>
                      <a:lnTo>
                        <a:pt x="852" y="288"/>
                      </a:lnTo>
                      <a:lnTo>
                        <a:pt x="852" y="286"/>
                      </a:lnTo>
                      <a:lnTo>
                        <a:pt x="852" y="284"/>
                      </a:lnTo>
                      <a:lnTo>
                        <a:pt x="852" y="282"/>
                      </a:lnTo>
                      <a:lnTo>
                        <a:pt x="850" y="280"/>
                      </a:lnTo>
                      <a:lnTo>
                        <a:pt x="846" y="276"/>
                      </a:lnTo>
                      <a:lnTo>
                        <a:pt x="844" y="276"/>
                      </a:lnTo>
                      <a:lnTo>
                        <a:pt x="838" y="276"/>
                      </a:lnTo>
                      <a:lnTo>
                        <a:pt x="836" y="276"/>
                      </a:lnTo>
                      <a:lnTo>
                        <a:pt x="834" y="276"/>
                      </a:lnTo>
                      <a:lnTo>
                        <a:pt x="834" y="274"/>
                      </a:lnTo>
                      <a:lnTo>
                        <a:pt x="832" y="270"/>
                      </a:lnTo>
                      <a:lnTo>
                        <a:pt x="830" y="268"/>
                      </a:lnTo>
                      <a:lnTo>
                        <a:pt x="830" y="266"/>
                      </a:lnTo>
                      <a:lnTo>
                        <a:pt x="826" y="266"/>
                      </a:lnTo>
                      <a:lnTo>
                        <a:pt x="822" y="266"/>
                      </a:lnTo>
                      <a:lnTo>
                        <a:pt x="822" y="268"/>
                      </a:lnTo>
                      <a:lnTo>
                        <a:pt x="820" y="268"/>
                      </a:lnTo>
                      <a:lnTo>
                        <a:pt x="820" y="266"/>
                      </a:lnTo>
                      <a:lnTo>
                        <a:pt x="818" y="266"/>
                      </a:lnTo>
                      <a:lnTo>
                        <a:pt x="816" y="264"/>
                      </a:lnTo>
                      <a:lnTo>
                        <a:pt x="818" y="264"/>
                      </a:lnTo>
                      <a:lnTo>
                        <a:pt x="820" y="260"/>
                      </a:lnTo>
                      <a:lnTo>
                        <a:pt x="820" y="258"/>
                      </a:lnTo>
                      <a:lnTo>
                        <a:pt x="820" y="256"/>
                      </a:lnTo>
                      <a:lnTo>
                        <a:pt x="820" y="254"/>
                      </a:lnTo>
                      <a:lnTo>
                        <a:pt x="818" y="256"/>
                      </a:lnTo>
                      <a:lnTo>
                        <a:pt x="816" y="256"/>
                      </a:lnTo>
                      <a:lnTo>
                        <a:pt x="814" y="258"/>
                      </a:lnTo>
                      <a:lnTo>
                        <a:pt x="812" y="258"/>
                      </a:lnTo>
                      <a:lnTo>
                        <a:pt x="810" y="260"/>
                      </a:lnTo>
                      <a:lnTo>
                        <a:pt x="808" y="260"/>
                      </a:lnTo>
                      <a:lnTo>
                        <a:pt x="806" y="260"/>
                      </a:lnTo>
                      <a:lnTo>
                        <a:pt x="806" y="262"/>
                      </a:lnTo>
                      <a:lnTo>
                        <a:pt x="804" y="264"/>
                      </a:lnTo>
                      <a:lnTo>
                        <a:pt x="802" y="264"/>
                      </a:lnTo>
                      <a:lnTo>
                        <a:pt x="800" y="268"/>
                      </a:lnTo>
                      <a:lnTo>
                        <a:pt x="798" y="268"/>
                      </a:lnTo>
                      <a:lnTo>
                        <a:pt x="796" y="272"/>
                      </a:lnTo>
                      <a:lnTo>
                        <a:pt x="794" y="272"/>
                      </a:lnTo>
                      <a:lnTo>
                        <a:pt x="794" y="274"/>
                      </a:lnTo>
                      <a:lnTo>
                        <a:pt x="792" y="274"/>
                      </a:lnTo>
                      <a:lnTo>
                        <a:pt x="790" y="274"/>
                      </a:lnTo>
                      <a:lnTo>
                        <a:pt x="788" y="274"/>
                      </a:lnTo>
                      <a:lnTo>
                        <a:pt x="786" y="276"/>
                      </a:lnTo>
                      <a:lnTo>
                        <a:pt x="784" y="276"/>
                      </a:lnTo>
                      <a:lnTo>
                        <a:pt x="784" y="278"/>
                      </a:lnTo>
                      <a:lnTo>
                        <a:pt x="782" y="278"/>
                      </a:lnTo>
                      <a:lnTo>
                        <a:pt x="782" y="280"/>
                      </a:lnTo>
                      <a:lnTo>
                        <a:pt x="784" y="282"/>
                      </a:lnTo>
                      <a:lnTo>
                        <a:pt x="784" y="284"/>
                      </a:lnTo>
                      <a:lnTo>
                        <a:pt x="782" y="284"/>
                      </a:lnTo>
                      <a:lnTo>
                        <a:pt x="780" y="286"/>
                      </a:lnTo>
                      <a:lnTo>
                        <a:pt x="778" y="286"/>
                      </a:lnTo>
                      <a:lnTo>
                        <a:pt x="774" y="288"/>
                      </a:lnTo>
                      <a:lnTo>
                        <a:pt x="772" y="288"/>
                      </a:lnTo>
                      <a:lnTo>
                        <a:pt x="770" y="288"/>
                      </a:lnTo>
                      <a:lnTo>
                        <a:pt x="770" y="290"/>
                      </a:lnTo>
                      <a:lnTo>
                        <a:pt x="772" y="290"/>
                      </a:lnTo>
                      <a:lnTo>
                        <a:pt x="772" y="292"/>
                      </a:lnTo>
                      <a:lnTo>
                        <a:pt x="774" y="292"/>
                      </a:lnTo>
                      <a:lnTo>
                        <a:pt x="776" y="292"/>
                      </a:lnTo>
                      <a:lnTo>
                        <a:pt x="778" y="292"/>
                      </a:lnTo>
                      <a:lnTo>
                        <a:pt x="784" y="292"/>
                      </a:lnTo>
                      <a:lnTo>
                        <a:pt x="784" y="294"/>
                      </a:lnTo>
                      <a:lnTo>
                        <a:pt x="782" y="296"/>
                      </a:lnTo>
                      <a:lnTo>
                        <a:pt x="782" y="298"/>
                      </a:lnTo>
                      <a:lnTo>
                        <a:pt x="784" y="300"/>
                      </a:lnTo>
                      <a:lnTo>
                        <a:pt x="786" y="300"/>
                      </a:lnTo>
                      <a:lnTo>
                        <a:pt x="788" y="302"/>
                      </a:lnTo>
                      <a:lnTo>
                        <a:pt x="796" y="302"/>
                      </a:lnTo>
                      <a:lnTo>
                        <a:pt x="800" y="300"/>
                      </a:lnTo>
                      <a:lnTo>
                        <a:pt x="802" y="300"/>
                      </a:lnTo>
                      <a:lnTo>
                        <a:pt x="806" y="298"/>
                      </a:lnTo>
                      <a:lnTo>
                        <a:pt x="810" y="294"/>
                      </a:lnTo>
                      <a:lnTo>
                        <a:pt x="810" y="292"/>
                      </a:lnTo>
                      <a:lnTo>
                        <a:pt x="812" y="292"/>
                      </a:lnTo>
                      <a:lnTo>
                        <a:pt x="814" y="290"/>
                      </a:lnTo>
                      <a:lnTo>
                        <a:pt x="824" y="290"/>
                      </a:lnTo>
                      <a:lnTo>
                        <a:pt x="826" y="292"/>
                      </a:lnTo>
                      <a:lnTo>
                        <a:pt x="828" y="292"/>
                      </a:lnTo>
                      <a:lnTo>
                        <a:pt x="830" y="292"/>
                      </a:lnTo>
                      <a:lnTo>
                        <a:pt x="832" y="292"/>
                      </a:lnTo>
                      <a:lnTo>
                        <a:pt x="832" y="294"/>
                      </a:lnTo>
                      <a:lnTo>
                        <a:pt x="838" y="294"/>
                      </a:lnTo>
                      <a:lnTo>
                        <a:pt x="840" y="294"/>
                      </a:lnTo>
                      <a:lnTo>
                        <a:pt x="842" y="296"/>
                      </a:lnTo>
                      <a:lnTo>
                        <a:pt x="842" y="298"/>
                      </a:lnTo>
                      <a:lnTo>
                        <a:pt x="846" y="298"/>
                      </a:lnTo>
                      <a:lnTo>
                        <a:pt x="850" y="300"/>
                      </a:lnTo>
                      <a:lnTo>
                        <a:pt x="864" y="300"/>
                      </a:lnTo>
                      <a:close/>
                      <a:moveTo>
                        <a:pt x="1260" y="4"/>
                      </a:moveTo>
                      <a:lnTo>
                        <a:pt x="1260" y="4"/>
                      </a:lnTo>
                      <a:close/>
                      <a:moveTo>
                        <a:pt x="1304" y="8"/>
                      </a:moveTo>
                      <a:lnTo>
                        <a:pt x="1300" y="10"/>
                      </a:lnTo>
                      <a:lnTo>
                        <a:pt x="1294" y="10"/>
                      </a:lnTo>
                      <a:lnTo>
                        <a:pt x="1294" y="6"/>
                      </a:lnTo>
                      <a:lnTo>
                        <a:pt x="1296" y="6"/>
                      </a:lnTo>
                      <a:lnTo>
                        <a:pt x="1294" y="6"/>
                      </a:lnTo>
                      <a:lnTo>
                        <a:pt x="1290" y="6"/>
                      </a:lnTo>
                      <a:lnTo>
                        <a:pt x="1288" y="6"/>
                      </a:lnTo>
                      <a:lnTo>
                        <a:pt x="1286" y="4"/>
                      </a:lnTo>
                      <a:lnTo>
                        <a:pt x="1280" y="4"/>
                      </a:lnTo>
                      <a:lnTo>
                        <a:pt x="1278" y="4"/>
                      </a:lnTo>
                      <a:lnTo>
                        <a:pt x="1276" y="4"/>
                      </a:lnTo>
                      <a:lnTo>
                        <a:pt x="1272" y="4"/>
                      </a:lnTo>
                      <a:lnTo>
                        <a:pt x="1266" y="6"/>
                      </a:lnTo>
                      <a:lnTo>
                        <a:pt x="1260" y="6"/>
                      </a:lnTo>
                      <a:lnTo>
                        <a:pt x="1256" y="6"/>
                      </a:lnTo>
                      <a:lnTo>
                        <a:pt x="1254" y="8"/>
                      </a:lnTo>
                      <a:lnTo>
                        <a:pt x="1252" y="8"/>
                      </a:lnTo>
                      <a:lnTo>
                        <a:pt x="1250" y="8"/>
                      </a:lnTo>
                      <a:lnTo>
                        <a:pt x="1248" y="8"/>
                      </a:lnTo>
                      <a:lnTo>
                        <a:pt x="1250" y="8"/>
                      </a:lnTo>
                      <a:lnTo>
                        <a:pt x="1252" y="6"/>
                      </a:lnTo>
                      <a:lnTo>
                        <a:pt x="1254" y="6"/>
                      </a:lnTo>
                      <a:lnTo>
                        <a:pt x="1256" y="6"/>
                      </a:lnTo>
                      <a:lnTo>
                        <a:pt x="1258" y="4"/>
                      </a:lnTo>
                      <a:lnTo>
                        <a:pt x="1260" y="4"/>
                      </a:lnTo>
                      <a:lnTo>
                        <a:pt x="1258" y="4"/>
                      </a:lnTo>
                      <a:lnTo>
                        <a:pt x="1242" y="4"/>
                      </a:lnTo>
                      <a:lnTo>
                        <a:pt x="1238" y="4"/>
                      </a:lnTo>
                      <a:lnTo>
                        <a:pt x="1236" y="2"/>
                      </a:lnTo>
                      <a:lnTo>
                        <a:pt x="1234" y="2"/>
                      </a:lnTo>
                      <a:lnTo>
                        <a:pt x="1232" y="2"/>
                      </a:lnTo>
                      <a:lnTo>
                        <a:pt x="1228" y="0"/>
                      </a:lnTo>
                      <a:lnTo>
                        <a:pt x="1226" y="2"/>
                      </a:lnTo>
                      <a:lnTo>
                        <a:pt x="1224" y="2"/>
                      </a:lnTo>
                      <a:lnTo>
                        <a:pt x="1222" y="4"/>
                      </a:lnTo>
                      <a:lnTo>
                        <a:pt x="1222" y="6"/>
                      </a:lnTo>
                      <a:lnTo>
                        <a:pt x="1220" y="6"/>
                      </a:lnTo>
                      <a:lnTo>
                        <a:pt x="1218" y="4"/>
                      </a:lnTo>
                      <a:lnTo>
                        <a:pt x="1212" y="2"/>
                      </a:lnTo>
                      <a:lnTo>
                        <a:pt x="1208" y="2"/>
                      </a:lnTo>
                      <a:lnTo>
                        <a:pt x="1206" y="2"/>
                      </a:lnTo>
                      <a:lnTo>
                        <a:pt x="1204" y="4"/>
                      </a:lnTo>
                      <a:lnTo>
                        <a:pt x="1202" y="4"/>
                      </a:lnTo>
                      <a:lnTo>
                        <a:pt x="1200" y="6"/>
                      </a:lnTo>
                      <a:lnTo>
                        <a:pt x="1198" y="6"/>
                      </a:lnTo>
                      <a:lnTo>
                        <a:pt x="1196" y="6"/>
                      </a:lnTo>
                      <a:lnTo>
                        <a:pt x="1192" y="6"/>
                      </a:lnTo>
                      <a:lnTo>
                        <a:pt x="1192" y="4"/>
                      </a:lnTo>
                      <a:lnTo>
                        <a:pt x="1190" y="4"/>
                      </a:lnTo>
                      <a:lnTo>
                        <a:pt x="1170" y="4"/>
                      </a:lnTo>
                      <a:lnTo>
                        <a:pt x="1168" y="2"/>
                      </a:lnTo>
                      <a:lnTo>
                        <a:pt x="1164" y="2"/>
                      </a:lnTo>
                      <a:lnTo>
                        <a:pt x="1168" y="8"/>
                      </a:lnTo>
                      <a:lnTo>
                        <a:pt x="1170" y="8"/>
                      </a:lnTo>
                      <a:lnTo>
                        <a:pt x="1168" y="8"/>
                      </a:lnTo>
                      <a:lnTo>
                        <a:pt x="1166" y="8"/>
                      </a:lnTo>
                      <a:lnTo>
                        <a:pt x="1166" y="6"/>
                      </a:lnTo>
                      <a:lnTo>
                        <a:pt x="1164" y="6"/>
                      </a:lnTo>
                      <a:lnTo>
                        <a:pt x="1162" y="6"/>
                      </a:lnTo>
                      <a:lnTo>
                        <a:pt x="1160" y="6"/>
                      </a:lnTo>
                      <a:lnTo>
                        <a:pt x="1158" y="6"/>
                      </a:lnTo>
                      <a:lnTo>
                        <a:pt x="1156" y="4"/>
                      </a:lnTo>
                      <a:lnTo>
                        <a:pt x="1152" y="4"/>
                      </a:lnTo>
                      <a:lnTo>
                        <a:pt x="1150" y="6"/>
                      </a:lnTo>
                      <a:lnTo>
                        <a:pt x="1146" y="6"/>
                      </a:lnTo>
                      <a:lnTo>
                        <a:pt x="1144" y="6"/>
                      </a:lnTo>
                      <a:lnTo>
                        <a:pt x="1136" y="6"/>
                      </a:lnTo>
                      <a:lnTo>
                        <a:pt x="1134" y="6"/>
                      </a:lnTo>
                      <a:lnTo>
                        <a:pt x="1132" y="6"/>
                      </a:lnTo>
                      <a:lnTo>
                        <a:pt x="1128" y="4"/>
                      </a:lnTo>
                      <a:lnTo>
                        <a:pt x="1120" y="4"/>
                      </a:lnTo>
                      <a:lnTo>
                        <a:pt x="1118" y="6"/>
                      </a:lnTo>
                      <a:lnTo>
                        <a:pt x="1114" y="6"/>
                      </a:lnTo>
                      <a:lnTo>
                        <a:pt x="1110" y="6"/>
                      </a:lnTo>
                      <a:lnTo>
                        <a:pt x="1106" y="6"/>
                      </a:lnTo>
                      <a:lnTo>
                        <a:pt x="1104" y="8"/>
                      </a:lnTo>
                      <a:lnTo>
                        <a:pt x="1100" y="8"/>
                      </a:lnTo>
                      <a:lnTo>
                        <a:pt x="1104" y="10"/>
                      </a:lnTo>
                      <a:lnTo>
                        <a:pt x="1108" y="10"/>
                      </a:lnTo>
                      <a:lnTo>
                        <a:pt x="1110" y="12"/>
                      </a:lnTo>
                      <a:lnTo>
                        <a:pt x="1112" y="12"/>
                      </a:lnTo>
                      <a:lnTo>
                        <a:pt x="1114" y="12"/>
                      </a:lnTo>
                      <a:lnTo>
                        <a:pt x="1116" y="14"/>
                      </a:lnTo>
                      <a:lnTo>
                        <a:pt x="1118" y="14"/>
                      </a:lnTo>
                      <a:lnTo>
                        <a:pt x="1114" y="14"/>
                      </a:lnTo>
                      <a:lnTo>
                        <a:pt x="1110" y="14"/>
                      </a:lnTo>
                      <a:lnTo>
                        <a:pt x="1108" y="12"/>
                      </a:lnTo>
                      <a:lnTo>
                        <a:pt x="1102" y="12"/>
                      </a:lnTo>
                      <a:lnTo>
                        <a:pt x="1100" y="12"/>
                      </a:lnTo>
                      <a:lnTo>
                        <a:pt x="1096" y="12"/>
                      </a:lnTo>
                      <a:lnTo>
                        <a:pt x="1096" y="10"/>
                      </a:lnTo>
                      <a:lnTo>
                        <a:pt x="1094" y="10"/>
                      </a:lnTo>
                      <a:lnTo>
                        <a:pt x="1090" y="10"/>
                      </a:lnTo>
                      <a:lnTo>
                        <a:pt x="1084" y="10"/>
                      </a:lnTo>
                      <a:lnTo>
                        <a:pt x="1080" y="8"/>
                      </a:lnTo>
                      <a:lnTo>
                        <a:pt x="1070" y="8"/>
                      </a:lnTo>
                      <a:lnTo>
                        <a:pt x="1070" y="10"/>
                      </a:lnTo>
                      <a:lnTo>
                        <a:pt x="1068" y="10"/>
                      </a:lnTo>
                      <a:lnTo>
                        <a:pt x="1066" y="12"/>
                      </a:lnTo>
                      <a:lnTo>
                        <a:pt x="1066" y="14"/>
                      </a:lnTo>
                      <a:lnTo>
                        <a:pt x="1058" y="14"/>
                      </a:lnTo>
                      <a:lnTo>
                        <a:pt x="1054" y="14"/>
                      </a:lnTo>
                      <a:lnTo>
                        <a:pt x="1050" y="14"/>
                      </a:lnTo>
                      <a:lnTo>
                        <a:pt x="1046" y="12"/>
                      </a:lnTo>
                      <a:lnTo>
                        <a:pt x="1034" y="12"/>
                      </a:lnTo>
                      <a:lnTo>
                        <a:pt x="1030" y="14"/>
                      </a:lnTo>
                      <a:lnTo>
                        <a:pt x="1024" y="14"/>
                      </a:lnTo>
                      <a:lnTo>
                        <a:pt x="1018" y="14"/>
                      </a:lnTo>
                      <a:lnTo>
                        <a:pt x="1010" y="16"/>
                      </a:lnTo>
                      <a:lnTo>
                        <a:pt x="1006" y="16"/>
                      </a:lnTo>
                      <a:lnTo>
                        <a:pt x="1004" y="16"/>
                      </a:lnTo>
                      <a:lnTo>
                        <a:pt x="998" y="16"/>
                      </a:lnTo>
                      <a:lnTo>
                        <a:pt x="998" y="18"/>
                      </a:lnTo>
                      <a:lnTo>
                        <a:pt x="1000" y="18"/>
                      </a:lnTo>
                      <a:lnTo>
                        <a:pt x="1002" y="20"/>
                      </a:lnTo>
                      <a:lnTo>
                        <a:pt x="1006" y="20"/>
                      </a:lnTo>
                      <a:lnTo>
                        <a:pt x="1022" y="20"/>
                      </a:lnTo>
                      <a:lnTo>
                        <a:pt x="1022" y="22"/>
                      </a:lnTo>
                      <a:lnTo>
                        <a:pt x="1020" y="22"/>
                      </a:lnTo>
                      <a:lnTo>
                        <a:pt x="1014" y="22"/>
                      </a:lnTo>
                      <a:lnTo>
                        <a:pt x="1012" y="24"/>
                      </a:lnTo>
                      <a:lnTo>
                        <a:pt x="1008" y="24"/>
                      </a:lnTo>
                      <a:lnTo>
                        <a:pt x="1006" y="24"/>
                      </a:lnTo>
                      <a:lnTo>
                        <a:pt x="1008" y="24"/>
                      </a:lnTo>
                      <a:lnTo>
                        <a:pt x="1008" y="26"/>
                      </a:lnTo>
                      <a:lnTo>
                        <a:pt x="1010" y="26"/>
                      </a:lnTo>
                      <a:lnTo>
                        <a:pt x="1014" y="26"/>
                      </a:lnTo>
                      <a:lnTo>
                        <a:pt x="1016" y="28"/>
                      </a:lnTo>
                      <a:lnTo>
                        <a:pt x="1022" y="28"/>
                      </a:lnTo>
                      <a:lnTo>
                        <a:pt x="1026" y="26"/>
                      </a:lnTo>
                      <a:lnTo>
                        <a:pt x="1030" y="26"/>
                      </a:lnTo>
                      <a:lnTo>
                        <a:pt x="1032" y="26"/>
                      </a:lnTo>
                      <a:lnTo>
                        <a:pt x="1038" y="26"/>
                      </a:lnTo>
                      <a:lnTo>
                        <a:pt x="1038" y="24"/>
                      </a:lnTo>
                      <a:lnTo>
                        <a:pt x="1040" y="24"/>
                      </a:lnTo>
                      <a:lnTo>
                        <a:pt x="1042" y="24"/>
                      </a:lnTo>
                      <a:lnTo>
                        <a:pt x="1044" y="24"/>
                      </a:lnTo>
                      <a:lnTo>
                        <a:pt x="1046" y="22"/>
                      </a:lnTo>
                      <a:lnTo>
                        <a:pt x="1058" y="22"/>
                      </a:lnTo>
                      <a:lnTo>
                        <a:pt x="1062" y="24"/>
                      </a:lnTo>
                      <a:lnTo>
                        <a:pt x="1066" y="24"/>
                      </a:lnTo>
                      <a:lnTo>
                        <a:pt x="1070" y="24"/>
                      </a:lnTo>
                      <a:lnTo>
                        <a:pt x="1072" y="26"/>
                      </a:lnTo>
                      <a:lnTo>
                        <a:pt x="1060" y="26"/>
                      </a:lnTo>
                      <a:lnTo>
                        <a:pt x="1056" y="26"/>
                      </a:lnTo>
                      <a:lnTo>
                        <a:pt x="1050" y="26"/>
                      </a:lnTo>
                      <a:lnTo>
                        <a:pt x="1046" y="28"/>
                      </a:lnTo>
                      <a:lnTo>
                        <a:pt x="1042" y="30"/>
                      </a:lnTo>
                      <a:lnTo>
                        <a:pt x="1040" y="30"/>
                      </a:lnTo>
                      <a:lnTo>
                        <a:pt x="1036" y="30"/>
                      </a:lnTo>
                      <a:lnTo>
                        <a:pt x="1046" y="30"/>
                      </a:lnTo>
                      <a:lnTo>
                        <a:pt x="1052" y="32"/>
                      </a:lnTo>
                      <a:lnTo>
                        <a:pt x="1058" y="32"/>
                      </a:lnTo>
                      <a:lnTo>
                        <a:pt x="1060" y="30"/>
                      </a:lnTo>
                      <a:lnTo>
                        <a:pt x="1062" y="30"/>
                      </a:lnTo>
                      <a:lnTo>
                        <a:pt x="1092" y="30"/>
                      </a:lnTo>
                      <a:lnTo>
                        <a:pt x="1094" y="30"/>
                      </a:lnTo>
                      <a:lnTo>
                        <a:pt x="1098" y="30"/>
                      </a:lnTo>
                      <a:lnTo>
                        <a:pt x="1100" y="28"/>
                      </a:lnTo>
                      <a:lnTo>
                        <a:pt x="1104" y="28"/>
                      </a:lnTo>
                      <a:lnTo>
                        <a:pt x="1108" y="26"/>
                      </a:lnTo>
                      <a:lnTo>
                        <a:pt x="1110" y="26"/>
                      </a:lnTo>
                      <a:lnTo>
                        <a:pt x="1112" y="24"/>
                      </a:lnTo>
                      <a:lnTo>
                        <a:pt x="1114" y="24"/>
                      </a:lnTo>
                      <a:lnTo>
                        <a:pt x="1116" y="24"/>
                      </a:lnTo>
                      <a:lnTo>
                        <a:pt x="1118" y="24"/>
                      </a:lnTo>
                      <a:lnTo>
                        <a:pt x="1122" y="22"/>
                      </a:lnTo>
                      <a:lnTo>
                        <a:pt x="1124" y="22"/>
                      </a:lnTo>
                      <a:lnTo>
                        <a:pt x="1126" y="22"/>
                      </a:lnTo>
                      <a:lnTo>
                        <a:pt x="1128" y="20"/>
                      </a:lnTo>
                      <a:lnTo>
                        <a:pt x="1138" y="20"/>
                      </a:lnTo>
                      <a:lnTo>
                        <a:pt x="1138" y="22"/>
                      </a:lnTo>
                      <a:lnTo>
                        <a:pt x="1134" y="22"/>
                      </a:lnTo>
                      <a:lnTo>
                        <a:pt x="1132" y="24"/>
                      </a:lnTo>
                      <a:lnTo>
                        <a:pt x="1128" y="24"/>
                      </a:lnTo>
                      <a:lnTo>
                        <a:pt x="1126" y="24"/>
                      </a:lnTo>
                      <a:lnTo>
                        <a:pt x="1124" y="26"/>
                      </a:lnTo>
                      <a:lnTo>
                        <a:pt x="1122" y="26"/>
                      </a:lnTo>
                      <a:lnTo>
                        <a:pt x="1120" y="26"/>
                      </a:lnTo>
                      <a:lnTo>
                        <a:pt x="1118" y="26"/>
                      </a:lnTo>
                      <a:lnTo>
                        <a:pt x="1118" y="28"/>
                      </a:lnTo>
                      <a:lnTo>
                        <a:pt x="1126" y="28"/>
                      </a:lnTo>
                      <a:lnTo>
                        <a:pt x="1122" y="30"/>
                      </a:lnTo>
                      <a:lnTo>
                        <a:pt x="1118" y="30"/>
                      </a:lnTo>
                      <a:lnTo>
                        <a:pt x="1116" y="30"/>
                      </a:lnTo>
                      <a:lnTo>
                        <a:pt x="1108" y="30"/>
                      </a:lnTo>
                      <a:lnTo>
                        <a:pt x="1104" y="32"/>
                      </a:lnTo>
                      <a:lnTo>
                        <a:pt x="1086" y="32"/>
                      </a:lnTo>
                      <a:lnTo>
                        <a:pt x="1082" y="32"/>
                      </a:lnTo>
                      <a:lnTo>
                        <a:pt x="1068" y="32"/>
                      </a:lnTo>
                      <a:lnTo>
                        <a:pt x="1068" y="34"/>
                      </a:lnTo>
                      <a:lnTo>
                        <a:pt x="1066" y="34"/>
                      </a:lnTo>
                      <a:lnTo>
                        <a:pt x="1066" y="38"/>
                      </a:lnTo>
                      <a:lnTo>
                        <a:pt x="1068" y="38"/>
                      </a:lnTo>
                      <a:lnTo>
                        <a:pt x="1070" y="38"/>
                      </a:lnTo>
                      <a:lnTo>
                        <a:pt x="1072" y="40"/>
                      </a:lnTo>
                      <a:lnTo>
                        <a:pt x="1074" y="40"/>
                      </a:lnTo>
                      <a:lnTo>
                        <a:pt x="1076" y="40"/>
                      </a:lnTo>
                      <a:lnTo>
                        <a:pt x="1078" y="42"/>
                      </a:lnTo>
                      <a:lnTo>
                        <a:pt x="1080" y="42"/>
                      </a:lnTo>
                      <a:lnTo>
                        <a:pt x="1082" y="42"/>
                      </a:lnTo>
                      <a:lnTo>
                        <a:pt x="1080" y="44"/>
                      </a:lnTo>
                      <a:lnTo>
                        <a:pt x="1078" y="44"/>
                      </a:lnTo>
                      <a:lnTo>
                        <a:pt x="1074" y="44"/>
                      </a:lnTo>
                      <a:lnTo>
                        <a:pt x="1070" y="44"/>
                      </a:lnTo>
                      <a:lnTo>
                        <a:pt x="1066" y="44"/>
                      </a:lnTo>
                      <a:lnTo>
                        <a:pt x="1064" y="42"/>
                      </a:lnTo>
                      <a:lnTo>
                        <a:pt x="1060" y="40"/>
                      </a:lnTo>
                      <a:lnTo>
                        <a:pt x="1056" y="38"/>
                      </a:lnTo>
                      <a:lnTo>
                        <a:pt x="1052" y="36"/>
                      </a:lnTo>
                      <a:lnTo>
                        <a:pt x="1050" y="36"/>
                      </a:lnTo>
                      <a:lnTo>
                        <a:pt x="1026" y="36"/>
                      </a:lnTo>
                      <a:lnTo>
                        <a:pt x="1024" y="36"/>
                      </a:lnTo>
                      <a:lnTo>
                        <a:pt x="1024" y="38"/>
                      </a:lnTo>
                      <a:lnTo>
                        <a:pt x="1022" y="38"/>
                      </a:lnTo>
                      <a:lnTo>
                        <a:pt x="1022" y="40"/>
                      </a:lnTo>
                      <a:lnTo>
                        <a:pt x="1022" y="42"/>
                      </a:lnTo>
                      <a:lnTo>
                        <a:pt x="1024" y="44"/>
                      </a:lnTo>
                      <a:lnTo>
                        <a:pt x="1026" y="44"/>
                      </a:lnTo>
                      <a:lnTo>
                        <a:pt x="1028" y="44"/>
                      </a:lnTo>
                      <a:lnTo>
                        <a:pt x="1028" y="46"/>
                      </a:lnTo>
                      <a:lnTo>
                        <a:pt x="1030" y="48"/>
                      </a:lnTo>
                      <a:lnTo>
                        <a:pt x="1032" y="50"/>
                      </a:lnTo>
                      <a:lnTo>
                        <a:pt x="1034" y="50"/>
                      </a:lnTo>
                      <a:lnTo>
                        <a:pt x="1036" y="52"/>
                      </a:lnTo>
                      <a:lnTo>
                        <a:pt x="1038" y="52"/>
                      </a:lnTo>
                      <a:lnTo>
                        <a:pt x="1054" y="52"/>
                      </a:lnTo>
                      <a:lnTo>
                        <a:pt x="1056" y="52"/>
                      </a:lnTo>
                      <a:lnTo>
                        <a:pt x="1054" y="54"/>
                      </a:lnTo>
                      <a:lnTo>
                        <a:pt x="1052" y="54"/>
                      </a:lnTo>
                      <a:lnTo>
                        <a:pt x="1050" y="54"/>
                      </a:lnTo>
                      <a:lnTo>
                        <a:pt x="1048" y="54"/>
                      </a:lnTo>
                      <a:lnTo>
                        <a:pt x="1046" y="56"/>
                      </a:lnTo>
                      <a:lnTo>
                        <a:pt x="1042" y="56"/>
                      </a:lnTo>
                      <a:lnTo>
                        <a:pt x="1036" y="54"/>
                      </a:lnTo>
                      <a:lnTo>
                        <a:pt x="1034" y="54"/>
                      </a:lnTo>
                      <a:lnTo>
                        <a:pt x="1030" y="54"/>
                      </a:lnTo>
                      <a:lnTo>
                        <a:pt x="1028" y="54"/>
                      </a:lnTo>
                      <a:lnTo>
                        <a:pt x="1026" y="54"/>
                      </a:lnTo>
                      <a:lnTo>
                        <a:pt x="1022" y="54"/>
                      </a:lnTo>
                      <a:lnTo>
                        <a:pt x="1018" y="54"/>
                      </a:lnTo>
                      <a:lnTo>
                        <a:pt x="1014" y="54"/>
                      </a:lnTo>
                      <a:lnTo>
                        <a:pt x="1010" y="54"/>
                      </a:lnTo>
                      <a:lnTo>
                        <a:pt x="1004" y="56"/>
                      </a:lnTo>
                      <a:lnTo>
                        <a:pt x="998" y="56"/>
                      </a:lnTo>
                      <a:lnTo>
                        <a:pt x="992" y="58"/>
                      </a:lnTo>
                      <a:lnTo>
                        <a:pt x="990" y="58"/>
                      </a:lnTo>
                      <a:lnTo>
                        <a:pt x="986" y="60"/>
                      </a:lnTo>
                      <a:lnTo>
                        <a:pt x="984" y="62"/>
                      </a:lnTo>
                      <a:lnTo>
                        <a:pt x="980" y="64"/>
                      </a:lnTo>
                      <a:lnTo>
                        <a:pt x="978" y="66"/>
                      </a:lnTo>
                      <a:lnTo>
                        <a:pt x="982" y="64"/>
                      </a:lnTo>
                      <a:lnTo>
                        <a:pt x="984" y="64"/>
                      </a:lnTo>
                      <a:lnTo>
                        <a:pt x="988" y="64"/>
                      </a:lnTo>
                      <a:lnTo>
                        <a:pt x="992" y="64"/>
                      </a:lnTo>
                      <a:lnTo>
                        <a:pt x="992" y="62"/>
                      </a:lnTo>
                      <a:lnTo>
                        <a:pt x="996" y="62"/>
                      </a:lnTo>
                      <a:lnTo>
                        <a:pt x="996" y="66"/>
                      </a:lnTo>
                      <a:lnTo>
                        <a:pt x="998" y="66"/>
                      </a:lnTo>
                      <a:lnTo>
                        <a:pt x="1000" y="66"/>
                      </a:lnTo>
                      <a:lnTo>
                        <a:pt x="1002" y="64"/>
                      </a:lnTo>
                      <a:lnTo>
                        <a:pt x="1004" y="64"/>
                      </a:lnTo>
                      <a:lnTo>
                        <a:pt x="1006" y="64"/>
                      </a:lnTo>
                      <a:lnTo>
                        <a:pt x="1008" y="62"/>
                      </a:lnTo>
                      <a:lnTo>
                        <a:pt x="1010" y="62"/>
                      </a:lnTo>
                      <a:lnTo>
                        <a:pt x="1008" y="64"/>
                      </a:lnTo>
                      <a:lnTo>
                        <a:pt x="1006" y="64"/>
                      </a:lnTo>
                      <a:lnTo>
                        <a:pt x="1002" y="66"/>
                      </a:lnTo>
                      <a:lnTo>
                        <a:pt x="1000" y="66"/>
                      </a:lnTo>
                      <a:lnTo>
                        <a:pt x="998" y="68"/>
                      </a:lnTo>
                      <a:lnTo>
                        <a:pt x="996" y="68"/>
                      </a:lnTo>
                      <a:lnTo>
                        <a:pt x="994" y="68"/>
                      </a:lnTo>
                      <a:lnTo>
                        <a:pt x="994" y="70"/>
                      </a:lnTo>
                      <a:lnTo>
                        <a:pt x="996" y="70"/>
                      </a:lnTo>
                      <a:lnTo>
                        <a:pt x="998" y="72"/>
                      </a:lnTo>
                      <a:lnTo>
                        <a:pt x="1006" y="72"/>
                      </a:lnTo>
                      <a:lnTo>
                        <a:pt x="1008" y="72"/>
                      </a:lnTo>
                      <a:lnTo>
                        <a:pt x="1012" y="70"/>
                      </a:lnTo>
                      <a:lnTo>
                        <a:pt x="1016" y="70"/>
                      </a:lnTo>
                      <a:lnTo>
                        <a:pt x="1022" y="68"/>
                      </a:lnTo>
                      <a:lnTo>
                        <a:pt x="1024" y="68"/>
                      </a:lnTo>
                      <a:lnTo>
                        <a:pt x="1024" y="66"/>
                      </a:lnTo>
                      <a:lnTo>
                        <a:pt x="1024" y="68"/>
                      </a:lnTo>
                      <a:lnTo>
                        <a:pt x="1022" y="68"/>
                      </a:lnTo>
                      <a:lnTo>
                        <a:pt x="1020" y="68"/>
                      </a:lnTo>
                      <a:lnTo>
                        <a:pt x="1016" y="70"/>
                      </a:lnTo>
                      <a:lnTo>
                        <a:pt x="1014" y="72"/>
                      </a:lnTo>
                      <a:lnTo>
                        <a:pt x="1010" y="72"/>
                      </a:lnTo>
                      <a:lnTo>
                        <a:pt x="1008" y="74"/>
                      </a:lnTo>
                      <a:lnTo>
                        <a:pt x="1006" y="74"/>
                      </a:lnTo>
                      <a:lnTo>
                        <a:pt x="1004" y="74"/>
                      </a:lnTo>
                      <a:lnTo>
                        <a:pt x="1004" y="76"/>
                      </a:lnTo>
                      <a:lnTo>
                        <a:pt x="1002" y="76"/>
                      </a:lnTo>
                      <a:lnTo>
                        <a:pt x="1000" y="76"/>
                      </a:lnTo>
                      <a:lnTo>
                        <a:pt x="998" y="76"/>
                      </a:lnTo>
                      <a:lnTo>
                        <a:pt x="996" y="76"/>
                      </a:lnTo>
                      <a:lnTo>
                        <a:pt x="984" y="76"/>
                      </a:lnTo>
                      <a:lnTo>
                        <a:pt x="984" y="74"/>
                      </a:lnTo>
                      <a:lnTo>
                        <a:pt x="982" y="72"/>
                      </a:lnTo>
                      <a:lnTo>
                        <a:pt x="982" y="70"/>
                      </a:lnTo>
                      <a:lnTo>
                        <a:pt x="982" y="68"/>
                      </a:lnTo>
                      <a:lnTo>
                        <a:pt x="966" y="68"/>
                      </a:lnTo>
                      <a:lnTo>
                        <a:pt x="966" y="70"/>
                      </a:lnTo>
                      <a:lnTo>
                        <a:pt x="964" y="70"/>
                      </a:lnTo>
                      <a:lnTo>
                        <a:pt x="964" y="72"/>
                      </a:lnTo>
                      <a:lnTo>
                        <a:pt x="966" y="74"/>
                      </a:lnTo>
                      <a:lnTo>
                        <a:pt x="966" y="76"/>
                      </a:lnTo>
                      <a:lnTo>
                        <a:pt x="966" y="78"/>
                      </a:lnTo>
                      <a:lnTo>
                        <a:pt x="968" y="78"/>
                      </a:lnTo>
                      <a:lnTo>
                        <a:pt x="962" y="78"/>
                      </a:lnTo>
                      <a:lnTo>
                        <a:pt x="960" y="78"/>
                      </a:lnTo>
                      <a:lnTo>
                        <a:pt x="950" y="78"/>
                      </a:lnTo>
                      <a:lnTo>
                        <a:pt x="950" y="80"/>
                      </a:lnTo>
                      <a:lnTo>
                        <a:pt x="946" y="80"/>
                      </a:lnTo>
                      <a:lnTo>
                        <a:pt x="944" y="80"/>
                      </a:lnTo>
                      <a:lnTo>
                        <a:pt x="942" y="82"/>
                      </a:lnTo>
                      <a:lnTo>
                        <a:pt x="934" y="84"/>
                      </a:lnTo>
                      <a:lnTo>
                        <a:pt x="932" y="84"/>
                      </a:lnTo>
                      <a:lnTo>
                        <a:pt x="928" y="86"/>
                      </a:lnTo>
                      <a:lnTo>
                        <a:pt x="924" y="86"/>
                      </a:lnTo>
                      <a:lnTo>
                        <a:pt x="922" y="86"/>
                      </a:lnTo>
                      <a:lnTo>
                        <a:pt x="924" y="88"/>
                      </a:lnTo>
                      <a:lnTo>
                        <a:pt x="926" y="88"/>
                      </a:lnTo>
                      <a:lnTo>
                        <a:pt x="934" y="88"/>
                      </a:lnTo>
                      <a:lnTo>
                        <a:pt x="938" y="88"/>
                      </a:lnTo>
                      <a:lnTo>
                        <a:pt x="938" y="86"/>
                      </a:lnTo>
                      <a:lnTo>
                        <a:pt x="940" y="86"/>
                      </a:lnTo>
                      <a:lnTo>
                        <a:pt x="938" y="86"/>
                      </a:lnTo>
                      <a:lnTo>
                        <a:pt x="938" y="88"/>
                      </a:lnTo>
                      <a:lnTo>
                        <a:pt x="938" y="90"/>
                      </a:lnTo>
                      <a:lnTo>
                        <a:pt x="936" y="90"/>
                      </a:lnTo>
                      <a:lnTo>
                        <a:pt x="940" y="90"/>
                      </a:lnTo>
                      <a:lnTo>
                        <a:pt x="942" y="90"/>
                      </a:lnTo>
                      <a:lnTo>
                        <a:pt x="944" y="88"/>
                      </a:lnTo>
                      <a:lnTo>
                        <a:pt x="946" y="88"/>
                      </a:lnTo>
                      <a:lnTo>
                        <a:pt x="948" y="88"/>
                      </a:lnTo>
                      <a:lnTo>
                        <a:pt x="950" y="86"/>
                      </a:lnTo>
                      <a:lnTo>
                        <a:pt x="950" y="88"/>
                      </a:lnTo>
                      <a:lnTo>
                        <a:pt x="956" y="88"/>
                      </a:lnTo>
                      <a:lnTo>
                        <a:pt x="958" y="88"/>
                      </a:lnTo>
                      <a:lnTo>
                        <a:pt x="962" y="88"/>
                      </a:lnTo>
                      <a:lnTo>
                        <a:pt x="964" y="90"/>
                      </a:lnTo>
                      <a:lnTo>
                        <a:pt x="966" y="90"/>
                      </a:lnTo>
                      <a:lnTo>
                        <a:pt x="968" y="92"/>
                      </a:lnTo>
                      <a:lnTo>
                        <a:pt x="968" y="90"/>
                      </a:lnTo>
                      <a:lnTo>
                        <a:pt x="970" y="90"/>
                      </a:lnTo>
                      <a:lnTo>
                        <a:pt x="972" y="90"/>
                      </a:lnTo>
                      <a:lnTo>
                        <a:pt x="974" y="88"/>
                      </a:lnTo>
                      <a:lnTo>
                        <a:pt x="976" y="88"/>
                      </a:lnTo>
                      <a:lnTo>
                        <a:pt x="978" y="86"/>
                      </a:lnTo>
                      <a:lnTo>
                        <a:pt x="980" y="88"/>
                      </a:lnTo>
                      <a:lnTo>
                        <a:pt x="980" y="90"/>
                      </a:lnTo>
                      <a:lnTo>
                        <a:pt x="982" y="88"/>
                      </a:lnTo>
                      <a:lnTo>
                        <a:pt x="984" y="88"/>
                      </a:lnTo>
                      <a:lnTo>
                        <a:pt x="986" y="86"/>
                      </a:lnTo>
                      <a:lnTo>
                        <a:pt x="988" y="86"/>
                      </a:lnTo>
                      <a:lnTo>
                        <a:pt x="988" y="88"/>
                      </a:lnTo>
                      <a:lnTo>
                        <a:pt x="990" y="88"/>
                      </a:lnTo>
                      <a:lnTo>
                        <a:pt x="992" y="90"/>
                      </a:lnTo>
                      <a:lnTo>
                        <a:pt x="994" y="90"/>
                      </a:lnTo>
                      <a:lnTo>
                        <a:pt x="996" y="88"/>
                      </a:lnTo>
                      <a:lnTo>
                        <a:pt x="998" y="88"/>
                      </a:lnTo>
                      <a:lnTo>
                        <a:pt x="998" y="86"/>
                      </a:lnTo>
                      <a:lnTo>
                        <a:pt x="1000" y="88"/>
                      </a:lnTo>
                      <a:lnTo>
                        <a:pt x="1002" y="90"/>
                      </a:lnTo>
                      <a:lnTo>
                        <a:pt x="1008" y="90"/>
                      </a:lnTo>
                      <a:lnTo>
                        <a:pt x="1008" y="88"/>
                      </a:lnTo>
                      <a:lnTo>
                        <a:pt x="1008" y="86"/>
                      </a:lnTo>
                      <a:lnTo>
                        <a:pt x="1010" y="86"/>
                      </a:lnTo>
                      <a:lnTo>
                        <a:pt x="1012" y="86"/>
                      </a:lnTo>
                      <a:lnTo>
                        <a:pt x="1014" y="88"/>
                      </a:lnTo>
                      <a:lnTo>
                        <a:pt x="1016" y="88"/>
                      </a:lnTo>
                      <a:lnTo>
                        <a:pt x="1018" y="88"/>
                      </a:lnTo>
                      <a:lnTo>
                        <a:pt x="1020" y="90"/>
                      </a:lnTo>
                      <a:lnTo>
                        <a:pt x="1022" y="90"/>
                      </a:lnTo>
                      <a:lnTo>
                        <a:pt x="1022" y="92"/>
                      </a:lnTo>
                      <a:lnTo>
                        <a:pt x="1024" y="94"/>
                      </a:lnTo>
                      <a:lnTo>
                        <a:pt x="1026" y="94"/>
                      </a:lnTo>
                      <a:lnTo>
                        <a:pt x="1028" y="92"/>
                      </a:lnTo>
                      <a:lnTo>
                        <a:pt x="1032" y="92"/>
                      </a:lnTo>
                      <a:lnTo>
                        <a:pt x="1036" y="92"/>
                      </a:lnTo>
                      <a:lnTo>
                        <a:pt x="1042" y="90"/>
                      </a:lnTo>
                      <a:lnTo>
                        <a:pt x="1046" y="90"/>
                      </a:lnTo>
                      <a:lnTo>
                        <a:pt x="1048" y="88"/>
                      </a:lnTo>
                      <a:lnTo>
                        <a:pt x="1054" y="88"/>
                      </a:lnTo>
                      <a:lnTo>
                        <a:pt x="1058" y="86"/>
                      </a:lnTo>
                      <a:lnTo>
                        <a:pt x="1062" y="86"/>
                      </a:lnTo>
                      <a:lnTo>
                        <a:pt x="1064" y="84"/>
                      </a:lnTo>
                      <a:lnTo>
                        <a:pt x="1066" y="82"/>
                      </a:lnTo>
                      <a:lnTo>
                        <a:pt x="1050" y="82"/>
                      </a:lnTo>
                      <a:lnTo>
                        <a:pt x="1052" y="80"/>
                      </a:lnTo>
                      <a:lnTo>
                        <a:pt x="1052" y="78"/>
                      </a:lnTo>
                      <a:lnTo>
                        <a:pt x="1050" y="78"/>
                      </a:lnTo>
                      <a:lnTo>
                        <a:pt x="1048" y="78"/>
                      </a:lnTo>
                      <a:lnTo>
                        <a:pt x="1044" y="78"/>
                      </a:lnTo>
                      <a:lnTo>
                        <a:pt x="1042" y="78"/>
                      </a:lnTo>
                      <a:lnTo>
                        <a:pt x="1040" y="78"/>
                      </a:lnTo>
                      <a:lnTo>
                        <a:pt x="1038" y="78"/>
                      </a:lnTo>
                      <a:lnTo>
                        <a:pt x="1032" y="78"/>
                      </a:lnTo>
                      <a:lnTo>
                        <a:pt x="1026" y="78"/>
                      </a:lnTo>
                      <a:lnTo>
                        <a:pt x="1026" y="76"/>
                      </a:lnTo>
                      <a:lnTo>
                        <a:pt x="1028" y="74"/>
                      </a:lnTo>
                      <a:lnTo>
                        <a:pt x="1030" y="72"/>
                      </a:lnTo>
                      <a:lnTo>
                        <a:pt x="1032" y="74"/>
                      </a:lnTo>
                      <a:lnTo>
                        <a:pt x="1036" y="74"/>
                      </a:lnTo>
                      <a:lnTo>
                        <a:pt x="1038" y="74"/>
                      </a:lnTo>
                      <a:lnTo>
                        <a:pt x="1038" y="76"/>
                      </a:lnTo>
                      <a:lnTo>
                        <a:pt x="1040" y="76"/>
                      </a:lnTo>
                      <a:lnTo>
                        <a:pt x="1042" y="76"/>
                      </a:lnTo>
                      <a:lnTo>
                        <a:pt x="1044" y="76"/>
                      </a:lnTo>
                      <a:lnTo>
                        <a:pt x="1044" y="78"/>
                      </a:lnTo>
                      <a:lnTo>
                        <a:pt x="1052" y="78"/>
                      </a:lnTo>
                      <a:lnTo>
                        <a:pt x="1056" y="76"/>
                      </a:lnTo>
                      <a:lnTo>
                        <a:pt x="1070" y="76"/>
                      </a:lnTo>
                      <a:lnTo>
                        <a:pt x="1074" y="76"/>
                      </a:lnTo>
                      <a:lnTo>
                        <a:pt x="1076" y="74"/>
                      </a:lnTo>
                      <a:lnTo>
                        <a:pt x="1078" y="72"/>
                      </a:lnTo>
                      <a:lnTo>
                        <a:pt x="1078" y="68"/>
                      </a:lnTo>
                      <a:lnTo>
                        <a:pt x="1080" y="68"/>
                      </a:lnTo>
                      <a:lnTo>
                        <a:pt x="1082" y="68"/>
                      </a:lnTo>
                      <a:lnTo>
                        <a:pt x="1094" y="68"/>
                      </a:lnTo>
                      <a:lnTo>
                        <a:pt x="1096" y="66"/>
                      </a:lnTo>
                      <a:lnTo>
                        <a:pt x="1098" y="66"/>
                      </a:lnTo>
                      <a:lnTo>
                        <a:pt x="1102" y="66"/>
                      </a:lnTo>
                      <a:lnTo>
                        <a:pt x="1106" y="66"/>
                      </a:lnTo>
                      <a:lnTo>
                        <a:pt x="1108" y="64"/>
                      </a:lnTo>
                      <a:lnTo>
                        <a:pt x="1112" y="64"/>
                      </a:lnTo>
                      <a:lnTo>
                        <a:pt x="1114" y="64"/>
                      </a:lnTo>
                      <a:lnTo>
                        <a:pt x="1112" y="62"/>
                      </a:lnTo>
                      <a:lnTo>
                        <a:pt x="1110" y="62"/>
                      </a:lnTo>
                      <a:lnTo>
                        <a:pt x="1108" y="60"/>
                      </a:lnTo>
                      <a:lnTo>
                        <a:pt x="1112" y="60"/>
                      </a:lnTo>
                      <a:lnTo>
                        <a:pt x="1114" y="58"/>
                      </a:lnTo>
                      <a:lnTo>
                        <a:pt x="1120" y="58"/>
                      </a:lnTo>
                      <a:lnTo>
                        <a:pt x="1124" y="58"/>
                      </a:lnTo>
                      <a:lnTo>
                        <a:pt x="1126" y="56"/>
                      </a:lnTo>
                      <a:lnTo>
                        <a:pt x="1124" y="56"/>
                      </a:lnTo>
                      <a:lnTo>
                        <a:pt x="1124" y="54"/>
                      </a:lnTo>
                      <a:lnTo>
                        <a:pt x="1122" y="54"/>
                      </a:lnTo>
                      <a:lnTo>
                        <a:pt x="1118" y="54"/>
                      </a:lnTo>
                      <a:lnTo>
                        <a:pt x="1114" y="54"/>
                      </a:lnTo>
                      <a:lnTo>
                        <a:pt x="1114" y="52"/>
                      </a:lnTo>
                      <a:lnTo>
                        <a:pt x="1100" y="52"/>
                      </a:lnTo>
                      <a:lnTo>
                        <a:pt x="1098" y="52"/>
                      </a:lnTo>
                      <a:lnTo>
                        <a:pt x="1096" y="52"/>
                      </a:lnTo>
                      <a:lnTo>
                        <a:pt x="1098" y="50"/>
                      </a:lnTo>
                      <a:lnTo>
                        <a:pt x="1100" y="48"/>
                      </a:lnTo>
                      <a:lnTo>
                        <a:pt x="1104" y="48"/>
                      </a:lnTo>
                      <a:lnTo>
                        <a:pt x="1108" y="46"/>
                      </a:lnTo>
                      <a:lnTo>
                        <a:pt x="1112" y="46"/>
                      </a:lnTo>
                      <a:lnTo>
                        <a:pt x="1120" y="46"/>
                      </a:lnTo>
                      <a:lnTo>
                        <a:pt x="1124" y="46"/>
                      </a:lnTo>
                      <a:lnTo>
                        <a:pt x="1130" y="46"/>
                      </a:lnTo>
                      <a:lnTo>
                        <a:pt x="1130" y="48"/>
                      </a:lnTo>
                      <a:lnTo>
                        <a:pt x="1132" y="48"/>
                      </a:lnTo>
                      <a:lnTo>
                        <a:pt x="1132" y="46"/>
                      </a:lnTo>
                      <a:lnTo>
                        <a:pt x="1144" y="46"/>
                      </a:lnTo>
                      <a:lnTo>
                        <a:pt x="1148" y="46"/>
                      </a:lnTo>
                      <a:lnTo>
                        <a:pt x="1154" y="46"/>
                      </a:lnTo>
                      <a:lnTo>
                        <a:pt x="1154" y="44"/>
                      </a:lnTo>
                      <a:lnTo>
                        <a:pt x="1150" y="44"/>
                      </a:lnTo>
                      <a:lnTo>
                        <a:pt x="1148" y="42"/>
                      </a:lnTo>
                      <a:lnTo>
                        <a:pt x="1146" y="42"/>
                      </a:lnTo>
                      <a:lnTo>
                        <a:pt x="1146" y="40"/>
                      </a:lnTo>
                      <a:lnTo>
                        <a:pt x="1148" y="40"/>
                      </a:lnTo>
                      <a:lnTo>
                        <a:pt x="1150" y="40"/>
                      </a:lnTo>
                      <a:lnTo>
                        <a:pt x="1156" y="40"/>
                      </a:lnTo>
                      <a:lnTo>
                        <a:pt x="1160" y="40"/>
                      </a:lnTo>
                      <a:lnTo>
                        <a:pt x="1166" y="42"/>
                      </a:lnTo>
                      <a:lnTo>
                        <a:pt x="1170" y="42"/>
                      </a:lnTo>
                      <a:lnTo>
                        <a:pt x="1174" y="42"/>
                      </a:lnTo>
                      <a:lnTo>
                        <a:pt x="1176" y="42"/>
                      </a:lnTo>
                      <a:lnTo>
                        <a:pt x="1176" y="40"/>
                      </a:lnTo>
                      <a:lnTo>
                        <a:pt x="1178" y="40"/>
                      </a:lnTo>
                      <a:lnTo>
                        <a:pt x="1178" y="38"/>
                      </a:lnTo>
                      <a:lnTo>
                        <a:pt x="1176" y="36"/>
                      </a:lnTo>
                      <a:lnTo>
                        <a:pt x="1188" y="36"/>
                      </a:lnTo>
                      <a:lnTo>
                        <a:pt x="1188" y="38"/>
                      </a:lnTo>
                      <a:lnTo>
                        <a:pt x="1194" y="38"/>
                      </a:lnTo>
                      <a:lnTo>
                        <a:pt x="1194" y="36"/>
                      </a:lnTo>
                      <a:lnTo>
                        <a:pt x="1194" y="34"/>
                      </a:lnTo>
                      <a:lnTo>
                        <a:pt x="1194" y="32"/>
                      </a:lnTo>
                      <a:lnTo>
                        <a:pt x="1198" y="32"/>
                      </a:lnTo>
                      <a:lnTo>
                        <a:pt x="1200" y="34"/>
                      </a:lnTo>
                      <a:lnTo>
                        <a:pt x="1204" y="34"/>
                      </a:lnTo>
                      <a:lnTo>
                        <a:pt x="1206" y="32"/>
                      </a:lnTo>
                      <a:lnTo>
                        <a:pt x="1208" y="32"/>
                      </a:lnTo>
                      <a:lnTo>
                        <a:pt x="1212" y="32"/>
                      </a:lnTo>
                      <a:lnTo>
                        <a:pt x="1212" y="30"/>
                      </a:lnTo>
                      <a:lnTo>
                        <a:pt x="1214" y="30"/>
                      </a:lnTo>
                      <a:lnTo>
                        <a:pt x="1216" y="30"/>
                      </a:lnTo>
                      <a:lnTo>
                        <a:pt x="1218" y="30"/>
                      </a:lnTo>
                      <a:lnTo>
                        <a:pt x="1222" y="30"/>
                      </a:lnTo>
                      <a:lnTo>
                        <a:pt x="1224" y="28"/>
                      </a:lnTo>
                      <a:lnTo>
                        <a:pt x="1228" y="28"/>
                      </a:lnTo>
                      <a:lnTo>
                        <a:pt x="1234" y="28"/>
                      </a:lnTo>
                      <a:lnTo>
                        <a:pt x="1238" y="26"/>
                      </a:lnTo>
                      <a:lnTo>
                        <a:pt x="1244" y="26"/>
                      </a:lnTo>
                      <a:lnTo>
                        <a:pt x="1250" y="24"/>
                      </a:lnTo>
                      <a:lnTo>
                        <a:pt x="1252" y="24"/>
                      </a:lnTo>
                      <a:lnTo>
                        <a:pt x="1254" y="24"/>
                      </a:lnTo>
                      <a:lnTo>
                        <a:pt x="1256" y="22"/>
                      </a:lnTo>
                      <a:lnTo>
                        <a:pt x="1258" y="22"/>
                      </a:lnTo>
                      <a:lnTo>
                        <a:pt x="1260" y="22"/>
                      </a:lnTo>
                      <a:lnTo>
                        <a:pt x="1260" y="20"/>
                      </a:lnTo>
                      <a:lnTo>
                        <a:pt x="1246" y="20"/>
                      </a:lnTo>
                      <a:lnTo>
                        <a:pt x="1242" y="22"/>
                      </a:lnTo>
                      <a:lnTo>
                        <a:pt x="1236" y="22"/>
                      </a:lnTo>
                      <a:lnTo>
                        <a:pt x="1234" y="22"/>
                      </a:lnTo>
                      <a:lnTo>
                        <a:pt x="1232" y="24"/>
                      </a:lnTo>
                      <a:lnTo>
                        <a:pt x="1230" y="24"/>
                      </a:lnTo>
                      <a:lnTo>
                        <a:pt x="1226" y="24"/>
                      </a:lnTo>
                      <a:lnTo>
                        <a:pt x="1212" y="24"/>
                      </a:lnTo>
                      <a:lnTo>
                        <a:pt x="1216" y="22"/>
                      </a:lnTo>
                      <a:lnTo>
                        <a:pt x="1230" y="22"/>
                      </a:lnTo>
                      <a:lnTo>
                        <a:pt x="1232" y="22"/>
                      </a:lnTo>
                      <a:lnTo>
                        <a:pt x="1232" y="20"/>
                      </a:lnTo>
                      <a:lnTo>
                        <a:pt x="1230" y="18"/>
                      </a:lnTo>
                      <a:lnTo>
                        <a:pt x="1234" y="18"/>
                      </a:lnTo>
                      <a:lnTo>
                        <a:pt x="1234" y="20"/>
                      </a:lnTo>
                      <a:lnTo>
                        <a:pt x="1240" y="20"/>
                      </a:lnTo>
                      <a:lnTo>
                        <a:pt x="1242" y="20"/>
                      </a:lnTo>
                      <a:lnTo>
                        <a:pt x="1244" y="18"/>
                      </a:lnTo>
                      <a:lnTo>
                        <a:pt x="1246" y="18"/>
                      </a:lnTo>
                      <a:lnTo>
                        <a:pt x="1258" y="18"/>
                      </a:lnTo>
                      <a:lnTo>
                        <a:pt x="1260" y="16"/>
                      </a:lnTo>
                      <a:lnTo>
                        <a:pt x="1284" y="16"/>
                      </a:lnTo>
                      <a:lnTo>
                        <a:pt x="1286" y="16"/>
                      </a:lnTo>
                      <a:lnTo>
                        <a:pt x="1296" y="16"/>
                      </a:lnTo>
                      <a:lnTo>
                        <a:pt x="1300" y="14"/>
                      </a:lnTo>
                      <a:lnTo>
                        <a:pt x="1304" y="14"/>
                      </a:lnTo>
                      <a:lnTo>
                        <a:pt x="1306" y="12"/>
                      </a:lnTo>
                      <a:lnTo>
                        <a:pt x="1310" y="12"/>
                      </a:lnTo>
                      <a:lnTo>
                        <a:pt x="1312" y="12"/>
                      </a:lnTo>
                      <a:lnTo>
                        <a:pt x="1312" y="10"/>
                      </a:lnTo>
                      <a:lnTo>
                        <a:pt x="1314" y="10"/>
                      </a:lnTo>
                      <a:lnTo>
                        <a:pt x="1314" y="8"/>
                      </a:lnTo>
                      <a:lnTo>
                        <a:pt x="1304" y="8"/>
                      </a:lnTo>
                      <a:close/>
                      <a:moveTo>
                        <a:pt x="1128" y="240"/>
                      </a:moveTo>
                      <a:lnTo>
                        <a:pt x="1126" y="238"/>
                      </a:lnTo>
                      <a:lnTo>
                        <a:pt x="1118" y="238"/>
                      </a:lnTo>
                      <a:lnTo>
                        <a:pt x="1116" y="238"/>
                      </a:lnTo>
                      <a:lnTo>
                        <a:pt x="1116" y="236"/>
                      </a:lnTo>
                      <a:lnTo>
                        <a:pt x="1112" y="238"/>
                      </a:lnTo>
                      <a:lnTo>
                        <a:pt x="1110" y="240"/>
                      </a:lnTo>
                      <a:lnTo>
                        <a:pt x="1108" y="240"/>
                      </a:lnTo>
                      <a:lnTo>
                        <a:pt x="1108" y="242"/>
                      </a:lnTo>
                      <a:lnTo>
                        <a:pt x="1108" y="236"/>
                      </a:lnTo>
                      <a:lnTo>
                        <a:pt x="1098" y="236"/>
                      </a:lnTo>
                      <a:lnTo>
                        <a:pt x="1098" y="234"/>
                      </a:lnTo>
                      <a:lnTo>
                        <a:pt x="1100" y="234"/>
                      </a:lnTo>
                      <a:lnTo>
                        <a:pt x="1102" y="234"/>
                      </a:lnTo>
                      <a:lnTo>
                        <a:pt x="1104" y="232"/>
                      </a:lnTo>
                      <a:lnTo>
                        <a:pt x="1106" y="232"/>
                      </a:lnTo>
                      <a:lnTo>
                        <a:pt x="1108" y="230"/>
                      </a:lnTo>
                      <a:lnTo>
                        <a:pt x="1108" y="228"/>
                      </a:lnTo>
                      <a:lnTo>
                        <a:pt x="1106" y="226"/>
                      </a:lnTo>
                      <a:lnTo>
                        <a:pt x="1104" y="226"/>
                      </a:lnTo>
                      <a:lnTo>
                        <a:pt x="1100" y="224"/>
                      </a:lnTo>
                      <a:lnTo>
                        <a:pt x="1096" y="224"/>
                      </a:lnTo>
                      <a:lnTo>
                        <a:pt x="1088" y="224"/>
                      </a:lnTo>
                      <a:lnTo>
                        <a:pt x="1088" y="222"/>
                      </a:lnTo>
                      <a:lnTo>
                        <a:pt x="1086" y="220"/>
                      </a:lnTo>
                      <a:lnTo>
                        <a:pt x="1084" y="220"/>
                      </a:lnTo>
                      <a:lnTo>
                        <a:pt x="1074" y="220"/>
                      </a:lnTo>
                      <a:lnTo>
                        <a:pt x="1072" y="218"/>
                      </a:lnTo>
                      <a:lnTo>
                        <a:pt x="1070" y="216"/>
                      </a:lnTo>
                      <a:lnTo>
                        <a:pt x="1068" y="214"/>
                      </a:lnTo>
                      <a:lnTo>
                        <a:pt x="1066" y="212"/>
                      </a:lnTo>
                      <a:lnTo>
                        <a:pt x="1064" y="212"/>
                      </a:lnTo>
                      <a:lnTo>
                        <a:pt x="1062" y="210"/>
                      </a:lnTo>
                      <a:lnTo>
                        <a:pt x="1060" y="210"/>
                      </a:lnTo>
                      <a:lnTo>
                        <a:pt x="1060" y="208"/>
                      </a:lnTo>
                      <a:lnTo>
                        <a:pt x="1058" y="208"/>
                      </a:lnTo>
                      <a:lnTo>
                        <a:pt x="1062" y="208"/>
                      </a:lnTo>
                      <a:lnTo>
                        <a:pt x="1072" y="208"/>
                      </a:lnTo>
                      <a:lnTo>
                        <a:pt x="1074" y="206"/>
                      </a:lnTo>
                      <a:lnTo>
                        <a:pt x="1076" y="206"/>
                      </a:lnTo>
                      <a:lnTo>
                        <a:pt x="1072" y="206"/>
                      </a:lnTo>
                      <a:lnTo>
                        <a:pt x="1070" y="204"/>
                      </a:lnTo>
                      <a:lnTo>
                        <a:pt x="1068" y="202"/>
                      </a:lnTo>
                      <a:lnTo>
                        <a:pt x="1070" y="202"/>
                      </a:lnTo>
                      <a:lnTo>
                        <a:pt x="1072" y="200"/>
                      </a:lnTo>
                      <a:lnTo>
                        <a:pt x="1078" y="200"/>
                      </a:lnTo>
                      <a:lnTo>
                        <a:pt x="1082" y="202"/>
                      </a:lnTo>
                      <a:lnTo>
                        <a:pt x="1084" y="202"/>
                      </a:lnTo>
                      <a:lnTo>
                        <a:pt x="1088" y="202"/>
                      </a:lnTo>
                      <a:lnTo>
                        <a:pt x="1090" y="202"/>
                      </a:lnTo>
                      <a:lnTo>
                        <a:pt x="1092" y="202"/>
                      </a:lnTo>
                      <a:lnTo>
                        <a:pt x="1092" y="200"/>
                      </a:lnTo>
                      <a:lnTo>
                        <a:pt x="1092" y="198"/>
                      </a:lnTo>
                      <a:lnTo>
                        <a:pt x="1090" y="198"/>
                      </a:lnTo>
                      <a:lnTo>
                        <a:pt x="1088" y="198"/>
                      </a:lnTo>
                      <a:lnTo>
                        <a:pt x="1084" y="198"/>
                      </a:lnTo>
                      <a:lnTo>
                        <a:pt x="1080" y="196"/>
                      </a:lnTo>
                      <a:lnTo>
                        <a:pt x="1064" y="196"/>
                      </a:lnTo>
                      <a:lnTo>
                        <a:pt x="1066" y="196"/>
                      </a:lnTo>
                      <a:lnTo>
                        <a:pt x="1078" y="196"/>
                      </a:lnTo>
                      <a:lnTo>
                        <a:pt x="1082" y="194"/>
                      </a:lnTo>
                      <a:lnTo>
                        <a:pt x="1086" y="194"/>
                      </a:lnTo>
                      <a:lnTo>
                        <a:pt x="1088" y="194"/>
                      </a:lnTo>
                      <a:lnTo>
                        <a:pt x="1090" y="194"/>
                      </a:lnTo>
                      <a:lnTo>
                        <a:pt x="1092" y="192"/>
                      </a:lnTo>
                      <a:lnTo>
                        <a:pt x="1092" y="190"/>
                      </a:lnTo>
                      <a:lnTo>
                        <a:pt x="1090" y="188"/>
                      </a:lnTo>
                      <a:lnTo>
                        <a:pt x="1080" y="188"/>
                      </a:lnTo>
                      <a:lnTo>
                        <a:pt x="1076" y="190"/>
                      </a:lnTo>
                      <a:lnTo>
                        <a:pt x="1072" y="190"/>
                      </a:lnTo>
                      <a:lnTo>
                        <a:pt x="1068" y="190"/>
                      </a:lnTo>
                      <a:lnTo>
                        <a:pt x="1066" y="192"/>
                      </a:lnTo>
                      <a:lnTo>
                        <a:pt x="1062" y="192"/>
                      </a:lnTo>
                      <a:lnTo>
                        <a:pt x="1060" y="192"/>
                      </a:lnTo>
                      <a:lnTo>
                        <a:pt x="1062" y="190"/>
                      </a:lnTo>
                      <a:lnTo>
                        <a:pt x="1064" y="190"/>
                      </a:lnTo>
                      <a:lnTo>
                        <a:pt x="1066" y="188"/>
                      </a:lnTo>
                      <a:lnTo>
                        <a:pt x="1068" y="188"/>
                      </a:lnTo>
                      <a:lnTo>
                        <a:pt x="1070" y="186"/>
                      </a:lnTo>
                      <a:lnTo>
                        <a:pt x="1072" y="184"/>
                      </a:lnTo>
                      <a:lnTo>
                        <a:pt x="1086" y="184"/>
                      </a:lnTo>
                      <a:lnTo>
                        <a:pt x="1088" y="182"/>
                      </a:lnTo>
                      <a:lnTo>
                        <a:pt x="1088" y="180"/>
                      </a:lnTo>
                      <a:lnTo>
                        <a:pt x="1086" y="178"/>
                      </a:lnTo>
                      <a:lnTo>
                        <a:pt x="1080" y="176"/>
                      </a:lnTo>
                      <a:lnTo>
                        <a:pt x="1078" y="176"/>
                      </a:lnTo>
                      <a:lnTo>
                        <a:pt x="1076" y="176"/>
                      </a:lnTo>
                      <a:lnTo>
                        <a:pt x="1074" y="174"/>
                      </a:lnTo>
                      <a:lnTo>
                        <a:pt x="1072" y="174"/>
                      </a:lnTo>
                      <a:lnTo>
                        <a:pt x="1070" y="176"/>
                      </a:lnTo>
                      <a:lnTo>
                        <a:pt x="1068" y="178"/>
                      </a:lnTo>
                      <a:lnTo>
                        <a:pt x="1066" y="178"/>
                      </a:lnTo>
                      <a:lnTo>
                        <a:pt x="1064" y="180"/>
                      </a:lnTo>
                      <a:lnTo>
                        <a:pt x="1062" y="180"/>
                      </a:lnTo>
                      <a:lnTo>
                        <a:pt x="1060" y="180"/>
                      </a:lnTo>
                      <a:lnTo>
                        <a:pt x="1060" y="178"/>
                      </a:lnTo>
                      <a:lnTo>
                        <a:pt x="1056" y="182"/>
                      </a:lnTo>
                      <a:lnTo>
                        <a:pt x="1054" y="184"/>
                      </a:lnTo>
                      <a:lnTo>
                        <a:pt x="1052" y="184"/>
                      </a:lnTo>
                      <a:lnTo>
                        <a:pt x="1050" y="186"/>
                      </a:lnTo>
                      <a:lnTo>
                        <a:pt x="1050" y="180"/>
                      </a:lnTo>
                      <a:lnTo>
                        <a:pt x="1048" y="182"/>
                      </a:lnTo>
                      <a:lnTo>
                        <a:pt x="1046" y="184"/>
                      </a:lnTo>
                      <a:lnTo>
                        <a:pt x="1046" y="186"/>
                      </a:lnTo>
                      <a:lnTo>
                        <a:pt x="1046" y="182"/>
                      </a:lnTo>
                      <a:lnTo>
                        <a:pt x="1048" y="180"/>
                      </a:lnTo>
                      <a:lnTo>
                        <a:pt x="1050" y="178"/>
                      </a:lnTo>
                      <a:lnTo>
                        <a:pt x="1052" y="178"/>
                      </a:lnTo>
                      <a:lnTo>
                        <a:pt x="1056" y="178"/>
                      </a:lnTo>
                      <a:lnTo>
                        <a:pt x="1058" y="178"/>
                      </a:lnTo>
                      <a:lnTo>
                        <a:pt x="1060" y="178"/>
                      </a:lnTo>
                      <a:lnTo>
                        <a:pt x="1060" y="176"/>
                      </a:lnTo>
                      <a:lnTo>
                        <a:pt x="1062" y="174"/>
                      </a:lnTo>
                      <a:lnTo>
                        <a:pt x="1064" y="174"/>
                      </a:lnTo>
                      <a:lnTo>
                        <a:pt x="1064" y="170"/>
                      </a:lnTo>
                      <a:lnTo>
                        <a:pt x="1060" y="170"/>
                      </a:lnTo>
                      <a:lnTo>
                        <a:pt x="1058" y="172"/>
                      </a:lnTo>
                      <a:lnTo>
                        <a:pt x="1056" y="174"/>
                      </a:lnTo>
                      <a:lnTo>
                        <a:pt x="1048" y="174"/>
                      </a:lnTo>
                      <a:lnTo>
                        <a:pt x="1046" y="174"/>
                      </a:lnTo>
                      <a:lnTo>
                        <a:pt x="1046" y="176"/>
                      </a:lnTo>
                      <a:lnTo>
                        <a:pt x="1044" y="176"/>
                      </a:lnTo>
                      <a:lnTo>
                        <a:pt x="1042" y="176"/>
                      </a:lnTo>
                      <a:lnTo>
                        <a:pt x="1044" y="174"/>
                      </a:lnTo>
                      <a:lnTo>
                        <a:pt x="1046" y="174"/>
                      </a:lnTo>
                      <a:lnTo>
                        <a:pt x="1046" y="172"/>
                      </a:lnTo>
                      <a:lnTo>
                        <a:pt x="1048" y="172"/>
                      </a:lnTo>
                      <a:lnTo>
                        <a:pt x="1048" y="170"/>
                      </a:lnTo>
                      <a:lnTo>
                        <a:pt x="1056" y="170"/>
                      </a:lnTo>
                      <a:lnTo>
                        <a:pt x="1058" y="168"/>
                      </a:lnTo>
                      <a:lnTo>
                        <a:pt x="1060" y="168"/>
                      </a:lnTo>
                      <a:lnTo>
                        <a:pt x="1060" y="164"/>
                      </a:lnTo>
                      <a:lnTo>
                        <a:pt x="1050" y="164"/>
                      </a:lnTo>
                      <a:lnTo>
                        <a:pt x="1046" y="164"/>
                      </a:lnTo>
                      <a:lnTo>
                        <a:pt x="1044" y="166"/>
                      </a:lnTo>
                      <a:lnTo>
                        <a:pt x="1042" y="168"/>
                      </a:lnTo>
                      <a:lnTo>
                        <a:pt x="1040" y="168"/>
                      </a:lnTo>
                      <a:lnTo>
                        <a:pt x="1038" y="168"/>
                      </a:lnTo>
                      <a:lnTo>
                        <a:pt x="1038" y="166"/>
                      </a:lnTo>
                      <a:lnTo>
                        <a:pt x="1036" y="166"/>
                      </a:lnTo>
                      <a:lnTo>
                        <a:pt x="1036" y="164"/>
                      </a:lnTo>
                      <a:lnTo>
                        <a:pt x="1032" y="168"/>
                      </a:lnTo>
                      <a:lnTo>
                        <a:pt x="1030" y="168"/>
                      </a:lnTo>
                      <a:lnTo>
                        <a:pt x="1030" y="170"/>
                      </a:lnTo>
                      <a:lnTo>
                        <a:pt x="1032" y="166"/>
                      </a:lnTo>
                      <a:lnTo>
                        <a:pt x="1034" y="166"/>
                      </a:lnTo>
                      <a:lnTo>
                        <a:pt x="1034" y="164"/>
                      </a:lnTo>
                      <a:lnTo>
                        <a:pt x="1034" y="162"/>
                      </a:lnTo>
                      <a:lnTo>
                        <a:pt x="1036" y="162"/>
                      </a:lnTo>
                      <a:lnTo>
                        <a:pt x="1034" y="162"/>
                      </a:lnTo>
                      <a:lnTo>
                        <a:pt x="1030" y="164"/>
                      </a:lnTo>
                      <a:lnTo>
                        <a:pt x="1028" y="164"/>
                      </a:lnTo>
                      <a:lnTo>
                        <a:pt x="1026" y="166"/>
                      </a:lnTo>
                      <a:lnTo>
                        <a:pt x="1024" y="166"/>
                      </a:lnTo>
                      <a:lnTo>
                        <a:pt x="1022" y="166"/>
                      </a:lnTo>
                      <a:lnTo>
                        <a:pt x="1022" y="162"/>
                      </a:lnTo>
                      <a:lnTo>
                        <a:pt x="1022" y="160"/>
                      </a:lnTo>
                      <a:lnTo>
                        <a:pt x="1024" y="160"/>
                      </a:lnTo>
                      <a:lnTo>
                        <a:pt x="1026" y="160"/>
                      </a:lnTo>
                      <a:lnTo>
                        <a:pt x="1028" y="160"/>
                      </a:lnTo>
                      <a:lnTo>
                        <a:pt x="1030" y="158"/>
                      </a:lnTo>
                      <a:lnTo>
                        <a:pt x="1034" y="158"/>
                      </a:lnTo>
                      <a:lnTo>
                        <a:pt x="1034" y="156"/>
                      </a:lnTo>
                      <a:lnTo>
                        <a:pt x="1032" y="156"/>
                      </a:lnTo>
                      <a:lnTo>
                        <a:pt x="1030" y="156"/>
                      </a:lnTo>
                      <a:lnTo>
                        <a:pt x="1026" y="156"/>
                      </a:lnTo>
                      <a:lnTo>
                        <a:pt x="1022" y="158"/>
                      </a:lnTo>
                      <a:lnTo>
                        <a:pt x="1020" y="158"/>
                      </a:lnTo>
                      <a:lnTo>
                        <a:pt x="1018" y="158"/>
                      </a:lnTo>
                      <a:lnTo>
                        <a:pt x="1018" y="154"/>
                      </a:lnTo>
                      <a:lnTo>
                        <a:pt x="1020" y="154"/>
                      </a:lnTo>
                      <a:lnTo>
                        <a:pt x="1022" y="154"/>
                      </a:lnTo>
                      <a:lnTo>
                        <a:pt x="1024" y="152"/>
                      </a:lnTo>
                      <a:lnTo>
                        <a:pt x="1028" y="152"/>
                      </a:lnTo>
                      <a:lnTo>
                        <a:pt x="1030" y="150"/>
                      </a:lnTo>
                      <a:lnTo>
                        <a:pt x="1032" y="150"/>
                      </a:lnTo>
                      <a:lnTo>
                        <a:pt x="1030" y="150"/>
                      </a:lnTo>
                      <a:lnTo>
                        <a:pt x="1028" y="148"/>
                      </a:lnTo>
                      <a:lnTo>
                        <a:pt x="1024" y="148"/>
                      </a:lnTo>
                      <a:lnTo>
                        <a:pt x="1022" y="148"/>
                      </a:lnTo>
                      <a:lnTo>
                        <a:pt x="1018" y="148"/>
                      </a:lnTo>
                      <a:lnTo>
                        <a:pt x="1014" y="146"/>
                      </a:lnTo>
                      <a:lnTo>
                        <a:pt x="1006" y="146"/>
                      </a:lnTo>
                      <a:lnTo>
                        <a:pt x="1004" y="146"/>
                      </a:lnTo>
                      <a:lnTo>
                        <a:pt x="998" y="146"/>
                      </a:lnTo>
                      <a:lnTo>
                        <a:pt x="996" y="146"/>
                      </a:lnTo>
                      <a:lnTo>
                        <a:pt x="996" y="148"/>
                      </a:lnTo>
                      <a:lnTo>
                        <a:pt x="996" y="150"/>
                      </a:lnTo>
                      <a:lnTo>
                        <a:pt x="998" y="152"/>
                      </a:lnTo>
                      <a:lnTo>
                        <a:pt x="994" y="152"/>
                      </a:lnTo>
                      <a:lnTo>
                        <a:pt x="992" y="152"/>
                      </a:lnTo>
                      <a:lnTo>
                        <a:pt x="990" y="152"/>
                      </a:lnTo>
                      <a:lnTo>
                        <a:pt x="990" y="154"/>
                      </a:lnTo>
                      <a:lnTo>
                        <a:pt x="990" y="158"/>
                      </a:lnTo>
                      <a:lnTo>
                        <a:pt x="988" y="154"/>
                      </a:lnTo>
                      <a:lnTo>
                        <a:pt x="986" y="152"/>
                      </a:lnTo>
                      <a:lnTo>
                        <a:pt x="982" y="154"/>
                      </a:lnTo>
                      <a:lnTo>
                        <a:pt x="980" y="156"/>
                      </a:lnTo>
                      <a:lnTo>
                        <a:pt x="978" y="156"/>
                      </a:lnTo>
                      <a:lnTo>
                        <a:pt x="978" y="158"/>
                      </a:lnTo>
                      <a:lnTo>
                        <a:pt x="976" y="158"/>
                      </a:lnTo>
                      <a:lnTo>
                        <a:pt x="976" y="156"/>
                      </a:lnTo>
                      <a:lnTo>
                        <a:pt x="978" y="156"/>
                      </a:lnTo>
                      <a:lnTo>
                        <a:pt x="978" y="152"/>
                      </a:lnTo>
                      <a:lnTo>
                        <a:pt x="976" y="150"/>
                      </a:lnTo>
                      <a:lnTo>
                        <a:pt x="974" y="150"/>
                      </a:lnTo>
                      <a:lnTo>
                        <a:pt x="974" y="152"/>
                      </a:lnTo>
                      <a:lnTo>
                        <a:pt x="970" y="152"/>
                      </a:lnTo>
                      <a:lnTo>
                        <a:pt x="966" y="154"/>
                      </a:lnTo>
                      <a:lnTo>
                        <a:pt x="960" y="156"/>
                      </a:lnTo>
                      <a:lnTo>
                        <a:pt x="958" y="156"/>
                      </a:lnTo>
                      <a:lnTo>
                        <a:pt x="960" y="154"/>
                      </a:lnTo>
                      <a:lnTo>
                        <a:pt x="962" y="150"/>
                      </a:lnTo>
                      <a:lnTo>
                        <a:pt x="962" y="148"/>
                      </a:lnTo>
                      <a:lnTo>
                        <a:pt x="966" y="148"/>
                      </a:lnTo>
                      <a:lnTo>
                        <a:pt x="970" y="148"/>
                      </a:lnTo>
                      <a:lnTo>
                        <a:pt x="972" y="148"/>
                      </a:lnTo>
                      <a:lnTo>
                        <a:pt x="974" y="146"/>
                      </a:lnTo>
                      <a:lnTo>
                        <a:pt x="976" y="146"/>
                      </a:lnTo>
                      <a:lnTo>
                        <a:pt x="976" y="144"/>
                      </a:lnTo>
                      <a:lnTo>
                        <a:pt x="976" y="142"/>
                      </a:lnTo>
                      <a:lnTo>
                        <a:pt x="974" y="140"/>
                      </a:lnTo>
                      <a:lnTo>
                        <a:pt x="974" y="138"/>
                      </a:lnTo>
                      <a:lnTo>
                        <a:pt x="972" y="138"/>
                      </a:lnTo>
                      <a:lnTo>
                        <a:pt x="972" y="136"/>
                      </a:lnTo>
                      <a:lnTo>
                        <a:pt x="974" y="134"/>
                      </a:lnTo>
                      <a:lnTo>
                        <a:pt x="976" y="132"/>
                      </a:lnTo>
                      <a:lnTo>
                        <a:pt x="976" y="130"/>
                      </a:lnTo>
                      <a:lnTo>
                        <a:pt x="974" y="130"/>
                      </a:lnTo>
                      <a:lnTo>
                        <a:pt x="974" y="128"/>
                      </a:lnTo>
                      <a:lnTo>
                        <a:pt x="958" y="128"/>
                      </a:lnTo>
                      <a:lnTo>
                        <a:pt x="954" y="130"/>
                      </a:lnTo>
                      <a:lnTo>
                        <a:pt x="952" y="130"/>
                      </a:lnTo>
                      <a:lnTo>
                        <a:pt x="950" y="130"/>
                      </a:lnTo>
                      <a:lnTo>
                        <a:pt x="950" y="132"/>
                      </a:lnTo>
                      <a:lnTo>
                        <a:pt x="948" y="132"/>
                      </a:lnTo>
                      <a:lnTo>
                        <a:pt x="948" y="134"/>
                      </a:lnTo>
                      <a:lnTo>
                        <a:pt x="926" y="134"/>
                      </a:lnTo>
                      <a:lnTo>
                        <a:pt x="926" y="136"/>
                      </a:lnTo>
                      <a:lnTo>
                        <a:pt x="928" y="136"/>
                      </a:lnTo>
                      <a:lnTo>
                        <a:pt x="928" y="138"/>
                      </a:lnTo>
                      <a:lnTo>
                        <a:pt x="930" y="138"/>
                      </a:lnTo>
                      <a:lnTo>
                        <a:pt x="932" y="140"/>
                      </a:lnTo>
                      <a:lnTo>
                        <a:pt x="934" y="140"/>
                      </a:lnTo>
                      <a:lnTo>
                        <a:pt x="932" y="140"/>
                      </a:lnTo>
                      <a:lnTo>
                        <a:pt x="930" y="140"/>
                      </a:lnTo>
                      <a:lnTo>
                        <a:pt x="928" y="138"/>
                      </a:lnTo>
                      <a:lnTo>
                        <a:pt x="926" y="138"/>
                      </a:lnTo>
                      <a:lnTo>
                        <a:pt x="926" y="140"/>
                      </a:lnTo>
                      <a:lnTo>
                        <a:pt x="926" y="142"/>
                      </a:lnTo>
                      <a:lnTo>
                        <a:pt x="926" y="144"/>
                      </a:lnTo>
                      <a:lnTo>
                        <a:pt x="924" y="142"/>
                      </a:lnTo>
                      <a:lnTo>
                        <a:pt x="922" y="142"/>
                      </a:lnTo>
                      <a:lnTo>
                        <a:pt x="918" y="142"/>
                      </a:lnTo>
                      <a:lnTo>
                        <a:pt x="916" y="142"/>
                      </a:lnTo>
                      <a:lnTo>
                        <a:pt x="914" y="142"/>
                      </a:lnTo>
                      <a:lnTo>
                        <a:pt x="912" y="144"/>
                      </a:lnTo>
                      <a:lnTo>
                        <a:pt x="912" y="146"/>
                      </a:lnTo>
                      <a:lnTo>
                        <a:pt x="912" y="148"/>
                      </a:lnTo>
                      <a:lnTo>
                        <a:pt x="912" y="150"/>
                      </a:lnTo>
                      <a:lnTo>
                        <a:pt x="916" y="152"/>
                      </a:lnTo>
                      <a:lnTo>
                        <a:pt x="916" y="154"/>
                      </a:lnTo>
                      <a:lnTo>
                        <a:pt x="916" y="156"/>
                      </a:lnTo>
                      <a:lnTo>
                        <a:pt x="916" y="158"/>
                      </a:lnTo>
                      <a:lnTo>
                        <a:pt x="914" y="156"/>
                      </a:lnTo>
                      <a:lnTo>
                        <a:pt x="912" y="156"/>
                      </a:lnTo>
                      <a:lnTo>
                        <a:pt x="910" y="154"/>
                      </a:lnTo>
                      <a:lnTo>
                        <a:pt x="904" y="154"/>
                      </a:lnTo>
                      <a:lnTo>
                        <a:pt x="902" y="156"/>
                      </a:lnTo>
                      <a:lnTo>
                        <a:pt x="902" y="158"/>
                      </a:lnTo>
                      <a:lnTo>
                        <a:pt x="900" y="158"/>
                      </a:lnTo>
                      <a:lnTo>
                        <a:pt x="900" y="160"/>
                      </a:lnTo>
                      <a:lnTo>
                        <a:pt x="900" y="162"/>
                      </a:lnTo>
                      <a:lnTo>
                        <a:pt x="902" y="162"/>
                      </a:lnTo>
                      <a:lnTo>
                        <a:pt x="904" y="164"/>
                      </a:lnTo>
                      <a:lnTo>
                        <a:pt x="906" y="166"/>
                      </a:lnTo>
                      <a:lnTo>
                        <a:pt x="902" y="168"/>
                      </a:lnTo>
                      <a:lnTo>
                        <a:pt x="900" y="168"/>
                      </a:lnTo>
                      <a:lnTo>
                        <a:pt x="898" y="170"/>
                      </a:lnTo>
                      <a:lnTo>
                        <a:pt x="896" y="170"/>
                      </a:lnTo>
                      <a:lnTo>
                        <a:pt x="896" y="172"/>
                      </a:lnTo>
                      <a:lnTo>
                        <a:pt x="888" y="172"/>
                      </a:lnTo>
                      <a:lnTo>
                        <a:pt x="884" y="172"/>
                      </a:lnTo>
                      <a:lnTo>
                        <a:pt x="886" y="172"/>
                      </a:lnTo>
                      <a:lnTo>
                        <a:pt x="888" y="170"/>
                      </a:lnTo>
                      <a:lnTo>
                        <a:pt x="890" y="170"/>
                      </a:lnTo>
                      <a:lnTo>
                        <a:pt x="894" y="168"/>
                      </a:lnTo>
                      <a:lnTo>
                        <a:pt x="896" y="168"/>
                      </a:lnTo>
                      <a:lnTo>
                        <a:pt x="896" y="166"/>
                      </a:lnTo>
                      <a:lnTo>
                        <a:pt x="894" y="164"/>
                      </a:lnTo>
                      <a:lnTo>
                        <a:pt x="892" y="164"/>
                      </a:lnTo>
                      <a:lnTo>
                        <a:pt x="892" y="162"/>
                      </a:lnTo>
                      <a:lnTo>
                        <a:pt x="890" y="160"/>
                      </a:lnTo>
                      <a:lnTo>
                        <a:pt x="890" y="158"/>
                      </a:lnTo>
                      <a:lnTo>
                        <a:pt x="892" y="156"/>
                      </a:lnTo>
                      <a:lnTo>
                        <a:pt x="894" y="154"/>
                      </a:lnTo>
                      <a:lnTo>
                        <a:pt x="896" y="152"/>
                      </a:lnTo>
                      <a:lnTo>
                        <a:pt x="898" y="152"/>
                      </a:lnTo>
                      <a:lnTo>
                        <a:pt x="900" y="152"/>
                      </a:lnTo>
                      <a:lnTo>
                        <a:pt x="900" y="146"/>
                      </a:lnTo>
                      <a:lnTo>
                        <a:pt x="902" y="144"/>
                      </a:lnTo>
                      <a:lnTo>
                        <a:pt x="906" y="142"/>
                      </a:lnTo>
                      <a:lnTo>
                        <a:pt x="908" y="140"/>
                      </a:lnTo>
                      <a:lnTo>
                        <a:pt x="910" y="138"/>
                      </a:lnTo>
                      <a:lnTo>
                        <a:pt x="914" y="136"/>
                      </a:lnTo>
                      <a:lnTo>
                        <a:pt x="916" y="136"/>
                      </a:lnTo>
                      <a:lnTo>
                        <a:pt x="916" y="134"/>
                      </a:lnTo>
                      <a:lnTo>
                        <a:pt x="918" y="134"/>
                      </a:lnTo>
                      <a:lnTo>
                        <a:pt x="920" y="134"/>
                      </a:lnTo>
                      <a:lnTo>
                        <a:pt x="924" y="132"/>
                      </a:lnTo>
                      <a:lnTo>
                        <a:pt x="926" y="132"/>
                      </a:lnTo>
                      <a:lnTo>
                        <a:pt x="930" y="132"/>
                      </a:lnTo>
                      <a:lnTo>
                        <a:pt x="930" y="130"/>
                      </a:lnTo>
                      <a:lnTo>
                        <a:pt x="932" y="130"/>
                      </a:lnTo>
                      <a:lnTo>
                        <a:pt x="934" y="130"/>
                      </a:lnTo>
                      <a:lnTo>
                        <a:pt x="932" y="130"/>
                      </a:lnTo>
                      <a:lnTo>
                        <a:pt x="932" y="128"/>
                      </a:lnTo>
                      <a:lnTo>
                        <a:pt x="926" y="128"/>
                      </a:lnTo>
                      <a:lnTo>
                        <a:pt x="922" y="128"/>
                      </a:lnTo>
                      <a:lnTo>
                        <a:pt x="904" y="128"/>
                      </a:lnTo>
                      <a:lnTo>
                        <a:pt x="902" y="128"/>
                      </a:lnTo>
                      <a:lnTo>
                        <a:pt x="900" y="128"/>
                      </a:lnTo>
                      <a:lnTo>
                        <a:pt x="898" y="130"/>
                      </a:lnTo>
                      <a:lnTo>
                        <a:pt x="896" y="130"/>
                      </a:lnTo>
                      <a:lnTo>
                        <a:pt x="890" y="134"/>
                      </a:lnTo>
                      <a:lnTo>
                        <a:pt x="884" y="136"/>
                      </a:lnTo>
                      <a:lnTo>
                        <a:pt x="878" y="138"/>
                      </a:lnTo>
                      <a:lnTo>
                        <a:pt x="878" y="140"/>
                      </a:lnTo>
                      <a:lnTo>
                        <a:pt x="876" y="142"/>
                      </a:lnTo>
                      <a:lnTo>
                        <a:pt x="874" y="142"/>
                      </a:lnTo>
                      <a:lnTo>
                        <a:pt x="872" y="144"/>
                      </a:lnTo>
                      <a:lnTo>
                        <a:pt x="870" y="144"/>
                      </a:lnTo>
                      <a:lnTo>
                        <a:pt x="868" y="146"/>
                      </a:lnTo>
                      <a:lnTo>
                        <a:pt x="866" y="146"/>
                      </a:lnTo>
                      <a:lnTo>
                        <a:pt x="864" y="148"/>
                      </a:lnTo>
                      <a:lnTo>
                        <a:pt x="860" y="148"/>
                      </a:lnTo>
                      <a:lnTo>
                        <a:pt x="858" y="150"/>
                      </a:lnTo>
                      <a:lnTo>
                        <a:pt x="856" y="150"/>
                      </a:lnTo>
                      <a:lnTo>
                        <a:pt x="854" y="150"/>
                      </a:lnTo>
                      <a:lnTo>
                        <a:pt x="854" y="152"/>
                      </a:lnTo>
                      <a:lnTo>
                        <a:pt x="852" y="154"/>
                      </a:lnTo>
                      <a:lnTo>
                        <a:pt x="850" y="154"/>
                      </a:lnTo>
                      <a:lnTo>
                        <a:pt x="848" y="156"/>
                      </a:lnTo>
                      <a:lnTo>
                        <a:pt x="846" y="158"/>
                      </a:lnTo>
                      <a:lnTo>
                        <a:pt x="842" y="160"/>
                      </a:lnTo>
                      <a:lnTo>
                        <a:pt x="842" y="162"/>
                      </a:lnTo>
                      <a:lnTo>
                        <a:pt x="840" y="164"/>
                      </a:lnTo>
                      <a:lnTo>
                        <a:pt x="842" y="164"/>
                      </a:lnTo>
                      <a:lnTo>
                        <a:pt x="842" y="166"/>
                      </a:lnTo>
                      <a:lnTo>
                        <a:pt x="844" y="166"/>
                      </a:lnTo>
                      <a:lnTo>
                        <a:pt x="846" y="166"/>
                      </a:lnTo>
                      <a:lnTo>
                        <a:pt x="854" y="166"/>
                      </a:lnTo>
                      <a:lnTo>
                        <a:pt x="856" y="168"/>
                      </a:lnTo>
                      <a:lnTo>
                        <a:pt x="862" y="168"/>
                      </a:lnTo>
                      <a:lnTo>
                        <a:pt x="864" y="168"/>
                      </a:lnTo>
                      <a:lnTo>
                        <a:pt x="864" y="170"/>
                      </a:lnTo>
                      <a:lnTo>
                        <a:pt x="862" y="170"/>
                      </a:lnTo>
                      <a:lnTo>
                        <a:pt x="860" y="172"/>
                      </a:lnTo>
                      <a:lnTo>
                        <a:pt x="858" y="172"/>
                      </a:lnTo>
                      <a:lnTo>
                        <a:pt x="856" y="172"/>
                      </a:lnTo>
                      <a:lnTo>
                        <a:pt x="854" y="172"/>
                      </a:lnTo>
                      <a:lnTo>
                        <a:pt x="848" y="174"/>
                      </a:lnTo>
                      <a:lnTo>
                        <a:pt x="846" y="174"/>
                      </a:lnTo>
                      <a:lnTo>
                        <a:pt x="844" y="174"/>
                      </a:lnTo>
                      <a:lnTo>
                        <a:pt x="840" y="174"/>
                      </a:lnTo>
                      <a:lnTo>
                        <a:pt x="838" y="174"/>
                      </a:lnTo>
                      <a:lnTo>
                        <a:pt x="838" y="176"/>
                      </a:lnTo>
                      <a:lnTo>
                        <a:pt x="838" y="178"/>
                      </a:lnTo>
                      <a:lnTo>
                        <a:pt x="842" y="180"/>
                      </a:lnTo>
                      <a:lnTo>
                        <a:pt x="844" y="180"/>
                      </a:lnTo>
                      <a:lnTo>
                        <a:pt x="848" y="182"/>
                      </a:lnTo>
                      <a:lnTo>
                        <a:pt x="850" y="182"/>
                      </a:lnTo>
                      <a:lnTo>
                        <a:pt x="854" y="184"/>
                      </a:lnTo>
                      <a:lnTo>
                        <a:pt x="856" y="184"/>
                      </a:lnTo>
                      <a:lnTo>
                        <a:pt x="858" y="182"/>
                      </a:lnTo>
                      <a:lnTo>
                        <a:pt x="860" y="182"/>
                      </a:lnTo>
                      <a:lnTo>
                        <a:pt x="862" y="182"/>
                      </a:lnTo>
                      <a:lnTo>
                        <a:pt x="864" y="180"/>
                      </a:lnTo>
                      <a:lnTo>
                        <a:pt x="866" y="180"/>
                      </a:lnTo>
                      <a:lnTo>
                        <a:pt x="866" y="184"/>
                      </a:lnTo>
                      <a:lnTo>
                        <a:pt x="868" y="184"/>
                      </a:lnTo>
                      <a:lnTo>
                        <a:pt x="870" y="184"/>
                      </a:lnTo>
                      <a:lnTo>
                        <a:pt x="870" y="186"/>
                      </a:lnTo>
                      <a:lnTo>
                        <a:pt x="878" y="186"/>
                      </a:lnTo>
                      <a:lnTo>
                        <a:pt x="880" y="186"/>
                      </a:lnTo>
                      <a:lnTo>
                        <a:pt x="884" y="186"/>
                      </a:lnTo>
                      <a:lnTo>
                        <a:pt x="888" y="188"/>
                      </a:lnTo>
                      <a:lnTo>
                        <a:pt x="896" y="188"/>
                      </a:lnTo>
                      <a:lnTo>
                        <a:pt x="902" y="190"/>
                      </a:lnTo>
                      <a:lnTo>
                        <a:pt x="904" y="190"/>
                      </a:lnTo>
                      <a:lnTo>
                        <a:pt x="908" y="190"/>
                      </a:lnTo>
                      <a:lnTo>
                        <a:pt x="916" y="190"/>
                      </a:lnTo>
                      <a:lnTo>
                        <a:pt x="916" y="188"/>
                      </a:lnTo>
                      <a:lnTo>
                        <a:pt x="914" y="186"/>
                      </a:lnTo>
                      <a:lnTo>
                        <a:pt x="912" y="186"/>
                      </a:lnTo>
                      <a:lnTo>
                        <a:pt x="910" y="184"/>
                      </a:lnTo>
                      <a:lnTo>
                        <a:pt x="912" y="184"/>
                      </a:lnTo>
                      <a:lnTo>
                        <a:pt x="914" y="184"/>
                      </a:lnTo>
                      <a:lnTo>
                        <a:pt x="918" y="184"/>
                      </a:lnTo>
                      <a:lnTo>
                        <a:pt x="922" y="186"/>
                      </a:lnTo>
                      <a:lnTo>
                        <a:pt x="928" y="186"/>
                      </a:lnTo>
                      <a:lnTo>
                        <a:pt x="932" y="186"/>
                      </a:lnTo>
                      <a:lnTo>
                        <a:pt x="940" y="186"/>
                      </a:lnTo>
                      <a:lnTo>
                        <a:pt x="942" y="188"/>
                      </a:lnTo>
                      <a:lnTo>
                        <a:pt x="944" y="188"/>
                      </a:lnTo>
                      <a:lnTo>
                        <a:pt x="946" y="188"/>
                      </a:lnTo>
                      <a:lnTo>
                        <a:pt x="950" y="190"/>
                      </a:lnTo>
                      <a:lnTo>
                        <a:pt x="954" y="190"/>
                      </a:lnTo>
                      <a:lnTo>
                        <a:pt x="956" y="188"/>
                      </a:lnTo>
                      <a:lnTo>
                        <a:pt x="956" y="186"/>
                      </a:lnTo>
                      <a:lnTo>
                        <a:pt x="954" y="186"/>
                      </a:lnTo>
                      <a:lnTo>
                        <a:pt x="954" y="184"/>
                      </a:lnTo>
                      <a:lnTo>
                        <a:pt x="952" y="182"/>
                      </a:lnTo>
                      <a:lnTo>
                        <a:pt x="952" y="180"/>
                      </a:lnTo>
                      <a:lnTo>
                        <a:pt x="954" y="178"/>
                      </a:lnTo>
                      <a:lnTo>
                        <a:pt x="958" y="178"/>
                      </a:lnTo>
                      <a:lnTo>
                        <a:pt x="960" y="178"/>
                      </a:lnTo>
                      <a:lnTo>
                        <a:pt x="962" y="178"/>
                      </a:lnTo>
                      <a:lnTo>
                        <a:pt x="964" y="180"/>
                      </a:lnTo>
                      <a:lnTo>
                        <a:pt x="964" y="182"/>
                      </a:lnTo>
                      <a:lnTo>
                        <a:pt x="966" y="184"/>
                      </a:lnTo>
                      <a:lnTo>
                        <a:pt x="966" y="186"/>
                      </a:lnTo>
                      <a:lnTo>
                        <a:pt x="968" y="186"/>
                      </a:lnTo>
                      <a:lnTo>
                        <a:pt x="970" y="188"/>
                      </a:lnTo>
                      <a:lnTo>
                        <a:pt x="972" y="188"/>
                      </a:lnTo>
                      <a:lnTo>
                        <a:pt x="972" y="190"/>
                      </a:lnTo>
                      <a:lnTo>
                        <a:pt x="974" y="190"/>
                      </a:lnTo>
                      <a:lnTo>
                        <a:pt x="976" y="190"/>
                      </a:lnTo>
                      <a:lnTo>
                        <a:pt x="978" y="188"/>
                      </a:lnTo>
                      <a:lnTo>
                        <a:pt x="980" y="188"/>
                      </a:lnTo>
                      <a:lnTo>
                        <a:pt x="980" y="190"/>
                      </a:lnTo>
                      <a:lnTo>
                        <a:pt x="978" y="192"/>
                      </a:lnTo>
                      <a:lnTo>
                        <a:pt x="978" y="194"/>
                      </a:lnTo>
                      <a:lnTo>
                        <a:pt x="978" y="196"/>
                      </a:lnTo>
                      <a:lnTo>
                        <a:pt x="982" y="196"/>
                      </a:lnTo>
                      <a:lnTo>
                        <a:pt x="984" y="198"/>
                      </a:lnTo>
                      <a:lnTo>
                        <a:pt x="986" y="198"/>
                      </a:lnTo>
                      <a:lnTo>
                        <a:pt x="988" y="198"/>
                      </a:lnTo>
                      <a:lnTo>
                        <a:pt x="990" y="198"/>
                      </a:lnTo>
                      <a:lnTo>
                        <a:pt x="992" y="198"/>
                      </a:lnTo>
                      <a:lnTo>
                        <a:pt x="990" y="198"/>
                      </a:lnTo>
                      <a:lnTo>
                        <a:pt x="986" y="202"/>
                      </a:lnTo>
                      <a:lnTo>
                        <a:pt x="986" y="204"/>
                      </a:lnTo>
                      <a:lnTo>
                        <a:pt x="986" y="206"/>
                      </a:lnTo>
                      <a:lnTo>
                        <a:pt x="996" y="206"/>
                      </a:lnTo>
                      <a:lnTo>
                        <a:pt x="996" y="208"/>
                      </a:lnTo>
                      <a:lnTo>
                        <a:pt x="994" y="210"/>
                      </a:lnTo>
                      <a:lnTo>
                        <a:pt x="994" y="212"/>
                      </a:lnTo>
                      <a:lnTo>
                        <a:pt x="996" y="212"/>
                      </a:lnTo>
                      <a:lnTo>
                        <a:pt x="998" y="212"/>
                      </a:lnTo>
                      <a:lnTo>
                        <a:pt x="1000" y="212"/>
                      </a:lnTo>
                      <a:lnTo>
                        <a:pt x="1002" y="214"/>
                      </a:lnTo>
                      <a:lnTo>
                        <a:pt x="1004" y="216"/>
                      </a:lnTo>
                      <a:lnTo>
                        <a:pt x="1006" y="216"/>
                      </a:lnTo>
                      <a:lnTo>
                        <a:pt x="1006" y="220"/>
                      </a:lnTo>
                      <a:lnTo>
                        <a:pt x="1004" y="224"/>
                      </a:lnTo>
                      <a:lnTo>
                        <a:pt x="1002" y="226"/>
                      </a:lnTo>
                      <a:lnTo>
                        <a:pt x="1002" y="230"/>
                      </a:lnTo>
                      <a:lnTo>
                        <a:pt x="1000" y="232"/>
                      </a:lnTo>
                      <a:lnTo>
                        <a:pt x="998" y="234"/>
                      </a:lnTo>
                      <a:lnTo>
                        <a:pt x="998" y="236"/>
                      </a:lnTo>
                      <a:lnTo>
                        <a:pt x="996" y="236"/>
                      </a:lnTo>
                      <a:lnTo>
                        <a:pt x="996" y="238"/>
                      </a:lnTo>
                      <a:lnTo>
                        <a:pt x="994" y="238"/>
                      </a:lnTo>
                      <a:lnTo>
                        <a:pt x="992" y="238"/>
                      </a:lnTo>
                      <a:lnTo>
                        <a:pt x="990" y="240"/>
                      </a:lnTo>
                      <a:lnTo>
                        <a:pt x="988" y="240"/>
                      </a:lnTo>
                      <a:lnTo>
                        <a:pt x="984" y="242"/>
                      </a:lnTo>
                      <a:lnTo>
                        <a:pt x="978" y="244"/>
                      </a:lnTo>
                      <a:lnTo>
                        <a:pt x="974" y="246"/>
                      </a:lnTo>
                      <a:lnTo>
                        <a:pt x="968" y="248"/>
                      </a:lnTo>
                      <a:lnTo>
                        <a:pt x="966" y="250"/>
                      </a:lnTo>
                      <a:lnTo>
                        <a:pt x="964" y="250"/>
                      </a:lnTo>
                      <a:lnTo>
                        <a:pt x="962" y="250"/>
                      </a:lnTo>
                      <a:lnTo>
                        <a:pt x="964" y="252"/>
                      </a:lnTo>
                      <a:lnTo>
                        <a:pt x="966" y="254"/>
                      </a:lnTo>
                      <a:lnTo>
                        <a:pt x="968" y="254"/>
                      </a:lnTo>
                      <a:lnTo>
                        <a:pt x="968" y="256"/>
                      </a:lnTo>
                      <a:lnTo>
                        <a:pt x="970" y="258"/>
                      </a:lnTo>
                      <a:lnTo>
                        <a:pt x="968" y="260"/>
                      </a:lnTo>
                      <a:lnTo>
                        <a:pt x="964" y="262"/>
                      </a:lnTo>
                      <a:lnTo>
                        <a:pt x="960" y="262"/>
                      </a:lnTo>
                      <a:lnTo>
                        <a:pt x="958" y="262"/>
                      </a:lnTo>
                      <a:lnTo>
                        <a:pt x="956" y="264"/>
                      </a:lnTo>
                      <a:lnTo>
                        <a:pt x="952" y="264"/>
                      </a:lnTo>
                      <a:lnTo>
                        <a:pt x="950" y="264"/>
                      </a:lnTo>
                      <a:lnTo>
                        <a:pt x="942" y="264"/>
                      </a:lnTo>
                      <a:lnTo>
                        <a:pt x="942" y="266"/>
                      </a:lnTo>
                      <a:lnTo>
                        <a:pt x="936" y="266"/>
                      </a:lnTo>
                      <a:lnTo>
                        <a:pt x="936" y="268"/>
                      </a:lnTo>
                      <a:lnTo>
                        <a:pt x="934" y="270"/>
                      </a:lnTo>
                      <a:lnTo>
                        <a:pt x="934" y="268"/>
                      </a:lnTo>
                      <a:lnTo>
                        <a:pt x="932" y="268"/>
                      </a:lnTo>
                      <a:lnTo>
                        <a:pt x="932" y="266"/>
                      </a:lnTo>
                      <a:lnTo>
                        <a:pt x="930" y="266"/>
                      </a:lnTo>
                      <a:lnTo>
                        <a:pt x="928" y="266"/>
                      </a:lnTo>
                      <a:lnTo>
                        <a:pt x="926" y="264"/>
                      </a:lnTo>
                      <a:lnTo>
                        <a:pt x="922" y="264"/>
                      </a:lnTo>
                      <a:lnTo>
                        <a:pt x="918" y="264"/>
                      </a:lnTo>
                      <a:lnTo>
                        <a:pt x="916" y="264"/>
                      </a:lnTo>
                      <a:lnTo>
                        <a:pt x="914" y="266"/>
                      </a:lnTo>
                      <a:lnTo>
                        <a:pt x="912" y="268"/>
                      </a:lnTo>
                      <a:lnTo>
                        <a:pt x="910" y="268"/>
                      </a:lnTo>
                      <a:lnTo>
                        <a:pt x="908" y="270"/>
                      </a:lnTo>
                      <a:lnTo>
                        <a:pt x="904" y="270"/>
                      </a:lnTo>
                      <a:lnTo>
                        <a:pt x="902" y="272"/>
                      </a:lnTo>
                      <a:lnTo>
                        <a:pt x="900" y="274"/>
                      </a:lnTo>
                      <a:lnTo>
                        <a:pt x="898" y="274"/>
                      </a:lnTo>
                      <a:lnTo>
                        <a:pt x="898" y="276"/>
                      </a:lnTo>
                      <a:lnTo>
                        <a:pt x="896" y="278"/>
                      </a:lnTo>
                      <a:lnTo>
                        <a:pt x="898" y="280"/>
                      </a:lnTo>
                      <a:lnTo>
                        <a:pt x="898" y="282"/>
                      </a:lnTo>
                      <a:lnTo>
                        <a:pt x="900" y="282"/>
                      </a:lnTo>
                      <a:lnTo>
                        <a:pt x="902" y="284"/>
                      </a:lnTo>
                      <a:lnTo>
                        <a:pt x="904" y="284"/>
                      </a:lnTo>
                      <a:lnTo>
                        <a:pt x="906" y="284"/>
                      </a:lnTo>
                      <a:lnTo>
                        <a:pt x="910" y="284"/>
                      </a:lnTo>
                      <a:lnTo>
                        <a:pt x="918" y="282"/>
                      </a:lnTo>
                      <a:lnTo>
                        <a:pt x="922" y="280"/>
                      </a:lnTo>
                      <a:lnTo>
                        <a:pt x="924" y="280"/>
                      </a:lnTo>
                      <a:lnTo>
                        <a:pt x="926" y="278"/>
                      </a:lnTo>
                      <a:lnTo>
                        <a:pt x="930" y="278"/>
                      </a:lnTo>
                      <a:lnTo>
                        <a:pt x="930" y="280"/>
                      </a:lnTo>
                      <a:lnTo>
                        <a:pt x="932" y="280"/>
                      </a:lnTo>
                      <a:lnTo>
                        <a:pt x="934" y="280"/>
                      </a:lnTo>
                      <a:lnTo>
                        <a:pt x="936" y="282"/>
                      </a:lnTo>
                      <a:lnTo>
                        <a:pt x="940" y="282"/>
                      </a:lnTo>
                      <a:lnTo>
                        <a:pt x="940" y="280"/>
                      </a:lnTo>
                      <a:lnTo>
                        <a:pt x="940" y="276"/>
                      </a:lnTo>
                      <a:lnTo>
                        <a:pt x="944" y="272"/>
                      </a:lnTo>
                      <a:lnTo>
                        <a:pt x="946" y="270"/>
                      </a:lnTo>
                      <a:lnTo>
                        <a:pt x="944" y="272"/>
                      </a:lnTo>
                      <a:lnTo>
                        <a:pt x="944" y="274"/>
                      </a:lnTo>
                      <a:lnTo>
                        <a:pt x="944" y="276"/>
                      </a:lnTo>
                      <a:lnTo>
                        <a:pt x="948" y="276"/>
                      </a:lnTo>
                      <a:lnTo>
                        <a:pt x="950" y="276"/>
                      </a:lnTo>
                      <a:lnTo>
                        <a:pt x="960" y="276"/>
                      </a:lnTo>
                      <a:lnTo>
                        <a:pt x="958" y="278"/>
                      </a:lnTo>
                      <a:lnTo>
                        <a:pt x="956" y="278"/>
                      </a:lnTo>
                      <a:lnTo>
                        <a:pt x="956" y="280"/>
                      </a:lnTo>
                      <a:lnTo>
                        <a:pt x="956" y="282"/>
                      </a:lnTo>
                      <a:lnTo>
                        <a:pt x="956" y="284"/>
                      </a:lnTo>
                      <a:lnTo>
                        <a:pt x="958" y="284"/>
                      </a:lnTo>
                      <a:lnTo>
                        <a:pt x="960" y="284"/>
                      </a:lnTo>
                      <a:lnTo>
                        <a:pt x="962" y="284"/>
                      </a:lnTo>
                      <a:lnTo>
                        <a:pt x="962" y="286"/>
                      </a:lnTo>
                      <a:lnTo>
                        <a:pt x="964" y="286"/>
                      </a:lnTo>
                      <a:lnTo>
                        <a:pt x="962" y="288"/>
                      </a:lnTo>
                      <a:lnTo>
                        <a:pt x="962" y="290"/>
                      </a:lnTo>
                      <a:lnTo>
                        <a:pt x="962" y="292"/>
                      </a:lnTo>
                      <a:lnTo>
                        <a:pt x="964" y="292"/>
                      </a:lnTo>
                      <a:lnTo>
                        <a:pt x="966" y="292"/>
                      </a:lnTo>
                      <a:lnTo>
                        <a:pt x="970" y="292"/>
                      </a:lnTo>
                      <a:lnTo>
                        <a:pt x="974" y="292"/>
                      </a:lnTo>
                      <a:lnTo>
                        <a:pt x="974" y="294"/>
                      </a:lnTo>
                      <a:lnTo>
                        <a:pt x="972" y="294"/>
                      </a:lnTo>
                      <a:lnTo>
                        <a:pt x="968" y="294"/>
                      </a:lnTo>
                      <a:lnTo>
                        <a:pt x="966" y="296"/>
                      </a:lnTo>
                      <a:lnTo>
                        <a:pt x="964" y="296"/>
                      </a:lnTo>
                      <a:lnTo>
                        <a:pt x="964" y="300"/>
                      </a:lnTo>
                      <a:lnTo>
                        <a:pt x="966" y="300"/>
                      </a:lnTo>
                      <a:lnTo>
                        <a:pt x="966" y="302"/>
                      </a:lnTo>
                      <a:lnTo>
                        <a:pt x="966" y="304"/>
                      </a:lnTo>
                      <a:lnTo>
                        <a:pt x="968" y="304"/>
                      </a:lnTo>
                      <a:lnTo>
                        <a:pt x="970" y="304"/>
                      </a:lnTo>
                      <a:lnTo>
                        <a:pt x="972" y="302"/>
                      </a:lnTo>
                      <a:lnTo>
                        <a:pt x="974" y="302"/>
                      </a:lnTo>
                      <a:lnTo>
                        <a:pt x="974" y="304"/>
                      </a:lnTo>
                      <a:lnTo>
                        <a:pt x="976" y="306"/>
                      </a:lnTo>
                      <a:lnTo>
                        <a:pt x="978" y="308"/>
                      </a:lnTo>
                      <a:lnTo>
                        <a:pt x="980" y="308"/>
                      </a:lnTo>
                      <a:lnTo>
                        <a:pt x="984" y="308"/>
                      </a:lnTo>
                      <a:lnTo>
                        <a:pt x="988" y="308"/>
                      </a:lnTo>
                      <a:lnTo>
                        <a:pt x="988" y="310"/>
                      </a:lnTo>
                      <a:lnTo>
                        <a:pt x="990" y="312"/>
                      </a:lnTo>
                      <a:lnTo>
                        <a:pt x="990" y="314"/>
                      </a:lnTo>
                      <a:lnTo>
                        <a:pt x="992" y="316"/>
                      </a:lnTo>
                      <a:lnTo>
                        <a:pt x="994" y="316"/>
                      </a:lnTo>
                      <a:lnTo>
                        <a:pt x="1004" y="316"/>
                      </a:lnTo>
                      <a:lnTo>
                        <a:pt x="1006" y="316"/>
                      </a:lnTo>
                      <a:lnTo>
                        <a:pt x="1008" y="316"/>
                      </a:lnTo>
                      <a:lnTo>
                        <a:pt x="1012" y="318"/>
                      </a:lnTo>
                      <a:lnTo>
                        <a:pt x="1014" y="320"/>
                      </a:lnTo>
                      <a:lnTo>
                        <a:pt x="1018" y="320"/>
                      </a:lnTo>
                      <a:lnTo>
                        <a:pt x="1020" y="322"/>
                      </a:lnTo>
                      <a:lnTo>
                        <a:pt x="1022" y="324"/>
                      </a:lnTo>
                      <a:lnTo>
                        <a:pt x="1024" y="324"/>
                      </a:lnTo>
                      <a:lnTo>
                        <a:pt x="1026" y="324"/>
                      </a:lnTo>
                      <a:lnTo>
                        <a:pt x="1026" y="326"/>
                      </a:lnTo>
                      <a:lnTo>
                        <a:pt x="1028" y="324"/>
                      </a:lnTo>
                      <a:lnTo>
                        <a:pt x="1028" y="322"/>
                      </a:lnTo>
                      <a:lnTo>
                        <a:pt x="1028" y="318"/>
                      </a:lnTo>
                      <a:lnTo>
                        <a:pt x="1028" y="316"/>
                      </a:lnTo>
                      <a:lnTo>
                        <a:pt x="1026" y="314"/>
                      </a:lnTo>
                      <a:lnTo>
                        <a:pt x="1024" y="312"/>
                      </a:lnTo>
                      <a:lnTo>
                        <a:pt x="1022" y="310"/>
                      </a:lnTo>
                      <a:lnTo>
                        <a:pt x="1020" y="308"/>
                      </a:lnTo>
                      <a:lnTo>
                        <a:pt x="1018" y="306"/>
                      </a:lnTo>
                      <a:lnTo>
                        <a:pt x="1016" y="304"/>
                      </a:lnTo>
                      <a:lnTo>
                        <a:pt x="1014" y="304"/>
                      </a:lnTo>
                      <a:lnTo>
                        <a:pt x="1014" y="302"/>
                      </a:lnTo>
                      <a:lnTo>
                        <a:pt x="1012" y="300"/>
                      </a:lnTo>
                      <a:lnTo>
                        <a:pt x="1010" y="298"/>
                      </a:lnTo>
                      <a:lnTo>
                        <a:pt x="1010" y="296"/>
                      </a:lnTo>
                      <a:lnTo>
                        <a:pt x="1010" y="292"/>
                      </a:lnTo>
                      <a:lnTo>
                        <a:pt x="1012" y="292"/>
                      </a:lnTo>
                      <a:lnTo>
                        <a:pt x="1014" y="292"/>
                      </a:lnTo>
                      <a:lnTo>
                        <a:pt x="1016" y="294"/>
                      </a:lnTo>
                      <a:lnTo>
                        <a:pt x="1018" y="296"/>
                      </a:lnTo>
                      <a:lnTo>
                        <a:pt x="1020" y="298"/>
                      </a:lnTo>
                      <a:lnTo>
                        <a:pt x="1020" y="292"/>
                      </a:lnTo>
                      <a:lnTo>
                        <a:pt x="1022" y="294"/>
                      </a:lnTo>
                      <a:lnTo>
                        <a:pt x="1024" y="298"/>
                      </a:lnTo>
                      <a:lnTo>
                        <a:pt x="1024" y="300"/>
                      </a:lnTo>
                      <a:lnTo>
                        <a:pt x="1028" y="300"/>
                      </a:lnTo>
                      <a:lnTo>
                        <a:pt x="1032" y="298"/>
                      </a:lnTo>
                      <a:lnTo>
                        <a:pt x="1036" y="298"/>
                      </a:lnTo>
                      <a:lnTo>
                        <a:pt x="1034" y="300"/>
                      </a:lnTo>
                      <a:lnTo>
                        <a:pt x="1034" y="302"/>
                      </a:lnTo>
                      <a:lnTo>
                        <a:pt x="1036" y="304"/>
                      </a:lnTo>
                      <a:lnTo>
                        <a:pt x="1036" y="306"/>
                      </a:lnTo>
                      <a:lnTo>
                        <a:pt x="1038" y="306"/>
                      </a:lnTo>
                      <a:lnTo>
                        <a:pt x="1040" y="306"/>
                      </a:lnTo>
                      <a:lnTo>
                        <a:pt x="1042" y="308"/>
                      </a:lnTo>
                      <a:lnTo>
                        <a:pt x="1042" y="310"/>
                      </a:lnTo>
                      <a:lnTo>
                        <a:pt x="1044" y="308"/>
                      </a:lnTo>
                      <a:lnTo>
                        <a:pt x="1046" y="306"/>
                      </a:lnTo>
                      <a:lnTo>
                        <a:pt x="1046" y="304"/>
                      </a:lnTo>
                      <a:lnTo>
                        <a:pt x="1048" y="304"/>
                      </a:lnTo>
                      <a:lnTo>
                        <a:pt x="1048" y="306"/>
                      </a:lnTo>
                      <a:lnTo>
                        <a:pt x="1050" y="306"/>
                      </a:lnTo>
                      <a:lnTo>
                        <a:pt x="1050" y="308"/>
                      </a:lnTo>
                      <a:lnTo>
                        <a:pt x="1052" y="308"/>
                      </a:lnTo>
                      <a:lnTo>
                        <a:pt x="1054" y="306"/>
                      </a:lnTo>
                      <a:lnTo>
                        <a:pt x="1052" y="304"/>
                      </a:lnTo>
                      <a:lnTo>
                        <a:pt x="1052" y="302"/>
                      </a:lnTo>
                      <a:lnTo>
                        <a:pt x="1052" y="300"/>
                      </a:lnTo>
                      <a:lnTo>
                        <a:pt x="1052" y="298"/>
                      </a:lnTo>
                      <a:lnTo>
                        <a:pt x="1054" y="294"/>
                      </a:lnTo>
                      <a:lnTo>
                        <a:pt x="1054" y="292"/>
                      </a:lnTo>
                      <a:lnTo>
                        <a:pt x="1056" y="292"/>
                      </a:lnTo>
                      <a:lnTo>
                        <a:pt x="1056" y="294"/>
                      </a:lnTo>
                      <a:lnTo>
                        <a:pt x="1056" y="298"/>
                      </a:lnTo>
                      <a:lnTo>
                        <a:pt x="1058" y="298"/>
                      </a:lnTo>
                      <a:lnTo>
                        <a:pt x="1058" y="300"/>
                      </a:lnTo>
                      <a:lnTo>
                        <a:pt x="1060" y="298"/>
                      </a:lnTo>
                      <a:lnTo>
                        <a:pt x="1062" y="296"/>
                      </a:lnTo>
                      <a:lnTo>
                        <a:pt x="1062" y="294"/>
                      </a:lnTo>
                      <a:lnTo>
                        <a:pt x="1062" y="292"/>
                      </a:lnTo>
                      <a:lnTo>
                        <a:pt x="1064" y="290"/>
                      </a:lnTo>
                      <a:lnTo>
                        <a:pt x="1062" y="288"/>
                      </a:lnTo>
                      <a:lnTo>
                        <a:pt x="1060" y="286"/>
                      </a:lnTo>
                      <a:lnTo>
                        <a:pt x="1058" y="284"/>
                      </a:lnTo>
                      <a:lnTo>
                        <a:pt x="1060" y="284"/>
                      </a:lnTo>
                      <a:lnTo>
                        <a:pt x="1062" y="282"/>
                      </a:lnTo>
                      <a:lnTo>
                        <a:pt x="1064" y="282"/>
                      </a:lnTo>
                      <a:lnTo>
                        <a:pt x="1062" y="282"/>
                      </a:lnTo>
                      <a:lnTo>
                        <a:pt x="1060" y="280"/>
                      </a:lnTo>
                      <a:lnTo>
                        <a:pt x="1058" y="278"/>
                      </a:lnTo>
                      <a:lnTo>
                        <a:pt x="1060" y="276"/>
                      </a:lnTo>
                      <a:lnTo>
                        <a:pt x="1060" y="274"/>
                      </a:lnTo>
                      <a:lnTo>
                        <a:pt x="1056" y="274"/>
                      </a:lnTo>
                      <a:lnTo>
                        <a:pt x="1052" y="274"/>
                      </a:lnTo>
                      <a:lnTo>
                        <a:pt x="1052" y="270"/>
                      </a:lnTo>
                      <a:lnTo>
                        <a:pt x="1046" y="270"/>
                      </a:lnTo>
                      <a:lnTo>
                        <a:pt x="1046" y="260"/>
                      </a:lnTo>
                      <a:lnTo>
                        <a:pt x="1038" y="260"/>
                      </a:lnTo>
                      <a:lnTo>
                        <a:pt x="1038" y="258"/>
                      </a:lnTo>
                      <a:lnTo>
                        <a:pt x="1038" y="256"/>
                      </a:lnTo>
                      <a:lnTo>
                        <a:pt x="1036" y="254"/>
                      </a:lnTo>
                      <a:lnTo>
                        <a:pt x="1038" y="252"/>
                      </a:lnTo>
                      <a:lnTo>
                        <a:pt x="1042" y="252"/>
                      </a:lnTo>
                      <a:lnTo>
                        <a:pt x="1044" y="252"/>
                      </a:lnTo>
                      <a:lnTo>
                        <a:pt x="1046" y="256"/>
                      </a:lnTo>
                      <a:lnTo>
                        <a:pt x="1050" y="256"/>
                      </a:lnTo>
                      <a:lnTo>
                        <a:pt x="1050" y="254"/>
                      </a:lnTo>
                      <a:lnTo>
                        <a:pt x="1050" y="252"/>
                      </a:lnTo>
                      <a:lnTo>
                        <a:pt x="1050" y="246"/>
                      </a:lnTo>
                      <a:lnTo>
                        <a:pt x="1052" y="246"/>
                      </a:lnTo>
                      <a:lnTo>
                        <a:pt x="1054" y="246"/>
                      </a:lnTo>
                      <a:lnTo>
                        <a:pt x="1056" y="246"/>
                      </a:lnTo>
                      <a:lnTo>
                        <a:pt x="1060" y="246"/>
                      </a:lnTo>
                      <a:lnTo>
                        <a:pt x="1064" y="244"/>
                      </a:lnTo>
                      <a:lnTo>
                        <a:pt x="1066" y="244"/>
                      </a:lnTo>
                      <a:lnTo>
                        <a:pt x="1066" y="246"/>
                      </a:lnTo>
                      <a:lnTo>
                        <a:pt x="1066" y="250"/>
                      </a:lnTo>
                      <a:lnTo>
                        <a:pt x="1068" y="252"/>
                      </a:lnTo>
                      <a:lnTo>
                        <a:pt x="1070" y="250"/>
                      </a:lnTo>
                      <a:lnTo>
                        <a:pt x="1072" y="250"/>
                      </a:lnTo>
                      <a:lnTo>
                        <a:pt x="1076" y="250"/>
                      </a:lnTo>
                      <a:lnTo>
                        <a:pt x="1072" y="252"/>
                      </a:lnTo>
                      <a:lnTo>
                        <a:pt x="1072" y="254"/>
                      </a:lnTo>
                      <a:lnTo>
                        <a:pt x="1074" y="254"/>
                      </a:lnTo>
                      <a:lnTo>
                        <a:pt x="1078" y="254"/>
                      </a:lnTo>
                      <a:lnTo>
                        <a:pt x="1076" y="256"/>
                      </a:lnTo>
                      <a:lnTo>
                        <a:pt x="1076" y="258"/>
                      </a:lnTo>
                      <a:lnTo>
                        <a:pt x="1076" y="260"/>
                      </a:lnTo>
                      <a:lnTo>
                        <a:pt x="1076" y="262"/>
                      </a:lnTo>
                      <a:lnTo>
                        <a:pt x="1078" y="266"/>
                      </a:lnTo>
                      <a:lnTo>
                        <a:pt x="1080" y="268"/>
                      </a:lnTo>
                      <a:lnTo>
                        <a:pt x="1082" y="270"/>
                      </a:lnTo>
                      <a:lnTo>
                        <a:pt x="1084" y="272"/>
                      </a:lnTo>
                      <a:lnTo>
                        <a:pt x="1086" y="272"/>
                      </a:lnTo>
                      <a:lnTo>
                        <a:pt x="1088" y="272"/>
                      </a:lnTo>
                      <a:lnTo>
                        <a:pt x="1090" y="272"/>
                      </a:lnTo>
                      <a:lnTo>
                        <a:pt x="1092" y="270"/>
                      </a:lnTo>
                      <a:lnTo>
                        <a:pt x="1094" y="268"/>
                      </a:lnTo>
                      <a:lnTo>
                        <a:pt x="1094" y="266"/>
                      </a:lnTo>
                      <a:lnTo>
                        <a:pt x="1094" y="264"/>
                      </a:lnTo>
                      <a:lnTo>
                        <a:pt x="1094" y="262"/>
                      </a:lnTo>
                      <a:lnTo>
                        <a:pt x="1096" y="260"/>
                      </a:lnTo>
                      <a:lnTo>
                        <a:pt x="1096" y="258"/>
                      </a:lnTo>
                      <a:lnTo>
                        <a:pt x="1098" y="256"/>
                      </a:lnTo>
                      <a:lnTo>
                        <a:pt x="1100" y="256"/>
                      </a:lnTo>
                      <a:lnTo>
                        <a:pt x="1100" y="258"/>
                      </a:lnTo>
                      <a:lnTo>
                        <a:pt x="1102" y="258"/>
                      </a:lnTo>
                      <a:lnTo>
                        <a:pt x="1104" y="258"/>
                      </a:lnTo>
                      <a:lnTo>
                        <a:pt x="1106" y="260"/>
                      </a:lnTo>
                      <a:lnTo>
                        <a:pt x="1108" y="260"/>
                      </a:lnTo>
                      <a:lnTo>
                        <a:pt x="1110" y="258"/>
                      </a:lnTo>
                      <a:lnTo>
                        <a:pt x="1112" y="256"/>
                      </a:lnTo>
                      <a:lnTo>
                        <a:pt x="1114" y="254"/>
                      </a:lnTo>
                      <a:lnTo>
                        <a:pt x="1114" y="252"/>
                      </a:lnTo>
                      <a:lnTo>
                        <a:pt x="1114" y="250"/>
                      </a:lnTo>
                      <a:lnTo>
                        <a:pt x="1114" y="248"/>
                      </a:lnTo>
                      <a:lnTo>
                        <a:pt x="1116" y="248"/>
                      </a:lnTo>
                      <a:lnTo>
                        <a:pt x="1118" y="250"/>
                      </a:lnTo>
                      <a:lnTo>
                        <a:pt x="1124" y="250"/>
                      </a:lnTo>
                      <a:lnTo>
                        <a:pt x="1126" y="248"/>
                      </a:lnTo>
                      <a:lnTo>
                        <a:pt x="1130" y="248"/>
                      </a:lnTo>
                      <a:lnTo>
                        <a:pt x="1132" y="246"/>
                      </a:lnTo>
                      <a:lnTo>
                        <a:pt x="1132" y="244"/>
                      </a:lnTo>
                      <a:lnTo>
                        <a:pt x="1132" y="242"/>
                      </a:lnTo>
                      <a:lnTo>
                        <a:pt x="1128" y="240"/>
                      </a:lnTo>
                      <a:close/>
                      <a:moveTo>
                        <a:pt x="624" y="94"/>
                      </a:moveTo>
                      <a:lnTo>
                        <a:pt x="622" y="94"/>
                      </a:lnTo>
                      <a:lnTo>
                        <a:pt x="620" y="96"/>
                      </a:lnTo>
                      <a:lnTo>
                        <a:pt x="618" y="96"/>
                      </a:lnTo>
                      <a:lnTo>
                        <a:pt x="616" y="98"/>
                      </a:lnTo>
                      <a:lnTo>
                        <a:pt x="614" y="98"/>
                      </a:lnTo>
                      <a:lnTo>
                        <a:pt x="616" y="100"/>
                      </a:lnTo>
                      <a:lnTo>
                        <a:pt x="618" y="100"/>
                      </a:lnTo>
                      <a:lnTo>
                        <a:pt x="620" y="100"/>
                      </a:lnTo>
                      <a:lnTo>
                        <a:pt x="622" y="102"/>
                      </a:lnTo>
                      <a:lnTo>
                        <a:pt x="620" y="102"/>
                      </a:lnTo>
                      <a:lnTo>
                        <a:pt x="616" y="102"/>
                      </a:lnTo>
                      <a:lnTo>
                        <a:pt x="614" y="102"/>
                      </a:lnTo>
                      <a:lnTo>
                        <a:pt x="610" y="102"/>
                      </a:lnTo>
                      <a:lnTo>
                        <a:pt x="604" y="104"/>
                      </a:lnTo>
                      <a:lnTo>
                        <a:pt x="596" y="104"/>
                      </a:lnTo>
                      <a:lnTo>
                        <a:pt x="594" y="104"/>
                      </a:lnTo>
                      <a:lnTo>
                        <a:pt x="592" y="106"/>
                      </a:lnTo>
                      <a:lnTo>
                        <a:pt x="592" y="108"/>
                      </a:lnTo>
                      <a:lnTo>
                        <a:pt x="590" y="108"/>
                      </a:lnTo>
                      <a:lnTo>
                        <a:pt x="590" y="110"/>
                      </a:lnTo>
                      <a:lnTo>
                        <a:pt x="592" y="110"/>
                      </a:lnTo>
                      <a:lnTo>
                        <a:pt x="596" y="110"/>
                      </a:lnTo>
                      <a:lnTo>
                        <a:pt x="598" y="108"/>
                      </a:lnTo>
                      <a:lnTo>
                        <a:pt x="604" y="108"/>
                      </a:lnTo>
                      <a:lnTo>
                        <a:pt x="606" y="110"/>
                      </a:lnTo>
                      <a:lnTo>
                        <a:pt x="608" y="110"/>
                      </a:lnTo>
                      <a:lnTo>
                        <a:pt x="610" y="110"/>
                      </a:lnTo>
                      <a:lnTo>
                        <a:pt x="614" y="112"/>
                      </a:lnTo>
                      <a:lnTo>
                        <a:pt x="616" y="112"/>
                      </a:lnTo>
                      <a:lnTo>
                        <a:pt x="620" y="110"/>
                      </a:lnTo>
                      <a:lnTo>
                        <a:pt x="626" y="110"/>
                      </a:lnTo>
                      <a:lnTo>
                        <a:pt x="630" y="108"/>
                      </a:lnTo>
                      <a:lnTo>
                        <a:pt x="634" y="108"/>
                      </a:lnTo>
                      <a:lnTo>
                        <a:pt x="636" y="106"/>
                      </a:lnTo>
                      <a:lnTo>
                        <a:pt x="638" y="106"/>
                      </a:lnTo>
                      <a:lnTo>
                        <a:pt x="640" y="106"/>
                      </a:lnTo>
                      <a:lnTo>
                        <a:pt x="640" y="108"/>
                      </a:lnTo>
                      <a:lnTo>
                        <a:pt x="644" y="108"/>
                      </a:lnTo>
                      <a:lnTo>
                        <a:pt x="648" y="108"/>
                      </a:lnTo>
                      <a:lnTo>
                        <a:pt x="652" y="108"/>
                      </a:lnTo>
                      <a:lnTo>
                        <a:pt x="656" y="106"/>
                      </a:lnTo>
                      <a:lnTo>
                        <a:pt x="664" y="106"/>
                      </a:lnTo>
                      <a:lnTo>
                        <a:pt x="666" y="106"/>
                      </a:lnTo>
                      <a:lnTo>
                        <a:pt x="668" y="106"/>
                      </a:lnTo>
                      <a:lnTo>
                        <a:pt x="666" y="108"/>
                      </a:lnTo>
                      <a:lnTo>
                        <a:pt x="664" y="108"/>
                      </a:lnTo>
                      <a:lnTo>
                        <a:pt x="660" y="108"/>
                      </a:lnTo>
                      <a:lnTo>
                        <a:pt x="658" y="110"/>
                      </a:lnTo>
                      <a:lnTo>
                        <a:pt x="652" y="110"/>
                      </a:lnTo>
                      <a:lnTo>
                        <a:pt x="648" y="110"/>
                      </a:lnTo>
                      <a:lnTo>
                        <a:pt x="644" y="110"/>
                      </a:lnTo>
                      <a:lnTo>
                        <a:pt x="640" y="112"/>
                      </a:lnTo>
                      <a:lnTo>
                        <a:pt x="638" y="112"/>
                      </a:lnTo>
                      <a:lnTo>
                        <a:pt x="634" y="112"/>
                      </a:lnTo>
                      <a:lnTo>
                        <a:pt x="630" y="112"/>
                      </a:lnTo>
                      <a:lnTo>
                        <a:pt x="626" y="114"/>
                      </a:lnTo>
                      <a:lnTo>
                        <a:pt x="620" y="116"/>
                      </a:lnTo>
                      <a:lnTo>
                        <a:pt x="618" y="116"/>
                      </a:lnTo>
                      <a:lnTo>
                        <a:pt x="618" y="118"/>
                      </a:lnTo>
                      <a:lnTo>
                        <a:pt x="624" y="118"/>
                      </a:lnTo>
                      <a:lnTo>
                        <a:pt x="628" y="118"/>
                      </a:lnTo>
                      <a:lnTo>
                        <a:pt x="634" y="118"/>
                      </a:lnTo>
                      <a:lnTo>
                        <a:pt x="640" y="120"/>
                      </a:lnTo>
                      <a:lnTo>
                        <a:pt x="652" y="120"/>
                      </a:lnTo>
                      <a:lnTo>
                        <a:pt x="658" y="118"/>
                      </a:lnTo>
                      <a:lnTo>
                        <a:pt x="662" y="118"/>
                      </a:lnTo>
                      <a:lnTo>
                        <a:pt x="666" y="116"/>
                      </a:lnTo>
                      <a:lnTo>
                        <a:pt x="670" y="114"/>
                      </a:lnTo>
                      <a:lnTo>
                        <a:pt x="672" y="114"/>
                      </a:lnTo>
                      <a:lnTo>
                        <a:pt x="672" y="112"/>
                      </a:lnTo>
                      <a:lnTo>
                        <a:pt x="674" y="112"/>
                      </a:lnTo>
                      <a:lnTo>
                        <a:pt x="678" y="112"/>
                      </a:lnTo>
                      <a:lnTo>
                        <a:pt x="680" y="110"/>
                      </a:lnTo>
                      <a:lnTo>
                        <a:pt x="682" y="110"/>
                      </a:lnTo>
                      <a:lnTo>
                        <a:pt x="684" y="110"/>
                      </a:lnTo>
                      <a:lnTo>
                        <a:pt x="686" y="108"/>
                      </a:lnTo>
                      <a:lnTo>
                        <a:pt x="688" y="108"/>
                      </a:lnTo>
                      <a:lnTo>
                        <a:pt x="690" y="108"/>
                      </a:lnTo>
                      <a:lnTo>
                        <a:pt x="698" y="108"/>
                      </a:lnTo>
                      <a:lnTo>
                        <a:pt x="700" y="108"/>
                      </a:lnTo>
                      <a:lnTo>
                        <a:pt x="704" y="108"/>
                      </a:lnTo>
                      <a:lnTo>
                        <a:pt x="708" y="108"/>
                      </a:lnTo>
                      <a:lnTo>
                        <a:pt x="716" y="108"/>
                      </a:lnTo>
                      <a:lnTo>
                        <a:pt x="718" y="106"/>
                      </a:lnTo>
                      <a:lnTo>
                        <a:pt x="720" y="106"/>
                      </a:lnTo>
                      <a:lnTo>
                        <a:pt x="724" y="106"/>
                      </a:lnTo>
                      <a:lnTo>
                        <a:pt x="726" y="106"/>
                      </a:lnTo>
                      <a:lnTo>
                        <a:pt x="728" y="104"/>
                      </a:lnTo>
                      <a:lnTo>
                        <a:pt x="732" y="104"/>
                      </a:lnTo>
                      <a:lnTo>
                        <a:pt x="734" y="102"/>
                      </a:lnTo>
                      <a:lnTo>
                        <a:pt x="736" y="102"/>
                      </a:lnTo>
                      <a:lnTo>
                        <a:pt x="740" y="100"/>
                      </a:lnTo>
                      <a:lnTo>
                        <a:pt x="742" y="100"/>
                      </a:lnTo>
                      <a:lnTo>
                        <a:pt x="742" y="98"/>
                      </a:lnTo>
                      <a:lnTo>
                        <a:pt x="742" y="96"/>
                      </a:lnTo>
                      <a:lnTo>
                        <a:pt x="742" y="94"/>
                      </a:lnTo>
                      <a:lnTo>
                        <a:pt x="740" y="94"/>
                      </a:lnTo>
                      <a:lnTo>
                        <a:pt x="738" y="92"/>
                      </a:lnTo>
                      <a:lnTo>
                        <a:pt x="736" y="92"/>
                      </a:lnTo>
                      <a:lnTo>
                        <a:pt x="730" y="92"/>
                      </a:lnTo>
                      <a:lnTo>
                        <a:pt x="728" y="94"/>
                      </a:lnTo>
                      <a:lnTo>
                        <a:pt x="728" y="96"/>
                      </a:lnTo>
                      <a:lnTo>
                        <a:pt x="722" y="96"/>
                      </a:lnTo>
                      <a:lnTo>
                        <a:pt x="720" y="96"/>
                      </a:lnTo>
                      <a:lnTo>
                        <a:pt x="720" y="94"/>
                      </a:lnTo>
                      <a:lnTo>
                        <a:pt x="722" y="92"/>
                      </a:lnTo>
                      <a:lnTo>
                        <a:pt x="722" y="90"/>
                      </a:lnTo>
                      <a:lnTo>
                        <a:pt x="724" y="90"/>
                      </a:lnTo>
                      <a:lnTo>
                        <a:pt x="724" y="88"/>
                      </a:lnTo>
                      <a:lnTo>
                        <a:pt x="726" y="86"/>
                      </a:lnTo>
                      <a:lnTo>
                        <a:pt x="726" y="84"/>
                      </a:lnTo>
                      <a:lnTo>
                        <a:pt x="726" y="82"/>
                      </a:lnTo>
                      <a:lnTo>
                        <a:pt x="722" y="82"/>
                      </a:lnTo>
                      <a:lnTo>
                        <a:pt x="720" y="82"/>
                      </a:lnTo>
                      <a:lnTo>
                        <a:pt x="718" y="82"/>
                      </a:lnTo>
                      <a:lnTo>
                        <a:pt x="714" y="84"/>
                      </a:lnTo>
                      <a:lnTo>
                        <a:pt x="712" y="86"/>
                      </a:lnTo>
                      <a:lnTo>
                        <a:pt x="708" y="86"/>
                      </a:lnTo>
                      <a:lnTo>
                        <a:pt x="704" y="88"/>
                      </a:lnTo>
                      <a:lnTo>
                        <a:pt x="700" y="90"/>
                      </a:lnTo>
                      <a:lnTo>
                        <a:pt x="698" y="90"/>
                      </a:lnTo>
                      <a:lnTo>
                        <a:pt x="696" y="90"/>
                      </a:lnTo>
                      <a:lnTo>
                        <a:pt x="696" y="92"/>
                      </a:lnTo>
                      <a:lnTo>
                        <a:pt x="708" y="92"/>
                      </a:lnTo>
                      <a:lnTo>
                        <a:pt x="708" y="94"/>
                      </a:lnTo>
                      <a:lnTo>
                        <a:pt x="706" y="96"/>
                      </a:lnTo>
                      <a:lnTo>
                        <a:pt x="706" y="98"/>
                      </a:lnTo>
                      <a:lnTo>
                        <a:pt x="702" y="98"/>
                      </a:lnTo>
                      <a:lnTo>
                        <a:pt x="696" y="98"/>
                      </a:lnTo>
                      <a:lnTo>
                        <a:pt x="692" y="100"/>
                      </a:lnTo>
                      <a:lnTo>
                        <a:pt x="690" y="100"/>
                      </a:lnTo>
                      <a:lnTo>
                        <a:pt x="686" y="100"/>
                      </a:lnTo>
                      <a:lnTo>
                        <a:pt x="682" y="100"/>
                      </a:lnTo>
                      <a:lnTo>
                        <a:pt x="680" y="102"/>
                      </a:lnTo>
                      <a:lnTo>
                        <a:pt x="678" y="102"/>
                      </a:lnTo>
                      <a:lnTo>
                        <a:pt x="678" y="98"/>
                      </a:lnTo>
                      <a:lnTo>
                        <a:pt x="676" y="98"/>
                      </a:lnTo>
                      <a:lnTo>
                        <a:pt x="676" y="92"/>
                      </a:lnTo>
                      <a:lnTo>
                        <a:pt x="678" y="90"/>
                      </a:lnTo>
                      <a:lnTo>
                        <a:pt x="676" y="88"/>
                      </a:lnTo>
                      <a:lnTo>
                        <a:pt x="674" y="88"/>
                      </a:lnTo>
                      <a:lnTo>
                        <a:pt x="672" y="88"/>
                      </a:lnTo>
                      <a:lnTo>
                        <a:pt x="668" y="86"/>
                      </a:lnTo>
                      <a:lnTo>
                        <a:pt x="662" y="86"/>
                      </a:lnTo>
                      <a:lnTo>
                        <a:pt x="660" y="86"/>
                      </a:lnTo>
                      <a:lnTo>
                        <a:pt x="658" y="86"/>
                      </a:lnTo>
                      <a:lnTo>
                        <a:pt x="626" y="92"/>
                      </a:lnTo>
                      <a:lnTo>
                        <a:pt x="624" y="94"/>
                      </a:lnTo>
                      <a:close/>
                      <a:moveTo>
                        <a:pt x="1092" y="474"/>
                      </a:moveTo>
                      <a:lnTo>
                        <a:pt x="1090" y="472"/>
                      </a:lnTo>
                      <a:lnTo>
                        <a:pt x="1088" y="470"/>
                      </a:lnTo>
                      <a:lnTo>
                        <a:pt x="1086" y="470"/>
                      </a:lnTo>
                      <a:lnTo>
                        <a:pt x="1082" y="470"/>
                      </a:lnTo>
                      <a:lnTo>
                        <a:pt x="1080" y="470"/>
                      </a:lnTo>
                      <a:lnTo>
                        <a:pt x="1080" y="472"/>
                      </a:lnTo>
                      <a:lnTo>
                        <a:pt x="1078" y="472"/>
                      </a:lnTo>
                      <a:lnTo>
                        <a:pt x="1078" y="474"/>
                      </a:lnTo>
                      <a:lnTo>
                        <a:pt x="1076" y="476"/>
                      </a:lnTo>
                      <a:lnTo>
                        <a:pt x="1074" y="476"/>
                      </a:lnTo>
                      <a:lnTo>
                        <a:pt x="1072" y="474"/>
                      </a:lnTo>
                      <a:lnTo>
                        <a:pt x="1070" y="472"/>
                      </a:lnTo>
                      <a:lnTo>
                        <a:pt x="1074" y="468"/>
                      </a:lnTo>
                      <a:lnTo>
                        <a:pt x="1076" y="468"/>
                      </a:lnTo>
                      <a:lnTo>
                        <a:pt x="1076" y="462"/>
                      </a:lnTo>
                      <a:lnTo>
                        <a:pt x="1074" y="462"/>
                      </a:lnTo>
                      <a:lnTo>
                        <a:pt x="1066" y="462"/>
                      </a:lnTo>
                      <a:lnTo>
                        <a:pt x="1062" y="464"/>
                      </a:lnTo>
                      <a:lnTo>
                        <a:pt x="1060" y="464"/>
                      </a:lnTo>
                      <a:lnTo>
                        <a:pt x="1056" y="466"/>
                      </a:lnTo>
                      <a:lnTo>
                        <a:pt x="1054" y="468"/>
                      </a:lnTo>
                      <a:lnTo>
                        <a:pt x="1052" y="470"/>
                      </a:lnTo>
                      <a:lnTo>
                        <a:pt x="1050" y="470"/>
                      </a:lnTo>
                      <a:lnTo>
                        <a:pt x="1048" y="472"/>
                      </a:lnTo>
                      <a:lnTo>
                        <a:pt x="1046" y="472"/>
                      </a:lnTo>
                      <a:lnTo>
                        <a:pt x="1044" y="472"/>
                      </a:lnTo>
                      <a:lnTo>
                        <a:pt x="1038" y="472"/>
                      </a:lnTo>
                      <a:lnTo>
                        <a:pt x="1036" y="474"/>
                      </a:lnTo>
                      <a:lnTo>
                        <a:pt x="1034" y="474"/>
                      </a:lnTo>
                      <a:lnTo>
                        <a:pt x="1032" y="476"/>
                      </a:lnTo>
                      <a:lnTo>
                        <a:pt x="1030" y="476"/>
                      </a:lnTo>
                      <a:lnTo>
                        <a:pt x="1030" y="478"/>
                      </a:lnTo>
                      <a:lnTo>
                        <a:pt x="1028" y="478"/>
                      </a:lnTo>
                      <a:lnTo>
                        <a:pt x="1030" y="474"/>
                      </a:lnTo>
                      <a:lnTo>
                        <a:pt x="1032" y="474"/>
                      </a:lnTo>
                      <a:lnTo>
                        <a:pt x="1032" y="472"/>
                      </a:lnTo>
                      <a:lnTo>
                        <a:pt x="1030" y="472"/>
                      </a:lnTo>
                      <a:lnTo>
                        <a:pt x="1028" y="470"/>
                      </a:lnTo>
                      <a:lnTo>
                        <a:pt x="1026" y="470"/>
                      </a:lnTo>
                      <a:lnTo>
                        <a:pt x="1026" y="468"/>
                      </a:lnTo>
                      <a:lnTo>
                        <a:pt x="1028" y="470"/>
                      </a:lnTo>
                      <a:lnTo>
                        <a:pt x="1032" y="470"/>
                      </a:lnTo>
                      <a:lnTo>
                        <a:pt x="1034" y="470"/>
                      </a:lnTo>
                      <a:lnTo>
                        <a:pt x="1036" y="470"/>
                      </a:lnTo>
                      <a:lnTo>
                        <a:pt x="1036" y="468"/>
                      </a:lnTo>
                      <a:lnTo>
                        <a:pt x="1038" y="468"/>
                      </a:lnTo>
                      <a:lnTo>
                        <a:pt x="1046" y="468"/>
                      </a:lnTo>
                      <a:lnTo>
                        <a:pt x="1046" y="462"/>
                      </a:lnTo>
                      <a:lnTo>
                        <a:pt x="1054" y="462"/>
                      </a:lnTo>
                      <a:lnTo>
                        <a:pt x="1056" y="462"/>
                      </a:lnTo>
                      <a:lnTo>
                        <a:pt x="1058" y="462"/>
                      </a:lnTo>
                      <a:lnTo>
                        <a:pt x="1060" y="460"/>
                      </a:lnTo>
                      <a:lnTo>
                        <a:pt x="1064" y="458"/>
                      </a:lnTo>
                      <a:lnTo>
                        <a:pt x="1066" y="458"/>
                      </a:lnTo>
                      <a:lnTo>
                        <a:pt x="1084" y="458"/>
                      </a:lnTo>
                      <a:lnTo>
                        <a:pt x="1084" y="456"/>
                      </a:lnTo>
                      <a:lnTo>
                        <a:pt x="1082" y="454"/>
                      </a:lnTo>
                      <a:lnTo>
                        <a:pt x="1080" y="454"/>
                      </a:lnTo>
                      <a:lnTo>
                        <a:pt x="1078" y="452"/>
                      </a:lnTo>
                      <a:lnTo>
                        <a:pt x="1078" y="446"/>
                      </a:lnTo>
                      <a:lnTo>
                        <a:pt x="1076" y="446"/>
                      </a:lnTo>
                      <a:lnTo>
                        <a:pt x="1074" y="448"/>
                      </a:lnTo>
                      <a:lnTo>
                        <a:pt x="1072" y="448"/>
                      </a:lnTo>
                      <a:lnTo>
                        <a:pt x="1070" y="448"/>
                      </a:lnTo>
                      <a:lnTo>
                        <a:pt x="1068" y="448"/>
                      </a:lnTo>
                      <a:lnTo>
                        <a:pt x="1066" y="450"/>
                      </a:lnTo>
                      <a:lnTo>
                        <a:pt x="1064" y="448"/>
                      </a:lnTo>
                      <a:lnTo>
                        <a:pt x="1064" y="446"/>
                      </a:lnTo>
                      <a:lnTo>
                        <a:pt x="1062" y="446"/>
                      </a:lnTo>
                      <a:lnTo>
                        <a:pt x="1062" y="444"/>
                      </a:lnTo>
                      <a:lnTo>
                        <a:pt x="1060" y="446"/>
                      </a:lnTo>
                      <a:lnTo>
                        <a:pt x="1058" y="446"/>
                      </a:lnTo>
                      <a:lnTo>
                        <a:pt x="1056" y="446"/>
                      </a:lnTo>
                      <a:lnTo>
                        <a:pt x="1054" y="448"/>
                      </a:lnTo>
                      <a:lnTo>
                        <a:pt x="1052" y="448"/>
                      </a:lnTo>
                      <a:lnTo>
                        <a:pt x="1050" y="448"/>
                      </a:lnTo>
                      <a:lnTo>
                        <a:pt x="1048" y="448"/>
                      </a:lnTo>
                      <a:lnTo>
                        <a:pt x="1048" y="444"/>
                      </a:lnTo>
                      <a:lnTo>
                        <a:pt x="1048" y="442"/>
                      </a:lnTo>
                      <a:lnTo>
                        <a:pt x="1046" y="442"/>
                      </a:lnTo>
                      <a:lnTo>
                        <a:pt x="1042" y="444"/>
                      </a:lnTo>
                      <a:lnTo>
                        <a:pt x="1040" y="444"/>
                      </a:lnTo>
                      <a:lnTo>
                        <a:pt x="1038" y="446"/>
                      </a:lnTo>
                      <a:lnTo>
                        <a:pt x="1038" y="444"/>
                      </a:lnTo>
                      <a:lnTo>
                        <a:pt x="1040" y="444"/>
                      </a:lnTo>
                      <a:lnTo>
                        <a:pt x="1042" y="442"/>
                      </a:lnTo>
                      <a:lnTo>
                        <a:pt x="1044" y="438"/>
                      </a:lnTo>
                      <a:lnTo>
                        <a:pt x="1046" y="436"/>
                      </a:lnTo>
                      <a:lnTo>
                        <a:pt x="1046" y="434"/>
                      </a:lnTo>
                      <a:lnTo>
                        <a:pt x="1046" y="432"/>
                      </a:lnTo>
                      <a:lnTo>
                        <a:pt x="1044" y="430"/>
                      </a:lnTo>
                      <a:lnTo>
                        <a:pt x="1034" y="430"/>
                      </a:lnTo>
                      <a:lnTo>
                        <a:pt x="1036" y="428"/>
                      </a:lnTo>
                      <a:lnTo>
                        <a:pt x="1036" y="424"/>
                      </a:lnTo>
                      <a:lnTo>
                        <a:pt x="1028" y="424"/>
                      </a:lnTo>
                      <a:lnTo>
                        <a:pt x="1028" y="422"/>
                      </a:lnTo>
                      <a:lnTo>
                        <a:pt x="1030" y="420"/>
                      </a:lnTo>
                      <a:lnTo>
                        <a:pt x="1032" y="420"/>
                      </a:lnTo>
                      <a:lnTo>
                        <a:pt x="1028" y="418"/>
                      </a:lnTo>
                      <a:lnTo>
                        <a:pt x="1028" y="416"/>
                      </a:lnTo>
                      <a:lnTo>
                        <a:pt x="1026" y="414"/>
                      </a:lnTo>
                      <a:lnTo>
                        <a:pt x="1028" y="414"/>
                      </a:lnTo>
                      <a:lnTo>
                        <a:pt x="1030" y="414"/>
                      </a:lnTo>
                      <a:lnTo>
                        <a:pt x="1036" y="414"/>
                      </a:lnTo>
                      <a:lnTo>
                        <a:pt x="1038" y="414"/>
                      </a:lnTo>
                      <a:lnTo>
                        <a:pt x="1040" y="412"/>
                      </a:lnTo>
                      <a:lnTo>
                        <a:pt x="1044" y="412"/>
                      </a:lnTo>
                      <a:lnTo>
                        <a:pt x="1044" y="410"/>
                      </a:lnTo>
                      <a:lnTo>
                        <a:pt x="1046" y="410"/>
                      </a:lnTo>
                      <a:lnTo>
                        <a:pt x="1044" y="410"/>
                      </a:lnTo>
                      <a:lnTo>
                        <a:pt x="1042" y="408"/>
                      </a:lnTo>
                      <a:lnTo>
                        <a:pt x="1040" y="406"/>
                      </a:lnTo>
                      <a:lnTo>
                        <a:pt x="1038" y="406"/>
                      </a:lnTo>
                      <a:lnTo>
                        <a:pt x="1036" y="404"/>
                      </a:lnTo>
                      <a:lnTo>
                        <a:pt x="1034" y="404"/>
                      </a:lnTo>
                      <a:lnTo>
                        <a:pt x="1036" y="402"/>
                      </a:lnTo>
                      <a:lnTo>
                        <a:pt x="1038" y="402"/>
                      </a:lnTo>
                      <a:lnTo>
                        <a:pt x="1040" y="400"/>
                      </a:lnTo>
                      <a:lnTo>
                        <a:pt x="1042" y="400"/>
                      </a:lnTo>
                      <a:lnTo>
                        <a:pt x="1044" y="398"/>
                      </a:lnTo>
                      <a:lnTo>
                        <a:pt x="1046" y="398"/>
                      </a:lnTo>
                      <a:lnTo>
                        <a:pt x="1046" y="396"/>
                      </a:lnTo>
                      <a:lnTo>
                        <a:pt x="1044" y="396"/>
                      </a:lnTo>
                      <a:lnTo>
                        <a:pt x="1042" y="394"/>
                      </a:lnTo>
                      <a:lnTo>
                        <a:pt x="1040" y="394"/>
                      </a:lnTo>
                      <a:lnTo>
                        <a:pt x="1038" y="392"/>
                      </a:lnTo>
                      <a:lnTo>
                        <a:pt x="1036" y="392"/>
                      </a:lnTo>
                      <a:lnTo>
                        <a:pt x="1034" y="390"/>
                      </a:lnTo>
                      <a:lnTo>
                        <a:pt x="1032" y="390"/>
                      </a:lnTo>
                      <a:lnTo>
                        <a:pt x="1030" y="392"/>
                      </a:lnTo>
                      <a:lnTo>
                        <a:pt x="1024" y="392"/>
                      </a:lnTo>
                      <a:lnTo>
                        <a:pt x="1026" y="390"/>
                      </a:lnTo>
                      <a:lnTo>
                        <a:pt x="1028" y="390"/>
                      </a:lnTo>
                      <a:lnTo>
                        <a:pt x="1030" y="390"/>
                      </a:lnTo>
                      <a:lnTo>
                        <a:pt x="1032" y="388"/>
                      </a:lnTo>
                      <a:lnTo>
                        <a:pt x="1034" y="388"/>
                      </a:lnTo>
                      <a:lnTo>
                        <a:pt x="1036" y="388"/>
                      </a:lnTo>
                      <a:lnTo>
                        <a:pt x="1034" y="386"/>
                      </a:lnTo>
                      <a:lnTo>
                        <a:pt x="1032" y="386"/>
                      </a:lnTo>
                      <a:lnTo>
                        <a:pt x="1030" y="386"/>
                      </a:lnTo>
                      <a:lnTo>
                        <a:pt x="1028" y="386"/>
                      </a:lnTo>
                      <a:lnTo>
                        <a:pt x="1030" y="384"/>
                      </a:lnTo>
                      <a:lnTo>
                        <a:pt x="1034" y="382"/>
                      </a:lnTo>
                      <a:lnTo>
                        <a:pt x="1036" y="382"/>
                      </a:lnTo>
                      <a:lnTo>
                        <a:pt x="1038" y="380"/>
                      </a:lnTo>
                      <a:lnTo>
                        <a:pt x="1038" y="378"/>
                      </a:lnTo>
                      <a:lnTo>
                        <a:pt x="1038" y="376"/>
                      </a:lnTo>
                      <a:lnTo>
                        <a:pt x="1036" y="374"/>
                      </a:lnTo>
                      <a:lnTo>
                        <a:pt x="1028" y="374"/>
                      </a:lnTo>
                      <a:lnTo>
                        <a:pt x="1028" y="372"/>
                      </a:lnTo>
                      <a:lnTo>
                        <a:pt x="1030" y="372"/>
                      </a:lnTo>
                      <a:lnTo>
                        <a:pt x="1032" y="370"/>
                      </a:lnTo>
                      <a:lnTo>
                        <a:pt x="1032" y="368"/>
                      </a:lnTo>
                      <a:lnTo>
                        <a:pt x="1032" y="364"/>
                      </a:lnTo>
                      <a:lnTo>
                        <a:pt x="1032" y="362"/>
                      </a:lnTo>
                      <a:lnTo>
                        <a:pt x="1030" y="360"/>
                      </a:lnTo>
                      <a:lnTo>
                        <a:pt x="1028" y="358"/>
                      </a:lnTo>
                      <a:lnTo>
                        <a:pt x="1026" y="358"/>
                      </a:lnTo>
                      <a:lnTo>
                        <a:pt x="1028" y="356"/>
                      </a:lnTo>
                      <a:lnTo>
                        <a:pt x="1028" y="354"/>
                      </a:lnTo>
                      <a:lnTo>
                        <a:pt x="1030" y="352"/>
                      </a:lnTo>
                      <a:lnTo>
                        <a:pt x="1028" y="352"/>
                      </a:lnTo>
                      <a:lnTo>
                        <a:pt x="1026" y="354"/>
                      </a:lnTo>
                      <a:lnTo>
                        <a:pt x="1024" y="354"/>
                      </a:lnTo>
                      <a:lnTo>
                        <a:pt x="1022" y="356"/>
                      </a:lnTo>
                      <a:lnTo>
                        <a:pt x="1020" y="358"/>
                      </a:lnTo>
                      <a:lnTo>
                        <a:pt x="1020" y="360"/>
                      </a:lnTo>
                      <a:lnTo>
                        <a:pt x="1018" y="360"/>
                      </a:lnTo>
                      <a:lnTo>
                        <a:pt x="1018" y="362"/>
                      </a:lnTo>
                      <a:lnTo>
                        <a:pt x="1020" y="364"/>
                      </a:lnTo>
                      <a:lnTo>
                        <a:pt x="1018" y="364"/>
                      </a:lnTo>
                      <a:lnTo>
                        <a:pt x="1016" y="362"/>
                      </a:lnTo>
                      <a:lnTo>
                        <a:pt x="1014" y="362"/>
                      </a:lnTo>
                      <a:lnTo>
                        <a:pt x="1012" y="362"/>
                      </a:lnTo>
                      <a:lnTo>
                        <a:pt x="1012" y="364"/>
                      </a:lnTo>
                      <a:lnTo>
                        <a:pt x="1014" y="366"/>
                      </a:lnTo>
                      <a:lnTo>
                        <a:pt x="1014" y="368"/>
                      </a:lnTo>
                      <a:lnTo>
                        <a:pt x="1008" y="368"/>
                      </a:lnTo>
                      <a:lnTo>
                        <a:pt x="1006" y="370"/>
                      </a:lnTo>
                      <a:lnTo>
                        <a:pt x="1006" y="372"/>
                      </a:lnTo>
                      <a:lnTo>
                        <a:pt x="1004" y="372"/>
                      </a:lnTo>
                      <a:lnTo>
                        <a:pt x="1004" y="374"/>
                      </a:lnTo>
                      <a:lnTo>
                        <a:pt x="1006" y="374"/>
                      </a:lnTo>
                      <a:lnTo>
                        <a:pt x="1006" y="376"/>
                      </a:lnTo>
                      <a:lnTo>
                        <a:pt x="1002" y="376"/>
                      </a:lnTo>
                      <a:lnTo>
                        <a:pt x="1000" y="376"/>
                      </a:lnTo>
                      <a:lnTo>
                        <a:pt x="1000" y="378"/>
                      </a:lnTo>
                      <a:lnTo>
                        <a:pt x="998" y="380"/>
                      </a:lnTo>
                      <a:lnTo>
                        <a:pt x="998" y="382"/>
                      </a:lnTo>
                      <a:lnTo>
                        <a:pt x="996" y="384"/>
                      </a:lnTo>
                      <a:lnTo>
                        <a:pt x="996" y="386"/>
                      </a:lnTo>
                      <a:lnTo>
                        <a:pt x="996" y="388"/>
                      </a:lnTo>
                      <a:lnTo>
                        <a:pt x="992" y="388"/>
                      </a:lnTo>
                      <a:lnTo>
                        <a:pt x="994" y="384"/>
                      </a:lnTo>
                      <a:lnTo>
                        <a:pt x="994" y="382"/>
                      </a:lnTo>
                      <a:lnTo>
                        <a:pt x="996" y="380"/>
                      </a:lnTo>
                      <a:lnTo>
                        <a:pt x="996" y="378"/>
                      </a:lnTo>
                      <a:lnTo>
                        <a:pt x="994" y="376"/>
                      </a:lnTo>
                      <a:lnTo>
                        <a:pt x="992" y="374"/>
                      </a:lnTo>
                      <a:lnTo>
                        <a:pt x="990" y="374"/>
                      </a:lnTo>
                      <a:lnTo>
                        <a:pt x="990" y="376"/>
                      </a:lnTo>
                      <a:lnTo>
                        <a:pt x="986" y="378"/>
                      </a:lnTo>
                      <a:lnTo>
                        <a:pt x="984" y="382"/>
                      </a:lnTo>
                      <a:lnTo>
                        <a:pt x="982" y="382"/>
                      </a:lnTo>
                      <a:lnTo>
                        <a:pt x="982" y="384"/>
                      </a:lnTo>
                      <a:lnTo>
                        <a:pt x="980" y="384"/>
                      </a:lnTo>
                      <a:lnTo>
                        <a:pt x="978" y="384"/>
                      </a:lnTo>
                      <a:lnTo>
                        <a:pt x="976" y="386"/>
                      </a:lnTo>
                      <a:lnTo>
                        <a:pt x="974" y="388"/>
                      </a:lnTo>
                      <a:lnTo>
                        <a:pt x="972" y="388"/>
                      </a:lnTo>
                      <a:lnTo>
                        <a:pt x="970" y="390"/>
                      </a:lnTo>
                      <a:lnTo>
                        <a:pt x="968" y="390"/>
                      </a:lnTo>
                      <a:lnTo>
                        <a:pt x="968" y="392"/>
                      </a:lnTo>
                      <a:lnTo>
                        <a:pt x="966" y="392"/>
                      </a:lnTo>
                      <a:lnTo>
                        <a:pt x="968" y="390"/>
                      </a:lnTo>
                      <a:lnTo>
                        <a:pt x="968" y="388"/>
                      </a:lnTo>
                      <a:lnTo>
                        <a:pt x="968" y="382"/>
                      </a:lnTo>
                      <a:lnTo>
                        <a:pt x="966" y="386"/>
                      </a:lnTo>
                      <a:lnTo>
                        <a:pt x="962" y="388"/>
                      </a:lnTo>
                      <a:lnTo>
                        <a:pt x="960" y="388"/>
                      </a:lnTo>
                      <a:lnTo>
                        <a:pt x="960" y="390"/>
                      </a:lnTo>
                      <a:lnTo>
                        <a:pt x="958" y="390"/>
                      </a:lnTo>
                      <a:lnTo>
                        <a:pt x="956" y="390"/>
                      </a:lnTo>
                      <a:lnTo>
                        <a:pt x="954" y="392"/>
                      </a:lnTo>
                      <a:lnTo>
                        <a:pt x="950" y="392"/>
                      </a:lnTo>
                      <a:lnTo>
                        <a:pt x="948" y="392"/>
                      </a:lnTo>
                      <a:lnTo>
                        <a:pt x="946" y="394"/>
                      </a:lnTo>
                      <a:lnTo>
                        <a:pt x="944" y="394"/>
                      </a:lnTo>
                      <a:lnTo>
                        <a:pt x="946" y="392"/>
                      </a:lnTo>
                      <a:lnTo>
                        <a:pt x="948" y="392"/>
                      </a:lnTo>
                      <a:lnTo>
                        <a:pt x="950" y="392"/>
                      </a:lnTo>
                      <a:lnTo>
                        <a:pt x="952" y="390"/>
                      </a:lnTo>
                      <a:lnTo>
                        <a:pt x="954" y="390"/>
                      </a:lnTo>
                      <a:lnTo>
                        <a:pt x="956" y="388"/>
                      </a:lnTo>
                      <a:lnTo>
                        <a:pt x="958" y="388"/>
                      </a:lnTo>
                      <a:lnTo>
                        <a:pt x="960" y="388"/>
                      </a:lnTo>
                      <a:lnTo>
                        <a:pt x="960" y="386"/>
                      </a:lnTo>
                      <a:lnTo>
                        <a:pt x="962" y="384"/>
                      </a:lnTo>
                      <a:lnTo>
                        <a:pt x="962" y="382"/>
                      </a:lnTo>
                      <a:lnTo>
                        <a:pt x="964" y="380"/>
                      </a:lnTo>
                      <a:lnTo>
                        <a:pt x="964" y="378"/>
                      </a:lnTo>
                      <a:lnTo>
                        <a:pt x="962" y="376"/>
                      </a:lnTo>
                      <a:lnTo>
                        <a:pt x="960" y="376"/>
                      </a:lnTo>
                      <a:lnTo>
                        <a:pt x="958" y="376"/>
                      </a:lnTo>
                      <a:lnTo>
                        <a:pt x="956" y="376"/>
                      </a:lnTo>
                      <a:lnTo>
                        <a:pt x="954" y="376"/>
                      </a:lnTo>
                      <a:lnTo>
                        <a:pt x="952" y="376"/>
                      </a:lnTo>
                      <a:lnTo>
                        <a:pt x="950" y="378"/>
                      </a:lnTo>
                      <a:lnTo>
                        <a:pt x="948" y="378"/>
                      </a:lnTo>
                      <a:lnTo>
                        <a:pt x="946" y="380"/>
                      </a:lnTo>
                      <a:lnTo>
                        <a:pt x="942" y="380"/>
                      </a:lnTo>
                      <a:lnTo>
                        <a:pt x="942" y="376"/>
                      </a:lnTo>
                      <a:lnTo>
                        <a:pt x="944" y="374"/>
                      </a:lnTo>
                      <a:lnTo>
                        <a:pt x="946" y="374"/>
                      </a:lnTo>
                      <a:lnTo>
                        <a:pt x="948" y="374"/>
                      </a:lnTo>
                      <a:lnTo>
                        <a:pt x="948" y="376"/>
                      </a:lnTo>
                      <a:lnTo>
                        <a:pt x="950" y="376"/>
                      </a:lnTo>
                      <a:lnTo>
                        <a:pt x="950" y="374"/>
                      </a:lnTo>
                      <a:lnTo>
                        <a:pt x="952" y="374"/>
                      </a:lnTo>
                      <a:lnTo>
                        <a:pt x="952" y="368"/>
                      </a:lnTo>
                      <a:lnTo>
                        <a:pt x="950" y="368"/>
                      </a:lnTo>
                      <a:lnTo>
                        <a:pt x="950" y="366"/>
                      </a:lnTo>
                      <a:lnTo>
                        <a:pt x="952" y="366"/>
                      </a:lnTo>
                      <a:lnTo>
                        <a:pt x="954" y="366"/>
                      </a:lnTo>
                      <a:lnTo>
                        <a:pt x="954" y="364"/>
                      </a:lnTo>
                      <a:lnTo>
                        <a:pt x="956" y="364"/>
                      </a:lnTo>
                      <a:lnTo>
                        <a:pt x="958" y="362"/>
                      </a:lnTo>
                      <a:lnTo>
                        <a:pt x="958" y="360"/>
                      </a:lnTo>
                      <a:lnTo>
                        <a:pt x="956" y="360"/>
                      </a:lnTo>
                      <a:lnTo>
                        <a:pt x="954" y="358"/>
                      </a:lnTo>
                      <a:lnTo>
                        <a:pt x="950" y="356"/>
                      </a:lnTo>
                      <a:lnTo>
                        <a:pt x="946" y="356"/>
                      </a:lnTo>
                      <a:lnTo>
                        <a:pt x="944" y="356"/>
                      </a:lnTo>
                      <a:lnTo>
                        <a:pt x="954" y="356"/>
                      </a:lnTo>
                      <a:lnTo>
                        <a:pt x="958" y="354"/>
                      </a:lnTo>
                      <a:lnTo>
                        <a:pt x="960" y="354"/>
                      </a:lnTo>
                      <a:lnTo>
                        <a:pt x="960" y="352"/>
                      </a:lnTo>
                      <a:lnTo>
                        <a:pt x="962" y="352"/>
                      </a:lnTo>
                      <a:lnTo>
                        <a:pt x="962" y="350"/>
                      </a:lnTo>
                      <a:lnTo>
                        <a:pt x="962" y="348"/>
                      </a:lnTo>
                      <a:lnTo>
                        <a:pt x="964" y="346"/>
                      </a:lnTo>
                      <a:lnTo>
                        <a:pt x="966" y="346"/>
                      </a:lnTo>
                      <a:lnTo>
                        <a:pt x="966" y="344"/>
                      </a:lnTo>
                      <a:lnTo>
                        <a:pt x="968" y="344"/>
                      </a:lnTo>
                      <a:lnTo>
                        <a:pt x="970" y="344"/>
                      </a:lnTo>
                      <a:lnTo>
                        <a:pt x="972" y="342"/>
                      </a:lnTo>
                      <a:lnTo>
                        <a:pt x="972" y="340"/>
                      </a:lnTo>
                      <a:lnTo>
                        <a:pt x="970" y="340"/>
                      </a:lnTo>
                      <a:lnTo>
                        <a:pt x="968" y="340"/>
                      </a:lnTo>
                      <a:lnTo>
                        <a:pt x="966" y="340"/>
                      </a:lnTo>
                      <a:lnTo>
                        <a:pt x="964" y="342"/>
                      </a:lnTo>
                      <a:lnTo>
                        <a:pt x="964" y="340"/>
                      </a:lnTo>
                      <a:lnTo>
                        <a:pt x="962" y="340"/>
                      </a:lnTo>
                      <a:lnTo>
                        <a:pt x="962" y="338"/>
                      </a:lnTo>
                      <a:lnTo>
                        <a:pt x="946" y="338"/>
                      </a:lnTo>
                      <a:lnTo>
                        <a:pt x="946" y="336"/>
                      </a:lnTo>
                      <a:lnTo>
                        <a:pt x="946" y="332"/>
                      </a:lnTo>
                      <a:lnTo>
                        <a:pt x="946" y="330"/>
                      </a:lnTo>
                      <a:lnTo>
                        <a:pt x="948" y="330"/>
                      </a:lnTo>
                      <a:lnTo>
                        <a:pt x="950" y="330"/>
                      </a:lnTo>
                      <a:lnTo>
                        <a:pt x="950" y="328"/>
                      </a:lnTo>
                      <a:lnTo>
                        <a:pt x="948" y="326"/>
                      </a:lnTo>
                      <a:lnTo>
                        <a:pt x="944" y="326"/>
                      </a:lnTo>
                      <a:lnTo>
                        <a:pt x="944" y="328"/>
                      </a:lnTo>
                      <a:lnTo>
                        <a:pt x="942" y="328"/>
                      </a:lnTo>
                      <a:lnTo>
                        <a:pt x="944" y="326"/>
                      </a:lnTo>
                      <a:lnTo>
                        <a:pt x="944" y="324"/>
                      </a:lnTo>
                      <a:lnTo>
                        <a:pt x="944" y="322"/>
                      </a:lnTo>
                      <a:lnTo>
                        <a:pt x="942" y="322"/>
                      </a:lnTo>
                      <a:lnTo>
                        <a:pt x="940" y="324"/>
                      </a:lnTo>
                      <a:lnTo>
                        <a:pt x="936" y="324"/>
                      </a:lnTo>
                      <a:lnTo>
                        <a:pt x="936" y="316"/>
                      </a:lnTo>
                      <a:lnTo>
                        <a:pt x="934" y="316"/>
                      </a:lnTo>
                      <a:lnTo>
                        <a:pt x="932" y="314"/>
                      </a:lnTo>
                      <a:lnTo>
                        <a:pt x="930" y="314"/>
                      </a:lnTo>
                      <a:lnTo>
                        <a:pt x="928" y="314"/>
                      </a:lnTo>
                      <a:lnTo>
                        <a:pt x="926" y="314"/>
                      </a:lnTo>
                      <a:lnTo>
                        <a:pt x="924" y="316"/>
                      </a:lnTo>
                      <a:lnTo>
                        <a:pt x="922" y="316"/>
                      </a:lnTo>
                      <a:lnTo>
                        <a:pt x="918" y="318"/>
                      </a:lnTo>
                      <a:lnTo>
                        <a:pt x="916" y="318"/>
                      </a:lnTo>
                      <a:lnTo>
                        <a:pt x="914" y="318"/>
                      </a:lnTo>
                      <a:lnTo>
                        <a:pt x="912" y="316"/>
                      </a:lnTo>
                      <a:lnTo>
                        <a:pt x="906" y="316"/>
                      </a:lnTo>
                      <a:lnTo>
                        <a:pt x="904" y="316"/>
                      </a:lnTo>
                      <a:lnTo>
                        <a:pt x="902" y="318"/>
                      </a:lnTo>
                      <a:lnTo>
                        <a:pt x="900" y="318"/>
                      </a:lnTo>
                      <a:lnTo>
                        <a:pt x="898" y="318"/>
                      </a:lnTo>
                      <a:lnTo>
                        <a:pt x="896" y="316"/>
                      </a:lnTo>
                      <a:lnTo>
                        <a:pt x="892" y="316"/>
                      </a:lnTo>
                      <a:lnTo>
                        <a:pt x="888" y="314"/>
                      </a:lnTo>
                      <a:lnTo>
                        <a:pt x="884" y="314"/>
                      </a:lnTo>
                      <a:lnTo>
                        <a:pt x="880" y="312"/>
                      </a:lnTo>
                      <a:lnTo>
                        <a:pt x="876" y="312"/>
                      </a:lnTo>
                      <a:lnTo>
                        <a:pt x="876" y="314"/>
                      </a:lnTo>
                      <a:lnTo>
                        <a:pt x="874" y="314"/>
                      </a:lnTo>
                      <a:lnTo>
                        <a:pt x="872" y="316"/>
                      </a:lnTo>
                      <a:lnTo>
                        <a:pt x="870" y="316"/>
                      </a:lnTo>
                      <a:lnTo>
                        <a:pt x="870" y="318"/>
                      </a:lnTo>
                      <a:lnTo>
                        <a:pt x="868" y="318"/>
                      </a:lnTo>
                      <a:lnTo>
                        <a:pt x="868" y="320"/>
                      </a:lnTo>
                      <a:lnTo>
                        <a:pt x="866" y="320"/>
                      </a:lnTo>
                      <a:lnTo>
                        <a:pt x="866" y="322"/>
                      </a:lnTo>
                      <a:lnTo>
                        <a:pt x="864" y="322"/>
                      </a:lnTo>
                      <a:lnTo>
                        <a:pt x="866" y="324"/>
                      </a:lnTo>
                      <a:lnTo>
                        <a:pt x="868" y="326"/>
                      </a:lnTo>
                      <a:lnTo>
                        <a:pt x="870" y="326"/>
                      </a:lnTo>
                      <a:lnTo>
                        <a:pt x="870" y="328"/>
                      </a:lnTo>
                      <a:lnTo>
                        <a:pt x="872" y="328"/>
                      </a:lnTo>
                      <a:lnTo>
                        <a:pt x="872" y="330"/>
                      </a:lnTo>
                      <a:lnTo>
                        <a:pt x="870" y="330"/>
                      </a:lnTo>
                      <a:lnTo>
                        <a:pt x="866" y="334"/>
                      </a:lnTo>
                      <a:lnTo>
                        <a:pt x="864" y="336"/>
                      </a:lnTo>
                      <a:lnTo>
                        <a:pt x="862" y="336"/>
                      </a:lnTo>
                      <a:lnTo>
                        <a:pt x="860" y="338"/>
                      </a:lnTo>
                      <a:lnTo>
                        <a:pt x="860" y="340"/>
                      </a:lnTo>
                      <a:lnTo>
                        <a:pt x="856" y="340"/>
                      </a:lnTo>
                      <a:lnTo>
                        <a:pt x="854" y="340"/>
                      </a:lnTo>
                      <a:lnTo>
                        <a:pt x="854" y="342"/>
                      </a:lnTo>
                      <a:lnTo>
                        <a:pt x="856" y="342"/>
                      </a:lnTo>
                      <a:lnTo>
                        <a:pt x="858" y="344"/>
                      </a:lnTo>
                      <a:lnTo>
                        <a:pt x="856" y="346"/>
                      </a:lnTo>
                      <a:lnTo>
                        <a:pt x="854" y="348"/>
                      </a:lnTo>
                      <a:lnTo>
                        <a:pt x="854" y="350"/>
                      </a:lnTo>
                      <a:lnTo>
                        <a:pt x="854" y="352"/>
                      </a:lnTo>
                      <a:lnTo>
                        <a:pt x="854" y="358"/>
                      </a:lnTo>
                      <a:lnTo>
                        <a:pt x="854" y="360"/>
                      </a:lnTo>
                      <a:lnTo>
                        <a:pt x="852" y="362"/>
                      </a:lnTo>
                      <a:lnTo>
                        <a:pt x="848" y="362"/>
                      </a:lnTo>
                      <a:lnTo>
                        <a:pt x="846" y="362"/>
                      </a:lnTo>
                      <a:lnTo>
                        <a:pt x="844" y="362"/>
                      </a:lnTo>
                      <a:lnTo>
                        <a:pt x="844" y="364"/>
                      </a:lnTo>
                      <a:lnTo>
                        <a:pt x="842" y="364"/>
                      </a:lnTo>
                      <a:lnTo>
                        <a:pt x="840" y="364"/>
                      </a:lnTo>
                      <a:lnTo>
                        <a:pt x="840" y="366"/>
                      </a:lnTo>
                      <a:lnTo>
                        <a:pt x="840" y="368"/>
                      </a:lnTo>
                      <a:lnTo>
                        <a:pt x="838" y="370"/>
                      </a:lnTo>
                      <a:lnTo>
                        <a:pt x="840" y="370"/>
                      </a:lnTo>
                      <a:lnTo>
                        <a:pt x="836" y="370"/>
                      </a:lnTo>
                      <a:lnTo>
                        <a:pt x="834" y="372"/>
                      </a:lnTo>
                      <a:lnTo>
                        <a:pt x="832" y="372"/>
                      </a:lnTo>
                      <a:lnTo>
                        <a:pt x="830" y="374"/>
                      </a:lnTo>
                      <a:lnTo>
                        <a:pt x="830" y="376"/>
                      </a:lnTo>
                      <a:lnTo>
                        <a:pt x="826" y="376"/>
                      </a:lnTo>
                      <a:lnTo>
                        <a:pt x="824" y="378"/>
                      </a:lnTo>
                      <a:lnTo>
                        <a:pt x="822" y="380"/>
                      </a:lnTo>
                      <a:lnTo>
                        <a:pt x="824" y="382"/>
                      </a:lnTo>
                      <a:lnTo>
                        <a:pt x="826" y="384"/>
                      </a:lnTo>
                      <a:lnTo>
                        <a:pt x="828" y="384"/>
                      </a:lnTo>
                      <a:lnTo>
                        <a:pt x="830" y="386"/>
                      </a:lnTo>
                      <a:lnTo>
                        <a:pt x="832" y="388"/>
                      </a:lnTo>
                      <a:lnTo>
                        <a:pt x="836" y="390"/>
                      </a:lnTo>
                      <a:lnTo>
                        <a:pt x="836" y="398"/>
                      </a:lnTo>
                      <a:lnTo>
                        <a:pt x="836" y="400"/>
                      </a:lnTo>
                      <a:lnTo>
                        <a:pt x="836" y="402"/>
                      </a:lnTo>
                      <a:lnTo>
                        <a:pt x="834" y="408"/>
                      </a:lnTo>
                      <a:lnTo>
                        <a:pt x="832" y="412"/>
                      </a:lnTo>
                      <a:lnTo>
                        <a:pt x="830" y="418"/>
                      </a:lnTo>
                      <a:lnTo>
                        <a:pt x="830" y="420"/>
                      </a:lnTo>
                      <a:lnTo>
                        <a:pt x="826" y="424"/>
                      </a:lnTo>
                      <a:lnTo>
                        <a:pt x="824" y="426"/>
                      </a:lnTo>
                      <a:lnTo>
                        <a:pt x="818" y="428"/>
                      </a:lnTo>
                      <a:lnTo>
                        <a:pt x="814" y="432"/>
                      </a:lnTo>
                      <a:lnTo>
                        <a:pt x="808" y="434"/>
                      </a:lnTo>
                      <a:lnTo>
                        <a:pt x="800" y="440"/>
                      </a:lnTo>
                      <a:lnTo>
                        <a:pt x="796" y="442"/>
                      </a:lnTo>
                      <a:lnTo>
                        <a:pt x="792" y="444"/>
                      </a:lnTo>
                      <a:lnTo>
                        <a:pt x="790" y="446"/>
                      </a:lnTo>
                      <a:lnTo>
                        <a:pt x="782" y="446"/>
                      </a:lnTo>
                      <a:lnTo>
                        <a:pt x="778" y="446"/>
                      </a:lnTo>
                      <a:lnTo>
                        <a:pt x="774" y="446"/>
                      </a:lnTo>
                      <a:lnTo>
                        <a:pt x="770" y="448"/>
                      </a:lnTo>
                      <a:lnTo>
                        <a:pt x="768" y="448"/>
                      </a:lnTo>
                      <a:lnTo>
                        <a:pt x="766" y="448"/>
                      </a:lnTo>
                      <a:lnTo>
                        <a:pt x="764" y="448"/>
                      </a:lnTo>
                      <a:lnTo>
                        <a:pt x="764" y="450"/>
                      </a:lnTo>
                      <a:lnTo>
                        <a:pt x="764" y="454"/>
                      </a:lnTo>
                      <a:lnTo>
                        <a:pt x="764" y="456"/>
                      </a:lnTo>
                      <a:lnTo>
                        <a:pt x="764" y="458"/>
                      </a:lnTo>
                      <a:lnTo>
                        <a:pt x="766" y="460"/>
                      </a:lnTo>
                      <a:lnTo>
                        <a:pt x="766" y="462"/>
                      </a:lnTo>
                      <a:lnTo>
                        <a:pt x="766" y="466"/>
                      </a:lnTo>
                      <a:lnTo>
                        <a:pt x="766" y="468"/>
                      </a:lnTo>
                      <a:lnTo>
                        <a:pt x="764" y="468"/>
                      </a:lnTo>
                      <a:lnTo>
                        <a:pt x="762" y="472"/>
                      </a:lnTo>
                      <a:lnTo>
                        <a:pt x="762" y="474"/>
                      </a:lnTo>
                      <a:lnTo>
                        <a:pt x="760" y="476"/>
                      </a:lnTo>
                      <a:lnTo>
                        <a:pt x="758" y="478"/>
                      </a:lnTo>
                      <a:lnTo>
                        <a:pt x="758" y="480"/>
                      </a:lnTo>
                      <a:lnTo>
                        <a:pt x="758" y="482"/>
                      </a:lnTo>
                      <a:lnTo>
                        <a:pt x="758" y="484"/>
                      </a:lnTo>
                      <a:lnTo>
                        <a:pt x="758" y="492"/>
                      </a:lnTo>
                      <a:lnTo>
                        <a:pt x="758" y="494"/>
                      </a:lnTo>
                      <a:lnTo>
                        <a:pt x="758" y="498"/>
                      </a:lnTo>
                      <a:lnTo>
                        <a:pt x="756" y="498"/>
                      </a:lnTo>
                      <a:lnTo>
                        <a:pt x="754" y="500"/>
                      </a:lnTo>
                      <a:lnTo>
                        <a:pt x="752" y="500"/>
                      </a:lnTo>
                      <a:lnTo>
                        <a:pt x="750" y="502"/>
                      </a:lnTo>
                      <a:lnTo>
                        <a:pt x="748" y="504"/>
                      </a:lnTo>
                      <a:lnTo>
                        <a:pt x="746" y="504"/>
                      </a:lnTo>
                      <a:lnTo>
                        <a:pt x="746" y="506"/>
                      </a:lnTo>
                      <a:lnTo>
                        <a:pt x="744" y="506"/>
                      </a:lnTo>
                      <a:lnTo>
                        <a:pt x="744" y="512"/>
                      </a:lnTo>
                      <a:lnTo>
                        <a:pt x="742" y="514"/>
                      </a:lnTo>
                      <a:lnTo>
                        <a:pt x="742" y="516"/>
                      </a:lnTo>
                      <a:lnTo>
                        <a:pt x="740" y="516"/>
                      </a:lnTo>
                      <a:lnTo>
                        <a:pt x="740" y="518"/>
                      </a:lnTo>
                      <a:lnTo>
                        <a:pt x="740" y="516"/>
                      </a:lnTo>
                      <a:lnTo>
                        <a:pt x="740" y="510"/>
                      </a:lnTo>
                      <a:lnTo>
                        <a:pt x="734" y="510"/>
                      </a:lnTo>
                      <a:lnTo>
                        <a:pt x="732" y="512"/>
                      </a:lnTo>
                      <a:lnTo>
                        <a:pt x="730" y="514"/>
                      </a:lnTo>
                      <a:lnTo>
                        <a:pt x="728" y="516"/>
                      </a:lnTo>
                      <a:lnTo>
                        <a:pt x="728" y="518"/>
                      </a:lnTo>
                      <a:lnTo>
                        <a:pt x="730" y="520"/>
                      </a:lnTo>
                      <a:lnTo>
                        <a:pt x="730" y="524"/>
                      </a:lnTo>
                      <a:lnTo>
                        <a:pt x="728" y="524"/>
                      </a:lnTo>
                      <a:lnTo>
                        <a:pt x="728" y="522"/>
                      </a:lnTo>
                      <a:lnTo>
                        <a:pt x="726" y="518"/>
                      </a:lnTo>
                      <a:lnTo>
                        <a:pt x="726" y="516"/>
                      </a:lnTo>
                      <a:lnTo>
                        <a:pt x="724" y="516"/>
                      </a:lnTo>
                      <a:lnTo>
                        <a:pt x="722" y="516"/>
                      </a:lnTo>
                      <a:lnTo>
                        <a:pt x="720" y="516"/>
                      </a:lnTo>
                      <a:lnTo>
                        <a:pt x="716" y="516"/>
                      </a:lnTo>
                      <a:lnTo>
                        <a:pt x="714" y="518"/>
                      </a:lnTo>
                      <a:lnTo>
                        <a:pt x="712" y="518"/>
                      </a:lnTo>
                      <a:lnTo>
                        <a:pt x="710" y="518"/>
                      </a:lnTo>
                      <a:lnTo>
                        <a:pt x="712" y="518"/>
                      </a:lnTo>
                      <a:lnTo>
                        <a:pt x="716" y="514"/>
                      </a:lnTo>
                      <a:lnTo>
                        <a:pt x="718" y="512"/>
                      </a:lnTo>
                      <a:lnTo>
                        <a:pt x="720" y="510"/>
                      </a:lnTo>
                      <a:lnTo>
                        <a:pt x="720" y="508"/>
                      </a:lnTo>
                      <a:lnTo>
                        <a:pt x="722" y="506"/>
                      </a:lnTo>
                      <a:lnTo>
                        <a:pt x="720" y="506"/>
                      </a:lnTo>
                      <a:lnTo>
                        <a:pt x="720" y="504"/>
                      </a:lnTo>
                      <a:lnTo>
                        <a:pt x="718" y="504"/>
                      </a:lnTo>
                      <a:lnTo>
                        <a:pt x="716" y="502"/>
                      </a:lnTo>
                      <a:lnTo>
                        <a:pt x="712" y="500"/>
                      </a:lnTo>
                      <a:lnTo>
                        <a:pt x="710" y="500"/>
                      </a:lnTo>
                      <a:lnTo>
                        <a:pt x="710" y="498"/>
                      </a:lnTo>
                      <a:lnTo>
                        <a:pt x="708" y="498"/>
                      </a:lnTo>
                      <a:lnTo>
                        <a:pt x="710" y="498"/>
                      </a:lnTo>
                      <a:lnTo>
                        <a:pt x="710" y="496"/>
                      </a:lnTo>
                      <a:lnTo>
                        <a:pt x="712" y="496"/>
                      </a:lnTo>
                      <a:lnTo>
                        <a:pt x="712" y="494"/>
                      </a:lnTo>
                      <a:lnTo>
                        <a:pt x="712" y="492"/>
                      </a:lnTo>
                      <a:lnTo>
                        <a:pt x="712" y="490"/>
                      </a:lnTo>
                      <a:lnTo>
                        <a:pt x="710" y="488"/>
                      </a:lnTo>
                      <a:lnTo>
                        <a:pt x="710" y="486"/>
                      </a:lnTo>
                      <a:lnTo>
                        <a:pt x="710" y="484"/>
                      </a:lnTo>
                      <a:lnTo>
                        <a:pt x="710" y="482"/>
                      </a:lnTo>
                      <a:lnTo>
                        <a:pt x="708" y="482"/>
                      </a:lnTo>
                      <a:lnTo>
                        <a:pt x="710" y="480"/>
                      </a:lnTo>
                      <a:lnTo>
                        <a:pt x="712" y="480"/>
                      </a:lnTo>
                      <a:lnTo>
                        <a:pt x="714" y="478"/>
                      </a:lnTo>
                      <a:lnTo>
                        <a:pt x="716" y="478"/>
                      </a:lnTo>
                      <a:lnTo>
                        <a:pt x="716" y="476"/>
                      </a:lnTo>
                      <a:lnTo>
                        <a:pt x="716" y="474"/>
                      </a:lnTo>
                      <a:lnTo>
                        <a:pt x="716" y="472"/>
                      </a:lnTo>
                      <a:lnTo>
                        <a:pt x="718" y="470"/>
                      </a:lnTo>
                      <a:lnTo>
                        <a:pt x="720" y="470"/>
                      </a:lnTo>
                      <a:lnTo>
                        <a:pt x="720" y="468"/>
                      </a:lnTo>
                      <a:lnTo>
                        <a:pt x="722" y="468"/>
                      </a:lnTo>
                      <a:lnTo>
                        <a:pt x="722" y="464"/>
                      </a:lnTo>
                      <a:lnTo>
                        <a:pt x="722" y="458"/>
                      </a:lnTo>
                      <a:lnTo>
                        <a:pt x="724" y="458"/>
                      </a:lnTo>
                      <a:lnTo>
                        <a:pt x="726" y="456"/>
                      </a:lnTo>
                      <a:lnTo>
                        <a:pt x="730" y="454"/>
                      </a:lnTo>
                      <a:lnTo>
                        <a:pt x="732" y="452"/>
                      </a:lnTo>
                      <a:lnTo>
                        <a:pt x="732" y="450"/>
                      </a:lnTo>
                      <a:lnTo>
                        <a:pt x="734" y="448"/>
                      </a:lnTo>
                      <a:lnTo>
                        <a:pt x="734" y="446"/>
                      </a:lnTo>
                      <a:lnTo>
                        <a:pt x="732" y="444"/>
                      </a:lnTo>
                      <a:lnTo>
                        <a:pt x="730" y="444"/>
                      </a:lnTo>
                      <a:lnTo>
                        <a:pt x="726" y="444"/>
                      </a:lnTo>
                      <a:lnTo>
                        <a:pt x="724" y="442"/>
                      </a:lnTo>
                      <a:lnTo>
                        <a:pt x="722" y="442"/>
                      </a:lnTo>
                      <a:lnTo>
                        <a:pt x="716" y="442"/>
                      </a:lnTo>
                      <a:lnTo>
                        <a:pt x="696" y="442"/>
                      </a:lnTo>
                      <a:lnTo>
                        <a:pt x="694" y="442"/>
                      </a:lnTo>
                      <a:lnTo>
                        <a:pt x="692" y="444"/>
                      </a:lnTo>
                      <a:lnTo>
                        <a:pt x="690" y="444"/>
                      </a:lnTo>
                      <a:lnTo>
                        <a:pt x="688" y="444"/>
                      </a:lnTo>
                      <a:lnTo>
                        <a:pt x="690" y="442"/>
                      </a:lnTo>
                      <a:lnTo>
                        <a:pt x="690" y="440"/>
                      </a:lnTo>
                      <a:lnTo>
                        <a:pt x="692" y="438"/>
                      </a:lnTo>
                      <a:lnTo>
                        <a:pt x="692" y="436"/>
                      </a:lnTo>
                      <a:lnTo>
                        <a:pt x="690" y="434"/>
                      </a:lnTo>
                      <a:lnTo>
                        <a:pt x="688" y="434"/>
                      </a:lnTo>
                      <a:lnTo>
                        <a:pt x="686" y="434"/>
                      </a:lnTo>
                      <a:lnTo>
                        <a:pt x="682" y="434"/>
                      </a:lnTo>
                      <a:lnTo>
                        <a:pt x="680" y="432"/>
                      </a:lnTo>
                      <a:lnTo>
                        <a:pt x="676" y="432"/>
                      </a:lnTo>
                      <a:lnTo>
                        <a:pt x="672" y="430"/>
                      </a:lnTo>
                      <a:lnTo>
                        <a:pt x="670" y="430"/>
                      </a:lnTo>
                      <a:lnTo>
                        <a:pt x="670" y="424"/>
                      </a:lnTo>
                      <a:lnTo>
                        <a:pt x="668" y="422"/>
                      </a:lnTo>
                      <a:lnTo>
                        <a:pt x="666" y="418"/>
                      </a:lnTo>
                      <a:lnTo>
                        <a:pt x="664" y="416"/>
                      </a:lnTo>
                      <a:lnTo>
                        <a:pt x="662" y="416"/>
                      </a:lnTo>
                      <a:lnTo>
                        <a:pt x="660" y="414"/>
                      </a:lnTo>
                      <a:lnTo>
                        <a:pt x="658" y="412"/>
                      </a:lnTo>
                      <a:lnTo>
                        <a:pt x="654" y="412"/>
                      </a:lnTo>
                      <a:lnTo>
                        <a:pt x="650" y="412"/>
                      </a:lnTo>
                      <a:lnTo>
                        <a:pt x="648" y="410"/>
                      </a:lnTo>
                      <a:lnTo>
                        <a:pt x="646" y="408"/>
                      </a:lnTo>
                      <a:lnTo>
                        <a:pt x="642" y="408"/>
                      </a:lnTo>
                      <a:lnTo>
                        <a:pt x="630" y="408"/>
                      </a:lnTo>
                      <a:lnTo>
                        <a:pt x="624" y="408"/>
                      </a:lnTo>
                      <a:lnTo>
                        <a:pt x="618" y="410"/>
                      </a:lnTo>
                      <a:lnTo>
                        <a:pt x="614" y="410"/>
                      </a:lnTo>
                      <a:lnTo>
                        <a:pt x="612" y="410"/>
                      </a:lnTo>
                      <a:lnTo>
                        <a:pt x="608" y="410"/>
                      </a:lnTo>
                      <a:lnTo>
                        <a:pt x="606" y="412"/>
                      </a:lnTo>
                      <a:lnTo>
                        <a:pt x="608" y="410"/>
                      </a:lnTo>
                      <a:lnTo>
                        <a:pt x="612" y="408"/>
                      </a:lnTo>
                      <a:lnTo>
                        <a:pt x="614" y="408"/>
                      </a:lnTo>
                      <a:lnTo>
                        <a:pt x="616" y="406"/>
                      </a:lnTo>
                      <a:lnTo>
                        <a:pt x="616" y="404"/>
                      </a:lnTo>
                      <a:lnTo>
                        <a:pt x="616" y="402"/>
                      </a:lnTo>
                      <a:lnTo>
                        <a:pt x="618" y="400"/>
                      </a:lnTo>
                      <a:lnTo>
                        <a:pt x="618" y="398"/>
                      </a:lnTo>
                      <a:lnTo>
                        <a:pt x="620" y="394"/>
                      </a:lnTo>
                      <a:lnTo>
                        <a:pt x="620" y="390"/>
                      </a:lnTo>
                      <a:lnTo>
                        <a:pt x="622" y="386"/>
                      </a:lnTo>
                      <a:lnTo>
                        <a:pt x="622" y="384"/>
                      </a:lnTo>
                      <a:lnTo>
                        <a:pt x="624" y="382"/>
                      </a:lnTo>
                      <a:lnTo>
                        <a:pt x="624" y="380"/>
                      </a:lnTo>
                      <a:lnTo>
                        <a:pt x="622" y="380"/>
                      </a:lnTo>
                      <a:lnTo>
                        <a:pt x="618" y="380"/>
                      </a:lnTo>
                      <a:lnTo>
                        <a:pt x="616" y="378"/>
                      </a:lnTo>
                      <a:lnTo>
                        <a:pt x="612" y="378"/>
                      </a:lnTo>
                      <a:lnTo>
                        <a:pt x="612" y="380"/>
                      </a:lnTo>
                      <a:lnTo>
                        <a:pt x="610" y="380"/>
                      </a:lnTo>
                      <a:lnTo>
                        <a:pt x="608" y="382"/>
                      </a:lnTo>
                      <a:lnTo>
                        <a:pt x="606" y="384"/>
                      </a:lnTo>
                      <a:lnTo>
                        <a:pt x="604" y="386"/>
                      </a:lnTo>
                      <a:lnTo>
                        <a:pt x="602" y="386"/>
                      </a:lnTo>
                      <a:lnTo>
                        <a:pt x="604" y="384"/>
                      </a:lnTo>
                      <a:lnTo>
                        <a:pt x="606" y="382"/>
                      </a:lnTo>
                      <a:lnTo>
                        <a:pt x="606" y="380"/>
                      </a:lnTo>
                      <a:lnTo>
                        <a:pt x="606" y="376"/>
                      </a:lnTo>
                      <a:lnTo>
                        <a:pt x="606" y="372"/>
                      </a:lnTo>
                      <a:lnTo>
                        <a:pt x="616" y="364"/>
                      </a:lnTo>
                      <a:lnTo>
                        <a:pt x="616" y="360"/>
                      </a:lnTo>
                      <a:lnTo>
                        <a:pt x="618" y="358"/>
                      </a:lnTo>
                      <a:lnTo>
                        <a:pt x="620" y="356"/>
                      </a:lnTo>
                      <a:lnTo>
                        <a:pt x="620" y="354"/>
                      </a:lnTo>
                      <a:lnTo>
                        <a:pt x="622" y="352"/>
                      </a:lnTo>
                      <a:lnTo>
                        <a:pt x="624" y="352"/>
                      </a:lnTo>
                      <a:lnTo>
                        <a:pt x="630" y="348"/>
                      </a:lnTo>
                      <a:lnTo>
                        <a:pt x="634" y="344"/>
                      </a:lnTo>
                      <a:lnTo>
                        <a:pt x="640" y="340"/>
                      </a:lnTo>
                      <a:lnTo>
                        <a:pt x="642" y="340"/>
                      </a:lnTo>
                      <a:lnTo>
                        <a:pt x="644" y="338"/>
                      </a:lnTo>
                      <a:lnTo>
                        <a:pt x="646" y="338"/>
                      </a:lnTo>
                      <a:lnTo>
                        <a:pt x="648" y="338"/>
                      </a:lnTo>
                      <a:lnTo>
                        <a:pt x="646" y="336"/>
                      </a:lnTo>
                      <a:lnTo>
                        <a:pt x="646" y="334"/>
                      </a:lnTo>
                      <a:lnTo>
                        <a:pt x="644" y="334"/>
                      </a:lnTo>
                      <a:lnTo>
                        <a:pt x="648" y="332"/>
                      </a:lnTo>
                      <a:lnTo>
                        <a:pt x="650" y="332"/>
                      </a:lnTo>
                      <a:lnTo>
                        <a:pt x="652" y="330"/>
                      </a:lnTo>
                      <a:lnTo>
                        <a:pt x="654" y="330"/>
                      </a:lnTo>
                      <a:lnTo>
                        <a:pt x="656" y="330"/>
                      </a:lnTo>
                      <a:lnTo>
                        <a:pt x="658" y="328"/>
                      </a:lnTo>
                      <a:lnTo>
                        <a:pt x="660" y="328"/>
                      </a:lnTo>
                      <a:lnTo>
                        <a:pt x="660" y="326"/>
                      </a:lnTo>
                      <a:lnTo>
                        <a:pt x="662" y="324"/>
                      </a:lnTo>
                      <a:lnTo>
                        <a:pt x="664" y="324"/>
                      </a:lnTo>
                      <a:lnTo>
                        <a:pt x="666" y="322"/>
                      </a:lnTo>
                      <a:lnTo>
                        <a:pt x="670" y="322"/>
                      </a:lnTo>
                      <a:lnTo>
                        <a:pt x="670" y="318"/>
                      </a:lnTo>
                      <a:lnTo>
                        <a:pt x="674" y="316"/>
                      </a:lnTo>
                      <a:lnTo>
                        <a:pt x="678" y="316"/>
                      </a:lnTo>
                      <a:lnTo>
                        <a:pt x="680" y="316"/>
                      </a:lnTo>
                      <a:lnTo>
                        <a:pt x="682" y="314"/>
                      </a:lnTo>
                      <a:lnTo>
                        <a:pt x="684" y="312"/>
                      </a:lnTo>
                      <a:lnTo>
                        <a:pt x="686" y="312"/>
                      </a:lnTo>
                      <a:lnTo>
                        <a:pt x="690" y="308"/>
                      </a:lnTo>
                      <a:lnTo>
                        <a:pt x="704" y="308"/>
                      </a:lnTo>
                      <a:lnTo>
                        <a:pt x="710" y="306"/>
                      </a:lnTo>
                      <a:lnTo>
                        <a:pt x="712" y="306"/>
                      </a:lnTo>
                      <a:lnTo>
                        <a:pt x="714" y="306"/>
                      </a:lnTo>
                      <a:lnTo>
                        <a:pt x="716" y="304"/>
                      </a:lnTo>
                      <a:lnTo>
                        <a:pt x="716" y="302"/>
                      </a:lnTo>
                      <a:lnTo>
                        <a:pt x="716" y="300"/>
                      </a:lnTo>
                      <a:lnTo>
                        <a:pt x="714" y="298"/>
                      </a:lnTo>
                      <a:lnTo>
                        <a:pt x="714" y="296"/>
                      </a:lnTo>
                      <a:lnTo>
                        <a:pt x="712" y="294"/>
                      </a:lnTo>
                      <a:lnTo>
                        <a:pt x="710" y="294"/>
                      </a:lnTo>
                      <a:lnTo>
                        <a:pt x="710" y="292"/>
                      </a:lnTo>
                      <a:lnTo>
                        <a:pt x="708" y="294"/>
                      </a:lnTo>
                      <a:lnTo>
                        <a:pt x="702" y="294"/>
                      </a:lnTo>
                      <a:lnTo>
                        <a:pt x="700" y="294"/>
                      </a:lnTo>
                      <a:lnTo>
                        <a:pt x="696" y="294"/>
                      </a:lnTo>
                      <a:lnTo>
                        <a:pt x="696" y="292"/>
                      </a:lnTo>
                      <a:lnTo>
                        <a:pt x="698" y="292"/>
                      </a:lnTo>
                      <a:lnTo>
                        <a:pt x="696" y="292"/>
                      </a:lnTo>
                      <a:lnTo>
                        <a:pt x="694" y="290"/>
                      </a:lnTo>
                      <a:lnTo>
                        <a:pt x="692" y="290"/>
                      </a:lnTo>
                      <a:lnTo>
                        <a:pt x="690" y="288"/>
                      </a:lnTo>
                      <a:lnTo>
                        <a:pt x="688" y="288"/>
                      </a:lnTo>
                      <a:lnTo>
                        <a:pt x="686" y="288"/>
                      </a:lnTo>
                      <a:lnTo>
                        <a:pt x="686" y="286"/>
                      </a:lnTo>
                      <a:lnTo>
                        <a:pt x="688" y="286"/>
                      </a:lnTo>
                      <a:lnTo>
                        <a:pt x="690" y="286"/>
                      </a:lnTo>
                      <a:lnTo>
                        <a:pt x="694" y="286"/>
                      </a:lnTo>
                      <a:lnTo>
                        <a:pt x="698" y="286"/>
                      </a:lnTo>
                      <a:lnTo>
                        <a:pt x="700" y="288"/>
                      </a:lnTo>
                      <a:lnTo>
                        <a:pt x="702" y="288"/>
                      </a:lnTo>
                      <a:lnTo>
                        <a:pt x="704" y="288"/>
                      </a:lnTo>
                      <a:lnTo>
                        <a:pt x="706" y="290"/>
                      </a:lnTo>
                      <a:lnTo>
                        <a:pt x="708" y="290"/>
                      </a:lnTo>
                      <a:lnTo>
                        <a:pt x="710" y="290"/>
                      </a:lnTo>
                      <a:lnTo>
                        <a:pt x="710" y="292"/>
                      </a:lnTo>
                      <a:lnTo>
                        <a:pt x="712" y="292"/>
                      </a:lnTo>
                      <a:lnTo>
                        <a:pt x="714" y="294"/>
                      </a:lnTo>
                      <a:lnTo>
                        <a:pt x="716" y="294"/>
                      </a:lnTo>
                      <a:lnTo>
                        <a:pt x="720" y="296"/>
                      </a:lnTo>
                      <a:lnTo>
                        <a:pt x="724" y="296"/>
                      </a:lnTo>
                      <a:lnTo>
                        <a:pt x="728" y="294"/>
                      </a:lnTo>
                      <a:lnTo>
                        <a:pt x="730" y="292"/>
                      </a:lnTo>
                      <a:lnTo>
                        <a:pt x="732" y="290"/>
                      </a:lnTo>
                      <a:lnTo>
                        <a:pt x="734" y="288"/>
                      </a:lnTo>
                      <a:lnTo>
                        <a:pt x="736" y="286"/>
                      </a:lnTo>
                      <a:lnTo>
                        <a:pt x="736" y="284"/>
                      </a:lnTo>
                      <a:lnTo>
                        <a:pt x="738" y="284"/>
                      </a:lnTo>
                      <a:lnTo>
                        <a:pt x="738" y="282"/>
                      </a:lnTo>
                      <a:lnTo>
                        <a:pt x="740" y="282"/>
                      </a:lnTo>
                      <a:lnTo>
                        <a:pt x="740" y="284"/>
                      </a:lnTo>
                      <a:lnTo>
                        <a:pt x="742" y="284"/>
                      </a:lnTo>
                      <a:lnTo>
                        <a:pt x="744" y="286"/>
                      </a:lnTo>
                      <a:lnTo>
                        <a:pt x="746" y="286"/>
                      </a:lnTo>
                      <a:lnTo>
                        <a:pt x="748" y="286"/>
                      </a:lnTo>
                      <a:lnTo>
                        <a:pt x="750" y="288"/>
                      </a:lnTo>
                      <a:lnTo>
                        <a:pt x="754" y="288"/>
                      </a:lnTo>
                      <a:lnTo>
                        <a:pt x="754" y="286"/>
                      </a:lnTo>
                      <a:lnTo>
                        <a:pt x="756" y="286"/>
                      </a:lnTo>
                      <a:lnTo>
                        <a:pt x="758" y="286"/>
                      </a:lnTo>
                      <a:lnTo>
                        <a:pt x="762" y="284"/>
                      </a:lnTo>
                      <a:lnTo>
                        <a:pt x="766" y="282"/>
                      </a:lnTo>
                      <a:lnTo>
                        <a:pt x="768" y="280"/>
                      </a:lnTo>
                      <a:lnTo>
                        <a:pt x="772" y="280"/>
                      </a:lnTo>
                      <a:lnTo>
                        <a:pt x="776" y="278"/>
                      </a:lnTo>
                      <a:lnTo>
                        <a:pt x="778" y="276"/>
                      </a:lnTo>
                      <a:lnTo>
                        <a:pt x="782" y="276"/>
                      </a:lnTo>
                      <a:lnTo>
                        <a:pt x="786" y="272"/>
                      </a:lnTo>
                      <a:lnTo>
                        <a:pt x="788" y="270"/>
                      </a:lnTo>
                      <a:lnTo>
                        <a:pt x="790" y="270"/>
                      </a:lnTo>
                      <a:lnTo>
                        <a:pt x="790" y="268"/>
                      </a:lnTo>
                      <a:lnTo>
                        <a:pt x="788" y="268"/>
                      </a:lnTo>
                      <a:lnTo>
                        <a:pt x="776" y="268"/>
                      </a:lnTo>
                      <a:lnTo>
                        <a:pt x="772" y="266"/>
                      </a:lnTo>
                      <a:lnTo>
                        <a:pt x="766" y="266"/>
                      </a:lnTo>
                      <a:lnTo>
                        <a:pt x="764" y="264"/>
                      </a:lnTo>
                      <a:lnTo>
                        <a:pt x="764" y="262"/>
                      </a:lnTo>
                      <a:lnTo>
                        <a:pt x="764" y="260"/>
                      </a:lnTo>
                      <a:lnTo>
                        <a:pt x="760" y="260"/>
                      </a:lnTo>
                      <a:lnTo>
                        <a:pt x="758" y="258"/>
                      </a:lnTo>
                      <a:lnTo>
                        <a:pt x="754" y="258"/>
                      </a:lnTo>
                      <a:lnTo>
                        <a:pt x="752" y="256"/>
                      </a:lnTo>
                      <a:lnTo>
                        <a:pt x="750" y="256"/>
                      </a:lnTo>
                      <a:lnTo>
                        <a:pt x="748" y="256"/>
                      </a:lnTo>
                      <a:lnTo>
                        <a:pt x="748" y="254"/>
                      </a:lnTo>
                      <a:lnTo>
                        <a:pt x="746" y="254"/>
                      </a:lnTo>
                      <a:lnTo>
                        <a:pt x="744" y="254"/>
                      </a:lnTo>
                      <a:lnTo>
                        <a:pt x="748" y="254"/>
                      </a:lnTo>
                      <a:lnTo>
                        <a:pt x="748" y="252"/>
                      </a:lnTo>
                      <a:lnTo>
                        <a:pt x="758" y="252"/>
                      </a:lnTo>
                      <a:lnTo>
                        <a:pt x="762" y="252"/>
                      </a:lnTo>
                      <a:lnTo>
                        <a:pt x="766" y="252"/>
                      </a:lnTo>
                      <a:lnTo>
                        <a:pt x="770" y="252"/>
                      </a:lnTo>
                      <a:lnTo>
                        <a:pt x="772" y="254"/>
                      </a:lnTo>
                      <a:lnTo>
                        <a:pt x="774" y="256"/>
                      </a:lnTo>
                      <a:lnTo>
                        <a:pt x="776" y="258"/>
                      </a:lnTo>
                      <a:lnTo>
                        <a:pt x="778" y="260"/>
                      </a:lnTo>
                      <a:lnTo>
                        <a:pt x="782" y="264"/>
                      </a:lnTo>
                      <a:lnTo>
                        <a:pt x="788" y="264"/>
                      </a:lnTo>
                      <a:lnTo>
                        <a:pt x="790" y="264"/>
                      </a:lnTo>
                      <a:lnTo>
                        <a:pt x="792" y="262"/>
                      </a:lnTo>
                      <a:lnTo>
                        <a:pt x="798" y="260"/>
                      </a:lnTo>
                      <a:lnTo>
                        <a:pt x="804" y="258"/>
                      </a:lnTo>
                      <a:lnTo>
                        <a:pt x="808" y="254"/>
                      </a:lnTo>
                      <a:lnTo>
                        <a:pt x="812" y="254"/>
                      </a:lnTo>
                      <a:lnTo>
                        <a:pt x="814" y="252"/>
                      </a:lnTo>
                      <a:lnTo>
                        <a:pt x="816" y="252"/>
                      </a:lnTo>
                      <a:lnTo>
                        <a:pt x="818" y="252"/>
                      </a:lnTo>
                      <a:lnTo>
                        <a:pt x="818" y="250"/>
                      </a:lnTo>
                      <a:lnTo>
                        <a:pt x="816" y="250"/>
                      </a:lnTo>
                      <a:lnTo>
                        <a:pt x="814" y="248"/>
                      </a:lnTo>
                      <a:lnTo>
                        <a:pt x="812" y="248"/>
                      </a:lnTo>
                      <a:lnTo>
                        <a:pt x="812" y="246"/>
                      </a:lnTo>
                      <a:lnTo>
                        <a:pt x="814" y="246"/>
                      </a:lnTo>
                      <a:lnTo>
                        <a:pt x="816" y="244"/>
                      </a:lnTo>
                      <a:lnTo>
                        <a:pt x="818" y="244"/>
                      </a:lnTo>
                      <a:lnTo>
                        <a:pt x="828" y="244"/>
                      </a:lnTo>
                      <a:lnTo>
                        <a:pt x="830" y="246"/>
                      </a:lnTo>
                      <a:lnTo>
                        <a:pt x="830" y="248"/>
                      </a:lnTo>
                      <a:lnTo>
                        <a:pt x="834" y="250"/>
                      </a:lnTo>
                      <a:lnTo>
                        <a:pt x="836" y="250"/>
                      </a:lnTo>
                      <a:lnTo>
                        <a:pt x="838" y="250"/>
                      </a:lnTo>
                      <a:lnTo>
                        <a:pt x="838" y="246"/>
                      </a:lnTo>
                      <a:lnTo>
                        <a:pt x="840" y="246"/>
                      </a:lnTo>
                      <a:lnTo>
                        <a:pt x="840" y="248"/>
                      </a:lnTo>
                      <a:lnTo>
                        <a:pt x="842" y="248"/>
                      </a:lnTo>
                      <a:lnTo>
                        <a:pt x="842" y="250"/>
                      </a:lnTo>
                      <a:lnTo>
                        <a:pt x="846" y="250"/>
                      </a:lnTo>
                      <a:lnTo>
                        <a:pt x="846" y="244"/>
                      </a:lnTo>
                      <a:lnTo>
                        <a:pt x="844" y="244"/>
                      </a:lnTo>
                      <a:lnTo>
                        <a:pt x="844" y="242"/>
                      </a:lnTo>
                      <a:lnTo>
                        <a:pt x="842" y="242"/>
                      </a:lnTo>
                      <a:lnTo>
                        <a:pt x="842" y="240"/>
                      </a:lnTo>
                      <a:lnTo>
                        <a:pt x="840" y="240"/>
                      </a:lnTo>
                      <a:lnTo>
                        <a:pt x="838" y="238"/>
                      </a:lnTo>
                      <a:lnTo>
                        <a:pt x="836" y="238"/>
                      </a:lnTo>
                      <a:lnTo>
                        <a:pt x="840" y="238"/>
                      </a:lnTo>
                      <a:lnTo>
                        <a:pt x="842" y="236"/>
                      </a:lnTo>
                      <a:lnTo>
                        <a:pt x="844" y="236"/>
                      </a:lnTo>
                      <a:lnTo>
                        <a:pt x="846" y="236"/>
                      </a:lnTo>
                      <a:lnTo>
                        <a:pt x="846" y="238"/>
                      </a:lnTo>
                      <a:lnTo>
                        <a:pt x="848" y="240"/>
                      </a:lnTo>
                      <a:lnTo>
                        <a:pt x="850" y="242"/>
                      </a:lnTo>
                      <a:lnTo>
                        <a:pt x="850" y="244"/>
                      </a:lnTo>
                      <a:lnTo>
                        <a:pt x="852" y="246"/>
                      </a:lnTo>
                      <a:lnTo>
                        <a:pt x="854" y="248"/>
                      </a:lnTo>
                      <a:lnTo>
                        <a:pt x="856" y="248"/>
                      </a:lnTo>
                      <a:lnTo>
                        <a:pt x="860" y="248"/>
                      </a:lnTo>
                      <a:lnTo>
                        <a:pt x="862" y="246"/>
                      </a:lnTo>
                      <a:lnTo>
                        <a:pt x="866" y="246"/>
                      </a:lnTo>
                      <a:lnTo>
                        <a:pt x="870" y="244"/>
                      </a:lnTo>
                      <a:lnTo>
                        <a:pt x="876" y="242"/>
                      </a:lnTo>
                      <a:lnTo>
                        <a:pt x="880" y="240"/>
                      </a:lnTo>
                      <a:lnTo>
                        <a:pt x="884" y="238"/>
                      </a:lnTo>
                      <a:lnTo>
                        <a:pt x="886" y="238"/>
                      </a:lnTo>
                      <a:lnTo>
                        <a:pt x="890" y="236"/>
                      </a:lnTo>
                      <a:lnTo>
                        <a:pt x="892" y="234"/>
                      </a:lnTo>
                      <a:lnTo>
                        <a:pt x="892" y="232"/>
                      </a:lnTo>
                      <a:lnTo>
                        <a:pt x="894" y="230"/>
                      </a:lnTo>
                      <a:lnTo>
                        <a:pt x="892" y="230"/>
                      </a:lnTo>
                      <a:lnTo>
                        <a:pt x="890" y="226"/>
                      </a:lnTo>
                      <a:lnTo>
                        <a:pt x="890" y="224"/>
                      </a:lnTo>
                      <a:lnTo>
                        <a:pt x="888" y="222"/>
                      </a:lnTo>
                      <a:lnTo>
                        <a:pt x="886" y="220"/>
                      </a:lnTo>
                      <a:lnTo>
                        <a:pt x="886" y="218"/>
                      </a:lnTo>
                      <a:lnTo>
                        <a:pt x="888" y="216"/>
                      </a:lnTo>
                      <a:lnTo>
                        <a:pt x="888" y="214"/>
                      </a:lnTo>
                      <a:lnTo>
                        <a:pt x="890" y="214"/>
                      </a:lnTo>
                      <a:lnTo>
                        <a:pt x="892" y="214"/>
                      </a:lnTo>
                      <a:lnTo>
                        <a:pt x="896" y="212"/>
                      </a:lnTo>
                      <a:lnTo>
                        <a:pt x="900" y="212"/>
                      </a:lnTo>
                      <a:lnTo>
                        <a:pt x="904" y="212"/>
                      </a:lnTo>
                      <a:lnTo>
                        <a:pt x="906" y="210"/>
                      </a:lnTo>
                      <a:lnTo>
                        <a:pt x="908" y="210"/>
                      </a:lnTo>
                      <a:lnTo>
                        <a:pt x="910" y="210"/>
                      </a:lnTo>
                      <a:lnTo>
                        <a:pt x="910" y="206"/>
                      </a:lnTo>
                      <a:lnTo>
                        <a:pt x="908" y="202"/>
                      </a:lnTo>
                      <a:lnTo>
                        <a:pt x="908" y="200"/>
                      </a:lnTo>
                      <a:lnTo>
                        <a:pt x="906" y="200"/>
                      </a:lnTo>
                      <a:lnTo>
                        <a:pt x="906" y="198"/>
                      </a:lnTo>
                      <a:lnTo>
                        <a:pt x="904" y="196"/>
                      </a:lnTo>
                      <a:lnTo>
                        <a:pt x="902" y="194"/>
                      </a:lnTo>
                      <a:lnTo>
                        <a:pt x="902" y="192"/>
                      </a:lnTo>
                      <a:lnTo>
                        <a:pt x="898" y="192"/>
                      </a:lnTo>
                      <a:lnTo>
                        <a:pt x="896" y="192"/>
                      </a:lnTo>
                      <a:lnTo>
                        <a:pt x="894" y="192"/>
                      </a:lnTo>
                      <a:lnTo>
                        <a:pt x="890" y="190"/>
                      </a:lnTo>
                      <a:lnTo>
                        <a:pt x="878" y="190"/>
                      </a:lnTo>
                      <a:lnTo>
                        <a:pt x="874" y="192"/>
                      </a:lnTo>
                      <a:lnTo>
                        <a:pt x="872" y="192"/>
                      </a:lnTo>
                      <a:lnTo>
                        <a:pt x="870" y="194"/>
                      </a:lnTo>
                      <a:lnTo>
                        <a:pt x="868" y="196"/>
                      </a:lnTo>
                      <a:lnTo>
                        <a:pt x="866" y="198"/>
                      </a:lnTo>
                      <a:lnTo>
                        <a:pt x="866" y="200"/>
                      </a:lnTo>
                      <a:lnTo>
                        <a:pt x="868" y="202"/>
                      </a:lnTo>
                      <a:lnTo>
                        <a:pt x="868" y="204"/>
                      </a:lnTo>
                      <a:lnTo>
                        <a:pt x="870" y="204"/>
                      </a:lnTo>
                      <a:lnTo>
                        <a:pt x="866" y="206"/>
                      </a:lnTo>
                      <a:lnTo>
                        <a:pt x="864" y="206"/>
                      </a:lnTo>
                      <a:lnTo>
                        <a:pt x="862" y="208"/>
                      </a:lnTo>
                      <a:lnTo>
                        <a:pt x="856" y="208"/>
                      </a:lnTo>
                      <a:lnTo>
                        <a:pt x="850" y="212"/>
                      </a:lnTo>
                      <a:lnTo>
                        <a:pt x="848" y="214"/>
                      </a:lnTo>
                      <a:lnTo>
                        <a:pt x="846" y="216"/>
                      </a:lnTo>
                      <a:lnTo>
                        <a:pt x="844" y="216"/>
                      </a:lnTo>
                      <a:lnTo>
                        <a:pt x="844" y="218"/>
                      </a:lnTo>
                      <a:lnTo>
                        <a:pt x="842" y="218"/>
                      </a:lnTo>
                      <a:lnTo>
                        <a:pt x="840" y="220"/>
                      </a:lnTo>
                      <a:lnTo>
                        <a:pt x="838" y="220"/>
                      </a:lnTo>
                      <a:lnTo>
                        <a:pt x="836" y="220"/>
                      </a:lnTo>
                      <a:lnTo>
                        <a:pt x="834" y="222"/>
                      </a:lnTo>
                      <a:lnTo>
                        <a:pt x="832" y="222"/>
                      </a:lnTo>
                      <a:lnTo>
                        <a:pt x="832" y="224"/>
                      </a:lnTo>
                      <a:lnTo>
                        <a:pt x="830" y="226"/>
                      </a:lnTo>
                      <a:lnTo>
                        <a:pt x="830" y="228"/>
                      </a:lnTo>
                      <a:lnTo>
                        <a:pt x="828" y="230"/>
                      </a:lnTo>
                      <a:lnTo>
                        <a:pt x="826" y="230"/>
                      </a:lnTo>
                      <a:lnTo>
                        <a:pt x="824" y="232"/>
                      </a:lnTo>
                      <a:lnTo>
                        <a:pt x="820" y="232"/>
                      </a:lnTo>
                      <a:lnTo>
                        <a:pt x="816" y="232"/>
                      </a:lnTo>
                      <a:lnTo>
                        <a:pt x="814" y="234"/>
                      </a:lnTo>
                      <a:lnTo>
                        <a:pt x="812" y="236"/>
                      </a:lnTo>
                      <a:lnTo>
                        <a:pt x="810" y="236"/>
                      </a:lnTo>
                      <a:lnTo>
                        <a:pt x="810" y="234"/>
                      </a:lnTo>
                      <a:lnTo>
                        <a:pt x="810" y="232"/>
                      </a:lnTo>
                      <a:lnTo>
                        <a:pt x="810" y="228"/>
                      </a:lnTo>
                      <a:lnTo>
                        <a:pt x="808" y="226"/>
                      </a:lnTo>
                      <a:lnTo>
                        <a:pt x="808" y="220"/>
                      </a:lnTo>
                      <a:lnTo>
                        <a:pt x="810" y="220"/>
                      </a:lnTo>
                      <a:lnTo>
                        <a:pt x="810" y="218"/>
                      </a:lnTo>
                      <a:lnTo>
                        <a:pt x="812" y="218"/>
                      </a:lnTo>
                      <a:lnTo>
                        <a:pt x="814" y="218"/>
                      </a:lnTo>
                      <a:lnTo>
                        <a:pt x="818" y="216"/>
                      </a:lnTo>
                      <a:lnTo>
                        <a:pt x="820" y="216"/>
                      </a:lnTo>
                      <a:lnTo>
                        <a:pt x="822" y="216"/>
                      </a:lnTo>
                      <a:lnTo>
                        <a:pt x="824" y="214"/>
                      </a:lnTo>
                      <a:lnTo>
                        <a:pt x="824" y="212"/>
                      </a:lnTo>
                      <a:lnTo>
                        <a:pt x="826" y="210"/>
                      </a:lnTo>
                      <a:lnTo>
                        <a:pt x="824" y="208"/>
                      </a:lnTo>
                      <a:lnTo>
                        <a:pt x="824" y="206"/>
                      </a:lnTo>
                      <a:lnTo>
                        <a:pt x="824" y="204"/>
                      </a:lnTo>
                      <a:lnTo>
                        <a:pt x="822" y="202"/>
                      </a:lnTo>
                      <a:lnTo>
                        <a:pt x="820" y="200"/>
                      </a:lnTo>
                      <a:lnTo>
                        <a:pt x="818" y="200"/>
                      </a:lnTo>
                      <a:lnTo>
                        <a:pt x="816" y="200"/>
                      </a:lnTo>
                      <a:lnTo>
                        <a:pt x="812" y="202"/>
                      </a:lnTo>
                      <a:lnTo>
                        <a:pt x="808" y="204"/>
                      </a:lnTo>
                      <a:lnTo>
                        <a:pt x="806" y="206"/>
                      </a:lnTo>
                      <a:lnTo>
                        <a:pt x="802" y="208"/>
                      </a:lnTo>
                      <a:lnTo>
                        <a:pt x="800" y="208"/>
                      </a:lnTo>
                      <a:lnTo>
                        <a:pt x="798" y="210"/>
                      </a:lnTo>
                      <a:lnTo>
                        <a:pt x="796" y="212"/>
                      </a:lnTo>
                      <a:lnTo>
                        <a:pt x="794" y="214"/>
                      </a:lnTo>
                      <a:lnTo>
                        <a:pt x="794" y="216"/>
                      </a:lnTo>
                      <a:lnTo>
                        <a:pt x="792" y="216"/>
                      </a:lnTo>
                      <a:lnTo>
                        <a:pt x="792" y="214"/>
                      </a:lnTo>
                      <a:lnTo>
                        <a:pt x="790" y="214"/>
                      </a:lnTo>
                      <a:lnTo>
                        <a:pt x="790" y="212"/>
                      </a:lnTo>
                      <a:lnTo>
                        <a:pt x="792" y="210"/>
                      </a:lnTo>
                      <a:lnTo>
                        <a:pt x="794" y="208"/>
                      </a:lnTo>
                      <a:lnTo>
                        <a:pt x="796" y="208"/>
                      </a:lnTo>
                      <a:lnTo>
                        <a:pt x="796" y="206"/>
                      </a:lnTo>
                      <a:lnTo>
                        <a:pt x="798" y="206"/>
                      </a:lnTo>
                      <a:lnTo>
                        <a:pt x="796" y="204"/>
                      </a:lnTo>
                      <a:lnTo>
                        <a:pt x="796" y="202"/>
                      </a:lnTo>
                      <a:lnTo>
                        <a:pt x="798" y="200"/>
                      </a:lnTo>
                      <a:lnTo>
                        <a:pt x="800" y="200"/>
                      </a:lnTo>
                      <a:lnTo>
                        <a:pt x="802" y="200"/>
                      </a:lnTo>
                      <a:lnTo>
                        <a:pt x="804" y="198"/>
                      </a:lnTo>
                      <a:lnTo>
                        <a:pt x="806" y="198"/>
                      </a:lnTo>
                      <a:lnTo>
                        <a:pt x="804" y="198"/>
                      </a:lnTo>
                      <a:lnTo>
                        <a:pt x="802" y="198"/>
                      </a:lnTo>
                      <a:lnTo>
                        <a:pt x="800" y="196"/>
                      </a:lnTo>
                      <a:lnTo>
                        <a:pt x="798" y="196"/>
                      </a:lnTo>
                      <a:lnTo>
                        <a:pt x="798" y="194"/>
                      </a:lnTo>
                      <a:lnTo>
                        <a:pt x="800" y="194"/>
                      </a:lnTo>
                      <a:lnTo>
                        <a:pt x="800" y="192"/>
                      </a:lnTo>
                      <a:lnTo>
                        <a:pt x="798" y="194"/>
                      </a:lnTo>
                      <a:lnTo>
                        <a:pt x="796" y="194"/>
                      </a:lnTo>
                      <a:lnTo>
                        <a:pt x="792" y="194"/>
                      </a:lnTo>
                      <a:lnTo>
                        <a:pt x="790" y="196"/>
                      </a:lnTo>
                      <a:lnTo>
                        <a:pt x="788" y="196"/>
                      </a:lnTo>
                      <a:lnTo>
                        <a:pt x="786" y="196"/>
                      </a:lnTo>
                      <a:lnTo>
                        <a:pt x="784" y="194"/>
                      </a:lnTo>
                      <a:lnTo>
                        <a:pt x="782" y="194"/>
                      </a:lnTo>
                      <a:lnTo>
                        <a:pt x="786" y="192"/>
                      </a:lnTo>
                      <a:lnTo>
                        <a:pt x="788" y="192"/>
                      </a:lnTo>
                      <a:lnTo>
                        <a:pt x="790" y="190"/>
                      </a:lnTo>
                      <a:lnTo>
                        <a:pt x="792" y="190"/>
                      </a:lnTo>
                      <a:lnTo>
                        <a:pt x="792" y="186"/>
                      </a:lnTo>
                      <a:lnTo>
                        <a:pt x="796" y="186"/>
                      </a:lnTo>
                      <a:lnTo>
                        <a:pt x="798" y="188"/>
                      </a:lnTo>
                      <a:lnTo>
                        <a:pt x="800" y="188"/>
                      </a:lnTo>
                      <a:lnTo>
                        <a:pt x="802" y="186"/>
                      </a:lnTo>
                      <a:lnTo>
                        <a:pt x="804" y="186"/>
                      </a:lnTo>
                      <a:lnTo>
                        <a:pt x="804" y="184"/>
                      </a:lnTo>
                      <a:lnTo>
                        <a:pt x="804" y="182"/>
                      </a:lnTo>
                      <a:lnTo>
                        <a:pt x="802" y="182"/>
                      </a:lnTo>
                      <a:lnTo>
                        <a:pt x="800" y="180"/>
                      </a:lnTo>
                      <a:lnTo>
                        <a:pt x="798" y="180"/>
                      </a:lnTo>
                      <a:lnTo>
                        <a:pt x="796" y="178"/>
                      </a:lnTo>
                      <a:lnTo>
                        <a:pt x="796" y="176"/>
                      </a:lnTo>
                      <a:lnTo>
                        <a:pt x="798" y="176"/>
                      </a:lnTo>
                      <a:lnTo>
                        <a:pt x="798" y="174"/>
                      </a:lnTo>
                      <a:lnTo>
                        <a:pt x="800" y="172"/>
                      </a:lnTo>
                      <a:lnTo>
                        <a:pt x="802" y="170"/>
                      </a:lnTo>
                      <a:lnTo>
                        <a:pt x="802" y="168"/>
                      </a:lnTo>
                      <a:lnTo>
                        <a:pt x="804" y="166"/>
                      </a:lnTo>
                      <a:lnTo>
                        <a:pt x="804" y="162"/>
                      </a:lnTo>
                      <a:lnTo>
                        <a:pt x="802" y="160"/>
                      </a:lnTo>
                      <a:lnTo>
                        <a:pt x="800" y="160"/>
                      </a:lnTo>
                      <a:lnTo>
                        <a:pt x="798" y="158"/>
                      </a:lnTo>
                      <a:lnTo>
                        <a:pt x="796" y="158"/>
                      </a:lnTo>
                      <a:lnTo>
                        <a:pt x="794" y="156"/>
                      </a:lnTo>
                      <a:lnTo>
                        <a:pt x="792" y="156"/>
                      </a:lnTo>
                      <a:lnTo>
                        <a:pt x="788" y="156"/>
                      </a:lnTo>
                      <a:lnTo>
                        <a:pt x="788" y="158"/>
                      </a:lnTo>
                      <a:lnTo>
                        <a:pt x="786" y="158"/>
                      </a:lnTo>
                      <a:lnTo>
                        <a:pt x="782" y="158"/>
                      </a:lnTo>
                      <a:lnTo>
                        <a:pt x="780" y="160"/>
                      </a:lnTo>
                      <a:lnTo>
                        <a:pt x="776" y="160"/>
                      </a:lnTo>
                      <a:lnTo>
                        <a:pt x="774" y="160"/>
                      </a:lnTo>
                      <a:lnTo>
                        <a:pt x="774" y="162"/>
                      </a:lnTo>
                      <a:lnTo>
                        <a:pt x="776" y="164"/>
                      </a:lnTo>
                      <a:lnTo>
                        <a:pt x="776" y="166"/>
                      </a:lnTo>
                      <a:lnTo>
                        <a:pt x="774" y="166"/>
                      </a:lnTo>
                      <a:lnTo>
                        <a:pt x="772" y="166"/>
                      </a:lnTo>
                      <a:lnTo>
                        <a:pt x="760" y="166"/>
                      </a:lnTo>
                      <a:lnTo>
                        <a:pt x="758" y="168"/>
                      </a:lnTo>
                      <a:lnTo>
                        <a:pt x="756" y="168"/>
                      </a:lnTo>
                      <a:lnTo>
                        <a:pt x="754" y="170"/>
                      </a:lnTo>
                      <a:lnTo>
                        <a:pt x="752" y="172"/>
                      </a:lnTo>
                      <a:lnTo>
                        <a:pt x="752" y="174"/>
                      </a:lnTo>
                      <a:lnTo>
                        <a:pt x="750" y="174"/>
                      </a:lnTo>
                      <a:lnTo>
                        <a:pt x="752" y="174"/>
                      </a:lnTo>
                      <a:lnTo>
                        <a:pt x="754" y="176"/>
                      </a:lnTo>
                      <a:lnTo>
                        <a:pt x="756" y="176"/>
                      </a:lnTo>
                      <a:lnTo>
                        <a:pt x="758" y="176"/>
                      </a:lnTo>
                      <a:lnTo>
                        <a:pt x="758" y="178"/>
                      </a:lnTo>
                      <a:lnTo>
                        <a:pt x="756" y="178"/>
                      </a:lnTo>
                      <a:lnTo>
                        <a:pt x="754" y="178"/>
                      </a:lnTo>
                      <a:lnTo>
                        <a:pt x="750" y="180"/>
                      </a:lnTo>
                      <a:lnTo>
                        <a:pt x="746" y="182"/>
                      </a:lnTo>
                      <a:lnTo>
                        <a:pt x="744" y="182"/>
                      </a:lnTo>
                      <a:lnTo>
                        <a:pt x="742" y="184"/>
                      </a:lnTo>
                      <a:lnTo>
                        <a:pt x="742" y="186"/>
                      </a:lnTo>
                      <a:lnTo>
                        <a:pt x="742" y="188"/>
                      </a:lnTo>
                      <a:lnTo>
                        <a:pt x="744" y="190"/>
                      </a:lnTo>
                      <a:lnTo>
                        <a:pt x="746" y="192"/>
                      </a:lnTo>
                      <a:lnTo>
                        <a:pt x="748" y="192"/>
                      </a:lnTo>
                      <a:lnTo>
                        <a:pt x="750" y="194"/>
                      </a:lnTo>
                      <a:lnTo>
                        <a:pt x="754" y="194"/>
                      </a:lnTo>
                      <a:lnTo>
                        <a:pt x="756" y="194"/>
                      </a:lnTo>
                      <a:lnTo>
                        <a:pt x="756" y="192"/>
                      </a:lnTo>
                      <a:lnTo>
                        <a:pt x="758" y="192"/>
                      </a:lnTo>
                      <a:lnTo>
                        <a:pt x="758" y="198"/>
                      </a:lnTo>
                      <a:lnTo>
                        <a:pt x="760" y="198"/>
                      </a:lnTo>
                      <a:lnTo>
                        <a:pt x="762" y="198"/>
                      </a:lnTo>
                      <a:lnTo>
                        <a:pt x="764" y="198"/>
                      </a:lnTo>
                      <a:lnTo>
                        <a:pt x="768" y="198"/>
                      </a:lnTo>
                      <a:lnTo>
                        <a:pt x="766" y="198"/>
                      </a:lnTo>
                      <a:lnTo>
                        <a:pt x="766" y="200"/>
                      </a:lnTo>
                      <a:lnTo>
                        <a:pt x="762" y="200"/>
                      </a:lnTo>
                      <a:lnTo>
                        <a:pt x="758" y="200"/>
                      </a:lnTo>
                      <a:lnTo>
                        <a:pt x="756" y="198"/>
                      </a:lnTo>
                      <a:lnTo>
                        <a:pt x="756" y="202"/>
                      </a:lnTo>
                      <a:lnTo>
                        <a:pt x="752" y="202"/>
                      </a:lnTo>
                      <a:lnTo>
                        <a:pt x="750" y="204"/>
                      </a:lnTo>
                      <a:lnTo>
                        <a:pt x="748" y="204"/>
                      </a:lnTo>
                      <a:lnTo>
                        <a:pt x="746" y="204"/>
                      </a:lnTo>
                      <a:lnTo>
                        <a:pt x="746" y="206"/>
                      </a:lnTo>
                      <a:lnTo>
                        <a:pt x="752" y="206"/>
                      </a:lnTo>
                      <a:lnTo>
                        <a:pt x="754" y="204"/>
                      </a:lnTo>
                      <a:lnTo>
                        <a:pt x="756" y="204"/>
                      </a:lnTo>
                      <a:lnTo>
                        <a:pt x="758" y="204"/>
                      </a:lnTo>
                      <a:lnTo>
                        <a:pt x="758" y="206"/>
                      </a:lnTo>
                      <a:lnTo>
                        <a:pt x="756" y="208"/>
                      </a:lnTo>
                      <a:lnTo>
                        <a:pt x="756" y="210"/>
                      </a:lnTo>
                      <a:lnTo>
                        <a:pt x="754" y="210"/>
                      </a:lnTo>
                      <a:lnTo>
                        <a:pt x="750" y="212"/>
                      </a:lnTo>
                      <a:lnTo>
                        <a:pt x="746" y="214"/>
                      </a:lnTo>
                      <a:lnTo>
                        <a:pt x="744" y="216"/>
                      </a:lnTo>
                      <a:lnTo>
                        <a:pt x="742" y="216"/>
                      </a:lnTo>
                      <a:lnTo>
                        <a:pt x="738" y="218"/>
                      </a:lnTo>
                      <a:lnTo>
                        <a:pt x="736" y="220"/>
                      </a:lnTo>
                      <a:lnTo>
                        <a:pt x="734" y="220"/>
                      </a:lnTo>
                      <a:lnTo>
                        <a:pt x="732" y="220"/>
                      </a:lnTo>
                      <a:lnTo>
                        <a:pt x="730" y="220"/>
                      </a:lnTo>
                      <a:lnTo>
                        <a:pt x="728" y="220"/>
                      </a:lnTo>
                      <a:lnTo>
                        <a:pt x="726" y="218"/>
                      </a:lnTo>
                      <a:lnTo>
                        <a:pt x="724" y="220"/>
                      </a:lnTo>
                      <a:lnTo>
                        <a:pt x="722" y="220"/>
                      </a:lnTo>
                      <a:lnTo>
                        <a:pt x="720" y="222"/>
                      </a:lnTo>
                      <a:lnTo>
                        <a:pt x="718" y="224"/>
                      </a:lnTo>
                      <a:lnTo>
                        <a:pt x="716" y="226"/>
                      </a:lnTo>
                      <a:lnTo>
                        <a:pt x="716" y="230"/>
                      </a:lnTo>
                      <a:lnTo>
                        <a:pt x="714" y="232"/>
                      </a:lnTo>
                      <a:lnTo>
                        <a:pt x="714" y="234"/>
                      </a:lnTo>
                      <a:lnTo>
                        <a:pt x="712" y="234"/>
                      </a:lnTo>
                      <a:lnTo>
                        <a:pt x="712" y="232"/>
                      </a:lnTo>
                      <a:lnTo>
                        <a:pt x="710" y="230"/>
                      </a:lnTo>
                      <a:lnTo>
                        <a:pt x="706" y="230"/>
                      </a:lnTo>
                      <a:lnTo>
                        <a:pt x="704" y="230"/>
                      </a:lnTo>
                      <a:lnTo>
                        <a:pt x="704" y="228"/>
                      </a:lnTo>
                      <a:lnTo>
                        <a:pt x="706" y="228"/>
                      </a:lnTo>
                      <a:lnTo>
                        <a:pt x="706" y="226"/>
                      </a:lnTo>
                      <a:lnTo>
                        <a:pt x="708" y="226"/>
                      </a:lnTo>
                      <a:lnTo>
                        <a:pt x="710" y="224"/>
                      </a:lnTo>
                      <a:lnTo>
                        <a:pt x="712" y="222"/>
                      </a:lnTo>
                      <a:lnTo>
                        <a:pt x="714" y="220"/>
                      </a:lnTo>
                      <a:lnTo>
                        <a:pt x="716" y="218"/>
                      </a:lnTo>
                      <a:lnTo>
                        <a:pt x="718" y="218"/>
                      </a:lnTo>
                      <a:lnTo>
                        <a:pt x="720" y="216"/>
                      </a:lnTo>
                      <a:lnTo>
                        <a:pt x="710" y="216"/>
                      </a:lnTo>
                      <a:lnTo>
                        <a:pt x="710" y="214"/>
                      </a:lnTo>
                      <a:lnTo>
                        <a:pt x="708" y="212"/>
                      </a:lnTo>
                      <a:lnTo>
                        <a:pt x="706" y="212"/>
                      </a:lnTo>
                      <a:lnTo>
                        <a:pt x="704" y="212"/>
                      </a:lnTo>
                      <a:lnTo>
                        <a:pt x="700" y="212"/>
                      </a:lnTo>
                      <a:lnTo>
                        <a:pt x="698" y="214"/>
                      </a:lnTo>
                      <a:lnTo>
                        <a:pt x="696" y="214"/>
                      </a:lnTo>
                      <a:lnTo>
                        <a:pt x="694" y="212"/>
                      </a:lnTo>
                      <a:lnTo>
                        <a:pt x="690" y="212"/>
                      </a:lnTo>
                      <a:lnTo>
                        <a:pt x="688" y="214"/>
                      </a:lnTo>
                      <a:lnTo>
                        <a:pt x="688" y="216"/>
                      </a:lnTo>
                      <a:lnTo>
                        <a:pt x="688" y="220"/>
                      </a:lnTo>
                      <a:lnTo>
                        <a:pt x="690" y="220"/>
                      </a:lnTo>
                      <a:lnTo>
                        <a:pt x="692" y="220"/>
                      </a:lnTo>
                      <a:lnTo>
                        <a:pt x="694" y="222"/>
                      </a:lnTo>
                      <a:lnTo>
                        <a:pt x="696" y="222"/>
                      </a:lnTo>
                      <a:lnTo>
                        <a:pt x="698" y="224"/>
                      </a:lnTo>
                      <a:lnTo>
                        <a:pt x="698" y="226"/>
                      </a:lnTo>
                      <a:lnTo>
                        <a:pt x="694" y="226"/>
                      </a:lnTo>
                      <a:lnTo>
                        <a:pt x="692" y="224"/>
                      </a:lnTo>
                      <a:lnTo>
                        <a:pt x="690" y="224"/>
                      </a:lnTo>
                      <a:lnTo>
                        <a:pt x="688" y="222"/>
                      </a:lnTo>
                      <a:lnTo>
                        <a:pt x="686" y="222"/>
                      </a:lnTo>
                      <a:lnTo>
                        <a:pt x="686" y="220"/>
                      </a:lnTo>
                      <a:lnTo>
                        <a:pt x="684" y="220"/>
                      </a:lnTo>
                      <a:lnTo>
                        <a:pt x="682" y="218"/>
                      </a:lnTo>
                      <a:lnTo>
                        <a:pt x="682" y="220"/>
                      </a:lnTo>
                      <a:lnTo>
                        <a:pt x="682" y="226"/>
                      </a:lnTo>
                      <a:lnTo>
                        <a:pt x="680" y="226"/>
                      </a:lnTo>
                      <a:lnTo>
                        <a:pt x="678" y="226"/>
                      </a:lnTo>
                      <a:lnTo>
                        <a:pt x="676" y="228"/>
                      </a:lnTo>
                      <a:lnTo>
                        <a:pt x="672" y="228"/>
                      </a:lnTo>
                      <a:lnTo>
                        <a:pt x="668" y="226"/>
                      </a:lnTo>
                      <a:lnTo>
                        <a:pt x="666" y="226"/>
                      </a:lnTo>
                      <a:lnTo>
                        <a:pt x="664" y="226"/>
                      </a:lnTo>
                      <a:lnTo>
                        <a:pt x="662" y="224"/>
                      </a:lnTo>
                      <a:lnTo>
                        <a:pt x="658" y="224"/>
                      </a:lnTo>
                      <a:lnTo>
                        <a:pt x="656" y="224"/>
                      </a:lnTo>
                      <a:lnTo>
                        <a:pt x="650" y="224"/>
                      </a:lnTo>
                      <a:lnTo>
                        <a:pt x="646" y="224"/>
                      </a:lnTo>
                      <a:lnTo>
                        <a:pt x="638" y="224"/>
                      </a:lnTo>
                      <a:lnTo>
                        <a:pt x="636" y="224"/>
                      </a:lnTo>
                      <a:lnTo>
                        <a:pt x="634" y="222"/>
                      </a:lnTo>
                      <a:lnTo>
                        <a:pt x="632" y="222"/>
                      </a:lnTo>
                      <a:lnTo>
                        <a:pt x="630" y="220"/>
                      </a:lnTo>
                      <a:lnTo>
                        <a:pt x="628" y="220"/>
                      </a:lnTo>
                      <a:lnTo>
                        <a:pt x="628" y="218"/>
                      </a:lnTo>
                      <a:lnTo>
                        <a:pt x="626" y="220"/>
                      </a:lnTo>
                      <a:lnTo>
                        <a:pt x="616" y="220"/>
                      </a:lnTo>
                      <a:lnTo>
                        <a:pt x="614" y="220"/>
                      </a:lnTo>
                      <a:lnTo>
                        <a:pt x="612" y="218"/>
                      </a:lnTo>
                      <a:lnTo>
                        <a:pt x="608" y="216"/>
                      </a:lnTo>
                      <a:lnTo>
                        <a:pt x="608" y="214"/>
                      </a:lnTo>
                      <a:lnTo>
                        <a:pt x="606" y="214"/>
                      </a:lnTo>
                      <a:lnTo>
                        <a:pt x="604" y="214"/>
                      </a:lnTo>
                      <a:lnTo>
                        <a:pt x="600" y="214"/>
                      </a:lnTo>
                      <a:lnTo>
                        <a:pt x="596" y="214"/>
                      </a:lnTo>
                      <a:lnTo>
                        <a:pt x="592" y="216"/>
                      </a:lnTo>
                      <a:lnTo>
                        <a:pt x="590" y="218"/>
                      </a:lnTo>
                      <a:lnTo>
                        <a:pt x="582" y="218"/>
                      </a:lnTo>
                      <a:lnTo>
                        <a:pt x="576" y="218"/>
                      </a:lnTo>
                      <a:lnTo>
                        <a:pt x="572" y="218"/>
                      </a:lnTo>
                      <a:lnTo>
                        <a:pt x="570" y="218"/>
                      </a:lnTo>
                      <a:lnTo>
                        <a:pt x="568" y="220"/>
                      </a:lnTo>
                      <a:lnTo>
                        <a:pt x="566" y="222"/>
                      </a:lnTo>
                      <a:lnTo>
                        <a:pt x="564" y="226"/>
                      </a:lnTo>
                      <a:lnTo>
                        <a:pt x="564" y="228"/>
                      </a:lnTo>
                      <a:lnTo>
                        <a:pt x="562" y="230"/>
                      </a:lnTo>
                      <a:lnTo>
                        <a:pt x="562" y="232"/>
                      </a:lnTo>
                      <a:lnTo>
                        <a:pt x="560" y="236"/>
                      </a:lnTo>
                      <a:lnTo>
                        <a:pt x="560" y="238"/>
                      </a:lnTo>
                      <a:lnTo>
                        <a:pt x="556" y="240"/>
                      </a:lnTo>
                      <a:lnTo>
                        <a:pt x="552" y="240"/>
                      </a:lnTo>
                      <a:lnTo>
                        <a:pt x="550" y="242"/>
                      </a:lnTo>
                      <a:lnTo>
                        <a:pt x="550" y="244"/>
                      </a:lnTo>
                      <a:lnTo>
                        <a:pt x="550" y="246"/>
                      </a:lnTo>
                      <a:lnTo>
                        <a:pt x="548" y="244"/>
                      </a:lnTo>
                      <a:lnTo>
                        <a:pt x="548" y="242"/>
                      </a:lnTo>
                      <a:lnTo>
                        <a:pt x="546" y="240"/>
                      </a:lnTo>
                      <a:lnTo>
                        <a:pt x="546" y="238"/>
                      </a:lnTo>
                      <a:lnTo>
                        <a:pt x="544" y="236"/>
                      </a:lnTo>
                      <a:lnTo>
                        <a:pt x="544" y="234"/>
                      </a:lnTo>
                      <a:lnTo>
                        <a:pt x="546" y="234"/>
                      </a:lnTo>
                      <a:lnTo>
                        <a:pt x="548" y="236"/>
                      </a:lnTo>
                      <a:lnTo>
                        <a:pt x="554" y="236"/>
                      </a:lnTo>
                      <a:lnTo>
                        <a:pt x="556" y="234"/>
                      </a:lnTo>
                      <a:lnTo>
                        <a:pt x="556" y="232"/>
                      </a:lnTo>
                      <a:lnTo>
                        <a:pt x="554" y="230"/>
                      </a:lnTo>
                      <a:lnTo>
                        <a:pt x="552" y="228"/>
                      </a:lnTo>
                      <a:lnTo>
                        <a:pt x="548" y="226"/>
                      </a:lnTo>
                      <a:lnTo>
                        <a:pt x="546" y="224"/>
                      </a:lnTo>
                      <a:lnTo>
                        <a:pt x="544" y="224"/>
                      </a:lnTo>
                      <a:lnTo>
                        <a:pt x="542" y="224"/>
                      </a:lnTo>
                      <a:lnTo>
                        <a:pt x="540" y="224"/>
                      </a:lnTo>
                      <a:lnTo>
                        <a:pt x="540" y="222"/>
                      </a:lnTo>
                      <a:lnTo>
                        <a:pt x="542" y="220"/>
                      </a:lnTo>
                      <a:lnTo>
                        <a:pt x="536" y="220"/>
                      </a:lnTo>
                      <a:lnTo>
                        <a:pt x="534" y="222"/>
                      </a:lnTo>
                      <a:lnTo>
                        <a:pt x="532" y="222"/>
                      </a:lnTo>
                      <a:lnTo>
                        <a:pt x="530" y="222"/>
                      </a:lnTo>
                      <a:lnTo>
                        <a:pt x="526" y="222"/>
                      </a:lnTo>
                      <a:lnTo>
                        <a:pt x="520" y="224"/>
                      </a:lnTo>
                      <a:lnTo>
                        <a:pt x="514" y="224"/>
                      </a:lnTo>
                      <a:lnTo>
                        <a:pt x="506" y="224"/>
                      </a:lnTo>
                      <a:lnTo>
                        <a:pt x="502" y="226"/>
                      </a:lnTo>
                      <a:lnTo>
                        <a:pt x="500" y="226"/>
                      </a:lnTo>
                      <a:lnTo>
                        <a:pt x="498" y="224"/>
                      </a:lnTo>
                      <a:lnTo>
                        <a:pt x="486" y="224"/>
                      </a:lnTo>
                      <a:lnTo>
                        <a:pt x="480" y="224"/>
                      </a:lnTo>
                      <a:lnTo>
                        <a:pt x="474" y="224"/>
                      </a:lnTo>
                      <a:lnTo>
                        <a:pt x="472" y="222"/>
                      </a:lnTo>
                      <a:lnTo>
                        <a:pt x="470" y="222"/>
                      </a:lnTo>
                      <a:lnTo>
                        <a:pt x="472" y="222"/>
                      </a:lnTo>
                      <a:lnTo>
                        <a:pt x="472" y="220"/>
                      </a:lnTo>
                      <a:lnTo>
                        <a:pt x="478" y="220"/>
                      </a:lnTo>
                      <a:lnTo>
                        <a:pt x="484" y="220"/>
                      </a:lnTo>
                      <a:lnTo>
                        <a:pt x="490" y="220"/>
                      </a:lnTo>
                      <a:lnTo>
                        <a:pt x="492" y="220"/>
                      </a:lnTo>
                      <a:lnTo>
                        <a:pt x="494" y="218"/>
                      </a:lnTo>
                      <a:lnTo>
                        <a:pt x="496" y="218"/>
                      </a:lnTo>
                      <a:lnTo>
                        <a:pt x="498" y="218"/>
                      </a:lnTo>
                      <a:lnTo>
                        <a:pt x="498" y="216"/>
                      </a:lnTo>
                      <a:lnTo>
                        <a:pt x="500" y="216"/>
                      </a:lnTo>
                      <a:lnTo>
                        <a:pt x="498" y="214"/>
                      </a:lnTo>
                      <a:lnTo>
                        <a:pt x="498" y="212"/>
                      </a:lnTo>
                      <a:lnTo>
                        <a:pt x="496" y="210"/>
                      </a:lnTo>
                      <a:lnTo>
                        <a:pt x="494" y="208"/>
                      </a:lnTo>
                      <a:lnTo>
                        <a:pt x="490" y="206"/>
                      </a:lnTo>
                      <a:lnTo>
                        <a:pt x="488" y="206"/>
                      </a:lnTo>
                      <a:lnTo>
                        <a:pt x="484" y="204"/>
                      </a:lnTo>
                      <a:lnTo>
                        <a:pt x="470" y="204"/>
                      </a:lnTo>
                      <a:lnTo>
                        <a:pt x="466" y="204"/>
                      </a:lnTo>
                      <a:lnTo>
                        <a:pt x="462" y="202"/>
                      </a:lnTo>
                      <a:lnTo>
                        <a:pt x="458" y="202"/>
                      </a:lnTo>
                      <a:lnTo>
                        <a:pt x="454" y="200"/>
                      </a:lnTo>
                      <a:lnTo>
                        <a:pt x="452" y="200"/>
                      </a:lnTo>
                      <a:lnTo>
                        <a:pt x="450" y="200"/>
                      </a:lnTo>
                      <a:lnTo>
                        <a:pt x="450" y="198"/>
                      </a:lnTo>
                      <a:lnTo>
                        <a:pt x="442" y="198"/>
                      </a:lnTo>
                      <a:lnTo>
                        <a:pt x="440" y="198"/>
                      </a:lnTo>
                      <a:lnTo>
                        <a:pt x="436" y="196"/>
                      </a:lnTo>
                      <a:lnTo>
                        <a:pt x="434" y="194"/>
                      </a:lnTo>
                      <a:lnTo>
                        <a:pt x="426" y="190"/>
                      </a:lnTo>
                      <a:lnTo>
                        <a:pt x="422" y="190"/>
                      </a:lnTo>
                      <a:lnTo>
                        <a:pt x="416" y="190"/>
                      </a:lnTo>
                      <a:lnTo>
                        <a:pt x="414" y="190"/>
                      </a:lnTo>
                      <a:lnTo>
                        <a:pt x="408" y="194"/>
                      </a:lnTo>
                      <a:lnTo>
                        <a:pt x="404" y="196"/>
                      </a:lnTo>
                      <a:lnTo>
                        <a:pt x="402" y="198"/>
                      </a:lnTo>
                      <a:lnTo>
                        <a:pt x="400" y="198"/>
                      </a:lnTo>
                      <a:lnTo>
                        <a:pt x="388" y="198"/>
                      </a:lnTo>
                      <a:lnTo>
                        <a:pt x="390" y="198"/>
                      </a:lnTo>
                      <a:lnTo>
                        <a:pt x="392" y="196"/>
                      </a:lnTo>
                      <a:lnTo>
                        <a:pt x="394" y="196"/>
                      </a:lnTo>
                      <a:lnTo>
                        <a:pt x="396" y="194"/>
                      </a:lnTo>
                      <a:lnTo>
                        <a:pt x="396" y="192"/>
                      </a:lnTo>
                      <a:lnTo>
                        <a:pt x="398" y="190"/>
                      </a:lnTo>
                      <a:lnTo>
                        <a:pt x="400" y="188"/>
                      </a:lnTo>
                      <a:lnTo>
                        <a:pt x="400" y="186"/>
                      </a:lnTo>
                      <a:lnTo>
                        <a:pt x="400" y="184"/>
                      </a:lnTo>
                      <a:lnTo>
                        <a:pt x="400" y="186"/>
                      </a:lnTo>
                      <a:lnTo>
                        <a:pt x="398" y="186"/>
                      </a:lnTo>
                      <a:lnTo>
                        <a:pt x="394" y="188"/>
                      </a:lnTo>
                      <a:lnTo>
                        <a:pt x="392" y="190"/>
                      </a:lnTo>
                      <a:lnTo>
                        <a:pt x="388" y="190"/>
                      </a:lnTo>
                      <a:lnTo>
                        <a:pt x="386" y="192"/>
                      </a:lnTo>
                      <a:lnTo>
                        <a:pt x="386" y="194"/>
                      </a:lnTo>
                      <a:lnTo>
                        <a:pt x="382" y="196"/>
                      </a:lnTo>
                      <a:lnTo>
                        <a:pt x="380" y="198"/>
                      </a:lnTo>
                      <a:lnTo>
                        <a:pt x="378" y="200"/>
                      </a:lnTo>
                      <a:lnTo>
                        <a:pt x="374" y="200"/>
                      </a:lnTo>
                      <a:lnTo>
                        <a:pt x="374" y="198"/>
                      </a:lnTo>
                      <a:lnTo>
                        <a:pt x="370" y="196"/>
                      </a:lnTo>
                      <a:lnTo>
                        <a:pt x="370" y="194"/>
                      </a:lnTo>
                      <a:lnTo>
                        <a:pt x="370" y="192"/>
                      </a:lnTo>
                      <a:lnTo>
                        <a:pt x="370" y="190"/>
                      </a:lnTo>
                      <a:lnTo>
                        <a:pt x="372" y="188"/>
                      </a:lnTo>
                      <a:lnTo>
                        <a:pt x="372" y="186"/>
                      </a:lnTo>
                      <a:lnTo>
                        <a:pt x="374" y="184"/>
                      </a:lnTo>
                      <a:lnTo>
                        <a:pt x="374" y="182"/>
                      </a:lnTo>
                      <a:lnTo>
                        <a:pt x="372" y="182"/>
                      </a:lnTo>
                      <a:lnTo>
                        <a:pt x="372" y="180"/>
                      </a:lnTo>
                      <a:lnTo>
                        <a:pt x="370" y="178"/>
                      </a:lnTo>
                      <a:lnTo>
                        <a:pt x="368" y="178"/>
                      </a:lnTo>
                      <a:lnTo>
                        <a:pt x="366" y="178"/>
                      </a:lnTo>
                      <a:lnTo>
                        <a:pt x="364" y="176"/>
                      </a:lnTo>
                      <a:lnTo>
                        <a:pt x="364" y="178"/>
                      </a:lnTo>
                      <a:lnTo>
                        <a:pt x="362" y="178"/>
                      </a:lnTo>
                      <a:lnTo>
                        <a:pt x="362" y="182"/>
                      </a:lnTo>
                      <a:lnTo>
                        <a:pt x="364" y="182"/>
                      </a:lnTo>
                      <a:lnTo>
                        <a:pt x="366" y="184"/>
                      </a:lnTo>
                      <a:lnTo>
                        <a:pt x="356" y="184"/>
                      </a:lnTo>
                      <a:lnTo>
                        <a:pt x="354" y="184"/>
                      </a:lnTo>
                      <a:lnTo>
                        <a:pt x="352" y="186"/>
                      </a:lnTo>
                      <a:lnTo>
                        <a:pt x="348" y="188"/>
                      </a:lnTo>
                      <a:lnTo>
                        <a:pt x="348" y="190"/>
                      </a:lnTo>
                      <a:lnTo>
                        <a:pt x="346" y="190"/>
                      </a:lnTo>
                      <a:lnTo>
                        <a:pt x="344" y="190"/>
                      </a:lnTo>
                      <a:lnTo>
                        <a:pt x="344" y="192"/>
                      </a:lnTo>
                      <a:lnTo>
                        <a:pt x="342" y="192"/>
                      </a:lnTo>
                      <a:lnTo>
                        <a:pt x="338" y="192"/>
                      </a:lnTo>
                      <a:lnTo>
                        <a:pt x="332" y="192"/>
                      </a:lnTo>
                      <a:lnTo>
                        <a:pt x="330" y="192"/>
                      </a:lnTo>
                      <a:lnTo>
                        <a:pt x="328" y="194"/>
                      </a:lnTo>
                      <a:lnTo>
                        <a:pt x="324" y="194"/>
                      </a:lnTo>
                      <a:lnTo>
                        <a:pt x="320" y="194"/>
                      </a:lnTo>
                      <a:lnTo>
                        <a:pt x="318" y="194"/>
                      </a:lnTo>
                      <a:lnTo>
                        <a:pt x="318" y="196"/>
                      </a:lnTo>
                      <a:lnTo>
                        <a:pt x="316" y="196"/>
                      </a:lnTo>
                      <a:lnTo>
                        <a:pt x="314" y="196"/>
                      </a:lnTo>
                      <a:lnTo>
                        <a:pt x="314" y="198"/>
                      </a:lnTo>
                      <a:lnTo>
                        <a:pt x="312" y="198"/>
                      </a:lnTo>
                      <a:lnTo>
                        <a:pt x="310" y="198"/>
                      </a:lnTo>
                      <a:lnTo>
                        <a:pt x="308" y="200"/>
                      </a:lnTo>
                      <a:lnTo>
                        <a:pt x="306" y="200"/>
                      </a:lnTo>
                      <a:lnTo>
                        <a:pt x="304" y="198"/>
                      </a:lnTo>
                      <a:lnTo>
                        <a:pt x="302" y="198"/>
                      </a:lnTo>
                      <a:lnTo>
                        <a:pt x="302" y="196"/>
                      </a:lnTo>
                      <a:lnTo>
                        <a:pt x="300" y="198"/>
                      </a:lnTo>
                      <a:lnTo>
                        <a:pt x="298" y="198"/>
                      </a:lnTo>
                      <a:lnTo>
                        <a:pt x="296" y="198"/>
                      </a:lnTo>
                      <a:lnTo>
                        <a:pt x="292" y="200"/>
                      </a:lnTo>
                      <a:lnTo>
                        <a:pt x="290" y="200"/>
                      </a:lnTo>
                      <a:lnTo>
                        <a:pt x="288" y="202"/>
                      </a:lnTo>
                      <a:lnTo>
                        <a:pt x="286" y="202"/>
                      </a:lnTo>
                      <a:lnTo>
                        <a:pt x="284" y="202"/>
                      </a:lnTo>
                      <a:lnTo>
                        <a:pt x="282" y="204"/>
                      </a:lnTo>
                      <a:lnTo>
                        <a:pt x="280" y="204"/>
                      </a:lnTo>
                      <a:lnTo>
                        <a:pt x="278" y="206"/>
                      </a:lnTo>
                      <a:lnTo>
                        <a:pt x="276" y="206"/>
                      </a:lnTo>
                      <a:lnTo>
                        <a:pt x="274" y="208"/>
                      </a:lnTo>
                      <a:lnTo>
                        <a:pt x="268" y="208"/>
                      </a:lnTo>
                      <a:lnTo>
                        <a:pt x="270" y="206"/>
                      </a:lnTo>
                      <a:lnTo>
                        <a:pt x="272" y="204"/>
                      </a:lnTo>
                      <a:lnTo>
                        <a:pt x="274" y="202"/>
                      </a:lnTo>
                      <a:lnTo>
                        <a:pt x="276" y="202"/>
                      </a:lnTo>
                      <a:lnTo>
                        <a:pt x="278" y="200"/>
                      </a:lnTo>
                      <a:lnTo>
                        <a:pt x="280" y="200"/>
                      </a:lnTo>
                      <a:lnTo>
                        <a:pt x="282" y="200"/>
                      </a:lnTo>
                      <a:lnTo>
                        <a:pt x="284" y="198"/>
                      </a:lnTo>
                      <a:lnTo>
                        <a:pt x="288" y="198"/>
                      </a:lnTo>
                      <a:lnTo>
                        <a:pt x="290" y="198"/>
                      </a:lnTo>
                      <a:lnTo>
                        <a:pt x="294" y="196"/>
                      </a:lnTo>
                      <a:lnTo>
                        <a:pt x="296" y="196"/>
                      </a:lnTo>
                      <a:lnTo>
                        <a:pt x="298" y="196"/>
                      </a:lnTo>
                      <a:lnTo>
                        <a:pt x="298" y="194"/>
                      </a:lnTo>
                      <a:lnTo>
                        <a:pt x="300" y="196"/>
                      </a:lnTo>
                      <a:lnTo>
                        <a:pt x="308" y="196"/>
                      </a:lnTo>
                      <a:lnTo>
                        <a:pt x="310" y="194"/>
                      </a:lnTo>
                      <a:lnTo>
                        <a:pt x="312" y="194"/>
                      </a:lnTo>
                      <a:lnTo>
                        <a:pt x="314" y="194"/>
                      </a:lnTo>
                      <a:lnTo>
                        <a:pt x="316" y="192"/>
                      </a:lnTo>
                      <a:lnTo>
                        <a:pt x="318" y="192"/>
                      </a:lnTo>
                      <a:lnTo>
                        <a:pt x="322" y="192"/>
                      </a:lnTo>
                      <a:lnTo>
                        <a:pt x="328" y="190"/>
                      </a:lnTo>
                      <a:lnTo>
                        <a:pt x="330" y="188"/>
                      </a:lnTo>
                      <a:lnTo>
                        <a:pt x="332" y="188"/>
                      </a:lnTo>
                      <a:lnTo>
                        <a:pt x="334" y="188"/>
                      </a:lnTo>
                      <a:lnTo>
                        <a:pt x="338" y="188"/>
                      </a:lnTo>
                      <a:lnTo>
                        <a:pt x="338" y="186"/>
                      </a:lnTo>
                      <a:lnTo>
                        <a:pt x="340" y="186"/>
                      </a:lnTo>
                      <a:lnTo>
                        <a:pt x="340" y="184"/>
                      </a:lnTo>
                      <a:lnTo>
                        <a:pt x="338" y="184"/>
                      </a:lnTo>
                      <a:lnTo>
                        <a:pt x="334" y="184"/>
                      </a:lnTo>
                      <a:lnTo>
                        <a:pt x="332" y="184"/>
                      </a:lnTo>
                      <a:lnTo>
                        <a:pt x="322" y="184"/>
                      </a:lnTo>
                      <a:lnTo>
                        <a:pt x="322" y="186"/>
                      </a:lnTo>
                      <a:lnTo>
                        <a:pt x="320" y="186"/>
                      </a:lnTo>
                      <a:lnTo>
                        <a:pt x="318" y="188"/>
                      </a:lnTo>
                      <a:lnTo>
                        <a:pt x="316" y="188"/>
                      </a:lnTo>
                      <a:lnTo>
                        <a:pt x="314" y="190"/>
                      </a:lnTo>
                      <a:lnTo>
                        <a:pt x="306" y="190"/>
                      </a:lnTo>
                      <a:lnTo>
                        <a:pt x="304" y="190"/>
                      </a:lnTo>
                      <a:lnTo>
                        <a:pt x="296" y="190"/>
                      </a:lnTo>
                      <a:lnTo>
                        <a:pt x="294" y="192"/>
                      </a:lnTo>
                      <a:lnTo>
                        <a:pt x="290" y="192"/>
                      </a:lnTo>
                      <a:lnTo>
                        <a:pt x="288" y="192"/>
                      </a:lnTo>
                      <a:lnTo>
                        <a:pt x="286" y="194"/>
                      </a:lnTo>
                      <a:lnTo>
                        <a:pt x="284" y="196"/>
                      </a:lnTo>
                      <a:lnTo>
                        <a:pt x="282" y="196"/>
                      </a:lnTo>
                      <a:lnTo>
                        <a:pt x="282" y="198"/>
                      </a:lnTo>
                      <a:lnTo>
                        <a:pt x="280" y="198"/>
                      </a:lnTo>
                      <a:lnTo>
                        <a:pt x="278" y="198"/>
                      </a:lnTo>
                      <a:lnTo>
                        <a:pt x="274" y="198"/>
                      </a:lnTo>
                      <a:lnTo>
                        <a:pt x="272" y="198"/>
                      </a:lnTo>
                      <a:lnTo>
                        <a:pt x="270" y="200"/>
                      </a:lnTo>
                      <a:lnTo>
                        <a:pt x="268" y="200"/>
                      </a:lnTo>
                      <a:lnTo>
                        <a:pt x="266" y="202"/>
                      </a:lnTo>
                      <a:lnTo>
                        <a:pt x="264" y="202"/>
                      </a:lnTo>
                      <a:lnTo>
                        <a:pt x="262" y="202"/>
                      </a:lnTo>
                      <a:lnTo>
                        <a:pt x="258" y="204"/>
                      </a:lnTo>
                      <a:lnTo>
                        <a:pt x="256" y="204"/>
                      </a:lnTo>
                      <a:lnTo>
                        <a:pt x="256" y="206"/>
                      </a:lnTo>
                      <a:lnTo>
                        <a:pt x="256" y="208"/>
                      </a:lnTo>
                      <a:lnTo>
                        <a:pt x="256" y="210"/>
                      </a:lnTo>
                      <a:lnTo>
                        <a:pt x="254" y="210"/>
                      </a:lnTo>
                      <a:lnTo>
                        <a:pt x="252" y="208"/>
                      </a:lnTo>
                      <a:lnTo>
                        <a:pt x="252" y="206"/>
                      </a:lnTo>
                      <a:lnTo>
                        <a:pt x="252" y="204"/>
                      </a:lnTo>
                      <a:lnTo>
                        <a:pt x="254" y="202"/>
                      </a:lnTo>
                      <a:lnTo>
                        <a:pt x="256" y="202"/>
                      </a:lnTo>
                      <a:lnTo>
                        <a:pt x="258" y="202"/>
                      </a:lnTo>
                      <a:lnTo>
                        <a:pt x="260" y="200"/>
                      </a:lnTo>
                      <a:lnTo>
                        <a:pt x="264" y="200"/>
                      </a:lnTo>
                      <a:lnTo>
                        <a:pt x="266" y="198"/>
                      </a:lnTo>
                      <a:lnTo>
                        <a:pt x="268" y="198"/>
                      </a:lnTo>
                      <a:lnTo>
                        <a:pt x="270" y="198"/>
                      </a:lnTo>
                      <a:lnTo>
                        <a:pt x="272" y="196"/>
                      </a:lnTo>
                      <a:lnTo>
                        <a:pt x="272" y="194"/>
                      </a:lnTo>
                      <a:lnTo>
                        <a:pt x="270" y="194"/>
                      </a:lnTo>
                      <a:lnTo>
                        <a:pt x="268" y="194"/>
                      </a:lnTo>
                      <a:lnTo>
                        <a:pt x="262" y="194"/>
                      </a:lnTo>
                      <a:lnTo>
                        <a:pt x="258" y="194"/>
                      </a:lnTo>
                      <a:lnTo>
                        <a:pt x="256" y="196"/>
                      </a:lnTo>
                      <a:lnTo>
                        <a:pt x="256" y="198"/>
                      </a:lnTo>
                      <a:lnTo>
                        <a:pt x="254" y="198"/>
                      </a:lnTo>
                      <a:lnTo>
                        <a:pt x="250" y="198"/>
                      </a:lnTo>
                      <a:lnTo>
                        <a:pt x="248" y="198"/>
                      </a:lnTo>
                      <a:lnTo>
                        <a:pt x="246" y="200"/>
                      </a:lnTo>
                      <a:lnTo>
                        <a:pt x="242" y="200"/>
                      </a:lnTo>
                      <a:lnTo>
                        <a:pt x="242" y="202"/>
                      </a:lnTo>
                      <a:lnTo>
                        <a:pt x="240" y="204"/>
                      </a:lnTo>
                      <a:lnTo>
                        <a:pt x="240" y="210"/>
                      </a:lnTo>
                      <a:lnTo>
                        <a:pt x="238" y="208"/>
                      </a:lnTo>
                      <a:lnTo>
                        <a:pt x="236" y="206"/>
                      </a:lnTo>
                      <a:lnTo>
                        <a:pt x="234" y="206"/>
                      </a:lnTo>
                      <a:lnTo>
                        <a:pt x="232" y="206"/>
                      </a:lnTo>
                      <a:lnTo>
                        <a:pt x="228" y="206"/>
                      </a:lnTo>
                      <a:lnTo>
                        <a:pt x="226" y="204"/>
                      </a:lnTo>
                      <a:lnTo>
                        <a:pt x="220" y="204"/>
                      </a:lnTo>
                      <a:lnTo>
                        <a:pt x="218" y="204"/>
                      </a:lnTo>
                      <a:lnTo>
                        <a:pt x="216" y="202"/>
                      </a:lnTo>
                      <a:lnTo>
                        <a:pt x="214" y="200"/>
                      </a:lnTo>
                      <a:lnTo>
                        <a:pt x="212" y="200"/>
                      </a:lnTo>
                      <a:lnTo>
                        <a:pt x="212" y="198"/>
                      </a:lnTo>
                      <a:lnTo>
                        <a:pt x="212" y="196"/>
                      </a:lnTo>
                      <a:lnTo>
                        <a:pt x="214" y="194"/>
                      </a:lnTo>
                      <a:lnTo>
                        <a:pt x="192" y="194"/>
                      </a:lnTo>
                      <a:lnTo>
                        <a:pt x="184" y="200"/>
                      </a:lnTo>
                      <a:lnTo>
                        <a:pt x="174" y="208"/>
                      </a:lnTo>
                      <a:lnTo>
                        <a:pt x="166" y="214"/>
                      </a:lnTo>
                      <a:lnTo>
                        <a:pt x="160" y="220"/>
                      </a:lnTo>
                      <a:lnTo>
                        <a:pt x="152" y="226"/>
                      </a:lnTo>
                      <a:lnTo>
                        <a:pt x="132" y="244"/>
                      </a:lnTo>
                      <a:lnTo>
                        <a:pt x="118" y="254"/>
                      </a:lnTo>
                      <a:lnTo>
                        <a:pt x="106" y="264"/>
                      </a:lnTo>
                      <a:lnTo>
                        <a:pt x="86" y="282"/>
                      </a:lnTo>
                      <a:lnTo>
                        <a:pt x="76" y="290"/>
                      </a:lnTo>
                      <a:lnTo>
                        <a:pt x="66" y="296"/>
                      </a:lnTo>
                      <a:lnTo>
                        <a:pt x="60" y="302"/>
                      </a:lnTo>
                      <a:lnTo>
                        <a:pt x="52" y="308"/>
                      </a:lnTo>
                      <a:lnTo>
                        <a:pt x="46" y="314"/>
                      </a:lnTo>
                      <a:lnTo>
                        <a:pt x="40" y="318"/>
                      </a:lnTo>
                      <a:lnTo>
                        <a:pt x="36" y="322"/>
                      </a:lnTo>
                      <a:lnTo>
                        <a:pt x="30" y="326"/>
                      </a:lnTo>
                      <a:lnTo>
                        <a:pt x="22" y="332"/>
                      </a:lnTo>
                      <a:lnTo>
                        <a:pt x="20" y="336"/>
                      </a:lnTo>
                      <a:lnTo>
                        <a:pt x="18" y="338"/>
                      </a:lnTo>
                      <a:lnTo>
                        <a:pt x="16" y="340"/>
                      </a:lnTo>
                      <a:lnTo>
                        <a:pt x="14" y="340"/>
                      </a:lnTo>
                      <a:lnTo>
                        <a:pt x="12" y="342"/>
                      </a:lnTo>
                      <a:lnTo>
                        <a:pt x="10" y="342"/>
                      </a:lnTo>
                      <a:lnTo>
                        <a:pt x="10" y="344"/>
                      </a:lnTo>
                      <a:lnTo>
                        <a:pt x="8" y="344"/>
                      </a:lnTo>
                      <a:lnTo>
                        <a:pt x="8" y="346"/>
                      </a:lnTo>
                      <a:lnTo>
                        <a:pt x="6" y="346"/>
                      </a:lnTo>
                      <a:lnTo>
                        <a:pt x="4" y="346"/>
                      </a:lnTo>
                      <a:lnTo>
                        <a:pt x="4" y="348"/>
                      </a:lnTo>
                      <a:lnTo>
                        <a:pt x="2" y="350"/>
                      </a:lnTo>
                      <a:lnTo>
                        <a:pt x="0" y="350"/>
                      </a:lnTo>
                      <a:lnTo>
                        <a:pt x="0" y="352"/>
                      </a:lnTo>
                      <a:lnTo>
                        <a:pt x="2" y="354"/>
                      </a:lnTo>
                      <a:lnTo>
                        <a:pt x="10" y="354"/>
                      </a:lnTo>
                      <a:lnTo>
                        <a:pt x="12" y="352"/>
                      </a:lnTo>
                      <a:lnTo>
                        <a:pt x="14" y="352"/>
                      </a:lnTo>
                      <a:lnTo>
                        <a:pt x="16" y="352"/>
                      </a:lnTo>
                      <a:lnTo>
                        <a:pt x="18" y="350"/>
                      </a:lnTo>
                      <a:lnTo>
                        <a:pt x="26" y="350"/>
                      </a:lnTo>
                      <a:lnTo>
                        <a:pt x="20" y="356"/>
                      </a:lnTo>
                      <a:lnTo>
                        <a:pt x="20" y="364"/>
                      </a:lnTo>
                      <a:lnTo>
                        <a:pt x="22" y="366"/>
                      </a:lnTo>
                      <a:lnTo>
                        <a:pt x="24" y="368"/>
                      </a:lnTo>
                      <a:lnTo>
                        <a:pt x="26" y="368"/>
                      </a:lnTo>
                      <a:lnTo>
                        <a:pt x="26" y="370"/>
                      </a:lnTo>
                      <a:lnTo>
                        <a:pt x="26" y="372"/>
                      </a:lnTo>
                      <a:lnTo>
                        <a:pt x="24" y="372"/>
                      </a:lnTo>
                      <a:lnTo>
                        <a:pt x="22" y="374"/>
                      </a:lnTo>
                      <a:lnTo>
                        <a:pt x="22" y="376"/>
                      </a:lnTo>
                      <a:lnTo>
                        <a:pt x="24" y="376"/>
                      </a:lnTo>
                      <a:lnTo>
                        <a:pt x="26" y="374"/>
                      </a:lnTo>
                      <a:lnTo>
                        <a:pt x="28" y="374"/>
                      </a:lnTo>
                      <a:lnTo>
                        <a:pt x="30" y="372"/>
                      </a:lnTo>
                      <a:lnTo>
                        <a:pt x="32" y="372"/>
                      </a:lnTo>
                      <a:lnTo>
                        <a:pt x="32" y="370"/>
                      </a:lnTo>
                      <a:lnTo>
                        <a:pt x="34" y="370"/>
                      </a:lnTo>
                      <a:lnTo>
                        <a:pt x="38" y="370"/>
                      </a:lnTo>
                      <a:lnTo>
                        <a:pt x="40" y="370"/>
                      </a:lnTo>
                      <a:lnTo>
                        <a:pt x="42" y="368"/>
                      </a:lnTo>
                      <a:lnTo>
                        <a:pt x="44" y="368"/>
                      </a:lnTo>
                      <a:lnTo>
                        <a:pt x="44" y="366"/>
                      </a:lnTo>
                      <a:lnTo>
                        <a:pt x="50" y="366"/>
                      </a:lnTo>
                      <a:lnTo>
                        <a:pt x="50" y="364"/>
                      </a:lnTo>
                      <a:lnTo>
                        <a:pt x="52" y="362"/>
                      </a:lnTo>
                      <a:lnTo>
                        <a:pt x="54" y="362"/>
                      </a:lnTo>
                      <a:lnTo>
                        <a:pt x="56" y="362"/>
                      </a:lnTo>
                      <a:lnTo>
                        <a:pt x="68" y="362"/>
                      </a:lnTo>
                      <a:lnTo>
                        <a:pt x="68" y="364"/>
                      </a:lnTo>
                      <a:lnTo>
                        <a:pt x="66" y="366"/>
                      </a:lnTo>
                      <a:lnTo>
                        <a:pt x="64" y="366"/>
                      </a:lnTo>
                      <a:lnTo>
                        <a:pt x="64" y="372"/>
                      </a:lnTo>
                      <a:lnTo>
                        <a:pt x="64" y="374"/>
                      </a:lnTo>
                      <a:lnTo>
                        <a:pt x="62" y="376"/>
                      </a:lnTo>
                      <a:lnTo>
                        <a:pt x="64" y="378"/>
                      </a:lnTo>
                      <a:lnTo>
                        <a:pt x="64" y="380"/>
                      </a:lnTo>
                      <a:lnTo>
                        <a:pt x="66" y="380"/>
                      </a:lnTo>
                      <a:lnTo>
                        <a:pt x="66" y="382"/>
                      </a:lnTo>
                      <a:lnTo>
                        <a:pt x="66" y="384"/>
                      </a:lnTo>
                      <a:lnTo>
                        <a:pt x="66" y="386"/>
                      </a:lnTo>
                      <a:lnTo>
                        <a:pt x="66" y="388"/>
                      </a:lnTo>
                      <a:lnTo>
                        <a:pt x="66" y="390"/>
                      </a:lnTo>
                      <a:lnTo>
                        <a:pt x="66" y="392"/>
                      </a:lnTo>
                      <a:lnTo>
                        <a:pt x="64" y="394"/>
                      </a:lnTo>
                      <a:lnTo>
                        <a:pt x="64" y="396"/>
                      </a:lnTo>
                      <a:lnTo>
                        <a:pt x="64" y="406"/>
                      </a:lnTo>
                      <a:lnTo>
                        <a:pt x="62" y="406"/>
                      </a:lnTo>
                      <a:lnTo>
                        <a:pt x="62" y="408"/>
                      </a:lnTo>
                      <a:lnTo>
                        <a:pt x="62" y="410"/>
                      </a:lnTo>
                      <a:lnTo>
                        <a:pt x="60" y="412"/>
                      </a:lnTo>
                      <a:lnTo>
                        <a:pt x="58" y="416"/>
                      </a:lnTo>
                      <a:lnTo>
                        <a:pt x="58" y="418"/>
                      </a:lnTo>
                      <a:lnTo>
                        <a:pt x="60" y="418"/>
                      </a:lnTo>
                      <a:lnTo>
                        <a:pt x="60" y="420"/>
                      </a:lnTo>
                      <a:lnTo>
                        <a:pt x="62" y="420"/>
                      </a:lnTo>
                      <a:lnTo>
                        <a:pt x="64" y="422"/>
                      </a:lnTo>
                      <a:lnTo>
                        <a:pt x="66" y="422"/>
                      </a:lnTo>
                      <a:lnTo>
                        <a:pt x="66" y="424"/>
                      </a:lnTo>
                      <a:lnTo>
                        <a:pt x="68" y="424"/>
                      </a:lnTo>
                      <a:lnTo>
                        <a:pt x="68" y="426"/>
                      </a:lnTo>
                      <a:lnTo>
                        <a:pt x="70" y="426"/>
                      </a:lnTo>
                      <a:lnTo>
                        <a:pt x="72" y="426"/>
                      </a:lnTo>
                      <a:lnTo>
                        <a:pt x="72" y="430"/>
                      </a:lnTo>
                      <a:lnTo>
                        <a:pt x="70" y="432"/>
                      </a:lnTo>
                      <a:lnTo>
                        <a:pt x="68" y="432"/>
                      </a:lnTo>
                      <a:lnTo>
                        <a:pt x="66" y="434"/>
                      </a:lnTo>
                      <a:lnTo>
                        <a:pt x="64" y="434"/>
                      </a:lnTo>
                      <a:lnTo>
                        <a:pt x="64" y="438"/>
                      </a:lnTo>
                      <a:lnTo>
                        <a:pt x="62" y="440"/>
                      </a:lnTo>
                      <a:lnTo>
                        <a:pt x="62" y="442"/>
                      </a:lnTo>
                      <a:lnTo>
                        <a:pt x="60" y="444"/>
                      </a:lnTo>
                      <a:lnTo>
                        <a:pt x="58" y="446"/>
                      </a:lnTo>
                      <a:lnTo>
                        <a:pt x="56" y="446"/>
                      </a:lnTo>
                      <a:lnTo>
                        <a:pt x="54" y="448"/>
                      </a:lnTo>
                      <a:lnTo>
                        <a:pt x="52" y="448"/>
                      </a:lnTo>
                      <a:lnTo>
                        <a:pt x="48" y="450"/>
                      </a:lnTo>
                      <a:lnTo>
                        <a:pt x="42" y="454"/>
                      </a:lnTo>
                      <a:lnTo>
                        <a:pt x="42" y="456"/>
                      </a:lnTo>
                      <a:lnTo>
                        <a:pt x="42" y="458"/>
                      </a:lnTo>
                      <a:lnTo>
                        <a:pt x="42" y="460"/>
                      </a:lnTo>
                      <a:lnTo>
                        <a:pt x="42" y="462"/>
                      </a:lnTo>
                      <a:lnTo>
                        <a:pt x="40" y="464"/>
                      </a:lnTo>
                      <a:lnTo>
                        <a:pt x="40" y="466"/>
                      </a:lnTo>
                      <a:lnTo>
                        <a:pt x="38" y="466"/>
                      </a:lnTo>
                      <a:lnTo>
                        <a:pt x="38" y="468"/>
                      </a:lnTo>
                      <a:lnTo>
                        <a:pt x="40" y="470"/>
                      </a:lnTo>
                      <a:lnTo>
                        <a:pt x="40" y="472"/>
                      </a:lnTo>
                      <a:lnTo>
                        <a:pt x="42" y="474"/>
                      </a:lnTo>
                      <a:lnTo>
                        <a:pt x="44" y="474"/>
                      </a:lnTo>
                      <a:lnTo>
                        <a:pt x="46" y="472"/>
                      </a:lnTo>
                      <a:lnTo>
                        <a:pt x="52" y="468"/>
                      </a:lnTo>
                      <a:lnTo>
                        <a:pt x="56" y="466"/>
                      </a:lnTo>
                      <a:lnTo>
                        <a:pt x="58" y="464"/>
                      </a:lnTo>
                      <a:lnTo>
                        <a:pt x="60" y="464"/>
                      </a:lnTo>
                      <a:lnTo>
                        <a:pt x="62" y="464"/>
                      </a:lnTo>
                      <a:lnTo>
                        <a:pt x="60" y="466"/>
                      </a:lnTo>
                      <a:lnTo>
                        <a:pt x="58" y="468"/>
                      </a:lnTo>
                      <a:lnTo>
                        <a:pt x="56" y="468"/>
                      </a:lnTo>
                      <a:lnTo>
                        <a:pt x="54" y="470"/>
                      </a:lnTo>
                      <a:lnTo>
                        <a:pt x="54" y="474"/>
                      </a:lnTo>
                      <a:lnTo>
                        <a:pt x="56" y="474"/>
                      </a:lnTo>
                      <a:lnTo>
                        <a:pt x="56" y="476"/>
                      </a:lnTo>
                      <a:lnTo>
                        <a:pt x="58" y="476"/>
                      </a:lnTo>
                      <a:lnTo>
                        <a:pt x="58" y="478"/>
                      </a:lnTo>
                      <a:lnTo>
                        <a:pt x="48" y="478"/>
                      </a:lnTo>
                      <a:lnTo>
                        <a:pt x="46" y="478"/>
                      </a:lnTo>
                      <a:lnTo>
                        <a:pt x="46" y="480"/>
                      </a:lnTo>
                      <a:lnTo>
                        <a:pt x="44" y="482"/>
                      </a:lnTo>
                      <a:lnTo>
                        <a:pt x="44" y="484"/>
                      </a:lnTo>
                      <a:lnTo>
                        <a:pt x="42" y="486"/>
                      </a:lnTo>
                      <a:lnTo>
                        <a:pt x="44" y="486"/>
                      </a:lnTo>
                      <a:lnTo>
                        <a:pt x="46" y="488"/>
                      </a:lnTo>
                      <a:lnTo>
                        <a:pt x="48" y="488"/>
                      </a:lnTo>
                      <a:lnTo>
                        <a:pt x="48" y="490"/>
                      </a:lnTo>
                      <a:lnTo>
                        <a:pt x="50" y="490"/>
                      </a:lnTo>
                      <a:lnTo>
                        <a:pt x="48" y="490"/>
                      </a:lnTo>
                      <a:lnTo>
                        <a:pt x="48" y="492"/>
                      </a:lnTo>
                      <a:lnTo>
                        <a:pt x="48" y="494"/>
                      </a:lnTo>
                      <a:lnTo>
                        <a:pt x="46" y="494"/>
                      </a:lnTo>
                      <a:lnTo>
                        <a:pt x="46" y="496"/>
                      </a:lnTo>
                      <a:lnTo>
                        <a:pt x="48" y="496"/>
                      </a:lnTo>
                      <a:lnTo>
                        <a:pt x="52" y="494"/>
                      </a:lnTo>
                      <a:lnTo>
                        <a:pt x="54" y="492"/>
                      </a:lnTo>
                      <a:lnTo>
                        <a:pt x="60" y="488"/>
                      </a:lnTo>
                      <a:lnTo>
                        <a:pt x="62" y="486"/>
                      </a:lnTo>
                      <a:lnTo>
                        <a:pt x="64" y="486"/>
                      </a:lnTo>
                      <a:lnTo>
                        <a:pt x="66" y="484"/>
                      </a:lnTo>
                      <a:lnTo>
                        <a:pt x="66" y="486"/>
                      </a:lnTo>
                      <a:lnTo>
                        <a:pt x="64" y="488"/>
                      </a:lnTo>
                      <a:lnTo>
                        <a:pt x="62" y="490"/>
                      </a:lnTo>
                      <a:lnTo>
                        <a:pt x="60" y="490"/>
                      </a:lnTo>
                      <a:lnTo>
                        <a:pt x="60" y="492"/>
                      </a:lnTo>
                      <a:lnTo>
                        <a:pt x="58" y="492"/>
                      </a:lnTo>
                      <a:lnTo>
                        <a:pt x="60" y="492"/>
                      </a:lnTo>
                      <a:lnTo>
                        <a:pt x="62" y="494"/>
                      </a:lnTo>
                      <a:lnTo>
                        <a:pt x="64" y="494"/>
                      </a:lnTo>
                      <a:lnTo>
                        <a:pt x="64" y="496"/>
                      </a:lnTo>
                      <a:lnTo>
                        <a:pt x="62" y="496"/>
                      </a:lnTo>
                      <a:lnTo>
                        <a:pt x="62" y="498"/>
                      </a:lnTo>
                      <a:lnTo>
                        <a:pt x="62" y="500"/>
                      </a:lnTo>
                      <a:lnTo>
                        <a:pt x="60" y="500"/>
                      </a:lnTo>
                      <a:lnTo>
                        <a:pt x="60" y="502"/>
                      </a:lnTo>
                      <a:lnTo>
                        <a:pt x="58" y="502"/>
                      </a:lnTo>
                      <a:lnTo>
                        <a:pt x="56" y="500"/>
                      </a:lnTo>
                      <a:lnTo>
                        <a:pt x="56" y="498"/>
                      </a:lnTo>
                      <a:lnTo>
                        <a:pt x="54" y="498"/>
                      </a:lnTo>
                      <a:lnTo>
                        <a:pt x="52" y="498"/>
                      </a:lnTo>
                      <a:lnTo>
                        <a:pt x="50" y="498"/>
                      </a:lnTo>
                      <a:lnTo>
                        <a:pt x="48" y="500"/>
                      </a:lnTo>
                      <a:lnTo>
                        <a:pt x="46" y="500"/>
                      </a:lnTo>
                      <a:lnTo>
                        <a:pt x="44" y="502"/>
                      </a:lnTo>
                      <a:lnTo>
                        <a:pt x="42" y="502"/>
                      </a:lnTo>
                      <a:lnTo>
                        <a:pt x="40" y="504"/>
                      </a:lnTo>
                      <a:lnTo>
                        <a:pt x="38" y="506"/>
                      </a:lnTo>
                      <a:lnTo>
                        <a:pt x="40" y="506"/>
                      </a:lnTo>
                      <a:lnTo>
                        <a:pt x="42" y="506"/>
                      </a:lnTo>
                      <a:lnTo>
                        <a:pt x="52" y="506"/>
                      </a:lnTo>
                      <a:lnTo>
                        <a:pt x="50" y="506"/>
                      </a:lnTo>
                      <a:lnTo>
                        <a:pt x="48" y="508"/>
                      </a:lnTo>
                      <a:lnTo>
                        <a:pt x="44" y="508"/>
                      </a:lnTo>
                      <a:lnTo>
                        <a:pt x="42" y="508"/>
                      </a:lnTo>
                      <a:lnTo>
                        <a:pt x="40" y="510"/>
                      </a:lnTo>
                      <a:lnTo>
                        <a:pt x="38" y="510"/>
                      </a:lnTo>
                      <a:lnTo>
                        <a:pt x="38" y="514"/>
                      </a:lnTo>
                      <a:lnTo>
                        <a:pt x="36" y="514"/>
                      </a:lnTo>
                      <a:lnTo>
                        <a:pt x="36" y="512"/>
                      </a:lnTo>
                      <a:lnTo>
                        <a:pt x="30" y="512"/>
                      </a:lnTo>
                      <a:lnTo>
                        <a:pt x="30" y="514"/>
                      </a:lnTo>
                      <a:lnTo>
                        <a:pt x="32" y="518"/>
                      </a:lnTo>
                      <a:lnTo>
                        <a:pt x="34" y="520"/>
                      </a:lnTo>
                      <a:lnTo>
                        <a:pt x="36" y="522"/>
                      </a:lnTo>
                      <a:lnTo>
                        <a:pt x="38" y="520"/>
                      </a:lnTo>
                      <a:lnTo>
                        <a:pt x="40" y="520"/>
                      </a:lnTo>
                      <a:lnTo>
                        <a:pt x="42" y="520"/>
                      </a:lnTo>
                      <a:lnTo>
                        <a:pt x="44" y="518"/>
                      </a:lnTo>
                      <a:lnTo>
                        <a:pt x="46" y="518"/>
                      </a:lnTo>
                      <a:lnTo>
                        <a:pt x="48" y="518"/>
                      </a:lnTo>
                      <a:lnTo>
                        <a:pt x="48" y="520"/>
                      </a:lnTo>
                      <a:lnTo>
                        <a:pt x="50" y="520"/>
                      </a:lnTo>
                      <a:lnTo>
                        <a:pt x="50" y="522"/>
                      </a:lnTo>
                      <a:lnTo>
                        <a:pt x="54" y="522"/>
                      </a:lnTo>
                      <a:lnTo>
                        <a:pt x="56" y="520"/>
                      </a:lnTo>
                      <a:lnTo>
                        <a:pt x="58" y="518"/>
                      </a:lnTo>
                      <a:lnTo>
                        <a:pt x="60" y="518"/>
                      </a:lnTo>
                      <a:lnTo>
                        <a:pt x="58" y="520"/>
                      </a:lnTo>
                      <a:lnTo>
                        <a:pt x="56" y="522"/>
                      </a:lnTo>
                      <a:lnTo>
                        <a:pt x="54" y="524"/>
                      </a:lnTo>
                      <a:lnTo>
                        <a:pt x="52" y="526"/>
                      </a:lnTo>
                      <a:lnTo>
                        <a:pt x="52" y="528"/>
                      </a:lnTo>
                      <a:lnTo>
                        <a:pt x="52" y="530"/>
                      </a:lnTo>
                      <a:lnTo>
                        <a:pt x="54" y="530"/>
                      </a:lnTo>
                      <a:lnTo>
                        <a:pt x="56" y="528"/>
                      </a:lnTo>
                      <a:lnTo>
                        <a:pt x="58" y="526"/>
                      </a:lnTo>
                      <a:lnTo>
                        <a:pt x="62" y="526"/>
                      </a:lnTo>
                      <a:lnTo>
                        <a:pt x="64" y="524"/>
                      </a:lnTo>
                      <a:lnTo>
                        <a:pt x="66" y="522"/>
                      </a:lnTo>
                      <a:lnTo>
                        <a:pt x="64" y="524"/>
                      </a:lnTo>
                      <a:lnTo>
                        <a:pt x="60" y="528"/>
                      </a:lnTo>
                      <a:lnTo>
                        <a:pt x="60" y="530"/>
                      </a:lnTo>
                      <a:lnTo>
                        <a:pt x="58" y="530"/>
                      </a:lnTo>
                      <a:lnTo>
                        <a:pt x="58" y="532"/>
                      </a:lnTo>
                      <a:lnTo>
                        <a:pt x="60" y="532"/>
                      </a:lnTo>
                      <a:lnTo>
                        <a:pt x="60" y="530"/>
                      </a:lnTo>
                      <a:lnTo>
                        <a:pt x="64" y="530"/>
                      </a:lnTo>
                      <a:lnTo>
                        <a:pt x="66" y="530"/>
                      </a:lnTo>
                      <a:lnTo>
                        <a:pt x="64" y="530"/>
                      </a:lnTo>
                      <a:lnTo>
                        <a:pt x="62" y="532"/>
                      </a:lnTo>
                      <a:lnTo>
                        <a:pt x="60" y="534"/>
                      </a:lnTo>
                      <a:lnTo>
                        <a:pt x="58" y="536"/>
                      </a:lnTo>
                      <a:lnTo>
                        <a:pt x="56" y="538"/>
                      </a:lnTo>
                      <a:lnTo>
                        <a:pt x="56" y="540"/>
                      </a:lnTo>
                      <a:lnTo>
                        <a:pt x="58" y="540"/>
                      </a:lnTo>
                      <a:lnTo>
                        <a:pt x="62" y="540"/>
                      </a:lnTo>
                      <a:lnTo>
                        <a:pt x="64" y="538"/>
                      </a:lnTo>
                      <a:lnTo>
                        <a:pt x="66" y="538"/>
                      </a:lnTo>
                      <a:lnTo>
                        <a:pt x="68" y="536"/>
                      </a:lnTo>
                      <a:lnTo>
                        <a:pt x="68" y="534"/>
                      </a:lnTo>
                      <a:lnTo>
                        <a:pt x="70" y="534"/>
                      </a:lnTo>
                      <a:lnTo>
                        <a:pt x="70" y="536"/>
                      </a:lnTo>
                      <a:lnTo>
                        <a:pt x="68" y="536"/>
                      </a:lnTo>
                      <a:lnTo>
                        <a:pt x="66" y="538"/>
                      </a:lnTo>
                      <a:lnTo>
                        <a:pt x="66" y="540"/>
                      </a:lnTo>
                      <a:lnTo>
                        <a:pt x="64" y="542"/>
                      </a:lnTo>
                      <a:lnTo>
                        <a:pt x="64" y="544"/>
                      </a:lnTo>
                      <a:lnTo>
                        <a:pt x="66" y="544"/>
                      </a:lnTo>
                      <a:lnTo>
                        <a:pt x="66" y="546"/>
                      </a:lnTo>
                      <a:lnTo>
                        <a:pt x="68" y="546"/>
                      </a:lnTo>
                      <a:lnTo>
                        <a:pt x="70" y="546"/>
                      </a:lnTo>
                      <a:lnTo>
                        <a:pt x="72" y="548"/>
                      </a:lnTo>
                      <a:lnTo>
                        <a:pt x="72" y="552"/>
                      </a:lnTo>
                      <a:lnTo>
                        <a:pt x="70" y="556"/>
                      </a:lnTo>
                      <a:lnTo>
                        <a:pt x="70" y="558"/>
                      </a:lnTo>
                      <a:lnTo>
                        <a:pt x="478" y="558"/>
                      </a:lnTo>
                      <a:lnTo>
                        <a:pt x="478" y="556"/>
                      </a:lnTo>
                      <a:lnTo>
                        <a:pt x="480" y="556"/>
                      </a:lnTo>
                      <a:lnTo>
                        <a:pt x="480" y="554"/>
                      </a:lnTo>
                      <a:lnTo>
                        <a:pt x="482" y="552"/>
                      </a:lnTo>
                      <a:lnTo>
                        <a:pt x="484" y="550"/>
                      </a:lnTo>
                      <a:lnTo>
                        <a:pt x="486" y="550"/>
                      </a:lnTo>
                      <a:lnTo>
                        <a:pt x="486" y="552"/>
                      </a:lnTo>
                      <a:lnTo>
                        <a:pt x="488" y="552"/>
                      </a:lnTo>
                      <a:lnTo>
                        <a:pt x="488" y="554"/>
                      </a:lnTo>
                      <a:lnTo>
                        <a:pt x="486" y="554"/>
                      </a:lnTo>
                      <a:lnTo>
                        <a:pt x="484" y="556"/>
                      </a:lnTo>
                      <a:lnTo>
                        <a:pt x="484" y="558"/>
                      </a:lnTo>
                      <a:lnTo>
                        <a:pt x="484" y="560"/>
                      </a:lnTo>
                      <a:lnTo>
                        <a:pt x="486" y="562"/>
                      </a:lnTo>
                      <a:lnTo>
                        <a:pt x="488" y="562"/>
                      </a:lnTo>
                      <a:lnTo>
                        <a:pt x="490" y="564"/>
                      </a:lnTo>
                      <a:lnTo>
                        <a:pt x="492" y="564"/>
                      </a:lnTo>
                      <a:lnTo>
                        <a:pt x="494" y="564"/>
                      </a:lnTo>
                      <a:lnTo>
                        <a:pt x="496" y="568"/>
                      </a:lnTo>
                      <a:lnTo>
                        <a:pt x="500" y="568"/>
                      </a:lnTo>
                      <a:lnTo>
                        <a:pt x="502" y="566"/>
                      </a:lnTo>
                      <a:lnTo>
                        <a:pt x="502" y="564"/>
                      </a:lnTo>
                      <a:lnTo>
                        <a:pt x="504" y="564"/>
                      </a:lnTo>
                      <a:lnTo>
                        <a:pt x="508" y="564"/>
                      </a:lnTo>
                      <a:lnTo>
                        <a:pt x="510" y="564"/>
                      </a:lnTo>
                      <a:lnTo>
                        <a:pt x="510" y="566"/>
                      </a:lnTo>
                      <a:lnTo>
                        <a:pt x="512" y="568"/>
                      </a:lnTo>
                      <a:lnTo>
                        <a:pt x="512" y="570"/>
                      </a:lnTo>
                      <a:lnTo>
                        <a:pt x="514" y="570"/>
                      </a:lnTo>
                      <a:lnTo>
                        <a:pt x="516" y="572"/>
                      </a:lnTo>
                      <a:lnTo>
                        <a:pt x="520" y="572"/>
                      </a:lnTo>
                      <a:lnTo>
                        <a:pt x="520" y="570"/>
                      </a:lnTo>
                      <a:lnTo>
                        <a:pt x="520" y="572"/>
                      </a:lnTo>
                      <a:lnTo>
                        <a:pt x="522" y="572"/>
                      </a:lnTo>
                      <a:lnTo>
                        <a:pt x="522" y="574"/>
                      </a:lnTo>
                      <a:lnTo>
                        <a:pt x="524" y="576"/>
                      </a:lnTo>
                      <a:lnTo>
                        <a:pt x="526" y="576"/>
                      </a:lnTo>
                      <a:lnTo>
                        <a:pt x="528" y="576"/>
                      </a:lnTo>
                      <a:lnTo>
                        <a:pt x="530" y="574"/>
                      </a:lnTo>
                      <a:lnTo>
                        <a:pt x="532" y="572"/>
                      </a:lnTo>
                      <a:lnTo>
                        <a:pt x="534" y="570"/>
                      </a:lnTo>
                      <a:lnTo>
                        <a:pt x="536" y="570"/>
                      </a:lnTo>
                      <a:lnTo>
                        <a:pt x="536" y="574"/>
                      </a:lnTo>
                      <a:lnTo>
                        <a:pt x="546" y="574"/>
                      </a:lnTo>
                      <a:lnTo>
                        <a:pt x="548" y="576"/>
                      </a:lnTo>
                      <a:lnTo>
                        <a:pt x="556" y="576"/>
                      </a:lnTo>
                      <a:lnTo>
                        <a:pt x="558" y="574"/>
                      </a:lnTo>
                      <a:lnTo>
                        <a:pt x="560" y="570"/>
                      </a:lnTo>
                      <a:lnTo>
                        <a:pt x="562" y="568"/>
                      </a:lnTo>
                      <a:lnTo>
                        <a:pt x="562" y="566"/>
                      </a:lnTo>
                      <a:lnTo>
                        <a:pt x="566" y="566"/>
                      </a:lnTo>
                      <a:lnTo>
                        <a:pt x="568" y="568"/>
                      </a:lnTo>
                      <a:lnTo>
                        <a:pt x="570" y="568"/>
                      </a:lnTo>
                      <a:lnTo>
                        <a:pt x="570" y="566"/>
                      </a:lnTo>
                      <a:lnTo>
                        <a:pt x="572" y="566"/>
                      </a:lnTo>
                      <a:lnTo>
                        <a:pt x="574" y="564"/>
                      </a:lnTo>
                      <a:lnTo>
                        <a:pt x="574" y="562"/>
                      </a:lnTo>
                      <a:lnTo>
                        <a:pt x="574" y="560"/>
                      </a:lnTo>
                      <a:lnTo>
                        <a:pt x="576" y="560"/>
                      </a:lnTo>
                      <a:lnTo>
                        <a:pt x="576" y="562"/>
                      </a:lnTo>
                      <a:lnTo>
                        <a:pt x="578" y="564"/>
                      </a:lnTo>
                      <a:lnTo>
                        <a:pt x="580" y="564"/>
                      </a:lnTo>
                      <a:lnTo>
                        <a:pt x="584" y="564"/>
                      </a:lnTo>
                      <a:lnTo>
                        <a:pt x="584" y="562"/>
                      </a:lnTo>
                      <a:lnTo>
                        <a:pt x="584" y="560"/>
                      </a:lnTo>
                      <a:lnTo>
                        <a:pt x="584" y="558"/>
                      </a:lnTo>
                      <a:lnTo>
                        <a:pt x="584" y="556"/>
                      </a:lnTo>
                      <a:lnTo>
                        <a:pt x="588" y="556"/>
                      </a:lnTo>
                      <a:lnTo>
                        <a:pt x="590" y="558"/>
                      </a:lnTo>
                      <a:lnTo>
                        <a:pt x="592" y="560"/>
                      </a:lnTo>
                      <a:lnTo>
                        <a:pt x="596" y="560"/>
                      </a:lnTo>
                      <a:lnTo>
                        <a:pt x="598" y="560"/>
                      </a:lnTo>
                      <a:lnTo>
                        <a:pt x="598" y="562"/>
                      </a:lnTo>
                      <a:lnTo>
                        <a:pt x="602" y="562"/>
                      </a:lnTo>
                      <a:lnTo>
                        <a:pt x="606" y="562"/>
                      </a:lnTo>
                      <a:lnTo>
                        <a:pt x="608" y="564"/>
                      </a:lnTo>
                      <a:lnTo>
                        <a:pt x="608" y="566"/>
                      </a:lnTo>
                      <a:lnTo>
                        <a:pt x="608" y="568"/>
                      </a:lnTo>
                      <a:lnTo>
                        <a:pt x="608" y="570"/>
                      </a:lnTo>
                      <a:lnTo>
                        <a:pt x="606" y="572"/>
                      </a:lnTo>
                      <a:lnTo>
                        <a:pt x="606" y="574"/>
                      </a:lnTo>
                      <a:lnTo>
                        <a:pt x="606" y="576"/>
                      </a:lnTo>
                      <a:lnTo>
                        <a:pt x="608" y="578"/>
                      </a:lnTo>
                      <a:lnTo>
                        <a:pt x="606" y="580"/>
                      </a:lnTo>
                      <a:lnTo>
                        <a:pt x="606" y="582"/>
                      </a:lnTo>
                      <a:lnTo>
                        <a:pt x="608" y="580"/>
                      </a:lnTo>
                      <a:lnTo>
                        <a:pt x="614" y="578"/>
                      </a:lnTo>
                      <a:lnTo>
                        <a:pt x="616" y="578"/>
                      </a:lnTo>
                      <a:lnTo>
                        <a:pt x="618" y="578"/>
                      </a:lnTo>
                      <a:lnTo>
                        <a:pt x="622" y="576"/>
                      </a:lnTo>
                      <a:lnTo>
                        <a:pt x="624" y="578"/>
                      </a:lnTo>
                      <a:lnTo>
                        <a:pt x="622" y="580"/>
                      </a:lnTo>
                      <a:lnTo>
                        <a:pt x="620" y="582"/>
                      </a:lnTo>
                      <a:lnTo>
                        <a:pt x="618" y="582"/>
                      </a:lnTo>
                      <a:lnTo>
                        <a:pt x="616" y="584"/>
                      </a:lnTo>
                      <a:lnTo>
                        <a:pt x="618" y="586"/>
                      </a:lnTo>
                      <a:lnTo>
                        <a:pt x="620" y="586"/>
                      </a:lnTo>
                      <a:lnTo>
                        <a:pt x="620" y="588"/>
                      </a:lnTo>
                      <a:lnTo>
                        <a:pt x="622" y="588"/>
                      </a:lnTo>
                      <a:lnTo>
                        <a:pt x="622" y="590"/>
                      </a:lnTo>
                      <a:lnTo>
                        <a:pt x="620" y="590"/>
                      </a:lnTo>
                      <a:lnTo>
                        <a:pt x="618" y="592"/>
                      </a:lnTo>
                      <a:lnTo>
                        <a:pt x="616" y="594"/>
                      </a:lnTo>
                      <a:lnTo>
                        <a:pt x="616" y="596"/>
                      </a:lnTo>
                      <a:lnTo>
                        <a:pt x="618" y="596"/>
                      </a:lnTo>
                      <a:lnTo>
                        <a:pt x="620" y="598"/>
                      </a:lnTo>
                      <a:lnTo>
                        <a:pt x="620" y="600"/>
                      </a:lnTo>
                      <a:lnTo>
                        <a:pt x="618" y="600"/>
                      </a:lnTo>
                      <a:lnTo>
                        <a:pt x="618" y="602"/>
                      </a:lnTo>
                      <a:lnTo>
                        <a:pt x="616" y="602"/>
                      </a:lnTo>
                      <a:lnTo>
                        <a:pt x="616" y="604"/>
                      </a:lnTo>
                      <a:lnTo>
                        <a:pt x="620" y="604"/>
                      </a:lnTo>
                      <a:lnTo>
                        <a:pt x="620" y="606"/>
                      </a:lnTo>
                      <a:lnTo>
                        <a:pt x="620" y="608"/>
                      </a:lnTo>
                      <a:lnTo>
                        <a:pt x="618" y="608"/>
                      </a:lnTo>
                      <a:lnTo>
                        <a:pt x="622" y="610"/>
                      </a:lnTo>
                      <a:lnTo>
                        <a:pt x="630" y="610"/>
                      </a:lnTo>
                      <a:lnTo>
                        <a:pt x="634" y="610"/>
                      </a:lnTo>
                      <a:lnTo>
                        <a:pt x="640" y="610"/>
                      </a:lnTo>
                      <a:lnTo>
                        <a:pt x="642" y="610"/>
                      </a:lnTo>
                      <a:lnTo>
                        <a:pt x="644" y="610"/>
                      </a:lnTo>
                      <a:lnTo>
                        <a:pt x="648" y="612"/>
                      </a:lnTo>
                      <a:lnTo>
                        <a:pt x="650" y="614"/>
                      </a:lnTo>
                      <a:lnTo>
                        <a:pt x="652" y="614"/>
                      </a:lnTo>
                      <a:lnTo>
                        <a:pt x="664" y="614"/>
                      </a:lnTo>
                      <a:lnTo>
                        <a:pt x="666" y="616"/>
                      </a:lnTo>
                      <a:lnTo>
                        <a:pt x="668" y="618"/>
                      </a:lnTo>
                      <a:lnTo>
                        <a:pt x="668" y="624"/>
                      </a:lnTo>
                      <a:lnTo>
                        <a:pt x="672" y="624"/>
                      </a:lnTo>
                      <a:lnTo>
                        <a:pt x="672" y="626"/>
                      </a:lnTo>
                      <a:lnTo>
                        <a:pt x="672" y="628"/>
                      </a:lnTo>
                      <a:lnTo>
                        <a:pt x="672" y="630"/>
                      </a:lnTo>
                      <a:lnTo>
                        <a:pt x="670" y="630"/>
                      </a:lnTo>
                      <a:lnTo>
                        <a:pt x="668" y="632"/>
                      </a:lnTo>
                      <a:lnTo>
                        <a:pt x="668" y="634"/>
                      </a:lnTo>
                      <a:lnTo>
                        <a:pt x="670" y="634"/>
                      </a:lnTo>
                      <a:lnTo>
                        <a:pt x="672" y="636"/>
                      </a:lnTo>
                      <a:lnTo>
                        <a:pt x="668" y="636"/>
                      </a:lnTo>
                      <a:lnTo>
                        <a:pt x="668" y="638"/>
                      </a:lnTo>
                      <a:lnTo>
                        <a:pt x="666" y="640"/>
                      </a:lnTo>
                      <a:lnTo>
                        <a:pt x="666" y="642"/>
                      </a:lnTo>
                      <a:lnTo>
                        <a:pt x="664" y="644"/>
                      </a:lnTo>
                      <a:lnTo>
                        <a:pt x="662" y="644"/>
                      </a:lnTo>
                      <a:lnTo>
                        <a:pt x="662" y="642"/>
                      </a:lnTo>
                      <a:lnTo>
                        <a:pt x="660" y="642"/>
                      </a:lnTo>
                      <a:lnTo>
                        <a:pt x="658" y="640"/>
                      </a:lnTo>
                      <a:lnTo>
                        <a:pt x="656" y="638"/>
                      </a:lnTo>
                      <a:lnTo>
                        <a:pt x="654" y="638"/>
                      </a:lnTo>
                      <a:lnTo>
                        <a:pt x="652" y="636"/>
                      </a:lnTo>
                      <a:lnTo>
                        <a:pt x="652" y="634"/>
                      </a:lnTo>
                      <a:lnTo>
                        <a:pt x="650" y="632"/>
                      </a:lnTo>
                      <a:lnTo>
                        <a:pt x="650" y="628"/>
                      </a:lnTo>
                      <a:lnTo>
                        <a:pt x="652" y="628"/>
                      </a:lnTo>
                      <a:lnTo>
                        <a:pt x="650" y="628"/>
                      </a:lnTo>
                      <a:lnTo>
                        <a:pt x="648" y="626"/>
                      </a:lnTo>
                      <a:lnTo>
                        <a:pt x="648" y="630"/>
                      </a:lnTo>
                      <a:lnTo>
                        <a:pt x="648" y="632"/>
                      </a:lnTo>
                      <a:lnTo>
                        <a:pt x="648" y="634"/>
                      </a:lnTo>
                      <a:lnTo>
                        <a:pt x="650" y="636"/>
                      </a:lnTo>
                      <a:lnTo>
                        <a:pt x="648" y="636"/>
                      </a:lnTo>
                      <a:lnTo>
                        <a:pt x="648" y="638"/>
                      </a:lnTo>
                      <a:lnTo>
                        <a:pt x="648" y="640"/>
                      </a:lnTo>
                      <a:lnTo>
                        <a:pt x="646" y="642"/>
                      </a:lnTo>
                      <a:lnTo>
                        <a:pt x="644" y="644"/>
                      </a:lnTo>
                      <a:lnTo>
                        <a:pt x="642" y="646"/>
                      </a:lnTo>
                      <a:lnTo>
                        <a:pt x="638" y="648"/>
                      </a:lnTo>
                      <a:lnTo>
                        <a:pt x="638" y="650"/>
                      </a:lnTo>
                      <a:lnTo>
                        <a:pt x="636" y="652"/>
                      </a:lnTo>
                      <a:lnTo>
                        <a:pt x="634" y="654"/>
                      </a:lnTo>
                      <a:lnTo>
                        <a:pt x="632" y="658"/>
                      </a:lnTo>
                      <a:lnTo>
                        <a:pt x="630" y="662"/>
                      </a:lnTo>
                      <a:lnTo>
                        <a:pt x="630" y="664"/>
                      </a:lnTo>
                      <a:lnTo>
                        <a:pt x="628" y="664"/>
                      </a:lnTo>
                      <a:lnTo>
                        <a:pt x="626" y="666"/>
                      </a:lnTo>
                      <a:lnTo>
                        <a:pt x="624" y="668"/>
                      </a:lnTo>
                      <a:lnTo>
                        <a:pt x="622" y="668"/>
                      </a:lnTo>
                      <a:lnTo>
                        <a:pt x="618" y="668"/>
                      </a:lnTo>
                      <a:lnTo>
                        <a:pt x="616" y="670"/>
                      </a:lnTo>
                      <a:lnTo>
                        <a:pt x="616" y="672"/>
                      </a:lnTo>
                      <a:lnTo>
                        <a:pt x="616" y="678"/>
                      </a:lnTo>
                      <a:lnTo>
                        <a:pt x="614" y="678"/>
                      </a:lnTo>
                      <a:lnTo>
                        <a:pt x="612" y="678"/>
                      </a:lnTo>
                      <a:lnTo>
                        <a:pt x="610" y="680"/>
                      </a:lnTo>
                      <a:lnTo>
                        <a:pt x="606" y="682"/>
                      </a:lnTo>
                      <a:lnTo>
                        <a:pt x="604" y="682"/>
                      </a:lnTo>
                      <a:lnTo>
                        <a:pt x="600" y="684"/>
                      </a:lnTo>
                      <a:lnTo>
                        <a:pt x="600" y="686"/>
                      </a:lnTo>
                      <a:lnTo>
                        <a:pt x="598" y="686"/>
                      </a:lnTo>
                      <a:lnTo>
                        <a:pt x="598" y="688"/>
                      </a:lnTo>
                      <a:lnTo>
                        <a:pt x="598" y="690"/>
                      </a:lnTo>
                      <a:lnTo>
                        <a:pt x="600" y="690"/>
                      </a:lnTo>
                      <a:lnTo>
                        <a:pt x="602" y="690"/>
                      </a:lnTo>
                      <a:lnTo>
                        <a:pt x="604" y="688"/>
                      </a:lnTo>
                      <a:lnTo>
                        <a:pt x="606" y="688"/>
                      </a:lnTo>
                      <a:lnTo>
                        <a:pt x="606" y="690"/>
                      </a:lnTo>
                      <a:lnTo>
                        <a:pt x="608" y="690"/>
                      </a:lnTo>
                      <a:lnTo>
                        <a:pt x="608" y="688"/>
                      </a:lnTo>
                      <a:lnTo>
                        <a:pt x="610" y="688"/>
                      </a:lnTo>
                      <a:lnTo>
                        <a:pt x="612" y="686"/>
                      </a:lnTo>
                      <a:lnTo>
                        <a:pt x="614" y="684"/>
                      </a:lnTo>
                      <a:lnTo>
                        <a:pt x="620" y="684"/>
                      </a:lnTo>
                      <a:lnTo>
                        <a:pt x="622" y="682"/>
                      </a:lnTo>
                      <a:lnTo>
                        <a:pt x="622" y="680"/>
                      </a:lnTo>
                      <a:lnTo>
                        <a:pt x="624" y="680"/>
                      </a:lnTo>
                      <a:lnTo>
                        <a:pt x="626" y="678"/>
                      </a:lnTo>
                      <a:lnTo>
                        <a:pt x="628" y="676"/>
                      </a:lnTo>
                      <a:lnTo>
                        <a:pt x="640" y="676"/>
                      </a:lnTo>
                      <a:lnTo>
                        <a:pt x="642" y="678"/>
                      </a:lnTo>
                      <a:lnTo>
                        <a:pt x="644" y="678"/>
                      </a:lnTo>
                      <a:lnTo>
                        <a:pt x="646" y="678"/>
                      </a:lnTo>
                      <a:lnTo>
                        <a:pt x="648" y="676"/>
                      </a:lnTo>
                      <a:lnTo>
                        <a:pt x="650" y="676"/>
                      </a:lnTo>
                      <a:lnTo>
                        <a:pt x="650" y="674"/>
                      </a:lnTo>
                      <a:lnTo>
                        <a:pt x="652" y="674"/>
                      </a:lnTo>
                      <a:lnTo>
                        <a:pt x="664" y="674"/>
                      </a:lnTo>
                      <a:lnTo>
                        <a:pt x="666" y="674"/>
                      </a:lnTo>
                      <a:lnTo>
                        <a:pt x="668" y="672"/>
                      </a:lnTo>
                      <a:lnTo>
                        <a:pt x="670" y="672"/>
                      </a:lnTo>
                      <a:lnTo>
                        <a:pt x="670" y="668"/>
                      </a:lnTo>
                      <a:lnTo>
                        <a:pt x="668" y="668"/>
                      </a:lnTo>
                      <a:lnTo>
                        <a:pt x="666" y="668"/>
                      </a:lnTo>
                      <a:lnTo>
                        <a:pt x="664" y="668"/>
                      </a:lnTo>
                      <a:lnTo>
                        <a:pt x="662" y="668"/>
                      </a:lnTo>
                      <a:lnTo>
                        <a:pt x="662" y="664"/>
                      </a:lnTo>
                      <a:lnTo>
                        <a:pt x="662" y="662"/>
                      </a:lnTo>
                      <a:lnTo>
                        <a:pt x="664" y="660"/>
                      </a:lnTo>
                      <a:lnTo>
                        <a:pt x="666" y="658"/>
                      </a:lnTo>
                      <a:lnTo>
                        <a:pt x="670" y="656"/>
                      </a:lnTo>
                      <a:lnTo>
                        <a:pt x="676" y="654"/>
                      </a:lnTo>
                      <a:lnTo>
                        <a:pt x="678" y="654"/>
                      </a:lnTo>
                      <a:lnTo>
                        <a:pt x="682" y="654"/>
                      </a:lnTo>
                      <a:lnTo>
                        <a:pt x="686" y="652"/>
                      </a:lnTo>
                      <a:lnTo>
                        <a:pt x="690" y="652"/>
                      </a:lnTo>
                      <a:lnTo>
                        <a:pt x="692" y="652"/>
                      </a:lnTo>
                      <a:lnTo>
                        <a:pt x="694" y="650"/>
                      </a:lnTo>
                      <a:lnTo>
                        <a:pt x="696" y="650"/>
                      </a:lnTo>
                      <a:lnTo>
                        <a:pt x="698" y="650"/>
                      </a:lnTo>
                      <a:lnTo>
                        <a:pt x="700" y="650"/>
                      </a:lnTo>
                      <a:lnTo>
                        <a:pt x="702" y="652"/>
                      </a:lnTo>
                      <a:lnTo>
                        <a:pt x="704" y="652"/>
                      </a:lnTo>
                      <a:lnTo>
                        <a:pt x="706" y="652"/>
                      </a:lnTo>
                      <a:lnTo>
                        <a:pt x="708" y="654"/>
                      </a:lnTo>
                      <a:lnTo>
                        <a:pt x="710" y="654"/>
                      </a:lnTo>
                      <a:lnTo>
                        <a:pt x="710" y="652"/>
                      </a:lnTo>
                      <a:lnTo>
                        <a:pt x="710" y="648"/>
                      </a:lnTo>
                      <a:lnTo>
                        <a:pt x="712" y="646"/>
                      </a:lnTo>
                      <a:lnTo>
                        <a:pt x="718" y="646"/>
                      </a:lnTo>
                      <a:lnTo>
                        <a:pt x="718" y="648"/>
                      </a:lnTo>
                      <a:lnTo>
                        <a:pt x="720" y="646"/>
                      </a:lnTo>
                      <a:lnTo>
                        <a:pt x="724" y="646"/>
                      </a:lnTo>
                      <a:lnTo>
                        <a:pt x="726" y="646"/>
                      </a:lnTo>
                      <a:lnTo>
                        <a:pt x="728" y="646"/>
                      </a:lnTo>
                      <a:lnTo>
                        <a:pt x="730" y="644"/>
                      </a:lnTo>
                      <a:lnTo>
                        <a:pt x="732" y="642"/>
                      </a:lnTo>
                      <a:lnTo>
                        <a:pt x="734" y="638"/>
                      </a:lnTo>
                      <a:lnTo>
                        <a:pt x="738" y="636"/>
                      </a:lnTo>
                      <a:lnTo>
                        <a:pt x="742" y="634"/>
                      </a:lnTo>
                      <a:lnTo>
                        <a:pt x="744" y="632"/>
                      </a:lnTo>
                      <a:lnTo>
                        <a:pt x="746" y="632"/>
                      </a:lnTo>
                      <a:lnTo>
                        <a:pt x="800" y="632"/>
                      </a:lnTo>
                      <a:lnTo>
                        <a:pt x="800" y="630"/>
                      </a:lnTo>
                      <a:lnTo>
                        <a:pt x="800" y="628"/>
                      </a:lnTo>
                      <a:lnTo>
                        <a:pt x="802" y="628"/>
                      </a:lnTo>
                      <a:lnTo>
                        <a:pt x="802" y="626"/>
                      </a:lnTo>
                      <a:lnTo>
                        <a:pt x="806" y="626"/>
                      </a:lnTo>
                      <a:lnTo>
                        <a:pt x="808" y="626"/>
                      </a:lnTo>
                      <a:lnTo>
                        <a:pt x="810" y="626"/>
                      </a:lnTo>
                      <a:lnTo>
                        <a:pt x="812" y="626"/>
                      </a:lnTo>
                      <a:lnTo>
                        <a:pt x="812" y="624"/>
                      </a:lnTo>
                      <a:lnTo>
                        <a:pt x="814" y="622"/>
                      </a:lnTo>
                      <a:lnTo>
                        <a:pt x="816" y="620"/>
                      </a:lnTo>
                      <a:lnTo>
                        <a:pt x="818" y="618"/>
                      </a:lnTo>
                      <a:lnTo>
                        <a:pt x="820" y="620"/>
                      </a:lnTo>
                      <a:lnTo>
                        <a:pt x="822" y="620"/>
                      </a:lnTo>
                      <a:lnTo>
                        <a:pt x="824" y="620"/>
                      </a:lnTo>
                      <a:lnTo>
                        <a:pt x="824" y="616"/>
                      </a:lnTo>
                      <a:lnTo>
                        <a:pt x="826" y="612"/>
                      </a:lnTo>
                      <a:lnTo>
                        <a:pt x="826" y="610"/>
                      </a:lnTo>
                      <a:lnTo>
                        <a:pt x="826" y="608"/>
                      </a:lnTo>
                      <a:lnTo>
                        <a:pt x="828" y="608"/>
                      </a:lnTo>
                      <a:lnTo>
                        <a:pt x="830" y="608"/>
                      </a:lnTo>
                      <a:lnTo>
                        <a:pt x="830" y="606"/>
                      </a:lnTo>
                      <a:lnTo>
                        <a:pt x="832" y="606"/>
                      </a:lnTo>
                      <a:lnTo>
                        <a:pt x="832" y="600"/>
                      </a:lnTo>
                      <a:lnTo>
                        <a:pt x="836" y="598"/>
                      </a:lnTo>
                      <a:lnTo>
                        <a:pt x="838" y="596"/>
                      </a:lnTo>
                      <a:lnTo>
                        <a:pt x="840" y="596"/>
                      </a:lnTo>
                      <a:lnTo>
                        <a:pt x="840" y="594"/>
                      </a:lnTo>
                      <a:lnTo>
                        <a:pt x="842" y="594"/>
                      </a:lnTo>
                      <a:lnTo>
                        <a:pt x="842" y="592"/>
                      </a:lnTo>
                      <a:lnTo>
                        <a:pt x="844" y="592"/>
                      </a:lnTo>
                      <a:lnTo>
                        <a:pt x="844" y="590"/>
                      </a:lnTo>
                      <a:lnTo>
                        <a:pt x="846" y="588"/>
                      </a:lnTo>
                      <a:lnTo>
                        <a:pt x="848" y="588"/>
                      </a:lnTo>
                      <a:lnTo>
                        <a:pt x="850" y="586"/>
                      </a:lnTo>
                      <a:lnTo>
                        <a:pt x="852" y="586"/>
                      </a:lnTo>
                      <a:lnTo>
                        <a:pt x="854" y="586"/>
                      </a:lnTo>
                      <a:lnTo>
                        <a:pt x="854" y="588"/>
                      </a:lnTo>
                      <a:lnTo>
                        <a:pt x="854" y="590"/>
                      </a:lnTo>
                      <a:lnTo>
                        <a:pt x="858" y="590"/>
                      </a:lnTo>
                      <a:lnTo>
                        <a:pt x="860" y="588"/>
                      </a:lnTo>
                      <a:lnTo>
                        <a:pt x="868" y="588"/>
                      </a:lnTo>
                      <a:lnTo>
                        <a:pt x="870" y="590"/>
                      </a:lnTo>
                      <a:lnTo>
                        <a:pt x="870" y="592"/>
                      </a:lnTo>
                      <a:lnTo>
                        <a:pt x="870" y="594"/>
                      </a:lnTo>
                      <a:lnTo>
                        <a:pt x="868" y="598"/>
                      </a:lnTo>
                      <a:lnTo>
                        <a:pt x="866" y="602"/>
                      </a:lnTo>
                      <a:lnTo>
                        <a:pt x="864" y="606"/>
                      </a:lnTo>
                      <a:lnTo>
                        <a:pt x="862" y="612"/>
                      </a:lnTo>
                      <a:lnTo>
                        <a:pt x="862" y="614"/>
                      </a:lnTo>
                      <a:lnTo>
                        <a:pt x="862" y="616"/>
                      </a:lnTo>
                      <a:lnTo>
                        <a:pt x="860" y="616"/>
                      </a:lnTo>
                      <a:lnTo>
                        <a:pt x="860" y="620"/>
                      </a:lnTo>
                      <a:lnTo>
                        <a:pt x="862" y="622"/>
                      </a:lnTo>
                      <a:lnTo>
                        <a:pt x="864" y="622"/>
                      </a:lnTo>
                      <a:lnTo>
                        <a:pt x="862" y="624"/>
                      </a:lnTo>
                      <a:lnTo>
                        <a:pt x="860" y="626"/>
                      </a:lnTo>
                      <a:lnTo>
                        <a:pt x="862" y="628"/>
                      </a:lnTo>
                      <a:lnTo>
                        <a:pt x="866" y="628"/>
                      </a:lnTo>
                      <a:lnTo>
                        <a:pt x="868" y="630"/>
                      </a:lnTo>
                      <a:lnTo>
                        <a:pt x="870" y="632"/>
                      </a:lnTo>
                      <a:lnTo>
                        <a:pt x="872" y="632"/>
                      </a:lnTo>
                      <a:lnTo>
                        <a:pt x="874" y="630"/>
                      </a:lnTo>
                      <a:lnTo>
                        <a:pt x="876" y="630"/>
                      </a:lnTo>
                      <a:lnTo>
                        <a:pt x="878" y="628"/>
                      </a:lnTo>
                      <a:lnTo>
                        <a:pt x="880" y="626"/>
                      </a:lnTo>
                      <a:lnTo>
                        <a:pt x="882" y="626"/>
                      </a:lnTo>
                      <a:lnTo>
                        <a:pt x="884" y="626"/>
                      </a:lnTo>
                      <a:lnTo>
                        <a:pt x="884" y="624"/>
                      </a:lnTo>
                      <a:lnTo>
                        <a:pt x="886" y="624"/>
                      </a:lnTo>
                      <a:lnTo>
                        <a:pt x="886" y="626"/>
                      </a:lnTo>
                      <a:lnTo>
                        <a:pt x="888" y="628"/>
                      </a:lnTo>
                      <a:lnTo>
                        <a:pt x="890" y="626"/>
                      </a:lnTo>
                      <a:lnTo>
                        <a:pt x="892" y="626"/>
                      </a:lnTo>
                      <a:lnTo>
                        <a:pt x="894" y="626"/>
                      </a:lnTo>
                      <a:lnTo>
                        <a:pt x="896" y="624"/>
                      </a:lnTo>
                      <a:lnTo>
                        <a:pt x="898" y="624"/>
                      </a:lnTo>
                      <a:lnTo>
                        <a:pt x="902" y="620"/>
                      </a:lnTo>
                      <a:lnTo>
                        <a:pt x="906" y="620"/>
                      </a:lnTo>
                      <a:lnTo>
                        <a:pt x="908" y="618"/>
                      </a:lnTo>
                      <a:lnTo>
                        <a:pt x="910" y="618"/>
                      </a:lnTo>
                      <a:lnTo>
                        <a:pt x="912" y="618"/>
                      </a:lnTo>
                      <a:lnTo>
                        <a:pt x="914" y="618"/>
                      </a:lnTo>
                      <a:lnTo>
                        <a:pt x="912" y="620"/>
                      </a:lnTo>
                      <a:lnTo>
                        <a:pt x="910" y="620"/>
                      </a:lnTo>
                      <a:lnTo>
                        <a:pt x="908" y="624"/>
                      </a:lnTo>
                      <a:lnTo>
                        <a:pt x="906" y="624"/>
                      </a:lnTo>
                      <a:lnTo>
                        <a:pt x="904" y="626"/>
                      </a:lnTo>
                      <a:lnTo>
                        <a:pt x="910" y="626"/>
                      </a:lnTo>
                      <a:lnTo>
                        <a:pt x="914" y="626"/>
                      </a:lnTo>
                      <a:lnTo>
                        <a:pt x="918" y="626"/>
                      </a:lnTo>
                      <a:lnTo>
                        <a:pt x="916" y="626"/>
                      </a:lnTo>
                      <a:lnTo>
                        <a:pt x="914" y="626"/>
                      </a:lnTo>
                      <a:lnTo>
                        <a:pt x="914" y="628"/>
                      </a:lnTo>
                      <a:lnTo>
                        <a:pt x="914" y="630"/>
                      </a:lnTo>
                      <a:lnTo>
                        <a:pt x="912" y="632"/>
                      </a:lnTo>
                      <a:lnTo>
                        <a:pt x="910" y="630"/>
                      </a:lnTo>
                      <a:lnTo>
                        <a:pt x="908" y="630"/>
                      </a:lnTo>
                      <a:lnTo>
                        <a:pt x="906" y="630"/>
                      </a:lnTo>
                      <a:lnTo>
                        <a:pt x="906" y="628"/>
                      </a:lnTo>
                      <a:lnTo>
                        <a:pt x="902" y="628"/>
                      </a:lnTo>
                      <a:lnTo>
                        <a:pt x="902" y="630"/>
                      </a:lnTo>
                      <a:lnTo>
                        <a:pt x="900" y="630"/>
                      </a:lnTo>
                      <a:lnTo>
                        <a:pt x="898" y="632"/>
                      </a:lnTo>
                      <a:lnTo>
                        <a:pt x="896" y="632"/>
                      </a:lnTo>
                      <a:lnTo>
                        <a:pt x="894" y="634"/>
                      </a:lnTo>
                      <a:lnTo>
                        <a:pt x="888" y="636"/>
                      </a:lnTo>
                      <a:lnTo>
                        <a:pt x="884" y="640"/>
                      </a:lnTo>
                      <a:lnTo>
                        <a:pt x="882" y="640"/>
                      </a:lnTo>
                      <a:lnTo>
                        <a:pt x="880" y="642"/>
                      </a:lnTo>
                      <a:lnTo>
                        <a:pt x="878" y="642"/>
                      </a:lnTo>
                      <a:lnTo>
                        <a:pt x="876" y="644"/>
                      </a:lnTo>
                      <a:lnTo>
                        <a:pt x="876" y="646"/>
                      </a:lnTo>
                      <a:lnTo>
                        <a:pt x="874" y="648"/>
                      </a:lnTo>
                      <a:lnTo>
                        <a:pt x="874" y="652"/>
                      </a:lnTo>
                      <a:lnTo>
                        <a:pt x="874" y="656"/>
                      </a:lnTo>
                      <a:lnTo>
                        <a:pt x="876" y="656"/>
                      </a:lnTo>
                      <a:lnTo>
                        <a:pt x="878" y="656"/>
                      </a:lnTo>
                      <a:lnTo>
                        <a:pt x="878" y="658"/>
                      </a:lnTo>
                      <a:lnTo>
                        <a:pt x="878" y="660"/>
                      </a:lnTo>
                      <a:lnTo>
                        <a:pt x="880" y="660"/>
                      </a:lnTo>
                      <a:lnTo>
                        <a:pt x="882" y="660"/>
                      </a:lnTo>
                      <a:lnTo>
                        <a:pt x="884" y="658"/>
                      </a:lnTo>
                      <a:lnTo>
                        <a:pt x="886" y="656"/>
                      </a:lnTo>
                      <a:lnTo>
                        <a:pt x="886" y="654"/>
                      </a:lnTo>
                      <a:lnTo>
                        <a:pt x="890" y="654"/>
                      </a:lnTo>
                      <a:lnTo>
                        <a:pt x="892" y="654"/>
                      </a:lnTo>
                      <a:lnTo>
                        <a:pt x="894" y="652"/>
                      </a:lnTo>
                      <a:lnTo>
                        <a:pt x="896" y="652"/>
                      </a:lnTo>
                      <a:lnTo>
                        <a:pt x="898" y="650"/>
                      </a:lnTo>
                      <a:lnTo>
                        <a:pt x="900" y="650"/>
                      </a:lnTo>
                      <a:lnTo>
                        <a:pt x="902" y="648"/>
                      </a:lnTo>
                      <a:lnTo>
                        <a:pt x="904" y="646"/>
                      </a:lnTo>
                      <a:lnTo>
                        <a:pt x="906" y="642"/>
                      </a:lnTo>
                      <a:lnTo>
                        <a:pt x="908" y="640"/>
                      </a:lnTo>
                      <a:lnTo>
                        <a:pt x="910" y="638"/>
                      </a:lnTo>
                      <a:lnTo>
                        <a:pt x="910" y="640"/>
                      </a:lnTo>
                      <a:lnTo>
                        <a:pt x="912" y="640"/>
                      </a:lnTo>
                      <a:lnTo>
                        <a:pt x="912" y="642"/>
                      </a:lnTo>
                      <a:lnTo>
                        <a:pt x="916" y="642"/>
                      </a:lnTo>
                      <a:lnTo>
                        <a:pt x="918" y="642"/>
                      </a:lnTo>
                      <a:lnTo>
                        <a:pt x="920" y="640"/>
                      </a:lnTo>
                      <a:lnTo>
                        <a:pt x="924" y="640"/>
                      </a:lnTo>
                      <a:lnTo>
                        <a:pt x="926" y="638"/>
                      </a:lnTo>
                      <a:lnTo>
                        <a:pt x="930" y="638"/>
                      </a:lnTo>
                      <a:lnTo>
                        <a:pt x="932" y="636"/>
                      </a:lnTo>
                      <a:lnTo>
                        <a:pt x="934" y="636"/>
                      </a:lnTo>
                      <a:lnTo>
                        <a:pt x="936" y="634"/>
                      </a:lnTo>
                      <a:lnTo>
                        <a:pt x="938" y="634"/>
                      </a:lnTo>
                      <a:lnTo>
                        <a:pt x="940" y="634"/>
                      </a:lnTo>
                      <a:lnTo>
                        <a:pt x="942" y="634"/>
                      </a:lnTo>
                      <a:lnTo>
                        <a:pt x="946" y="632"/>
                      </a:lnTo>
                      <a:lnTo>
                        <a:pt x="950" y="632"/>
                      </a:lnTo>
                      <a:lnTo>
                        <a:pt x="952" y="630"/>
                      </a:lnTo>
                      <a:lnTo>
                        <a:pt x="956" y="630"/>
                      </a:lnTo>
                      <a:lnTo>
                        <a:pt x="958" y="630"/>
                      </a:lnTo>
                      <a:lnTo>
                        <a:pt x="958" y="628"/>
                      </a:lnTo>
                      <a:lnTo>
                        <a:pt x="956" y="626"/>
                      </a:lnTo>
                      <a:lnTo>
                        <a:pt x="956" y="624"/>
                      </a:lnTo>
                      <a:lnTo>
                        <a:pt x="956" y="622"/>
                      </a:lnTo>
                      <a:lnTo>
                        <a:pt x="954" y="622"/>
                      </a:lnTo>
                      <a:lnTo>
                        <a:pt x="952" y="622"/>
                      </a:lnTo>
                      <a:lnTo>
                        <a:pt x="950" y="622"/>
                      </a:lnTo>
                      <a:lnTo>
                        <a:pt x="950" y="620"/>
                      </a:lnTo>
                      <a:lnTo>
                        <a:pt x="950" y="618"/>
                      </a:lnTo>
                      <a:lnTo>
                        <a:pt x="950" y="616"/>
                      </a:lnTo>
                      <a:lnTo>
                        <a:pt x="948" y="618"/>
                      </a:lnTo>
                      <a:lnTo>
                        <a:pt x="946" y="618"/>
                      </a:lnTo>
                      <a:lnTo>
                        <a:pt x="946" y="620"/>
                      </a:lnTo>
                      <a:lnTo>
                        <a:pt x="944" y="620"/>
                      </a:lnTo>
                      <a:lnTo>
                        <a:pt x="942" y="620"/>
                      </a:lnTo>
                      <a:lnTo>
                        <a:pt x="940" y="622"/>
                      </a:lnTo>
                      <a:lnTo>
                        <a:pt x="938" y="622"/>
                      </a:lnTo>
                      <a:lnTo>
                        <a:pt x="938" y="620"/>
                      </a:lnTo>
                      <a:lnTo>
                        <a:pt x="938" y="618"/>
                      </a:lnTo>
                      <a:lnTo>
                        <a:pt x="936" y="618"/>
                      </a:lnTo>
                      <a:lnTo>
                        <a:pt x="934" y="618"/>
                      </a:lnTo>
                      <a:lnTo>
                        <a:pt x="928" y="618"/>
                      </a:lnTo>
                      <a:lnTo>
                        <a:pt x="926" y="618"/>
                      </a:lnTo>
                      <a:lnTo>
                        <a:pt x="924" y="618"/>
                      </a:lnTo>
                      <a:lnTo>
                        <a:pt x="922" y="614"/>
                      </a:lnTo>
                      <a:lnTo>
                        <a:pt x="920" y="612"/>
                      </a:lnTo>
                      <a:lnTo>
                        <a:pt x="922" y="612"/>
                      </a:lnTo>
                      <a:lnTo>
                        <a:pt x="924" y="612"/>
                      </a:lnTo>
                      <a:lnTo>
                        <a:pt x="924" y="610"/>
                      </a:lnTo>
                      <a:lnTo>
                        <a:pt x="922" y="610"/>
                      </a:lnTo>
                      <a:lnTo>
                        <a:pt x="922" y="608"/>
                      </a:lnTo>
                      <a:lnTo>
                        <a:pt x="920" y="608"/>
                      </a:lnTo>
                      <a:lnTo>
                        <a:pt x="914" y="608"/>
                      </a:lnTo>
                      <a:lnTo>
                        <a:pt x="914" y="606"/>
                      </a:lnTo>
                      <a:lnTo>
                        <a:pt x="912" y="604"/>
                      </a:lnTo>
                      <a:lnTo>
                        <a:pt x="912" y="602"/>
                      </a:lnTo>
                      <a:lnTo>
                        <a:pt x="912" y="600"/>
                      </a:lnTo>
                      <a:lnTo>
                        <a:pt x="914" y="596"/>
                      </a:lnTo>
                      <a:lnTo>
                        <a:pt x="914" y="594"/>
                      </a:lnTo>
                      <a:lnTo>
                        <a:pt x="912" y="594"/>
                      </a:lnTo>
                      <a:lnTo>
                        <a:pt x="910" y="594"/>
                      </a:lnTo>
                      <a:lnTo>
                        <a:pt x="912" y="592"/>
                      </a:lnTo>
                      <a:lnTo>
                        <a:pt x="914" y="590"/>
                      </a:lnTo>
                      <a:lnTo>
                        <a:pt x="916" y="588"/>
                      </a:lnTo>
                      <a:lnTo>
                        <a:pt x="918" y="586"/>
                      </a:lnTo>
                      <a:lnTo>
                        <a:pt x="920" y="586"/>
                      </a:lnTo>
                      <a:lnTo>
                        <a:pt x="920" y="584"/>
                      </a:lnTo>
                      <a:lnTo>
                        <a:pt x="922" y="582"/>
                      </a:lnTo>
                      <a:lnTo>
                        <a:pt x="926" y="580"/>
                      </a:lnTo>
                      <a:lnTo>
                        <a:pt x="926" y="578"/>
                      </a:lnTo>
                      <a:lnTo>
                        <a:pt x="928" y="576"/>
                      </a:lnTo>
                      <a:lnTo>
                        <a:pt x="926" y="576"/>
                      </a:lnTo>
                      <a:lnTo>
                        <a:pt x="922" y="578"/>
                      </a:lnTo>
                      <a:lnTo>
                        <a:pt x="922" y="580"/>
                      </a:lnTo>
                      <a:lnTo>
                        <a:pt x="920" y="580"/>
                      </a:lnTo>
                      <a:lnTo>
                        <a:pt x="918" y="580"/>
                      </a:lnTo>
                      <a:lnTo>
                        <a:pt x="916" y="580"/>
                      </a:lnTo>
                      <a:lnTo>
                        <a:pt x="916" y="578"/>
                      </a:lnTo>
                      <a:lnTo>
                        <a:pt x="914" y="578"/>
                      </a:lnTo>
                      <a:lnTo>
                        <a:pt x="912" y="580"/>
                      </a:lnTo>
                      <a:lnTo>
                        <a:pt x="910" y="580"/>
                      </a:lnTo>
                      <a:lnTo>
                        <a:pt x="908" y="582"/>
                      </a:lnTo>
                      <a:lnTo>
                        <a:pt x="906" y="580"/>
                      </a:lnTo>
                      <a:lnTo>
                        <a:pt x="906" y="578"/>
                      </a:lnTo>
                      <a:lnTo>
                        <a:pt x="904" y="578"/>
                      </a:lnTo>
                      <a:lnTo>
                        <a:pt x="902" y="578"/>
                      </a:lnTo>
                      <a:lnTo>
                        <a:pt x="902" y="576"/>
                      </a:lnTo>
                      <a:lnTo>
                        <a:pt x="898" y="576"/>
                      </a:lnTo>
                      <a:lnTo>
                        <a:pt x="896" y="576"/>
                      </a:lnTo>
                      <a:lnTo>
                        <a:pt x="896" y="578"/>
                      </a:lnTo>
                      <a:lnTo>
                        <a:pt x="894" y="578"/>
                      </a:lnTo>
                      <a:lnTo>
                        <a:pt x="896" y="576"/>
                      </a:lnTo>
                      <a:lnTo>
                        <a:pt x="898" y="576"/>
                      </a:lnTo>
                      <a:lnTo>
                        <a:pt x="900" y="576"/>
                      </a:lnTo>
                      <a:lnTo>
                        <a:pt x="902" y="576"/>
                      </a:lnTo>
                      <a:lnTo>
                        <a:pt x="902" y="574"/>
                      </a:lnTo>
                      <a:lnTo>
                        <a:pt x="904" y="574"/>
                      </a:lnTo>
                      <a:lnTo>
                        <a:pt x="906" y="574"/>
                      </a:lnTo>
                      <a:lnTo>
                        <a:pt x="906" y="572"/>
                      </a:lnTo>
                      <a:lnTo>
                        <a:pt x="908" y="572"/>
                      </a:lnTo>
                      <a:lnTo>
                        <a:pt x="910" y="574"/>
                      </a:lnTo>
                      <a:lnTo>
                        <a:pt x="912" y="576"/>
                      </a:lnTo>
                      <a:lnTo>
                        <a:pt x="916" y="576"/>
                      </a:lnTo>
                      <a:lnTo>
                        <a:pt x="918" y="574"/>
                      </a:lnTo>
                      <a:lnTo>
                        <a:pt x="920" y="574"/>
                      </a:lnTo>
                      <a:lnTo>
                        <a:pt x="922" y="572"/>
                      </a:lnTo>
                      <a:lnTo>
                        <a:pt x="926" y="568"/>
                      </a:lnTo>
                      <a:lnTo>
                        <a:pt x="928" y="570"/>
                      </a:lnTo>
                      <a:lnTo>
                        <a:pt x="934" y="570"/>
                      </a:lnTo>
                      <a:lnTo>
                        <a:pt x="934" y="568"/>
                      </a:lnTo>
                      <a:lnTo>
                        <a:pt x="936" y="568"/>
                      </a:lnTo>
                      <a:lnTo>
                        <a:pt x="936" y="566"/>
                      </a:lnTo>
                      <a:lnTo>
                        <a:pt x="934" y="566"/>
                      </a:lnTo>
                      <a:lnTo>
                        <a:pt x="934" y="564"/>
                      </a:lnTo>
                      <a:lnTo>
                        <a:pt x="934" y="562"/>
                      </a:lnTo>
                      <a:lnTo>
                        <a:pt x="932" y="562"/>
                      </a:lnTo>
                      <a:lnTo>
                        <a:pt x="934" y="562"/>
                      </a:lnTo>
                      <a:lnTo>
                        <a:pt x="936" y="560"/>
                      </a:lnTo>
                      <a:lnTo>
                        <a:pt x="938" y="560"/>
                      </a:lnTo>
                      <a:lnTo>
                        <a:pt x="936" y="558"/>
                      </a:lnTo>
                      <a:lnTo>
                        <a:pt x="934" y="556"/>
                      </a:lnTo>
                      <a:lnTo>
                        <a:pt x="932" y="554"/>
                      </a:lnTo>
                      <a:lnTo>
                        <a:pt x="928" y="554"/>
                      </a:lnTo>
                      <a:lnTo>
                        <a:pt x="926" y="554"/>
                      </a:lnTo>
                      <a:lnTo>
                        <a:pt x="914" y="554"/>
                      </a:lnTo>
                      <a:lnTo>
                        <a:pt x="902" y="554"/>
                      </a:lnTo>
                      <a:lnTo>
                        <a:pt x="898" y="556"/>
                      </a:lnTo>
                      <a:lnTo>
                        <a:pt x="892" y="558"/>
                      </a:lnTo>
                      <a:lnTo>
                        <a:pt x="886" y="560"/>
                      </a:lnTo>
                      <a:lnTo>
                        <a:pt x="882" y="560"/>
                      </a:lnTo>
                      <a:lnTo>
                        <a:pt x="878" y="562"/>
                      </a:lnTo>
                      <a:lnTo>
                        <a:pt x="876" y="562"/>
                      </a:lnTo>
                      <a:lnTo>
                        <a:pt x="872" y="564"/>
                      </a:lnTo>
                      <a:lnTo>
                        <a:pt x="868" y="566"/>
                      </a:lnTo>
                      <a:lnTo>
                        <a:pt x="866" y="568"/>
                      </a:lnTo>
                      <a:lnTo>
                        <a:pt x="862" y="570"/>
                      </a:lnTo>
                      <a:lnTo>
                        <a:pt x="858" y="572"/>
                      </a:lnTo>
                      <a:lnTo>
                        <a:pt x="856" y="574"/>
                      </a:lnTo>
                      <a:lnTo>
                        <a:pt x="854" y="574"/>
                      </a:lnTo>
                      <a:lnTo>
                        <a:pt x="854" y="576"/>
                      </a:lnTo>
                      <a:lnTo>
                        <a:pt x="852" y="578"/>
                      </a:lnTo>
                      <a:lnTo>
                        <a:pt x="846" y="582"/>
                      </a:lnTo>
                      <a:lnTo>
                        <a:pt x="842" y="584"/>
                      </a:lnTo>
                      <a:lnTo>
                        <a:pt x="838" y="588"/>
                      </a:lnTo>
                      <a:lnTo>
                        <a:pt x="836" y="590"/>
                      </a:lnTo>
                      <a:lnTo>
                        <a:pt x="834" y="590"/>
                      </a:lnTo>
                      <a:lnTo>
                        <a:pt x="834" y="592"/>
                      </a:lnTo>
                      <a:lnTo>
                        <a:pt x="832" y="592"/>
                      </a:lnTo>
                      <a:lnTo>
                        <a:pt x="830" y="594"/>
                      </a:lnTo>
                      <a:lnTo>
                        <a:pt x="828" y="594"/>
                      </a:lnTo>
                      <a:lnTo>
                        <a:pt x="824" y="594"/>
                      </a:lnTo>
                      <a:lnTo>
                        <a:pt x="822" y="596"/>
                      </a:lnTo>
                      <a:lnTo>
                        <a:pt x="820" y="596"/>
                      </a:lnTo>
                      <a:lnTo>
                        <a:pt x="820" y="594"/>
                      </a:lnTo>
                      <a:lnTo>
                        <a:pt x="824" y="592"/>
                      </a:lnTo>
                      <a:lnTo>
                        <a:pt x="828" y="590"/>
                      </a:lnTo>
                      <a:lnTo>
                        <a:pt x="830" y="588"/>
                      </a:lnTo>
                      <a:lnTo>
                        <a:pt x="834" y="586"/>
                      </a:lnTo>
                      <a:lnTo>
                        <a:pt x="836" y="584"/>
                      </a:lnTo>
                      <a:lnTo>
                        <a:pt x="838" y="582"/>
                      </a:lnTo>
                      <a:lnTo>
                        <a:pt x="842" y="580"/>
                      </a:lnTo>
                      <a:lnTo>
                        <a:pt x="844" y="578"/>
                      </a:lnTo>
                      <a:lnTo>
                        <a:pt x="846" y="576"/>
                      </a:lnTo>
                      <a:lnTo>
                        <a:pt x="846" y="574"/>
                      </a:lnTo>
                      <a:lnTo>
                        <a:pt x="844" y="574"/>
                      </a:lnTo>
                      <a:lnTo>
                        <a:pt x="844" y="572"/>
                      </a:lnTo>
                      <a:lnTo>
                        <a:pt x="842" y="572"/>
                      </a:lnTo>
                      <a:lnTo>
                        <a:pt x="844" y="572"/>
                      </a:lnTo>
                      <a:lnTo>
                        <a:pt x="848" y="572"/>
                      </a:lnTo>
                      <a:lnTo>
                        <a:pt x="848" y="574"/>
                      </a:lnTo>
                      <a:lnTo>
                        <a:pt x="850" y="572"/>
                      </a:lnTo>
                      <a:lnTo>
                        <a:pt x="852" y="572"/>
                      </a:lnTo>
                      <a:lnTo>
                        <a:pt x="854" y="570"/>
                      </a:lnTo>
                      <a:lnTo>
                        <a:pt x="858" y="566"/>
                      </a:lnTo>
                      <a:lnTo>
                        <a:pt x="862" y="564"/>
                      </a:lnTo>
                      <a:lnTo>
                        <a:pt x="870" y="558"/>
                      </a:lnTo>
                      <a:lnTo>
                        <a:pt x="872" y="556"/>
                      </a:lnTo>
                      <a:lnTo>
                        <a:pt x="874" y="556"/>
                      </a:lnTo>
                      <a:lnTo>
                        <a:pt x="874" y="554"/>
                      </a:lnTo>
                      <a:lnTo>
                        <a:pt x="876" y="554"/>
                      </a:lnTo>
                      <a:lnTo>
                        <a:pt x="878" y="554"/>
                      </a:lnTo>
                      <a:lnTo>
                        <a:pt x="882" y="552"/>
                      </a:lnTo>
                      <a:lnTo>
                        <a:pt x="884" y="552"/>
                      </a:lnTo>
                      <a:lnTo>
                        <a:pt x="888" y="552"/>
                      </a:lnTo>
                      <a:lnTo>
                        <a:pt x="890" y="550"/>
                      </a:lnTo>
                      <a:lnTo>
                        <a:pt x="894" y="550"/>
                      </a:lnTo>
                      <a:lnTo>
                        <a:pt x="894" y="552"/>
                      </a:lnTo>
                      <a:lnTo>
                        <a:pt x="894" y="550"/>
                      </a:lnTo>
                      <a:lnTo>
                        <a:pt x="896" y="550"/>
                      </a:lnTo>
                      <a:lnTo>
                        <a:pt x="898" y="546"/>
                      </a:lnTo>
                      <a:lnTo>
                        <a:pt x="900" y="544"/>
                      </a:lnTo>
                      <a:lnTo>
                        <a:pt x="902" y="542"/>
                      </a:lnTo>
                      <a:lnTo>
                        <a:pt x="906" y="538"/>
                      </a:lnTo>
                      <a:lnTo>
                        <a:pt x="910" y="536"/>
                      </a:lnTo>
                      <a:lnTo>
                        <a:pt x="912" y="536"/>
                      </a:lnTo>
                      <a:lnTo>
                        <a:pt x="914" y="536"/>
                      </a:lnTo>
                      <a:lnTo>
                        <a:pt x="916" y="536"/>
                      </a:lnTo>
                      <a:lnTo>
                        <a:pt x="918" y="534"/>
                      </a:lnTo>
                      <a:lnTo>
                        <a:pt x="924" y="534"/>
                      </a:lnTo>
                      <a:lnTo>
                        <a:pt x="930" y="534"/>
                      </a:lnTo>
                      <a:lnTo>
                        <a:pt x="938" y="534"/>
                      </a:lnTo>
                      <a:lnTo>
                        <a:pt x="944" y="532"/>
                      </a:lnTo>
                      <a:lnTo>
                        <a:pt x="962" y="532"/>
                      </a:lnTo>
                      <a:lnTo>
                        <a:pt x="964" y="534"/>
                      </a:lnTo>
                      <a:lnTo>
                        <a:pt x="968" y="534"/>
                      </a:lnTo>
                      <a:lnTo>
                        <a:pt x="974" y="536"/>
                      </a:lnTo>
                      <a:lnTo>
                        <a:pt x="978" y="536"/>
                      </a:lnTo>
                      <a:lnTo>
                        <a:pt x="982" y="538"/>
                      </a:lnTo>
                      <a:lnTo>
                        <a:pt x="990" y="538"/>
                      </a:lnTo>
                      <a:lnTo>
                        <a:pt x="992" y="536"/>
                      </a:lnTo>
                      <a:lnTo>
                        <a:pt x="996" y="536"/>
                      </a:lnTo>
                      <a:lnTo>
                        <a:pt x="998" y="534"/>
                      </a:lnTo>
                      <a:lnTo>
                        <a:pt x="1000" y="532"/>
                      </a:lnTo>
                      <a:lnTo>
                        <a:pt x="1006" y="532"/>
                      </a:lnTo>
                      <a:lnTo>
                        <a:pt x="1008" y="532"/>
                      </a:lnTo>
                      <a:lnTo>
                        <a:pt x="1012" y="530"/>
                      </a:lnTo>
                      <a:lnTo>
                        <a:pt x="1014" y="530"/>
                      </a:lnTo>
                      <a:lnTo>
                        <a:pt x="1018" y="530"/>
                      </a:lnTo>
                      <a:lnTo>
                        <a:pt x="1020" y="530"/>
                      </a:lnTo>
                      <a:lnTo>
                        <a:pt x="1022" y="528"/>
                      </a:lnTo>
                      <a:lnTo>
                        <a:pt x="1022" y="526"/>
                      </a:lnTo>
                      <a:lnTo>
                        <a:pt x="1024" y="524"/>
                      </a:lnTo>
                      <a:lnTo>
                        <a:pt x="1030" y="520"/>
                      </a:lnTo>
                      <a:lnTo>
                        <a:pt x="1032" y="518"/>
                      </a:lnTo>
                      <a:lnTo>
                        <a:pt x="1034" y="516"/>
                      </a:lnTo>
                      <a:lnTo>
                        <a:pt x="1036" y="516"/>
                      </a:lnTo>
                      <a:lnTo>
                        <a:pt x="1038" y="514"/>
                      </a:lnTo>
                      <a:lnTo>
                        <a:pt x="1048" y="514"/>
                      </a:lnTo>
                      <a:lnTo>
                        <a:pt x="1050" y="512"/>
                      </a:lnTo>
                      <a:lnTo>
                        <a:pt x="1054" y="510"/>
                      </a:lnTo>
                      <a:lnTo>
                        <a:pt x="1058" y="510"/>
                      </a:lnTo>
                      <a:lnTo>
                        <a:pt x="1062" y="510"/>
                      </a:lnTo>
                      <a:lnTo>
                        <a:pt x="1064" y="510"/>
                      </a:lnTo>
                      <a:lnTo>
                        <a:pt x="1066" y="508"/>
                      </a:lnTo>
                      <a:lnTo>
                        <a:pt x="1068" y="508"/>
                      </a:lnTo>
                      <a:lnTo>
                        <a:pt x="1070" y="508"/>
                      </a:lnTo>
                      <a:lnTo>
                        <a:pt x="1072" y="506"/>
                      </a:lnTo>
                      <a:lnTo>
                        <a:pt x="1078" y="506"/>
                      </a:lnTo>
                      <a:lnTo>
                        <a:pt x="1082" y="504"/>
                      </a:lnTo>
                      <a:lnTo>
                        <a:pt x="1084" y="504"/>
                      </a:lnTo>
                      <a:lnTo>
                        <a:pt x="1084" y="502"/>
                      </a:lnTo>
                      <a:lnTo>
                        <a:pt x="1086" y="502"/>
                      </a:lnTo>
                      <a:lnTo>
                        <a:pt x="1088" y="502"/>
                      </a:lnTo>
                      <a:lnTo>
                        <a:pt x="1088" y="500"/>
                      </a:lnTo>
                      <a:lnTo>
                        <a:pt x="1086" y="498"/>
                      </a:lnTo>
                      <a:lnTo>
                        <a:pt x="1086" y="496"/>
                      </a:lnTo>
                      <a:lnTo>
                        <a:pt x="1082" y="494"/>
                      </a:lnTo>
                      <a:lnTo>
                        <a:pt x="1080" y="492"/>
                      </a:lnTo>
                      <a:lnTo>
                        <a:pt x="1082" y="490"/>
                      </a:lnTo>
                      <a:lnTo>
                        <a:pt x="1086" y="490"/>
                      </a:lnTo>
                      <a:lnTo>
                        <a:pt x="1088" y="488"/>
                      </a:lnTo>
                      <a:lnTo>
                        <a:pt x="1086" y="486"/>
                      </a:lnTo>
                      <a:lnTo>
                        <a:pt x="1086" y="484"/>
                      </a:lnTo>
                      <a:lnTo>
                        <a:pt x="1086" y="482"/>
                      </a:lnTo>
                      <a:lnTo>
                        <a:pt x="1092" y="482"/>
                      </a:lnTo>
                      <a:lnTo>
                        <a:pt x="1094" y="480"/>
                      </a:lnTo>
                      <a:lnTo>
                        <a:pt x="1094" y="478"/>
                      </a:lnTo>
                      <a:lnTo>
                        <a:pt x="1092" y="474"/>
                      </a:lnTo>
                      <a:close/>
                      <a:moveTo>
                        <a:pt x="328" y="268"/>
                      </a:moveTo>
                      <a:lnTo>
                        <a:pt x="326" y="268"/>
                      </a:lnTo>
                      <a:lnTo>
                        <a:pt x="324" y="268"/>
                      </a:lnTo>
                      <a:lnTo>
                        <a:pt x="322" y="268"/>
                      </a:lnTo>
                      <a:lnTo>
                        <a:pt x="322" y="266"/>
                      </a:lnTo>
                      <a:lnTo>
                        <a:pt x="324" y="266"/>
                      </a:lnTo>
                      <a:lnTo>
                        <a:pt x="326" y="266"/>
                      </a:lnTo>
                      <a:lnTo>
                        <a:pt x="328" y="266"/>
                      </a:lnTo>
                      <a:lnTo>
                        <a:pt x="330" y="264"/>
                      </a:lnTo>
                      <a:lnTo>
                        <a:pt x="334" y="264"/>
                      </a:lnTo>
                      <a:lnTo>
                        <a:pt x="336" y="262"/>
                      </a:lnTo>
                      <a:lnTo>
                        <a:pt x="338" y="262"/>
                      </a:lnTo>
                      <a:lnTo>
                        <a:pt x="340" y="260"/>
                      </a:lnTo>
                      <a:lnTo>
                        <a:pt x="342" y="260"/>
                      </a:lnTo>
                      <a:lnTo>
                        <a:pt x="344" y="260"/>
                      </a:lnTo>
                      <a:lnTo>
                        <a:pt x="346" y="258"/>
                      </a:lnTo>
                      <a:lnTo>
                        <a:pt x="348" y="258"/>
                      </a:lnTo>
                      <a:lnTo>
                        <a:pt x="346" y="256"/>
                      </a:lnTo>
                      <a:lnTo>
                        <a:pt x="348" y="256"/>
                      </a:lnTo>
                      <a:lnTo>
                        <a:pt x="348" y="254"/>
                      </a:lnTo>
                      <a:lnTo>
                        <a:pt x="352" y="254"/>
                      </a:lnTo>
                      <a:lnTo>
                        <a:pt x="354" y="254"/>
                      </a:lnTo>
                      <a:lnTo>
                        <a:pt x="362" y="254"/>
                      </a:lnTo>
                      <a:lnTo>
                        <a:pt x="364" y="254"/>
                      </a:lnTo>
                      <a:lnTo>
                        <a:pt x="366" y="254"/>
                      </a:lnTo>
                      <a:lnTo>
                        <a:pt x="366" y="252"/>
                      </a:lnTo>
                      <a:lnTo>
                        <a:pt x="368" y="252"/>
                      </a:lnTo>
                      <a:lnTo>
                        <a:pt x="368" y="250"/>
                      </a:lnTo>
                      <a:lnTo>
                        <a:pt x="366" y="250"/>
                      </a:lnTo>
                      <a:lnTo>
                        <a:pt x="366" y="248"/>
                      </a:lnTo>
                      <a:lnTo>
                        <a:pt x="362" y="248"/>
                      </a:lnTo>
                      <a:lnTo>
                        <a:pt x="354" y="248"/>
                      </a:lnTo>
                      <a:lnTo>
                        <a:pt x="352" y="248"/>
                      </a:lnTo>
                      <a:lnTo>
                        <a:pt x="348" y="250"/>
                      </a:lnTo>
                      <a:lnTo>
                        <a:pt x="346" y="252"/>
                      </a:lnTo>
                      <a:lnTo>
                        <a:pt x="344" y="252"/>
                      </a:lnTo>
                      <a:lnTo>
                        <a:pt x="342" y="252"/>
                      </a:lnTo>
                      <a:lnTo>
                        <a:pt x="342" y="250"/>
                      </a:lnTo>
                      <a:lnTo>
                        <a:pt x="340" y="250"/>
                      </a:lnTo>
                      <a:lnTo>
                        <a:pt x="338" y="252"/>
                      </a:lnTo>
                      <a:lnTo>
                        <a:pt x="334" y="252"/>
                      </a:lnTo>
                      <a:lnTo>
                        <a:pt x="332" y="250"/>
                      </a:lnTo>
                      <a:lnTo>
                        <a:pt x="328" y="250"/>
                      </a:lnTo>
                      <a:lnTo>
                        <a:pt x="328" y="252"/>
                      </a:lnTo>
                      <a:lnTo>
                        <a:pt x="326" y="252"/>
                      </a:lnTo>
                      <a:lnTo>
                        <a:pt x="324" y="252"/>
                      </a:lnTo>
                      <a:lnTo>
                        <a:pt x="322" y="254"/>
                      </a:lnTo>
                      <a:lnTo>
                        <a:pt x="318" y="254"/>
                      </a:lnTo>
                      <a:lnTo>
                        <a:pt x="318" y="252"/>
                      </a:lnTo>
                      <a:lnTo>
                        <a:pt x="320" y="252"/>
                      </a:lnTo>
                      <a:lnTo>
                        <a:pt x="324" y="250"/>
                      </a:lnTo>
                      <a:lnTo>
                        <a:pt x="326" y="250"/>
                      </a:lnTo>
                      <a:lnTo>
                        <a:pt x="328" y="248"/>
                      </a:lnTo>
                      <a:lnTo>
                        <a:pt x="330" y="248"/>
                      </a:lnTo>
                      <a:lnTo>
                        <a:pt x="332" y="246"/>
                      </a:lnTo>
                      <a:lnTo>
                        <a:pt x="336" y="246"/>
                      </a:lnTo>
                      <a:lnTo>
                        <a:pt x="340" y="246"/>
                      </a:lnTo>
                      <a:lnTo>
                        <a:pt x="346" y="246"/>
                      </a:lnTo>
                      <a:lnTo>
                        <a:pt x="346" y="244"/>
                      </a:lnTo>
                      <a:lnTo>
                        <a:pt x="352" y="244"/>
                      </a:lnTo>
                      <a:lnTo>
                        <a:pt x="354" y="244"/>
                      </a:lnTo>
                      <a:lnTo>
                        <a:pt x="364" y="244"/>
                      </a:lnTo>
                      <a:lnTo>
                        <a:pt x="366" y="242"/>
                      </a:lnTo>
                      <a:lnTo>
                        <a:pt x="372" y="242"/>
                      </a:lnTo>
                      <a:lnTo>
                        <a:pt x="374" y="242"/>
                      </a:lnTo>
                      <a:lnTo>
                        <a:pt x="376" y="242"/>
                      </a:lnTo>
                      <a:lnTo>
                        <a:pt x="378" y="240"/>
                      </a:lnTo>
                      <a:lnTo>
                        <a:pt x="380" y="240"/>
                      </a:lnTo>
                      <a:lnTo>
                        <a:pt x="384" y="240"/>
                      </a:lnTo>
                      <a:lnTo>
                        <a:pt x="386" y="238"/>
                      </a:lnTo>
                      <a:lnTo>
                        <a:pt x="388" y="238"/>
                      </a:lnTo>
                      <a:lnTo>
                        <a:pt x="390" y="238"/>
                      </a:lnTo>
                      <a:lnTo>
                        <a:pt x="392" y="238"/>
                      </a:lnTo>
                      <a:lnTo>
                        <a:pt x="394" y="238"/>
                      </a:lnTo>
                      <a:lnTo>
                        <a:pt x="396" y="240"/>
                      </a:lnTo>
                      <a:lnTo>
                        <a:pt x="398" y="238"/>
                      </a:lnTo>
                      <a:lnTo>
                        <a:pt x="400" y="236"/>
                      </a:lnTo>
                      <a:lnTo>
                        <a:pt x="404" y="236"/>
                      </a:lnTo>
                      <a:lnTo>
                        <a:pt x="406" y="238"/>
                      </a:lnTo>
                      <a:lnTo>
                        <a:pt x="408" y="238"/>
                      </a:lnTo>
                      <a:lnTo>
                        <a:pt x="410" y="238"/>
                      </a:lnTo>
                      <a:lnTo>
                        <a:pt x="410" y="240"/>
                      </a:lnTo>
                      <a:lnTo>
                        <a:pt x="408" y="240"/>
                      </a:lnTo>
                      <a:lnTo>
                        <a:pt x="406" y="240"/>
                      </a:lnTo>
                      <a:lnTo>
                        <a:pt x="402" y="242"/>
                      </a:lnTo>
                      <a:lnTo>
                        <a:pt x="400" y="242"/>
                      </a:lnTo>
                      <a:lnTo>
                        <a:pt x="398" y="244"/>
                      </a:lnTo>
                      <a:lnTo>
                        <a:pt x="396" y="244"/>
                      </a:lnTo>
                      <a:lnTo>
                        <a:pt x="394" y="244"/>
                      </a:lnTo>
                      <a:lnTo>
                        <a:pt x="388" y="244"/>
                      </a:lnTo>
                      <a:lnTo>
                        <a:pt x="386" y="244"/>
                      </a:lnTo>
                      <a:lnTo>
                        <a:pt x="384" y="244"/>
                      </a:lnTo>
                      <a:lnTo>
                        <a:pt x="384" y="246"/>
                      </a:lnTo>
                      <a:lnTo>
                        <a:pt x="384" y="248"/>
                      </a:lnTo>
                      <a:lnTo>
                        <a:pt x="392" y="248"/>
                      </a:lnTo>
                      <a:lnTo>
                        <a:pt x="394" y="248"/>
                      </a:lnTo>
                      <a:lnTo>
                        <a:pt x="398" y="248"/>
                      </a:lnTo>
                      <a:lnTo>
                        <a:pt x="400" y="248"/>
                      </a:lnTo>
                      <a:lnTo>
                        <a:pt x="406" y="248"/>
                      </a:lnTo>
                      <a:lnTo>
                        <a:pt x="408" y="246"/>
                      </a:lnTo>
                      <a:lnTo>
                        <a:pt x="412" y="246"/>
                      </a:lnTo>
                      <a:lnTo>
                        <a:pt x="412" y="244"/>
                      </a:lnTo>
                      <a:lnTo>
                        <a:pt x="410" y="244"/>
                      </a:lnTo>
                      <a:lnTo>
                        <a:pt x="408" y="244"/>
                      </a:lnTo>
                      <a:lnTo>
                        <a:pt x="412" y="244"/>
                      </a:lnTo>
                      <a:lnTo>
                        <a:pt x="422" y="244"/>
                      </a:lnTo>
                      <a:lnTo>
                        <a:pt x="420" y="246"/>
                      </a:lnTo>
                      <a:lnTo>
                        <a:pt x="418" y="248"/>
                      </a:lnTo>
                      <a:lnTo>
                        <a:pt x="416" y="248"/>
                      </a:lnTo>
                      <a:lnTo>
                        <a:pt x="414" y="250"/>
                      </a:lnTo>
                      <a:lnTo>
                        <a:pt x="410" y="250"/>
                      </a:lnTo>
                      <a:lnTo>
                        <a:pt x="408" y="252"/>
                      </a:lnTo>
                      <a:lnTo>
                        <a:pt x="406" y="252"/>
                      </a:lnTo>
                      <a:lnTo>
                        <a:pt x="406" y="254"/>
                      </a:lnTo>
                      <a:lnTo>
                        <a:pt x="404" y="254"/>
                      </a:lnTo>
                      <a:lnTo>
                        <a:pt x="402" y="254"/>
                      </a:lnTo>
                      <a:lnTo>
                        <a:pt x="402" y="256"/>
                      </a:lnTo>
                      <a:lnTo>
                        <a:pt x="400" y="258"/>
                      </a:lnTo>
                      <a:lnTo>
                        <a:pt x="400" y="260"/>
                      </a:lnTo>
                      <a:lnTo>
                        <a:pt x="396" y="260"/>
                      </a:lnTo>
                      <a:lnTo>
                        <a:pt x="392" y="258"/>
                      </a:lnTo>
                      <a:lnTo>
                        <a:pt x="390" y="258"/>
                      </a:lnTo>
                      <a:lnTo>
                        <a:pt x="388" y="256"/>
                      </a:lnTo>
                      <a:lnTo>
                        <a:pt x="388" y="258"/>
                      </a:lnTo>
                      <a:lnTo>
                        <a:pt x="386" y="258"/>
                      </a:lnTo>
                      <a:lnTo>
                        <a:pt x="386" y="260"/>
                      </a:lnTo>
                      <a:lnTo>
                        <a:pt x="382" y="256"/>
                      </a:lnTo>
                      <a:lnTo>
                        <a:pt x="380" y="258"/>
                      </a:lnTo>
                      <a:lnTo>
                        <a:pt x="380" y="260"/>
                      </a:lnTo>
                      <a:lnTo>
                        <a:pt x="378" y="260"/>
                      </a:lnTo>
                      <a:lnTo>
                        <a:pt x="378" y="258"/>
                      </a:lnTo>
                      <a:lnTo>
                        <a:pt x="376" y="258"/>
                      </a:lnTo>
                      <a:lnTo>
                        <a:pt x="376" y="260"/>
                      </a:lnTo>
                      <a:lnTo>
                        <a:pt x="374" y="260"/>
                      </a:lnTo>
                      <a:lnTo>
                        <a:pt x="374" y="262"/>
                      </a:lnTo>
                      <a:lnTo>
                        <a:pt x="376" y="264"/>
                      </a:lnTo>
                      <a:lnTo>
                        <a:pt x="374" y="266"/>
                      </a:lnTo>
                      <a:lnTo>
                        <a:pt x="370" y="266"/>
                      </a:lnTo>
                      <a:lnTo>
                        <a:pt x="368" y="266"/>
                      </a:lnTo>
                      <a:lnTo>
                        <a:pt x="366" y="268"/>
                      </a:lnTo>
                      <a:lnTo>
                        <a:pt x="364" y="268"/>
                      </a:lnTo>
                      <a:lnTo>
                        <a:pt x="360" y="268"/>
                      </a:lnTo>
                      <a:lnTo>
                        <a:pt x="360" y="270"/>
                      </a:lnTo>
                      <a:lnTo>
                        <a:pt x="356" y="270"/>
                      </a:lnTo>
                      <a:lnTo>
                        <a:pt x="354" y="270"/>
                      </a:lnTo>
                      <a:lnTo>
                        <a:pt x="350" y="272"/>
                      </a:lnTo>
                      <a:lnTo>
                        <a:pt x="348" y="272"/>
                      </a:lnTo>
                      <a:lnTo>
                        <a:pt x="344" y="272"/>
                      </a:lnTo>
                      <a:lnTo>
                        <a:pt x="342" y="272"/>
                      </a:lnTo>
                      <a:lnTo>
                        <a:pt x="342" y="270"/>
                      </a:lnTo>
                      <a:lnTo>
                        <a:pt x="344" y="270"/>
                      </a:lnTo>
                      <a:lnTo>
                        <a:pt x="346" y="270"/>
                      </a:lnTo>
                      <a:lnTo>
                        <a:pt x="350" y="268"/>
                      </a:lnTo>
                      <a:lnTo>
                        <a:pt x="352" y="268"/>
                      </a:lnTo>
                      <a:lnTo>
                        <a:pt x="356" y="268"/>
                      </a:lnTo>
                      <a:lnTo>
                        <a:pt x="358" y="268"/>
                      </a:lnTo>
                      <a:lnTo>
                        <a:pt x="360" y="266"/>
                      </a:lnTo>
                      <a:lnTo>
                        <a:pt x="362" y="266"/>
                      </a:lnTo>
                      <a:lnTo>
                        <a:pt x="364" y="264"/>
                      </a:lnTo>
                      <a:lnTo>
                        <a:pt x="366" y="264"/>
                      </a:lnTo>
                      <a:lnTo>
                        <a:pt x="368" y="262"/>
                      </a:lnTo>
                      <a:lnTo>
                        <a:pt x="368" y="260"/>
                      </a:lnTo>
                      <a:lnTo>
                        <a:pt x="364" y="260"/>
                      </a:lnTo>
                      <a:lnTo>
                        <a:pt x="362" y="260"/>
                      </a:lnTo>
                      <a:lnTo>
                        <a:pt x="360" y="260"/>
                      </a:lnTo>
                      <a:lnTo>
                        <a:pt x="356" y="262"/>
                      </a:lnTo>
                      <a:lnTo>
                        <a:pt x="352" y="264"/>
                      </a:lnTo>
                      <a:lnTo>
                        <a:pt x="348" y="266"/>
                      </a:lnTo>
                      <a:lnTo>
                        <a:pt x="344" y="268"/>
                      </a:lnTo>
                      <a:lnTo>
                        <a:pt x="342" y="268"/>
                      </a:lnTo>
                      <a:lnTo>
                        <a:pt x="340" y="268"/>
                      </a:lnTo>
                      <a:lnTo>
                        <a:pt x="340" y="270"/>
                      </a:lnTo>
                      <a:lnTo>
                        <a:pt x="334" y="270"/>
                      </a:lnTo>
                      <a:lnTo>
                        <a:pt x="328" y="268"/>
                      </a:lnTo>
                      <a:close/>
                      <a:moveTo>
                        <a:pt x="466" y="312"/>
                      </a:moveTo>
                      <a:lnTo>
                        <a:pt x="464" y="312"/>
                      </a:lnTo>
                      <a:lnTo>
                        <a:pt x="462" y="312"/>
                      </a:lnTo>
                      <a:lnTo>
                        <a:pt x="460" y="312"/>
                      </a:lnTo>
                      <a:lnTo>
                        <a:pt x="460" y="310"/>
                      </a:lnTo>
                      <a:lnTo>
                        <a:pt x="458" y="308"/>
                      </a:lnTo>
                      <a:lnTo>
                        <a:pt x="456" y="308"/>
                      </a:lnTo>
                      <a:lnTo>
                        <a:pt x="454" y="310"/>
                      </a:lnTo>
                      <a:lnTo>
                        <a:pt x="454" y="314"/>
                      </a:lnTo>
                      <a:lnTo>
                        <a:pt x="452" y="314"/>
                      </a:lnTo>
                      <a:lnTo>
                        <a:pt x="452" y="312"/>
                      </a:lnTo>
                      <a:lnTo>
                        <a:pt x="450" y="312"/>
                      </a:lnTo>
                      <a:lnTo>
                        <a:pt x="448" y="312"/>
                      </a:lnTo>
                      <a:lnTo>
                        <a:pt x="446" y="314"/>
                      </a:lnTo>
                      <a:lnTo>
                        <a:pt x="448" y="314"/>
                      </a:lnTo>
                      <a:lnTo>
                        <a:pt x="448" y="316"/>
                      </a:lnTo>
                      <a:lnTo>
                        <a:pt x="442" y="316"/>
                      </a:lnTo>
                      <a:lnTo>
                        <a:pt x="440" y="316"/>
                      </a:lnTo>
                      <a:lnTo>
                        <a:pt x="436" y="316"/>
                      </a:lnTo>
                      <a:lnTo>
                        <a:pt x="434" y="316"/>
                      </a:lnTo>
                      <a:lnTo>
                        <a:pt x="432" y="318"/>
                      </a:lnTo>
                      <a:lnTo>
                        <a:pt x="428" y="318"/>
                      </a:lnTo>
                      <a:lnTo>
                        <a:pt x="426" y="320"/>
                      </a:lnTo>
                      <a:lnTo>
                        <a:pt x="422" y="324"/>
                      </a:lnTo>
                      <a:lnTo>
                        <a:pt x="418" y="326"/>
                      </a:lnTo>
                      <a:lnTo>
                        <a:pt x="416" y="328"/>
                      </a:lnTo>
                      <a:lnTo>
                        <a:pt x="412" y="328"/>
                      </a:lnTo>
                      <a:lnTo>
                        <a:pt x="410" y="330"/>
                      </a:lnTo>
                      <a:lnTo>
                        <a:pt x="406" y="330"/>
                      </a:lnTo>
                      <a:lnTo>
                        <a:pt x="402" y="332"/>
                      </a:lnTo>
                      <a:lnTo>
                        <a:pt x="400" y="332"/>
                      </a:lnTo>
                      <a:lnTo>
                        <a:pt x="398" y="332"/>
                      </a:lnTo>
                      <a:lnTo>
                        <a:pt x="396" y="332"/>
                      </a:lnTo>
                      <a:lnTo>
                        <a:pt x="386" y="332"/>
                      </a:lnTo>
                      <a:lnTo>
                        <a:pt x="384" y="332"/>
                      </a:lnTo>
                      <a:lnTo>
                        <a:pt x="382" y="336"/>
                      </a:lnTo>
                      <a:lnTo>
                        <a:pt x="380" y="338"/>
                      </a:lnTo>
                      <a:lnTo>
                        <a:pt x="380" y="340"/>
                      </a:lnTo>
                      <a:lnTo>
                        <a:pt x="370" y="340"/>
                      </a:lnTo>
                      <a:lnTo>
                        <a:pt x="368" y="340"/>
                      </a:lnTo>
                      <a:lnTo>
                        <a:pt x="358" y="340"/>
                      </a:lnTo>
                      <a:lnTo>
                        <a:pt x="356" y="342"/>
                      </a:lnTo>
                      <a:lnTo>
                        <a:pt x="354" y="342"/>
                      </a:lnTo>
                      <a:lnTo>
                        <a:pt x="350" y="342"/>
                      </a:lnTo>
                      <a:lnTo>
                        <a:pt x="348" y="342"/>
                      </a:lnTo>
                      <a:lnTo>
                        <a:pt x="346" y="342"/>
                      </a:lnTo>
                      <a:lnTo>
                        <a:pt x="344" y="340"/>
                      </a:lnTo>
                      <a:lnTo>
                        <a:pt x="342" y="340"/>
                      </a:lnTo>
                      <a:lnTo>
                        <a:pt x="338" y="340"/>
                      </a:lnTo>
                      <a:lnTo>
                        <a:pt x="336" y="340"/>
                      </a:lnTo>
                      <a:lnTo>
                        <a:pt x="334" y="340"/>
                      </a:lnTo>
                      <a:lnTo>
                        <a:pt x="334" y="338"/>
                      </a:lnTo>
                      <a:lnTo>
                        <a:pt x="332" y="338"/>
                      </a:lnTo>
                      <a:lnTo>
                        <a:pt x="334" y="338"/>
                      </a:lnTo>
                      <a:lnTo>
                        <a:pt x="336" y="336"/>
                      </a:lnTo>
                      <a:lnTo>
                        <a:pt x="342" y="336"/>
                      </a:lnTo>
                      <a:lnTo>
                        <a:pt x="342" y="334"/>
                      </a:lnTo>
                      <a:lnTo>
                        <a:pt x="344" y="334"/>
                      </a:lnTo>
                      <a:lnTo>
                        <a:pt x="346" y="334"/>
                      </a:lnTo>
                      <a:lnTo>
                        <a:pt x="348" y="334"/>
                      </a:lnTo>
                      <a:lnTo>
                        <a:pt x="350" y="336"/>
                      </a:lnTo>
                      <a:lnTo>
                        <a:pt x="352" y="336"/>
                      </a:lnTo>
                      <a:lnTo>
                        <a:pt x="354" y="336"/>
                      </a:lnTo>
                      <a:lnTo>
                        <a:pt x="356" y="334"/>
                      </a:lnTo>
                      <a:lnTo>
                        <a:pt x="360" y="334"/>
                      </a:lnTo>
                      <a:lnTo>
                        <a:pt x="360" y="332"/>
                      </a:lnTo>
                      <a:lnTo>
                        <a:pt x="362" y="330"/>
                      </a:lnTo>
                      <a:lnTo>
                        <a:pt x="364" y="328"/>
                      </a:lnTo>
                      <a:lnTo>
                        <a:pt x="366" y="326"/>
                      </a:lnTo>
                      <a:lnTo>
                        <a:pt x="368" y="326"/>
                      </a:lnTo>
                      <a:lnTo>
                        <a:pt x="370" y="326"/>
                      </a:lnTo>
                      <a:lnTo>
                        <a:pt x="372" y="326"/>
                      </a:lnTo>
                      <a:lnTo>
                        <a:pt x="374" y="328"/>
                      </a:lnTo>
                      <a:lnTo>
                        <a:pt x="376" y="326"/>
                      </a:lnTo>
                      <a:lnTo>
                        <a:pt x="378" y="326"/>
                      </a:lnTo>
                      <a:lnTo>
                        <a:pt x="380" y="326"/>
                      </a:lnTo>
                      <a:lnTo>
                        <a:pt x="380" y="324"/>
                      </a:lnTo>
                      <a:lnTo>
                        <a:pt x="380" y="318"/>
                      </a:lnTo>
                      <a:lnTo>
                        <a:pt x="380" y="316"/>
                      </a:lnTo>
                      <a:lnTo>
                        <a:pt x="376" y="314"/>
                      </a:lnTo>
                      <a:lnTo>
                        <a:pt x="376" y="312"/>
                      </a:lnTo>
                      <a:lnTo>
                        <a:pt x="376" y="310"/>
                      </a:lnTo>
                      <a:lnTo>
                        <a:pt x="376" y="308"/>
                      </a:lnTo>
                      <a:lnTo>
                        <a:pt x="378" y="310"/>
                      </a:lnTo>
                      <a:lnTo>
                        <a:pt x="380" y="310"/>
                      </a:lnTo>
                      <a:lnTo>
                        <a:pt x="380" y="312"/>
                      </a:lnTo>
                      <a:lnTo>
                        <a:pt x="384" y="312"/>
                      </a:lnTo>
                      <a:lnTo>
                        <a:pt x="388" y="316"/>
                      </a:lnTo>
                      <a:lnTo>
                        <a:pt x="394" y="316"/>
                      </a:lnTo>
                      <a:lnTo>
                        <a:pt x="396" y="316"/>
                      </a:lnTo>
                      <a:lnTo>
                        <a:pt x="396" y="320"/>
                      </a:lnTo>
                      <a:lnTo>
                        <a:pt x="396" y="322"/>
                      </a:lnTo>
                      <a:lnTo>
                        <a:pt x="398" y="322"/>
                      </a:lnTo>
                      <a:lnTo>
                        <a:pt x="406" y="322"/>
                      </a:lnTo>
                      <a:lnTo>
                        <a:pt x="408" y="322"/>
                      </a:lnTo>
                      <a:lnTo>
                        <a:pt x="408" y="320"/>
                      </a:lnTo>
                      <a:lnTo>
                        <a:pt x="414" y="320"/>
                      </a:lnTo>
                      <a:lnTo>
                        <a:pt x="416" y="320"/>
                      </a:lnTo>
                      <a:lnTo>
                        <a:pt x="418" y="318"/>
                      </a:lnTo>
                      <a:lnTo>
                        <a:pt x="420" y="318"/>
                      </a:lnTo>
                      <a:lnTo>
                        <a:pt x="424" y="316"/>
                      </a:lnTo>
                      <a:lnTo>
                        <a:pt x="426" y="316"/>
                      </a:lnTo>
                      <a:lnTo>
                        <a:pt x="430" y="314"/>
                      </a:lnTo>
                      <a:lnTo>
                        <a:pt x="432" y="312"/>
                      </a:lnTo>
                      <a:lnTo>
                        <a:pt x="434" y="312"/>
                      </a:lnTo>
                      <a:lnTo>
                        <a:pt x="436" y="310"/>
                      </a:lnTo>
                      <a:lnTo>
                        <a:pt x="442" y="308"/>
                      </a:lnTo>
                      <a:lnTo>
                        <a:pt x="446" y="306"/>
                      </a:lnTo>
                      <a:lnTo>
                        <a:pt x="450" y="306"/>
                      </a:lnTo>
                      <a:lnTo>
                        <a:pt x="454" y="306"/>
                      </a:lnTo>
                      <a:lnTo>
                        <a:pt x="456" y="306"/>
                      </a:lnTo>
                      <a:lnTo>
                        <a:pt x="464" y="306"/>
                      </a:lnTo>
                      <a:lnTo>
                        <a:pt x="466" y="308"/>
                      </a:lnTo>
                      <a:lnTo>
                        <a:pt x="470" y="308"/>
                      </a:lnTo>
                      <a:lnTo>
                        <a:pt x="468" y="310"/>
                      </a:lnTo>
                      <a:lnTo>
                        <a:pt x="466" y="312"/>
                      </a:lnTo>
                      <a:close/>
                      <a:moveTo>
                        <a:pt x="496" y="478"/>
                      </a:moveTo>
                      <a:lnTo>
                        <a:pt x="496" y="480"/>
                      </a:lnTo>
                      <a:lnTo>
                        <a:pt x="494" y="482"/>
                      </a:lnTo>
                      <a:lnTo>
                        <a:pt x="492" y="484"/>
                      </a:lnTo>
                      <a:lnTo>
                        <a:pt x="490" y="486"/>
                      </a:lnTo>
                      <a:lnTo>
                        <a:pt x="490" y="494"/>
                      </a:lnTo>
                      <a:lnTo>
                        <a:pt x="490" y="496"/>
                      </a:lnTo>
                      <a:lnTo>
                        <a:pt x="490" y="498"/>
                      </a:lnTo>
                      <a:lnTo>
                        <a:pt x="490" y="500"/>
                      </a:lnTo>
                      <a:lnTo>
                        <a:pt x="490" y="502"/>
                      </a:lnTo>
                      <a:lnTo>
                        <a:pt x="490" y="504"/>
                      </a:lnTo>
                      <a:lnTo>
                        <a:pt x="488" y="506"/>
                      </a:lnTo>
                      <a:lnTo>
                        <a:pt x="488" y="510"/>
                      </a:lnTo>
                      <a:lnTo>
                        <a:pt x="490" y="512"/>
                      </a:lnTo>
                      <a:lnTo>
                        <a:pt x="490" y="514"/>
                      </a:lnTo>
                      <a:lnTo>
                        <a:pt x="490" y="518"/>
                      </a:lnTo>
                      <a:lnTo>
                        <a:pt x="488" y="520"/>
                      </a:lnTo>
                      <a:lnTo>
                        <a:pt x="486" y="522"/>
                      </a:lnTo>
                      <a:lnTo>
                        <a:pt x="486" y="524"/>
                      </a:lnTo>
                      <a:lnTo>
                        <a:pt x="484" y="526"/>
                      </a:lnTo>
                      <a:lnTo>
                        <a:pt x="482" y="526"/>
                      </a:lnTo>
                      <a:lnTo>
                        <a:pt x="482" y="528"/>
                      </a:lnTo>
                      <a:lnTo>
                        <a:pt x="480" y="526"/>
                      </a:lnTo>
                      <a:lnTo>
                        <a:pt x="478" y="526"/>
                      </a:lnTo>
                      <a:lnTo>
                        <a:pt x="476" y="526"/>
                      </a:lnTo>
                      <a:lnTo>
                        <a:pt x="476" y="528"/>
                      </a:lnTo>
                      <a:lnTo>
                        <a:pt x="474" y="530"/>
                      </a:lnTo>
                      <a:lnTo>
                        <a:pt x="472" y="530"/>
                      </a:lnTo>
                      <a:lnTo>
                        <a:pt x="470" y="530"/>
                      </a:lnTo>
                      <a:lnTo>
                        <a:pt x="470" y="528"/>
                      </a:lnTo>
                      <a:lnTo>
                        <a:pt x="472" y="526"/>
                      </a:lnTo>
                      <a:lnTo>
                        <a:pt x="472" y="524"/>
                      </a:lnTo>
                      <a:lnTo>
                        <a:pt x="474" y="520"/>
                      </a:lnTo>
                      <a:lnTo>
                        <a:pt x="478" y="518"/>
                      </a:lnTo>
                      <a:lnTo>
                        <a:pt x="480" y="514"/>
                      </a:lnTo>
                      <a:lnTo>
                        <a:pt x="484" y="510"/>
                      </a:lnTo>
                      <a:lnTo>
                        <a:pt x="484" y="508"/>
                      </a:lnTo>
                      <a:lnTo>
                        <a:pt x="484" y="506"/>
                      </a:lnTo>
                      <a:lnTo>
                        <a:pt x="482" y="506"/>
                      </a:lnTo>
                      <a:lnTo>
                        <a:pt x="480" y="508"/>
                      </a:lnTo>
                      <a:lnTo>
                        <a:pt x="478" y="508"/>
                      </a:lnTo>
                      <a:lnTo>
                        <a:pt x="478" y="510"/>
                      </a:lnTo>
                      <a:lnTo>
                        <a:pt x="476" y="510"/>
                      </a:lnTo>
                      <a:lnTo>
                        <a:pt x="478" y="508"/>
                      </a:lnTo>
                      <a:lnTo>
                        <a:pt x="480" y="506"/>
                      </a:lnTo>
                      <a:lnTo>
                        <a:pt x="480" y="504"/>
                      </a:lnTo>
                      <a:lnTo>
                        <a:pt x="482" y="504"/>
                      </a:lnTo>
                      <a:lnTo>
                        <a:pt x="482" y="500"/>
                      </a:lnTo>
                      <a:lnTo>
                        <a:pt x="480" y="498"/>
                      </a:lnTo>
                      <a:lnTo>
                        <a:pt x="476" y="498"/>
                      </a:lnTo>
                      <a:lnTo>
                        <a:pt x="476" y="500"/>
                      </a:lnTo>
                      <a:lnTo>
                        <a:pt x="474" y="502"/>
                      </a:lnTo>
                      <a:lnTo>
                        <a:pt x="474" y="504"/>
                      </a:lnTo>
                      <a:lnTo>
                        <a:pt x="472" y="504"/>
                      </a:lnTo>
                      <a:lnTo>
                        <a:pt x="470" y="502"/>
                      </a:lnTo>
                      <a:lnTo>
                        <a:pt x="470" y="496"/>
                      </a:lnTo>
                      <a:lnTo>
                        <a:pt x="472" y="494"/>
                      </a:lnTo>
                      <a:lnTo>
                        <a:pt x="472" y="492"/>
                      </a:lnTo>
                      <a:lnTo>
                        <a:pt x="470" y="492"/>
                      </a:lnTo>
                      <a:lnTo>
                        <a:pt x="470" y="490"/>
                      </a:lnTo>
                      <a:lnTo>
                        <a:pt x="468" y="488"/>
                      </a:lnTo>
                      <a:lnTo>
                        <a:pt x="468" y="486"/>
                      </a:lnTo>
                      <a:lnTo>
                        <a:pt x="470" y="486"/>
                      </a:lnTo>
                      <a:lnTo>
                        <a:pt x="472" y="484"/>
                      </a:lnTo>
                      <a:lnTo>
                        <a:pt x="474" y="484"/>
                      </a:lnTo>
                      <a:lnTo>
                        <a:pt x="474" y="482"/>
                      </a:lnTo>
                      <a:lnTo>
                        <a:pt x="476" y="482"/>
                      </a:lnTo>
                      <a:lnTo>
                        <a:pt x="470" y="482"/>
                      </a:lnTo>
                      <a:lnTo>
                        <a:pt x="468" y="480"/>
                      </a:lnTo>
                      <a:lnTo>
                        <a:pt x="470" y="480"/>
                      </a:lnTo>
                      <a:lnTo>
                        <a:pt x="470" y="478"/>
                      </a:lnTo>
                      <a:lnTo>
                        <a:pt x="472" y="476"/>
                      </a:lnTo>
                      <a:lnTo>
                        <a:pt x="474" y="474"/>
                      </a:lnTo>
                      <a:lnTo>
                        <a:pt x="476" y="472"/>
                      </a:lnTo>
                      <a:lnTo>
                        <a:pt x="478" y="470"/>
                      </a:lnTo>
                      <a:lnTo>
                        <a:pt x="480" y="468"/>
                      </a:lnTo>
                      <a:lnTo>
                        <a:pt x="482" y="466"/>
                      </a:lnTo>
                      <a:lnTo>
                        <a:pt x="486" y="466"/>
                      </a:lnTo>
                      <a:lnTo>
                        <a:pt x="486" y="468"/>
                      </a:lnTo>
                      <a:lnTo>
                        <a:pt x="488" y="468"/>
                      </a:lnTo>
                      <a:lnTo>
                        <a:pt x="490" y="468"/>
                      </a:lnTo>
                      <a:lnTo>
                        <a:pt x="492" y="470"/>
                      </a:lnTo>
                      <a:lnTo>
                        <a:pt x="494" y="470"/>
                      </a:lnTo>
                      <a:lnTo>
                        <a:pt x="494" y="472"/>
                      </a:lnTo>
                      <a:lnTo>
                        <a:pt x="496" y="474"/>
                      </a:lnTo>
                      <a:lnTo>
                        <a:pt x="496" y="476"/>
                      </a:lnTo>
                      <a:lnTo>
                        <a:pt x="496" y="478"/>
                      </a:lnTo>
                      <a:close/>
                      <a:moveTo>
                        <a:pt x="538" y="88"/>
                      </a:moveTo>
                      <a:lnTo>
                        <a:pt x="544" y="88"/>
                      </a:lnTo>
                      <a:lnTo>
                        <a:pt x="546" y="88"/>
                      </a:lnTo>
                      <a:lnTo>
                        <a:pt x="550" y="88"/>
                      </a:lnTo>
                      <a:lnTo>
                        <a:pt x="552" y="88"/>
                      </a:lnTo>
                      <a:lnTo>
                        <a:pt x="554" y="88"/>
                      </a:lnTo>
                      <a:lnTo>
                        <a:pt x="556" y="90"/>
                      </a:lnTo>
                      <a:lnTo>
                        <a:pt x="556" y="92"/>
                      </a:lnTo>
                      <a:lnTo>
                        <a:pt x="558" y="94"/>
                      </a:lnTo>
                      <a:lnTo>
                        <a:pt x="564" y="94"/>
                      </a:lnTo>
                      <a:lnTo>
                        <a:pt x="568" y="94"/>
                      </a:lnTo>
                      <a:lnTo>
                        <a:pt x="570" y="94"/>
                      </a:lnTo>
                      <a:lnTo>
                        <a:pt x="572" y="92"/>
                      </a:lnTo>
                      <a:lnTo>
                        <a:pt x="572" y="94"/>
                      </a:lnTo>
                      <a:lnTo>
                        <a:pt x="574" y="94"/>
                      </a:lnTo>
                      <a:lnTo>
                        <a:pt x="576" y="94"/>
                      </a:lnTo>
                      <a:lnTo>
                        <a:pt x="582" y="94"/>
                      </a:lnTo>
                      <a:lnTo>
                        <a:pt x="584" y="94"/>
                      </a:lnTo>
                      <a:lnTo>
                        <a:pt x="586" y="92"/>
                      </a:lnTo>
                      <a:lnTo>
                        <a:pt x="588" y="90"/>
                      </a:lnTo>
                      <a:lnTo>
                        <a:pt x="588" y="88"/>
                      </a:lnTo>
                      <a:lnTo>
                        <a:pt x="588" y="86"/>
                      </a:lnTo>
                      <a:lnTo>
                        <a:pt x="596" y="86"/>
                      </a:lnTo>
                      <a:lnTo>
                        <a:pt x="598" y="84"/>
                      </a:lnTo>
                      <a:lnTo>
                        <a:pt x="600" y="84"/>
                      </a:lnTo>
                      <a:lnTo>
                        <a:pt x="604" y="82"/>
                      </a:lnTo>
                      <a:lnTo>
                        <a:pt x="608" y="82"/>
                      </a:lnTo>
                      <a:lnTo>
                        <a:pt x="610" y="80"/>
                      </a:lnTo>
                      <a:lnTo>
                        <a:pt x="612" y="80"/>
                      </a:lnTo>
                      <a:lnTo>
                        <a:pt x="610" y="80"/>
                      </a:lnTo>
                      <a:lnTo>
                        <a:pt x="602" y="88"/>
                      </a:lnTo>
                      <a:lnTo>
                        <a:pt x="604" y="88"/>
                      </a:lnTo>
                      <a:lnTo>
                        <a:pt x="606" y="90"/>
                      </a:lnTo>
                      <a:lnTo>
                        <a:pt x="610" y="90"/>
                      </a:lnTo>
                      <a:lnTo>
                        <a:pt x="612" y="90"/>
                      </a:lnTo>
                      <a:lnTo>
                        <a:pt x="616" y="90"/>
                      </a:lnTo>
                      <a:lnTo>
                        <a:pt x="620" y="88"/>
                      </a:lnTo>
                      <a:lnTo>
                        <a:pt x="622" y="88"/>
                      </a:lnTo>
                      <a:lnTo>
                        <a:pt x="624" y="86"/>
                      </a:lnTo>
                      <a:lnTo>
                        <a:pt x="626" y="86"/>
                      </a:lnTo>
                      <a:lnTo>
                        <a:pt x="628" y="86"/>
                      </a:lnTo>
                      <a:lnTo>
                        <a:pt x="632" y="84"/>
                      </a:lnTo>
                      <a:lnTo>
                        <a:pt x="636" y="82"/>
                      </a:lnTo>
                      <a:lnTo>
                        <a:pt x="640" y="78"/>
                      </a:lnTo>
                      <a:lnTo>
                        <a:pt x="644" y="78"/>
                      </a:lnTo>
                      <a:lnTo>
                        <a:pt x="646" y="78"/>
                      </a:lnTo>
                      <a:lnTo>
                        <a:pt x="648" y="76"/>
                      </a:lnTo>
                      <a:lnTo>
                        <a:pt x="650" y="76"/>
                      </a:lnTo>
                      <a:lnTo>
                        <a:pt x="650" y="74"/>
                      </a:lnTo>
                      <a:lnTo>
                        <a:pt x="648" y="74"/>
                      </a:lnTo>
                      <a:lnTo>
                        <a:pt x="644" y="74"/>
                      </a:lnTo>
                      <a:lnTo>
                        <a:pt x="642" y="72"/>
                      </a:lnTo>
                      <a:lnTo>
                        <a:pt x="638" y="72"/>
                      </a:lnTo>
                      <a:lnTo>
                        <a:pt x="636" y="70"/>
                      </a:lnTo>
                      <a:lnTo>
                        <a:pt x="632" y="70"/>
                      </a:lnTo>
                      <a:lnTo>
                        <a:pt x="622" y="70"/>
                      </a:lnTo>
                      <a:lnTo>
                        <a:pt x="618" y="68"/>
                      </a:lnTo>
                      <a:lnTo>
                        <a:pt x="604" y="68"/>
                      </a:lnTo>
                      <a:lnTo>
                        <a:pt x="602" y="70"/>
                      </a:lnTo>
                      <a:lnTo>
                        <a:pt x="598" y="70"/>
                      </a:lnTo>
                      <a:lnTo>
                        <a:pt x="596" y="70"/>
                      </a:lnTo>
                      <a:lnTo>
                        <a:pt x="590" y="70"/>
                      </a:lnTo>
                      <a:lnTo>
                        <a:pt x="590" y="72"/>
                      </a:lnTo>
                      <a:lnTo>
                        <a:pt x="590" y="76"/>
                      </a:lnTo>
                      <a:lnTo>
                        <a:pt x="584" y="76"/>
                      </a:lnTo>
                      <a:lnTo>
                        <a:pt x="580" y="78"/>
                      </a:lnTo>
                      <a:lnTo>
                        <a:pt x="568" y="78"/>
                      </a:lnTo>
                      <a:lnTo>
                        <a:pt x="566" y="78"/>
                      </a:lnTo>
                      <a:lnTo>
                        <a:pt x="560" y="78"/>
                      </a:lnTo>
                      <a:lnTo>
                        <a:pt x="558" y="78"/>
                      </a:lnTo>
                      <a:lnTo>
                        <a:pt x="556" y="78"/>
                      </a:lnTo>
                      <a:lnTo>
                        <a:pt x="552" y="76"/>
                      </a:lnTo>
                      <a:lnTo>
                        <a:pt x="544" y="76"/>
                      </a:lnTo>
                      <a:lnTo>
                        <a:pt x="542" y="78"/>
                      </a:lnTo>
                      <a:lnTo>
                        <a:pt x="540" y="78"/>
                      </a:lnTo>
                      <a:lnTo>
                        <a:pt x="538" y="78"/>
                      </a:lnTo>
                      <a:lnTo>
                        <a:pt x="538" y="90"/>
                      </a:lnTo>
                      <a:lnTo>
                        <a:pt x="538" y="88"/>
                      </a:lnTo>
                      <a:close/>
                      <a:moveTo>
                        <a:pt x="690" y="74"/>
                      </a:moveTo>
                      <a:lnTo>
                        <a:pt x="692" y="74"/>
                      </a:lnTo>
                      <a:lnTo>
                        <a:pt x="696" y="76"/>
                      </a:lnTo>
                      <a:lnTo>
                        <a:pt x="698" y="76"/>
                      </a:lnTo>
                      <a:lnTo>
                        <a:pt x="700" y="76"/>
                      </a:lnTo>
                      <a:lnTo>
                        <a:pt x="700" y="78"/>
                      </a:lnTo>
                      <a:lnTo>
                        <a:pt x="710" y="78"/>
                      </a:lnTo>
                      <a:lnTo>
                        <a:pt x="712" y="76"/>
                      </a:lnTo>
                      <a:lnTo>
                        <a:pt x="714" y="76"/>
                      </a:lnTo>
                      <a:lnTo>
                        <a:pt x="716" y="76"/>
                      </a:lnTo>
                      <a:lnTo>
                        <a:pt x="718" y="74"/>
                      </a:lnTo>
                      <a:lnTo>
                        <a:pt x="720" y="72"/>
                      </a:lnTo>
                      <a:lnTo>
                        <a:pt x="718" y="70"/>
                      </a:lnTo>
                      <a:lnTo>
                        <a:pt x="718" y="68"/>
                      </a:lnTo>
                      <a:lnTo>
                        <a:pt x="724" y="68"/>
                      </a:lnTo>
                      <a:lnTo>
                        <a:pt x="726" y="66"/>
                      </a:lnTo>
                      <a:lnTo>
                        <a:pt x="732" y="66"/>
                      </a:lnTo>
                      <a:lnTo>
                        <a:pt x="734" y="66"/>
                      </a:lnTo>
                      <a:lnTo>
                        <a:pt x="734" y="64"/>
                      </a:lnTo>
                      <a:lnTo>
                        <a:pt x="732" y="64"/>
                      </a:lnTo>
                      <a:lnTo>
                        <a:pt x="732" y="62"/>
                      </a:lnTo>
                      <a:lnTo>
                        <a:pt x="728" y="64"/>
                      </a:lnTo>
                      <a:lnTo>
                        <a:pt x="714" y="64"/>
                      </a:lnTo>
                      <a:lnTo>
                        <a:pt x="712" y="66"/>
                      </a:lnTo>
                      <a:lnTo>
                        <a:pt x="710" y="66"/>
                      </a:lnTo>
                      <a:lnTo>
                        <a:pt x="708" y="66"/>
                      </a:lnTo>
                      <a:lnTo>
                        <a:pt x="706" y="66"/>
                      </a:lnTo>
                      <a:lnTo>
                        <a:pt x="702" y="64"/>
                      </a:lnTo>
                      <a:lnTo>
                        <a:pt x="696" y="64"/>
                      </a:lnTo>
                      <a:lnTo>
                        <a:pt x="692" y="66"/>
                      </a:lnTo>
                      <a:lnTo>
                        <a:pt x="690" y="66"/>
                      </a:lnTo>
                      <a:lnTo>
                        <a:pt x="688" y="66"/>
                      </a:lnTo>
                      <a:lnTo>
                        <a:pt x="688" y="68"/>
                      </a:lnTo>
                      <a:lnTo>
                        <a:pt x="688" y="70"/>
                      </a:lnTo>
                      <a:lnTo>
                        <a:pt x="688" y="72"/>
                      </a:lnTo>
                      <a:lnTo>
                        <a:pt x="690" y="74"/>
                      </a:lnTo>
                      <a:close/>
                      <a:moveTo>
                        <a:pt x="430" y="158"/>
                      </a:moveTo>
                      <a:lnTo>
                        <a:pt x="432" y="158"/>
                      </a:lnTo>
                      <a:lnTo>
                        <a:pt x="436" y="158"/>
                      </a:lnTo>
                      <a:lnTo>
                        <a:pt x="438" y="160"/>
                      </a:lnTo>
                      <a:lnTo>
                        <a:pt x="440" y="162"/>
                      </a:lnTo>
                      <a:lnTo>
                        <a:pt x="440" y="164"/>
                      </a:lnTo>
                      <a:lnTo>
                        <a:pt x="440" y="166"/>
                      </a:lnTo>
                      <a:lnTo>
                        <a:pt x="438" y="168"/>
                      </a:lnTo>
                      <a:lnTo>
                        <a:pt x="438" y="170"/>
                      </a:lnTo>
                      <a:lnTo>
                        <a:pt x="436" y="170"/>
                      </a:lnTo>
                      <a:lnTo>
                        <a:pt x="436" y="172"/>
                      </a:lnTo>
                      <a:lnTo>
                        <a:pt x="442" y="172"/>
                      </a:lnTo>
                      <a:lnTo>
                        <a:pt x="446" y="170"/>
                      </a:lnTo>
                      <a:lnTo>
                        <a:pt x="448" y="170"/>
                      </a:lnTo>
                      <a:lnTo>
                        <a:pt x="452" y="170"/>
                      </a:lnTo>
                      <a:lnTo>
                        <a:pt x="456" y="168"/>
                      </a:lnTo>
                      <a:lnTo>
                        <a:pt x="458" y="168"/>
                      </a:lnTo>
                      <a:lnTo>
                        <a:pt x="462" y="166"/>
                      </a:lnTo>
                      <a:lnTo>
                        <a:pt x="464" y="166"/>
                      </a:lnTo>
                      <a:lnTo>
                        <a:pt x="466" y="166"/>
                      </a:lnTo>
                      <a:lnTo>
                        <a:pt x="468" y="166"/>
                      </a:lnTo>
                      <a:lnTo>
                        <a:pt x="470" y="168"/>
                      </a:lnTo>
                      <a:lnTo>
                        <a:pt x="472" y="168"/>
                      </a:lnTo>
                      <a:lnTo>
                        <a:pt x="476" y="166"/>
                      </a:lnTo>
                      <a:lnTo>
                        <a:pt x="478" y="164"/>
                      </a:lnTo>
                      <a:lnTo>
                        <a:pt x="480" y="162"/>
                      </a:lnTo>
                      <a:lnTo>
                        <a:pt x="482" y="160"/>
                      </a:lnTo>
                      <a:lnTo>
                        <a:pt x="484" y="158"/>
                      </a:lnTo>
                      <a:lnTo>
                        <a:pt x="486" y="158"/>
                      </a:lnTo>
                      <a:lnTo>
                        <a:pt x="488" y="156"/>
                      </a:lnTo>
                      <a:lnTo>
                        <a:pt x="490" y="154"/>
                      </a:lnTo>
                      <a:lnTo>
                        <a:pt x="496" y="152"/>
                      </a:lnTo>
                      <a:lnTo>
                        <a:pt x="500" y="150"/>
                      </a:lnTo>
                      <a:lnTo>
                        <a:pt x="504" y="150"/>
                      </a:lnTo>
                      <a:lnTo>
                        <a:pt x="508" y="148"/>
                      </a:lnTo>
                      <a:lnTo>
                        <a:pt x="512" y="148"/>
                      </a:lnTo>
                      <a:lnTo>
                        <a:pt x="514" y="146"/>
                      </a:lnTo>
                      <a:lnTo>
                        <a:pt x="516" y="146"/>
                      </a:lnTo>
                      <a:lnTo>
                        <a:pt x="518" y="146"/>
                      </a:lnTo>
                      <a:lnTo>
                        <a:pt x="520" y="146"/>
                      </a:lnTo>
                      <a:lnTo>
                        <a:pt x="520" y="144"/>
                      </a:lnTo>
                      <a:lnTo>
                        <a:pt x="522" y="144"/>
                      </a:lnTo>
                      <a:lnTo>
                        <a:pt x="526" y="142"/>
                      </a:lnTo>
                      <a:lnTo>
                        <a:pt x="532" y="142"/>
                      </a:lnTo>
                      <a:lnTo>
                        <a:pt x="540" y="140"/>
                      </a:lnTo>
                      <a:lnTo>
                        <a:pt x="542" y="138"/>
                      </a:lnTo>
                      <a:lnTo>
                        <a:pt x="544" y="138"/>
                      </a:lnTo>
                      <a:lnTo>
                        <a:pt x="546" y="138"/>
                      </a:lnTo>
                      <a:lnTo>
                        <a:pt x="548" y="136"/>
                      </a:lnTo>
                      <a:lnTo>
                        <a:pt x="550" y="136"/>
                      </a:lnTo>
                      <a:lnTo>
                        <a:pt x="552" y="136"/>
                      </a:lnTo>
                      <a:lnTo>
                        <a:pt x="556" y="134"/>
                      </a:lnTo>
                      <a:lnTo>
                        <a:pt x="560" y="134"/>
                      </a:lnTo>
                      <a:lnTo>
                        <a:pt x="562" y="134"/>
                      </a:lnTo>
                      <a:lnTo>
                        <a:pt x="566" y="132"/>
                      </a:lnTo>
                      <a:lnTo>
                        <a:pt x="568" y="132"/>
                      </a:lnTo>
                      <a:lnTo>
                        <a:pt x="574" y="132"/>
                      </a:lnTo>
                      <a:lnTo>
                        <a:pt x="574" y="130"/>
                      </a:lnTo>
                      <a:lnTo>
                        <a:pt x="572" y="128"/>
                      </a:lnTo>
                      <a:lnTo>
                        <a:pt x="570" y="126"/>
                      </a:lnTo>
                      <a:lnTo>
                        <a:pt x="568" y="126"/>
                      </a:lnTo>
                      <a:lnTo>
                        <a:pt x="566" y="124"/>
                      </a:lnTo>
                      <a:lnTo>
                        <a:pt x="564" y="122"/>
                      </a:lnTo>
                      <a:lnTo>
                        <a:pt x="562" y="120"/>
                      </a:lnTo>
                      <a:lnTo>
                        <a:pt x="560" y="118"/>
                      </a:lnTo>
                      <a:lnTo>
                        <a:pt x="546" y="118"/>
                      </a:lnTo>
                      <a:lnTo>
                        <a:pt x="544" y="120"/>
                      </a:lnTo>
                      <a:lnTo>
                        <a:pt x="540" y="120"/>
                      </a:lnTo>
                      <a:lnTo>
                        <a:pt x="536" y="120"/>
                      </a:lnTo>
                      <a:lnTo>
                        <a:pt x="532" y="120"/>
                      </a:lnTo>
                      <a:lnTo>
                        <a:pt x="532" y="122"/>
                      </a:lnTo>
                      <a:lnTo>
                        <a:pt x="526" y="122"/>
                      </a:lnTo>
                      <a:lnTo>
                        <a:pt x="522" y="120"/>
                      </a:lnTo>
                      <a:lnTo>
                        <a:pt x="520" y="118"/>
                      </a:lnTo>
                      <a:lnTo>
                        <a:pt x="520" y="116"/>
                      </a:lnTo>
                      <a:lnTo>
                        <a:pt x="512" y="116"/>
                      </a:lnTo>
                      <a:lnTo>
                        <a:pt x="508" y="116"/>
                      </a:lnTo>
                      <a:lnTo>
                        <a:pt x="504" y="116"/>
                      </a:lnTo>
                      <a:lnTo>
                        <a:pt x="502" y="118"/>
                      </a:lnTo>
                      <a:lnTo>
                        <a:pt x="498" y="118"/>
                      </a:lnTo>
                      <a:lnTo>
                        <a:pt x="496" y="118"/>
                      </a:lnTo>
                      <a:lnTo>
                        <a:pt x="494" y="118"/>
                      </a:lnTo>
                      <a:lnTo>
                        <a:pt x="494" y="120"/>
                      </a:lnTo>
                      <a:lnTo>
                        <a:pt x="492" y="120"/>
                      </a:lnTo>
                      <a:lnTo>
                        <a:pt x="490" y="120"/>
                      </a:lnTo>
                      <a:lnTo>
                        <a:pt x="488" y="120"/>
                      </a:lnTo>
                      <a:lnTo>
                        <a:pt x="486" y="122"/>
                      </a:lnTo>
                      <a:lnTo>
                        <a:pt x="484" y="124"/>
                      </a:lnTo>
                      <a:lnTo>
                        <a:pt x="484" y="126"/>
                      </a:lnTo>
                      <a:lnTo>
                        <a:pt x="482" y="126"/>
                      </a:lnTo>
                      <a:lnTo>
                        <a:pt x="482" y="128"/>
                      </a:lnTo>
                      <a:lnTo>
                        <a:pt x="480" y="130"/>
                      </a:lnTo>
                      <a:lnTo>
                        <a:pt x="480" y="132"/>
                      </a:lnTo>
                      <a:lnTo>
                        <a:pt x="478" y="132"/>
                      </a:lnTo>
                      <a:lnTo>
                        <a:pt x="476" y="134"/>
                      </a:lnTo>
                      <a:lnTo>
                        <a:pt x="474" y="134"/>
                      </a:lnTo>
                      <a:lnTo>
                        <a:pt x="472" y="134"/>
                      </a:lnTo>
                      <a:lnTo>
                        <a:pt x="470" y="136"/>
                      </a:lnTo>
                      <a:lnTo>
                        <a:pt x="468" y="136"/>
                      </a:lnTo>
                      <a:lnTo>
                        <a:pt x="464" y="136"/>
                      </a:lnTo>
                      <a:lnTo>
                        <a:pt x="462" y="138"/>
                      </a:lnTo>
                      <a:lnTo>
                        <a:pt x="460" y="138"/>
                      </a:lnTo>
                      <a:lnTo>
                        <a:pt x="458" y="138"/>
                      </a:lnTo>
                      <a:lnTo>
                        <a:pt x="456" y="140"/>
                      </a:lnTo>
                      <a:lnTo>
                        <a:pt x="454" y="140"/>
                      </a:lnTo>
                      <a:lnTo>
                        <a:pt x="450" y="140"/>
                      </a:lnTo>
                      <a:lnTo>
                        <a:pt x="452" y="142"/>
                      </a:lnTo>
                      <a:lnTo>
                        <a:pt x="454" y="142"/>
                      </a:lnTo>
                      <a:lnTo>
                        <a:pt x="454" y="144"/>
                      </a:lnTo>
                      <a:lnTo>
                        <a:pt x="456" y="144"/>
                      </a:lnTo>
                      <a:lnTo>
                        <a:pt x="450" y="146"/>
                      </a:lnTo>
                      <a:lnTo>
                        <a:pt x="446" y="148"/>
                      </a:lnTo>
                      <a:lnTo>
                        <a:pt x="442" y="150"/>
                      </a:lnTo>
                      <a:lnTo>
                        <a:pt x="440" y="150"/>
                      </a:lnTo>
                      <a:lnTo>
                        <a:pt x="436" y="152"/>
                      </a:lnTo>
                      <a:lnTo>
                        <a:pt x="434" y="154"/>
                      </a:lnTo>
                      <a:lnTo>
                        <a:pt x="432" y="154"/>
                      </a:lnTo>
                      <a:lnTo>
                        <a:pt x="430" y="154"/>
                      </a:lnTo>
                      <a:lnTo>
                        <a:pt x="430" y="156"/>
                      </a:lnTo>
                      <a:lnTo>
                        <a:pt x="428" y="156"/>
                      </a:lnTo>
                      <a:lnTo>
                        <a:pt x="430" y="158"/>
                      </a:lnTo>
                      <a:close/>
                      <a:moveTo>
                        <a:pt x="38" y="508"/>
                      </a:moveTo>
                      <a:lnTo>
                        <a:pt x="38" y="506"/>
                      </a:lnTo>
                      <a:lnTo>
                        <a:pt x="36" y="508"/>
                      </a:lnTo>
                      <a:lnTo>
                        <a:pt x="38" y="50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21" name="Freeform 13"/>
                <p:cNvSpPr>
                  <a:spLocks noChangeAspect="1" noEditPoints="1"/>
                </p:cNvSpPr>
                <p:nvPr/>
              </p:nvSpPr>
              <p:spPr bwMode="gray">
                <a:xfrm>
                  <a:off x="749" y="1464"/>
                  <a:ext cx="935" cy="463"/>
                </a:xfrm>
                <a:custGeom>
                  <a:avLst/>
                  <a:gdLst>
                    <a:gd name="T0" fmla="*/ 909 w 934"/>
                    <a:gd name="T1" fmla="*/ 60 h 462"/>
                    <a:gd name="T2" fmla="*/ 811 w 934"/>
                    <a:gd name="T3" fmla="*/ 94 h 462"/>
                    <a:gd name="T4" fmla="*/ 779 w 934"/>
                    <a:gd name="T5" fmla="*/ 116 h 462"/>
                    <a:gd name="T6" fmla="*/ 723 w 934"/>
                    <a:gd name="T7" fmla="*/ 140 h 462"/>
                    <a:gd name="T8" fmla="*/ 675 w 934"/>
                    <a:gd name="T9" fmla="*/ 144 h 462"/>
                    <a:gd name="T10" fmla="*/ 703 w 934"/>
                    <a:gd name="T11" fmla="*/ 102 h 462"/>
                    <a:gd name="T12" fmla="*/ 699 w 934"/>
                    <a:gd name="T13" fmla="*/ 84 h 462"/>
                    <a:gd name="T14" fmla="*/ 699 w 934"/>
                    <a:gd name="T15" fmla="*/ 60 h 462"/>
                    <a:gd name="T16" fmla="*/ 657 w 934"/>
                    <a:gd name="T17" fmla="*/ 52 h 462"/>
                    <a:gd name="T18" fmla="*/ 641 w 934"/>
                    <a:gd name="T19" fmla="*/ 42 h 462"/>
                    <a:gd name="T20" fmla="*/ 585 w 934"/>
                    <a:gd name="T21" fmla="*/ 48 h 462"/>
                    <a:gd name="T22" fmla="*/ 623 w 934"/>
                    <a:gd name="T23" fmla="*/ 24 h 462"/>
                    <a:gd name="T24" fmla="*/ 579 w 934"/>
                    <a:gd name="T25" fmla="*/ 16 h 462"/>
                    <a:gd name="T26" fmla="*/ 130 w 934"/>
                    <a:gd name="T27" fmla="*/ 16 h 462"/>
                    <a:gd name="T28" fmla="*/ 106 w 934"/>
                    <a:gd name="T29" fmla="*/ 36 h 462"/>
                    <a:gd name="T30" fmla="*/ 90 w 934"/>
                    <a:gd name="T31" fmla="*/ 36 h 462"/>
                    <a:gd name="T32" fmla="*/ 78 w 934"/>
                    <a:gd name="T33" fmla="*/ 58 h 462"/>
                    <a:gd name="T34" fmla="*/ 38 w 934"/>
                    <a:gd name="T35" fmla="*/ 114 h 462"/>
                    <a:gd name="T36" fmla="*/ 4 w 934"/>
                    <a:gd name="T37" fmla="*/ 166 h 462"/>
                    <a:gd name="T38" fmla="*/ 8 w 934"/>
                    <a:gd name="T39" fmla="*/ 214 h 462"/>
                    <a:gd name="T40" fmla="*/ 8 w 934"/>
                    <a:gd name="T41" fmla="*/ 263 h 462"/>
                    <a:gd name="T42" fmla="*/ 12 w 934"/>
                    <a:gd name="T43" fmla="*/ 305 h 462"/>
                    <a:gd name="T44" fmla="*/ 50 w 934"/>
                    <a:gd name="T45" fmla="*/ 335 h 462"/>
                    <a:gd name="T46" fmla="*/ 214 w 934"/>
                    <a:gd name="T47" fmla="*/ 355 h 462"/>
                    <a:gd name="T48" fmla="*/ 250 w 934"/>
                    <a:gd name="T49" fmla="*/ 407 h 462"/>
                    <a:gd name="T50" fmla="*/ 294 w 934"/>
                    <a:gd name="T51" fmla="*/ 409 h 462"/>
                    <a:gd name="T52" fmla="*/ 318 w 934"/>
                    <a:gd name="T53" fmla="*/ 463 h 462"/>
                    <a:gd name="T54" fmla="*/ 334 w 934"/>
                    <a:gd name="T55" fmla="*/ 439 h 462"/>
                    <a:gd name="T56" fmla="*/ 354 w 934"/>
                    <a:gd name="T57" fmla="*/ 419 h 462"/>
                    <a:gd name="T58" fmla="*/ 388 w 934"/>
                    <a:gd name="T59" fmla="*/ 401 h 462"/>
                    <a:gd name="T60" fmla="*/ 420 w 934"/>
                    <a:gd name="T61" fmla="*/ 389 h 462"/>
                    <a:gd name="T62" fmla="*/ 458 w 934"/>
                    <a:gd name="T63" fmla="*/ 403 h 462"/>
                    <a:gd name="T64" fmla="*/ 505 w 934"/>
                    <a:gd name="T65" fmla="*/ 409 h 462"/>
                    <a:gd name="T66" fmla="*/ 499 w 934"/>
                    <a:gd name="T67" fmla="*/ 385 h 462"/>
                    <a:gd name="T68" fmla="*/ 549 w 934"/>
                    <a:gd name="T69" fmla="*/ 381 h 462"/>
                    <a:gd name="T70" fmla="*/ 581 w 934"/>
                    <a:gd name="T71" fmla="*/ 389 h 462"/>
                    <a:gd name="T72" fmla="*/ 603 w 934"/>
                    <a:gd name="T73" fmla="*/ 429 h 462"/>
                    <a:gd name="T74" fmla="*/ 611 w 934"/>
                    <a:gd name="T75" fmla="*/ 445 h 462"/>
                    <a:gd name="T76" fmla="*/ 627 w 934"/>
                    <a:gd name="T77" fmla="*/ 481 h 462"/>
                    <a:gd name="T78" fmla="*/ 637 w 934"/>
                    <a:gd name="T79" fmla="*/ 407 h 462"/>
                    <a:gd name="T80" fmla="*/ 651 w 934"/>
                    <a:gd name="T81" fmla="*/ 349 h 462"/>
                    <a:gd name="T82" fmla="*/ 683 w 934"/>
                    <a:gd name="T83" fmla="*/ 329 h 462"/>
                    <a:gd name="T84" fmla="*/ 721 w 934"/>
                    <a:gd name="T85" fmla="*/ 301 h 462"/>
                    <a:gd name="T86" fmla="*/ 751 w 934"/>
                    <a:gd name="T87" fmla="*/ 281 h 462"/>
                    <a:gd name="T88" fmla="*/ 747 w 934"/>
                    <a:gd name="T89" fmla="*/ 253 h 462"/>
                    <a:gd name="T90" fmla="*/ 751 w 934"/>
                    <a:gd name="T91" fmla="*/ 210 h 462"/>
                    <a:gd name="T92" fmla="*/ 763 w 934"/>
                    <a:gd name="T93" fmla="*/ 194 h 462"/>
                    <a:gd name="T94" fmla="*/ 761 w 934"/>
                    <a:gd name="T95" fmla="*/ 228 h 462"/>
                    <a:gd name="T96" fmla="*/ 787 w 934"/>
                    <a:gd name="T97" fmla="*/ 180 h 462"/>
                    <a:gd name="T98" fmla="*/ 811 w 934"/>
                    <a:gd name="T99" fmla="*/ 170 h 462"/>
                    <a:gd name="T100" fmla="*/ 825 w 934"/>
                    <a:gd name="T101" fmla="*/ 160 h 462"/>
                    <a:gd name="T102" fmla="*/ 871 w 934"/>
                    <a:gd name="T103" fmla="*/ 148 h 462"/>
                    <a:gd name="T104" fmla="*/ 871 w 934"/>
                    <a:gd name="T105" fmla="*/ 130 h 462"/>
                    <a:gd name="T106" fmla="*/ 903 w 934"/>
                    <a:gd name="T107" fmla="*/ 102 h 462"/>
                    <a:gd name="T108" fmla="*/ 947 w 934"/>
                    <a:gd name="T109" fmla="*/ 86 h 462"/>
                    <a:gd name="T110" fmla="*/ 667 w 934"/>
                    <a:gd name="T111" fmla="*/ 86 h 462"/>
                    <a:gd name="T112" fmla="*/ 647 w 934"/>
                    <a:gd name="T113" fmla="*/ 102 h 462"/>
                    <a:gd name="T114" fmla="*/ 613 w 934"/>
                    <a:gd name="T115" fmla="*/ 140 h 462"/>
                    <a:gd name="T116" fmla="*/ 633 w 934"/>
                    <a:gd name="T117" fmla="*/ 94 h 462"/>
                    <a:gd name="T118" fmla="*/ 643 w 934"/>
                    <a:gd name="T119" fmla="*/ 76 h 462"/>
                    <a:gd name="T120" fmla="*/ 687 w 934"/>
                    <a:gd name="T121" fmla="*/ 68 h 46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934" h="462">
                      <a:moveTo>
                        <a:pt x="932" y="38"/>
                      </a:moveTo>
                      <a:lnTo>
                        <a:pt x="932" y="38"/>
                      </a:lnTo>
                      <a:lnTo>
                        <a:pt x="926" y="38"/>
                      </a:lnTo>
                      <a:lnTo>
                        <a:pt x="922" y="38"/>
                      </a:lnTo>
                      <a:lnTo>
                        <a:pt x="916" y="38"/>
                      </a:lnTo>
                      <a:lnTo>
                        <a:pt x="916" y="36"/>
                      </a:lnTo>
                      <a:lnTo>
                        <a:pt x="912" y="36"/>
                      </a:lnTo>
                      <a:lnTo>
                        <a:pt x="910" y="36"/>
                      </a:lnTo>
                      <a:lnTo>
                        <a:pt x="908" y="38"/>
                      </a:lnTo>
                      <a:lnTo>
                        <a:pt x="908" y="40"/>
                      </a:lnTo>
                      <a:lnTo>
                        <a:pt x="906" y="40"/>
                      </a:lnTo>
                      <a:lnTo>
                        <a:pt x="906" y="42"/>
                      </a:lnTo>
                      <a:lnTo>
                        <a:pt x="904" y="42"/>
                      </a:lnTo>
                      <a:lnTo>
                        <a:pt x="904" y="44"/>
                      </a:lnTo>
                      <a:lnTo>
                        <a:pt x="902" y="46"/>
                      </a:lnTo>
                      <a:lnTo>
                        <a:pt x="898" y="48"/>
                      </a:lnTo>
                      <a:lnTo>
                        <a:pt x="896" y="50"/>
                      </a:lnTo>
                      <a:lnTo>
                        <a:pt x="894" y="50"/>
                      </a:lnTo>
                      <a:lnTo>
                        <a:pt x="894" y="54"/>
                      </a:lnTo>
                      <a:lnTo>
                        <a:pt x="892" y="56"/>
                      </a:lnTo>
                      <a:lnTo>
                        <a:pt x="892" y="58"/>
                      </a:lnTo>
                      <a:lnTo>
                        <a:pt x="890" y="58"/>
                      </a:lnTo>
                      <a:lnTo>
                        <a:pt x="888" y="58"/>
                      </a:lnTo>
                      <a:lnTo>
                        <a:pt x="888" y="60"/>
                      </a:lnTo>
                      <a:lnTo>
                        <a:pt x="888" y="62"/>
                      </a:lnTo>
                      <a:lnTo>
                        <a:pt x="888" y="68"/>
                      </a:lnTo>
                      <a:lnTo>
                        <a:pt x="886" y="68"/>
                      </a:lnTo>
                      <a:lnTo>
                        <a:pt x="886" y="70"/>
                      </a:lnTo>
                      <a:lnTo>
                        <a:pt x="884" y="68"/>
                      </a:lnTo>
                      <a:lnTo>
                        <a:pt x="880" y="68"/>
                      </a:lnTo>
                      <a:lnTo>
                        <a:pt x="878" y="70"/>
                      </a:lnTo>
                      <a:lnTo>
                        <a:pt x="876" y="70"/>
                      </a:lnTo>
                      <a:lnTo>
                        <a:pt x="876" y="72"/>
                      </a:lnTo>
                      <a:lnTo>
                        <a:pt x="874" y="74"/>
                      </a:lnTo>
                      <a:lnTo>
                        <a:pt x="874" y="76"/>
                      </a:lnTo>
                      <a:lnTo>
                        <a:pt x="866" y="76"/>
                      </a:lnTo>
                      <a:lnTo>
                        <a:pt x="864" y="76"/>
                      </a:lnTo>
                      <a:lnTo>
                        <a:pt x="864" y="78"/>
                      </a:lnTo>
                      <a:lnTo>
                        <a:pt x="862" y="78"/>
                      </a:lnTo>
                      <a:lnTo>
                        <a:pt x="862" y="80"/>
                      </a:lnTo>
                      <a:lnTo>
                        <a:pt x="810" y="80"/>
                      </a:lnTo>
                      <a:lnTo>
                        <a:pt x="808" y="82"/>
                      </a:lnTo>
                      <a:lnTo>
                        <a:pt x="806" y="82"/>
                      </a:lnTo>
                      <a:lnTo>
                        <a:pt x="804" y="84"/>
                      </a:lnTo>
                      <a:lnTo>
                        <a:pt x="800" y="86"/>
                      </a:lnTo>
                      <a:lnTo>
                        <a:pt x="796" y="88"/>
                      </a:lnTo>
                      <a:lnTo>
                        <a:pt x="794" y="90"/>
                      </a:lnTo>
                      <a:lnTo>
                        <a:pt x="792" y="92"/>
                      </a:lnTo>
                      <a:lnTo>
                        <a:pt x="790" y="94"/>
                      </a:lnTo>
                      <a:lnTo>
                        <a:pt x="788" y="94"/>
                      </a:lnTo>
                      <a:lnTo>
                        <a:pt x="788" y="96"/>
                      </a:lnTo>
                      <a:lnTo>
                        <a:pt x="782" y="96"/>
                      </a:lnTo>
                      <a:lnTo>
                        <a:pt x="780" y="96"/>
                      </a:lnTo>
                      <a:lnTo>
                        <a:pt x="782" y="98"/>
                      </a:lnTo>
                      <a:lnTo>
                        <a:pt x="782" y="102"/>
                      </a:lnTo>
                      <a:lnTo>
                        <a:pt x="782" y="104"/>
                      </a:lnTo>
                      <a:lnTo>
                        <a:pt x="780" y="104"/>
                      </a:lnTo>
                      <a:lnTo>
                        <a:pt x="778" y="106"/>
                      </a:lnTo>
                      <a:lnTo>
                        <a:pt x="778" y="108"/>
                      </a:lnTo>
                      <a:lnTo>
                        <a:pt x="778" y="110"/>
                      </a:lnTo>
                      <a:lnTo>
                        <a:pt x="772" y="110"/>
                      </a:lnTo>
                      <a:lnTo>
                        <a:pt x="772" y="112"/>
                      </a:lnTo>
                      <a:lnTo>
                        <a:pt x="770" y="114"/>
                      </a:lnTo>
                      <a:lnTo>
                        <a:pt x="768" y="114"/>
                      </a:lnTo>
                      <a:lnTo>
                        <a:pt x="766" y="114"/>
                      </a:lnTo>
                      <a:lnTo>
                        <a:pt x="764" y="114"/>
                      </a:lnTo>
                      <a:lnTo>
                        <a:pt x="762" y="112"/>
                      </a:lnTo>
                      <a:lnTo>
                        <a:pt x="760" y="114"/>
                      </a:lnTo>
                      <a:lnTo>
                        <a:pt x="758" y="114"/>
                      </a:lnTo>
                      <a:lnTo>
                        <a:pt x="758" y="116"/>
                      </a:lnTo>
                      <a:lnTo>
                        <a:pt x="752" y="116"/>
                      </a:lnTo>
                      <a:lnTo>
                        <a:pt x="750" y="114"/>
                      </a:lnTo>
                      <a:lnTo>
                        <a:pt x="748" y="112"/>
                      </a:lnTo>
                      <a:lnTo>
                        <a:pt x="744" y="112"/>
                      </a:lnTo>
                      <a:lnTo>
                        <a:pt x="742" y="114"/>
                      </a:lnTo>
                      <a:lnTo>
                        <a:pt x="740" y="114"/>
                      </a:lnTo>
                      <a:lnTo>
                        <a:pt x="738" y="114"/>
                      </a:lnTo>
                      <a:lnTo>
                        <a:pt x="736" y="116"/>
                      </a:lnTo>
                      <a:lnTo>
                        <a:pt x="734" y="116"/>
                      </a:lnTo>
                      <a:lnTo>
                        <a:pt x="732" y="116"/>
                      </a:lnTo>
                      <a:lnTo>
                        <a:pt x="732" y="122"/>
                      </a:lnTo>
                      <a:lnTo>
                        <a:pt x="730" y="122"/>
                      </a:lnTo>
                      <a:lnTo>
                        <a:pt x="730" y="124"/>
                      </a:lnTo>
                      <a:lnTo>
                        <a:pt x="732" y="124"/>
                      </a:lnTo>
                      <a:lnTo>
                        <a:pt x="730" y="124"/>
                      </a:lnTo>
                      <a:lnTo>
                        <a:pt x="728" y="126"/>
                      </a:lnTo>
                      <a:lnTo>
                        <a:pt x="726" y="126"/>
                      </a:lnTo>
                      <a:lnTo>
                        <a:pt x="724" y="128"/>
                      </a:lnTo>
                      <a:lnTo>
                        <a:pt x="718" y="132"/>
                      </a:lnTo>
                      <a:lnTo>
                        <a:pt x="712" y="134"/>
                      </a:lnTo>
                      <a:lnTo>
                        <a:pt x="710" y="136"/>
                      </a:lnTo>
                      <a:lnTo>
                        <a:pt x="708" y="136"/>
                      </a:lnTo>
                      <a:lnTo>
                        <a:pt x="704" y="138"/>
                      </a:lnTo>
                      <a:lnTo>
                        <a:pt x="702" y="138"/>
                      </a:lnTo>
                      <a:lnTo>
                        <a:pt x="702" y="140"/>
                      </a:lnTo>
                      <a:lnTo>
                        <a:pt x="700" y="140"/>
                      </a:lnTo>
                      <a:lnTo>
                        <a:pt x="696" y="142"/>
                      </a:lnTo>
                      <a:lnTo>
                        <a:pt x="694" y="142"/>
                      </a:lnTo>
                      <a:lnTo>
                        <a:pt x="690" y="144"/>
                      </a:lnTo>
                      <a:lnTo>
                        <a:pt x="688" y="144"/>
                      </a:lnTo>
                      <a:lnTo>
                        <a:pt x="686" y="144"/>
                      </a:lnTo>
                      <a:lnTo>
                        <a:pt x="684" y="146"/>
                      </a:lnTo>
                      <a:lnTo>
                        <a:pt x="682" y="146"/>
                      </a:lnTo>
                      <a:lnTo>
                        <a:pt x="680" y="146"/>
                      </a:lnTo>
                      <a:lnTo>
                        <a:pt x="678" y="148"/>
                      </a:lnTo>
                      <a:lnTo>
                        <a:pt x="676" y="148"/>
                      </a:lnTo>
                      <a:lnTo>
                        <a:pt x="670" y="148"/>
                      </a:lnTo>
                      <a:lnTo>
                        <a:pt x="668" y="150"/>
                      </a:lnTo>
                      <a:lnTo>
                        <a:pt x="662" y="150"/>
                      </a:lnTo>
                      <a:lnTo>
                        <a:pt x="660" y="148"/>
                      </a:lnTo>
                      <a:lnTo>
                        <a:pt x="660" y="146"/>
                      </a:lnTo>
                      <a:lnTo>
                        <a:pt x="656" y="146"/>
                      </a:lnTo>
                      <a:lnTo>
                        <a:pt x="654" y="146"/>
                      </a:lnTo>
                      <a:lnTo>
                        <a:pt x="652" y="146"/>
                      </a:lnTo>
                      <a:lnTo>
                        <a:pt x="652" y="144"/>
                      </a:lnTo>
                      <a:lnTo>
                        <a:pt x="654" y="144"/>
                      </a:lnTo>
                      <a:lnTo>
                        <a:pt x="654" y="142"/>
                      </a:lnTo>
                      <a:lnTo>
                        <a:pt x="658" y="142"/>
                      </a:lnTo>
                      <a:lnTo>
                        <a:pt x="660" y="140"/>
                      </a:lnTo>
                      <a:lnTo>
                        <a:pt x="660" y="136"/>
                      </a:lnTo>
                      <a:lnTo>
                        <a:pt x="662" y="134"/>
                      </a:lnTo>
                      <a:lnTo>
                        <a:pt x="666" y="132"/>
                      </a:lnTo>
                      <a:lnTo>
                        <a:pt x="668" y="130"/>
                      </a:lnTo>
                      <a:lnTo>
                        <a:pt x="672" y="128"/>
                      </a:lnTo>
                      <a:lnTo>
                        <a:pt x="674" y="128"/>
                      </a:lnTo>
                      <a:lnTo>
                        <a:pt x="676" y="128"/>
                      </a:lnTo>
                      <a:lnTo>
                        <a:pt x="678" y="126"/>
                      </a:lnTo>
                      <a:lnTo>
                        <a:pt x="678" y="124"/>
                      </a:lnTo>
                      <a:lnTo>
                        <a:pt x="678" y="120"/>
                      </a:lnTo>
                      <a:lnTo>
                        <a:pt x="678" y="118"/>
                      </a:lnTo>
                      <a:lnTo>
                        <a:pt x="680" y="118"/>
                      </a:lnTo>
                      <a:lnTo>
                        <a:pt x="680" y="116"/>
                      </a:lnTo>
                      <a:lnTo>
                        <a:pt x="678" y="116"/>
                      </a:lnTo>
                      <a:lnTo>
                        <a:pt x="678" y="114"/>
                      </a:lnTo>
                      <a:lnTo>
                        <a:pt x="680" y="112"/>
                      </a:lnTo>
                      <a:lnTo>
                        <a:pt x="680" y="110"/>
                      </a:lnTo>
                      <a:lnTo>
                        <a:pt x="680" y="106"/>
                      </a:lnTo>
                      <a:lnTo>
                        <a:pt x="680" y="104"/>
                      </a:lnTo>
                      <a:lnTo>
                        <a:pt x="682" y="102"/>
                      </a:lnTo>
                      <a:lnTo>
                        <a:pt x="682" y="100"/>
                      </a:lnTo>
                      <a:lnTo>
                        <a:pt x="680" y="100"/>
                      </a:lnTo>
                      <a:lnTo>
                        <a:pt x="678" y="100"/>
                      </a:lnTo>
                      <a:lnTo>
                        <a:pt x="676" y="100"/>
                      </a:lnTo>
                      <a:lnTo>
                        <a:pt x="674" y="102"/>
                      </a:lnTo>
                      <a:lnTo>
                        <a:pt x="672" y="104"/>
                      </a:lnTo>
                      <a:lnTo>
                        <a:pt x="668" y="106"/>
                      </a:lnTo>
                      <a:lnTo>
                        <a:pt x="666" y="106"/>
                      </a:lnTo>
                      <a:lnTo>
                        <a:pt x="664" y="108"/>
                      </a:lnTo>
                      <a:lnTo>
                        <a:pt x="662" y="108"/>
                      </a:lnTo>
                      <a:lnTo>
                        <a:pt x="660" y="106"/>
                      </a:lnTo>
                      <a:lnTo>
                        <a:pt x="662" y="104"/>
                      </a:lnTo>
                      <a:lnTo>
                        <a:pt x="664" y="102"/>
                      </a:lnTo>
                      <a:lnTo>
                        <a:pt x="666" y="100"/>
                      </a:lnTo>
                      <a:lnTo>
                        <a:pt x="668" y="98"/>
                      </a:lnTo>
                      <a:lnTo>
                        <a:pt x="670" y="98"/>
                      </a:lnTo>
                      <a:lnTo>
                        <a:pt x="672" y="96"/>
                      </a:lnTo>
                      <a:lnTo>
                        <a:pt x="674" y="96"/>
                      </a:lnTo>
                      <a:lnTo>
                        <a:pt x="676" y="94"/>
                      </a:lnTo>
                      <a:lnTo>
                        <a:pt x="678" y="92"/>
                      </a:lnTo>
                      <a:lnTo>
                        <a:pt x="680" y="90"/>
                      </a:lnTo>
                      <a:lnTo>
                        <a:pt x="680" y="86"/>
                      </a:lnTo>
                      <a:lnTo>
                        <a:pt x="678" y="84"/>
                      </a:lnTo>
                      <a:lnTo>
                        <a:pt x="678" y="82"/>
                      </a:lnTo>
                      <a:lnTo>
                        <a:pt x="680" y="82"/>
                      </a:lnTo>
                      <a:lnTo>
                        <a:pt x="682" y="80"/>
                      </a:lnTo>
                      <a:lnTo>
                        <a:pt x="682" y="78"/>
                      </a:lnTo>
                      <a:lnTo>
                        <a:pt x="682" y="74"/>
                      </a:lnTo>
                      <a:lnTo>
                        <a:pt x="680" y="74"/>
                      </a:lnTo>
                      <a:lnTo>
                        <a:pt x="678" y="74"/>
                      </a:lnTo>
                      <a:lnTo>
                        <a:pt x="676" y="72"/>
                      </a:lnTo>
                      <a:lnTo>
                        <a:pt x="674" y="70"/>
                      </a:lnTo>
                      <a:lnTo>
                        <a:pt x="672" y="68"/>
                      </a:lnTo>
                      <a:lnTo>
                        <a:pt x="670" y="68"/>
                      </a:lnTo>
                      <a:lnTo>
                        <a:pt x="668" y="68"/>
                      </a:lnTo>
                      <a:lnTo>
                        <a:pt x="668" y="64"/>
                      </a:lnTo>
                      <a:lnTo>
                        <a:pt x="670" y="62"/>
                      </a:lnTo>
                      <a:lnTo>
                        <a:pt x="672" y="62"/>
                      </a:lnTo>
                      <a:lnTo>
                        <a:pt x="674" y="64"/>
                      </a:lnTo>
                      <a:lnTo>
                        <a:pt x="678" y="64"/>
                      </a:lnTo>
                      <a:lnTo>
                        <a:pt x="678" y="62"/>
                      </a:lnTo>
                      <a:lnTo>
                        <a:pt x="678" y="60"/>
                      </a:lnTo>
                      <a:lnTo>
                        <a:pt x="678" y="58"/>
                      </a:lnTo>
                      <a:lnTo>
                        <a:pt x="680" y="58"/>
                      </a:lnTo>
                      <a:lnTo>
                        <a:pt x="682" y="56"/>
                      </a:lnTo>
                      <a:lnTo>
                        <a:pt x="682" y="54"/>
                      </a:lnTo>
                      <a:lnTo>
                        <a:pt x="682" y="52"/>
                      </a:lnTo>
                      <a:lnTo>
                        <a:pt x="678" y="52"/>
                      </a:lnTo>
                      <a:lnTo>
                        <a:pt x="678" y="54"/>
                      </a:lnTo>
                      <a:lnTo>
                        <a:pt x="678" y="56"/>
                      </a:lnTo>
                      <a:lnTo>
                        <a:pt x="676" y="54"/>
                      </a:lnTo>
                      <a:lnTo>
                        <a:pt x="674" y="54"/>
                      </a:lnTo>
                      <a:lnTo>
                        <a:pt x="672" y="54"/>
                      </a:lnTo>
                      <a:lnTo>
                        <a:pt x="672" y="50"/>
                      </a:lnTo>
                      <a:lnTo>
                        <a:pt x="668" y="50"/>
                      </a:lnTo>
                      <a:lnTo>
                        <a:pt x="666" y="50"/>
                      </a:lnTo>
                      <a:lnTo>
                        <a:pt x="664" y="52"/>
                      </a:lnTo>
                      <a:lnTo>
                        <a:pt x="658" y="52"/>
                      </a:lnTo>
                      <a:lnTo>
                        <a:pt x="656" y="50"/>
                      </a:lnTo>
                      <a:lnTo>
                        <a:pt x="652" y="50"/>
                      </a:lnTo>
                      <a:lnTo>
                        <a:pt x="650" y="52"/>
                      </a:lnTo>
                      <a:lnTo>
                        <a:pt x="648" y="52"/>
                      </a:lnTo>
                      <a:lnTo>
                        <a:pt x="646" y="52"/>
                      </a:lnTo>
                      <a:lnTo>
                        <a:pt x="636" y="52"/>
                      </a:lnTo>
                      <a:lnTo>
                        <a:pt x="634" y="52"/>
                      </a:lnTo>
                      <a:lnTo>
                        <a:pt x="632" y="50"/>
                      </a:lnTo>
                      <a:lnTo>
                        <a:pt x="632" y="48"/>
                      </a:lnTo>
                      <a:lnTo>
                        <a:pt x="630" y="46"/>
                      </a:lnTo>
                      <a:lnTo>
                        <a:pt x="628" y="46"/>
                      </a:lnTo>
                      <a:lnTo>
                        <a:pt x="624" y="46"/>
                      </a:lnTo>
                      <a:lnTo>
                        <a:pt x="622" y="46"/>
                      </a:lnTo>
                      <a:lnTo>
                        <a:pt x="622" y="44"/>
                      </a:lnTo>
                      <a:lnTo>
                        <a:pt x="624" y="44"/>
                      </a:lnTo>
                      <a:lnTo>
                        <a:pt x="626" y="42"/>
                      </a:lnTo>
                      <a:lnTo>
                        <a:pt x="628" y="42"/>
                      </a:lnTo>
                      <a:lnTo>
                        <a:pt x="630" y="40"/>
                      </a:lnTo>
                      <a:lnTo>
                        <a:pt x="632" y="40"/>
                      </a:lnTo>
                      <a:lnTo>
                        <a:pt x="634" y="38"/>
                      </a:lnTo>
                      <a:lnTo>
                        <a:pt x="636" y="38"/>
                      </a:lnTo>
                      <a:lnTo>
                        <a:pt x="634" y="36"/>
                      </a:lnTo>
                      <a:lnTo>
                        <a:pt x="632" y="36"/>
                      </a:lnTo>
                      <a:lnTo>
                        <a:pt x="630" y="36"/>
                      </a:lnTo>
                      <a:lnTo>
                        <a:pt x="626" y="38"/>
                      </a:lnTo>
                      <a:lnTo>
                        <a:pt x="624" y="40"/>
                      </a:lnTo>
                      <a:lnTo>
                        <a:pt x="622" y="40"/>
                      </a:lnTo>
                      <a:lnTo>
                        <a:pt x="620" y="42"/>
                      </a:lnTo>
                      <a:lnTo>
                        <a:pt x="618" y="42"/>
                      </a:lnTo>
                      <a:lnTo>
                        <a:pt x="616" y="44"/>
                      </a:lnTo>
                      <a:lnTo>
                        <a:pt x="612" y="46"/>
                      </a:lnTo>
                      <a:lnTo>
                        <a:pt x="610" y="46"/>
                      </a:lnTo>
                      <a:lnTo>
                        <a:pt x="608" y="48"/>
                      </a:lnTo>
                      <a:lnTo>
                        <a:pt x="606" y="48"/>
                      </a:lnTo>
                      <a:lnTo>
                        <a:pt x="604" y="48"/>
                      </a:lnTo>
                      <a:lnTo>
                        <a:pt x="598" y="48"/>
                      </a:lnTo>
                      <a:lnTo>
                        <a:pt x="596" y="50"/>
                      </a:lnTo>
                      <a:lnTo>
                        <a:pt x="596" y="52"/>
                      </a:lnTo>
                      <a:lnTo>
                        <a:pt x="582" y="52"/>
                      </a:lnTo>
                      <a:lnTo>
                        <a:pt x="582" y="50"/>
                      </a:lnTo>
                      <a:lnTo>
                        <a:pt x="584" y="48"/>
                      </a:lnTo>
                      <a:lnTo>
                        <a:pt x="586" y="46"/>
                      </a:lnTo>
                      <a:lnTo>
                        <a:pt x="584" y="46"/>
                      </a:lnTo>
                      <a:lnTo>
                        <a:pt x="578" y="46"/>
                      </a:lnTo>
                      <a:lnTo>
                        <a:pt x="576" y="48"/>
                      </a:lnTo>
                      <a:lnTo>
                        <a:pt x="574" y="48"/>
                      </a:lnTo>
                      <a:lnTo>
                        <a:pt x="572" y="48"/>
                      </a:lnTo>
                      <a:lnTo>
                        <a:pt x="572" y="50"/>
                      </a:lnTo>
                      <a:lnTo>
                        <a:pt x="564" y="50"/>
                      </a:lnTo>
                      <a:lnTo>
                        <a:pt x="564" y="48"/>
                      </a:lnTo>
                      <a:lnTo>
                        <a:pt x="566" y="46"/>
                      </a:lnTo>
                      <a:lnTo>
                        <a:pt x="568" y="44"/>
                      </a:lnTo>
                      <a:lnTo>
                        <a:pt x="570" y="44"/>
                      </a:lnTo>
                      <a:lnTo>
                        <a:pt x="574" y="42"/>
                      </a:lnTo>
                      <a:lnTo>
                        <a:pt x="576" y="40"/>
                      </a:lnTo>
                      <a:lnTo>
                        <a:pt x="582" y="38"/>
                      </a:lnTo>
                      <a:lnTo>
                        <a:pt x="586" y="36"/>
                      </a:lnTo>
                      <a:lnTo>
                        <a:pt x="588" y="36"/>
                      </a:lnTo>
                      <a:lnTo>
                        <a:pt x="590" y="34"/>
                      </a:lnTo>
                      <a:lnTo>
                        <a:pt x="594" y="34"/>
                      </a:lnTo>
                      <a:lnTo>
                        <a:pt x="594" y="32"/>
                      </a:lnTo>
                      <a:lnTo>
                        <a:pt x="596" y="32"/>
                      </a:lnTo>
                      <a:lnTo>
                        <a:pt x="600" y="30"/>
                      </a:lnTo>
                      <a:lnTo>
                        <a:pt x="604" y="28"/>
                      </a:lnTo>
                      <a:lnTo>
                        <a:pt x="608" y="28"/>
                      </a:lnTo>
                      <a:lnTo>
                        <a:pt x="612" y="28"/>
                      </a:lnTo>
                      <a:lnTo>
                        <a:pt x="614" y="26"/>
                      </a:lnTo>
                      <a:lnTo>
                        <a:pt x="618" y="26"/>
                      </a:lnTo>
                      <a:lnTo>
                        <a:pt x="614" y="26"/>
                      </a:lnTo>
                      <a:lnTo>
                        <a:pt x="612" y="24"/>
                      </a:lnTo>
                      <a:lnTo>
                        <a:pt x="610" y="24"/>
                      </a:lnTo>
                      <a:lnTo>
                        <a:pt x="608" y="24"/>
                      </a:lnTo>
                      <a:lnTo>
                        <a:pt x="608" y="22"/>
                      </a:lnTo>
                      <a:lnTo>
                        <a:pt x="606" y="22"/>
                      </a:lnTo>
                      <a:lnTo>
                        <a:pt x="602" y="24"/>
                      </a:lnTo>
                      <a:lnTo>
                        <a:pt x="598" y="24"/>
                      </a:lnTo>
                      <a:lnTo>
                        <a:pt x="598" y="20"/>
                      </a:lnTo>
                      <a:lnTo>
                        <a:pt x="596" y="20"/>
                      </a:lnTo>
                      <a:lnTo>
                        <a:pt x="594" y="22"/>
                      </a:lnTo>
                      <a:lnTo>
                        <a:pt x="592" y="24"/>
                      </a:lnTo>
                      <a:lnTo>
                        <a:pt x="590" y="24"/>
                      </a:lnTo>
                      <a:lnTo>
                        <a:pt x="590" y="26"/>
                      </a:lnTo>
                      <a:lnTo>
                        <a:pt x="588" y="26"/>
                      </a:lnTo>
                      <a:lnTo>
                        <a:pt x="586" y="24"/>
                      </a:lnTo>
                      <a:lnTo>
                        <a:pt x="584" y="24"/>
                      </a:lnTo>
                      <a:lnTo>
                        <a:pt x="584" y="22"/>
                      </a:lnTo>
                      <a:lnTo>
                        <a:pt x="582" y="20"/>
                      </a:lnTo>
                      <a:lnTo>
                        <a:pt x="576" y="20"/>
                      </a:lnTo>
                      <a:lnTo>
                        <a:pt x="574" y="20"/>
                      </a:lnTo>
                      <a:lnTo>
                        <a:pt x="574" y="18"/>
                      </a:lnTo>
                      <a:lnTo>
                        <a:pt x="574" y="16"/>
                      </a:lnTo>
                      <a:lnTo>
                        <a:pt x="572" y="16"/>
                      </a:lnTo>
                      <a:lnTo>
                        <a:pt x="572" y="14"/>
                      </a:lnTo>
                      <a:lnTo>
                        <a:pt x="570" y="14"/>
                      </a:lnTo>
                      <a:lnTo>
                        <a:pt x="568" y="12"/>
                      </a:lnTo>
                      <a:lnTo>
                        <a:pt x="566" y="12"/>
                      </a:lnTo>
                      <a:lnTo>
                        <a:pt x="562" y="18"/>
                      </a:lnTo>
                      <a:lnTo>
                        <a:pt x="560" y="18"/>
                      </a:lnTo>
                      <a:lnTo>
                        <a:pt x="558" y="16"/>
                      </a:lnTo>
                      <a:lnTo>
                        <a:pt x="556" y="14"/>
                      </a:lnTo>
                      <a:lnTo>
                        <a:pt x="554" y="14"/>
                      </a:lnTo>
                      <a:lnTo>
                        <a:pt x="552" y="12"/>
                      </a:lnTo>
                      <a:lnTo>
                        <a:pt x="550" y="12"/>
                      </a:lnTo>
                      <a:lnTo>
                        <a:pt x="548" y="12"/>
                      </a:lnTo>
                      <a:lnTo>
                        <a:pt x="546" y="10"/>
                      </a:lnTo>
                      <a:lnTo>
                        <a:pt x="546" y="8"/>
                      </a:lnTo>
                      <a:lnTo>
                        <a:pt x="546" y="6"/>
                      </a:lnTo>
                      <a:lnTo>
                        <a:pt x="548" y="4"/>
                      </a:lnTo>
                      <a:lnTo>
                        <a:pt x="550" y="4"/>
                      </a:lnTo>
                      <a:lnTo>
                        <a:pt x="550" y="2"/>
                      </a:lnTo>
                      <a:lnTo>
                        <a:pt x="548" y="0"/>
                      </a:lnTo>
                      <a:lnTo>
                        <a:pt x="546" y="0"/>
                      </a:lnTo>
                      <a:lnTo>
                        <a:pt x="542" y="4"/>
                      </a:lnTo>
                      <a:lnTo>
                        <a:pt x="540" y="6"/>
                      </a:lnTo>
                      <a:lnTo>
                        <a:pt x="540" y="8"/>
                      </a:lnTo>
                      <a:lnTo>
                        <a:pt x="130" y="8"/>
                      </a:lnTo>
                      <a:lnTo>
                        <a:pt x="130" y="12"/>
                      </a:lnTo>
                      <a:lnTo>
                        <a:pt x="130" y="14"/>
                      </a:lnTo>
                      <a:lnTo>
                        <a:pt x="130" y="16"/>
                      </a:lnTo>
                      <a:lnTo>
                        <a:pt x="128" y="16"/>
                      </a:lnTo>
                      <a:lnTo>
                        <a:pt x="128" y="20"/>
                      </a:lnTo>
                      <a:lnTo>
                        <a:pt x="128" y="22"/>
                      </a:lnTo>
                      <a:lnTo>
                        <a:pt x="128" y="26"/>
                      </a:lnTo>
                      <a:lnTo>
                        <a:pt x="126" y="26"/>
                      </a:lnTo>
                      <a:lnTo>
                        <a:pt x="124" y="28"/>
                      </a:lnTo>
                      <a:lnTo>
                        <a:pt x="122" y="28"/>
                      </a:lnTo>
                      <a:lnTo>
                        <a:pt x="120" y="28"/>
                      </a:lnTo>
                      <a:lnTo>
                        <a:pt x="120" y="32"/>
                      </a:lnTo>
                      <a:lnTo>
                        <a:pt x="120" y="34"/>
                      </a:lnTo>
                      <a:lnTo>
                        <a:pt x="118" y="34"/>
                      </a:lnTo>
                      <a:lnTo>
                        <a:pt x="118" y="36"/>
                      </a:lnTo>
                      <a:lnTo>
                        <a:pt x="116" y="38"/>
                      </a:lnTo>
                      <a:lnTo>
                        <a:pt x="114" y="40"/>
                      </a:lnTo>
                      <a:lnTo>
                        <a:pt x="112" y="40"/>
                      </a:lnTo>
                      <a:lnTo>
                        <a:pt x="108" y="40"/>
                      </a:lnTo>
                      <a:lnTo>
                        <a:pt x="106" y="42"/>
                      </a:lnTo>
                      <a:lnTo>
                        <a:pt x="104" y="42"/>
                      </a:lnTo>
                      <a:lnTo>
                        <a:pt x="106" y="42"/>
                      </a:lnTo>
                      <a:lnTo>
                        <a:pt x="108" y="40"/>
                      </a:lnTo>
                      <a:lnTo>
                        <a:pt x="110" y="40"/>
                      </a:lnTo>
                      <a:lnTo>
                        <a:pt x="112" y="38"/>
                      </a:lnTo>
                      <a:lnTo>
                        <a:pt x="106" y="38"/>
                      </a:lnTo>
                      <a:lnTo>
                        <a:pt x="106" y="36"/>
                      </a:lnTo>
                      <a:lnTo>
                        <a:pt x="108" y="34"/>
                      </a:lnTo>
                      <a:lnTo>
                        <a:pt x="110" y="34"/>
                      </a:lnTo>
                      <a:lnTo>
                        <a:pt x="110" y="32"/>
                      </a:lnTo>
                      <a:lnTo>
                        <a:pt x="112" y="30"/>
                      </a:lnTo>
                      <a:lnTo>
                        <a:pt x="114" y="28"/>
                      </a:lnTo>
                      <a:lnTo>
                        <a:pt x="116" y="28"/>
                      </a:lnTo>
                      <a:lnTo>
                        <a:pt x="118" y="26"/>
                      </a:lnTo>
                      <a:lnTo>
                        <a:pt x="118" y="24"/>
                      </a:lnTo>
                      <a:lnTo>
                        <a:pt x="120" y="24"/>
                      </a:lnTo>
                      <a:lnTo>
                        <a:pt x="106" y="24"/>
                      </a:lnTo>
                      <a:lnTo>
                        <a:pt x="106" y="22"/>
                      </a:lnTo>
                      <a:lnTo>
                        <a:pt x="104" y="22"/>
                      </a:lnTo>
                      <a:lnTo>
                        <a:pt x="104" y="20"/>
                      </a:lnTo>
                      <a:lnTo>
                        <a:pt x="102" y="20"/>
                      </a:lnTo>
                      <a:lnTo>
                        <a:pt x="100" y="18"/>
                      </a:lnTo>
                      <a:lnTo>
                        <a:pt x="98" y="18"/>
                      </a:lnTo>
                      <a:lnTo>
                        <a:pt x="94" y="18"/>
                      </a:lnTo>
                      <a:lnTo>
                        <a:pt x="92" y="20"/>
                      </a:lnTo>
                      <a:lnTo>
                        <a:pt x="92" y="24"/>
                      </a:lnTo>
                      <a:lnTo>
                        <a:pt x="90" y="24"/>
                      </a:lnTo>
                      <a:lnTo>
                        <a:pt x="90" y="36"/>
                      </a:lnTo>
                      <a:lnTo>
                        <a:pt x="86" y="40"/>
                      </a:lnTo>
                      <a:lnTo>
                        <a:pt x="86" y="42"/>
                      </a:lnTo>
                      <a:lnTo>
                        <a:pt x="84" y="42"/>
                      </a:lnTo>
                      <a:lnTo>
                        <a:pt x="88" y="44"/>
                      </a:lnTo>
                      <a:lnTo>
                        <a:pt x="90" y="44"/>
                      </a:lnTo>
                      <a:lnTo>
                        <a:pt x="88" y="44"/>
                      </a:lnTo>
                      <a:lnTo>
                        <a:pt x="86" y="46"/>
                      </a:lnTo>
                      <a:lnTo>
                        <a:pt x="84" y="46"/>
                      </a:lnTo>
                      <a:lnTo>
                        <a:pt x="86" y="48"/>
                      </a:lnTo>
                      <a:lnTo>
                        <a:pt x="86" y="50"/>
                      </a:lnTo>
                      <a:lnTo>
                        <a:pt x="84" y="52"/>
                      </a:lnTo>
                      <a:lnTo>
                        <a:pt x="82" y="54"/>
                      </a:lnTo>
                      <a:lnTo>
                        <a:pt x="82" y="56"/>
                      </a:lnTo>
                      <a:lnTo>
                        <a:pt x="84" y="56"/>
                      </a:lnTo>
                      <a:lnTo>
                        <a:pt x="86" y="56"/>
                      </a:lnTo>
                      <a:lnTo>
                        <a:pt x="86" y="58"/>
                      </a:lnTo>
                      <a:lnTo>
                        <a:pt x="88" y="58"/>
                      </a:lnTo>
                      <a:lnTo>
                        <a:pt x="90" y="60"/>
                      </a:lnTo>
                      <a:lnTo>
                        <a:pt x="80" y="60"/>
                      </a:lnTo>
                      <a:lnTo>
                        <a:pt x="80" y="58"/>
                      </a:lnTo>
                      <a:lnTo>
                        <a:pt x="78" y="58"/>
                      </a:lnTo>
                      <a:lnTo>
                        <a:pt x="78" y="60"/>
                      </a:lnTo>
                      <a:lnTo>
                        <a:pt x="76" y="60"/>
                      </a:lnTo>
                      <a:lnTo>
                        <a:pt x="76" y="62"/>
                      </a:lnTo>
                      <a:lnTo>
                        <a:pt x="74" y="64"/>
                      </a:lnTo>
                      <a:lnTo>
                        <a:pt x="74" y="66"/>
                      </a:lnTo>
                      <a:lnTo>
                        <a:pt x="70" y="70"/>
                      </a:lnTo>
                      <a:lnTo>
                        <a:pt x="68" y="74"/>
                      </a:lnTo>
                      <a:lnTo>
                        <a:pt x="64" y="78"/>
                      </a:lnTo>
                      <a:lnTo>
                        <a:pt x="62" y="80"/>
                      </a:lnTo>
                      <a:lnTo>
                        <a:pt x="62" y="82"/>
                      </a:lnTo>
                      <a:lnTo>
                        <a:pt x="60" y="84"/>
                      </a:lnTo>
                      <a:lnTo>
                        <a:pt x="58" y="86"/>
                      </a:lnTo>
                      <a:lnTo>
                        <a:pt x="56" y="88"/>
                      </a:lnTo>
                      <a:lnTo>
                        <a:pt x="56" y="90"/>
                      </a:lnTo>
                      <a:lnTo>
                        <a:pt x="52" y="94"/>
                      </a:lnTo>
                      <a:lnTo>
                        <a:pt x="48" y="98"/>
                      </a:lnTo>
                      <a:lnTo>
                        <a:pt x="46" y="102"/>
                      </a:lnTo>
                      <a:lnTo>
                        <a:pt x="44" y="104"/>
                      </a:lnTo>
                      <a:lnTo>
                        <a:pt x="42" y="106"/>
                      </a:lnTo>
                      <a:lnTo>
                        <a:pt x="40" y="108"/>
                      </a:lnTo>
                      <a:lnTo>
                        <a:pt x="40" y="110"/>
                      </a:lnTo>
                      <a:lnTo>
                        <a:pt x="40" y="112"/>
                      </a:lnTo>
                      <a:lnTo>
                        <a:pt x="40" y="114"/>
                      </a:lnTo>
                      <a:lnTo>
                        <a:pt x="38" y="114"/>
                      </a:lnTo>
                      <a:lnTo>
                        <a:pt x="38" y="116"/>
                      </a:lnTo>
                      <a:lnTo>
                        <a:pt x="36" y="116"/>
                      </a:lnTo>
                      <a:lnTo>
                        <a:pt x="34" y="116"/>
                      </a:lnTo>
                      <a:lnTo>
                        <a:pt x="32" y="118"/>
                      </a:lnTo>
                      <a:lnTo>
                        <a:pt x="32" y="120"/>
                      </a:lnTo>
                      <a:lnTo>
                        <a:pt x="32" y="122"/>
                      </a:lnTo>
                      <a:lnTo>
                        <a:pt x="30" y="122"/>
                      </a:lnTo>
                      <a:lnTo>
                        <a:pt x="30" y="124"/>
                      </a:lnTo>
                      <a:lnTo>
                        <a:pt x="28" y="126"/>
                      </a:lnTo>
                      <a:lnTo>
                        <a:pt x="28" y="130"/>
                      </a:lnTo>
                      <a:lnTo>
                        <a:pt x="26" y="132"/>
                      </a:lnTo>
                      <a:lnTo>
                        <a:pt x="24" y="134"/>
                      </a:lnTo>
                      <a:lnTo>
                        <a:pt x="24" y="138"/>
                      </a:lnTo>
                      <a:lnTo>
                        <a:pt x="22" y="140"/>
                      </a:lnTo>
                      <a:lnTo>
                        <a:pt x="22" y="146"/>
                      </a:lnTo>
                      <a:lnTo>
                        <a:pt x="20" y="148"/>
                      </a:lnTo>
                      <a:lnTo>
                        <a:pt x="20" y="150"/>
                      </a:lnTo>
                      <a:lnTo>
                        <a:pt x="16" y="154"/>
                      </a:lnTo>
                      <a:lnTo>
                        <a:pt x="14" y="158"/>
                      </a:lnTo>
                      <a:lnTo>
                        <a:pt x="12" y="160"/>
                      </a:lnTo>
                      <a:lnTo>
                        <a:pt x="10" y="162"/>
                      </a:lnTo>
                      <a:lnTo>
                        <a:pt x="8" y="162"/>
                      </a:lnTo>
                      <a:lnTo>
                        <a:pt x="6" y="166"/>
                      </a:lnTo>
                      <a:lnTo>
                        <a:pt x="4" y="166"/>
                      </a:lnTo>
                      <a:lnTo>
                        <a:pt x="4" y="168"/>
                      </a:lnTo>
                      <a:lnTo>
                        <a:pt x="2" y="170"/>
                      </a:lnTo>
                      <a:lnTo>
                        <a:pt x="4" y="172"/>
                      </a:lnTo>
                      <a:lnTo>
                        <a:pt x="6" y="176"/>
                      </a:lnTo>
                      <a:lnTo>
                        <a:pt x="8" y="176"/>
                      </a:lnTo>
                      <a:lnTo>
                        <a:pt x="8" y="178"/>
                      </a:lnTo>
                      <a:lnTo>
                        <a:pt x="8" y="180"/>
                      </a:lnTo>
                      <a:lnTo>
                        <a:pt x="8" y="182"/>
                      </a:lnTo>
                      <a:lnTo>
                        <a:pt x="6" y="184"/>
                      </a:lnTo>
                      <a:lnTo>
                        <a:pt x="6" y="186"/>
                      </a:lnTo>
                      <a:lnTo>
                        <a:pt x="4" y="188"/>
                      </a:lnTo>
                      <a:lnTo>
                        <a:pt x="2" y="192"/>
                      </a:lnTo>
                      <a:lnTo>
                        <a:pt x="2" y="194"/>
                      </a:lnTo>
                      <a:lnTo>
                        <a:pt x="0" y="196"/>
                      </a:lnTo>
                      <a:lnTo>
                        <a:pt x="0" y="198"/>
                      </a:lnTo>
                      <a:lnTo>
                        <a:pt x="0" y="202"/>
                      </a:lnTo>
                      <a:lnTo>
                        <a:pt x="2" y="204"/>
                      </a:lnTo>
                      <a:lnTo>
                        <a:pt x="2" y="208"/>
                      </a:lnTo>
                      <a:lnTo>
                        <a:pt x="4" y="212"/>
                      </a:lnTo>
                      <a:lnTo>
                        <a:pt x="4" y="214"/>
                      </a:lnTo>
                      <a:lnTo>
                        <a:pt x="4" y="216"/>
                      </a:lnTo>
                      <a:lnTo>
                        <a:pt x="6" y="216"/>
                      </a:lnTo>
                      <a:lnTo>
                        <a:pt x="8" y="214"/>
                      </a:lnTo>
                      <a:lnTo>
                        <a:pt x="10" y="212"/>
                      </a:lnTo>
                      <a:lnTo>
                        <a:pt x="12" y="214"/>
                      </a:lnTo>
                      <a:lnTo>
                        <a:pt x="22" y="214"/>
                      </a:lnTo>
                      <a:lnTo>
                        <a:pt x="24" y="214"/>
                      </a:lnTo>
                      <a:lnTo>
                        <a:pt x="16" y="214"/>
                      </a:lnTo>
                      <a:lnTo>
                        <a:pt x="14" y="216"/>
                      </a:lnTo>
                      <a:lnTo>
                        <a:pt x="12" y="216"/>
                      </a:lnTo>
                      <a:lnTo>
                        <a:pt x="10" y="218"/>
                      </a:lnTo>
                      <a:lnTo>
                        <a:pt x="10" y="222"/>
                      </a:lnTo>
                      <a:lnTo>
                        <a:pt x="8" y="220"/>
                      </a:lnTo>
                      <a:lnTo>
                        <a:pt x="6" y="220"/>
                      </a:lnTo>
                      <a:lnTo>
                        <a:pt x="4" y="222"/>
                      </a:lnTo>
                      <a:lnTo>
                        <a:pt x="2" y="226"/>
                      </a:lnTo>
                      <a:lnTo>
                        <a:pt x="2" y="232"/>
                      </a:lnTo>
                      <a:lnTo>
                        <a:pt x="4" y="232"/>
                      </a:lnTo>
                      <a:lnTo>
                        <a:pt x="4" y="234"/>
                      </a:lnTo>
                      <a:lnTo>
                        <a:pt x="6" y="234"/>
                      </a:lnTo>
                      <a:lnTo>
                        <a:pt x="8" y="234"/>
                      </a:lnTo>
                      <a:lnTo>
                        <a:pt x="8" y="236"/>
                      </a:lnTo>
                      <a:lnTo>
                        <a:pt x="8" y="238"/>
                      </a:lnTo>
                      <a:lnTo>
                        <a:pt x="8" y="242"/>
                      </a:lnTo>
                      <a:lnTo>
                        <a:pt x="6" y="242"/>
                      </a:lnTo>
                      <a:lnTo>
                        <a:pt x="6" y="244"/>
                      </a:lnTo>
                      <a:lnTo>
                        <a:pt x="4" y="244"/>
                      </a:lnTo>
                      <a:lnTo>
                        <a:pt x="4" y="246"/>
                      </a:lnTo>
                      <a:lnTo>
                        <a:pt x="2" y="248"/>
                      </a:lnTo>
                      <a:lnTo>
                        <a:pt x="2" y="250"/>
                      </a:lnTo>
                      <a:lnTo>
                        <a:pt x="4" y="252"/>
                      </a:lnTo>
                      <a:lnTo>
                        <a:pt x="4" y="256"/>
                      </a:lnTo>
                      <a:lnTo>
                        <a:pt x="8" y="258"/>
                      </a:lnTo>
                      <a:lnTo>
                        <a:pt x="8" y="260"/>
                      </a:lnTo>
                      <a:lnTo>
                        <a:pt x="8" y="262"/>
                      </a:lnTo>
                      <a:lnTo>
                        <a:pt x="10" y="264"/>
                      </a:lnTo>
                      <a:lnTo>
                        <a:pt x="12" y="266"/>
                      </a:lnTo>
                      <a:lnTo>
                        <a:pt x="12" y="268"/>
                      </a:lnTo>
                      <a:lnTo>
                        <a:pt x="14" y="270"/>
                      </a:lnTo>
                      <a:lnTo>
                        <a:pt x="14" y="272"/>
                      </a:lnTo>
                      <a:lnTo>
                        <a:pt x="12" y="272"/>
                      </a:lnTo>
                      <a:lnTo>
                        <a:pt x="12" y="274"/>
                      </a:lnTo>
                      <a:lnTo>
                        <a:pt x="10" y="276"/>
                      </a:lnTo>
                      <a:lnTo>
                        <a:pt x="10" y="278"/>
                      </a:lnTo>
                      <a:lnTo>
                        <a:pt x="8" y="280"/>
                      </a:lnTo>
                      <a:lnTo>
                        <a:pt x="8" y="282"/>
                      </a:lnTo>
                      <a:lnTo>
                        <a:pt x="8" y="284"/>
                      </a:lnTo>
                      <a:lnTo>
                        <a:pt x="10" y="284"/>
                      </a:lnTo>
                      <a:lnTo>
                        <a:pt x="12" y="284"/>
                      </a:lnTo>
                      <a:lnTo>
                        <a:pt x="18" y="284"/>
                      </a:lnTo>
                      <a:lnTo>
                        <a:pt x="20" y="286"/>
                      </a:lnTo>
                      <a:lnTo>
                        <a:pt x="24" y="286"/>
                      </a:lnTo>
                      <a:lnTo>
                        <a:pt x="24" y="288"/>
                      </a:lnTo>
                      <a:lnTo>
                        <a:pt x="24" y="290"/>
                      </a:lnTo>
                      <a:lnTo>
                        <a:pt x="26" y="290"/>
                      </a:lnTo>
                      <a:lnTo>
                        <a:pt x="26" y="292"/>
                      </a:lnTo>
                      <a:lnTo>
                        <a:pt x="32" y="292"/>
                      </a:lnTo>
                      <a:lnTo>
                        <a:pt x="34" y="290"/>
                      </a:lnTo>
                      <a:lnTo>
                        <a:pt x="36" y="290"/>
                      </a:lnTo>
                      <a:lnTo>
                        <a:pt x="38" y="290"/>
                      </a:lnTo>
                      <a:lnTo>
                        <a:pt x="38" y="296"/>
                      </a:lnTo>
                      <a:lnTo>
                        <a:pt x="40" y="296"/>
                      </a:lnTo>
                      <a:lnTo>
                        <a:pt x="42" y="298"/>
                      </a:lnTo>
                      <a:lnTo>
                        <a:pt x="46" y="300"/>
                      </a:lnTo>
                      <a:lnTo>
                        <a:pt x="48" y="300"/>
                      </a:lnTo>
                      <a:lnTo>
                        <a:pt x="50" y="302"/>
                      </a:lnTo>
                      <a:lnTo>
                        <a:pt x="50" y="304"/>
                      </a:lnTo>
                      <a:lnTo>
                        <a:pt x="52" y="306"/>
                      </a:lnTo>
                      <a:lnTo>
                        <a:pt x="50" y="310"/>
                      </a:lnTo>
                      <a:lnTo>
                        <a:pt x="50" y="312"/>
                      </a:lnTo>
                      <a:lnTo>
                        <a:pt x="50" y="314"/>
                      </a:lnTo>
                      <a:lnTo>
                        <a:pt x="50" y="318"/>
                      </a:lnTo>
                      <a:lnTo>
                        <a:pt x="70" y="318"/>
                      </a:lnTo>
                      <a:lnTo>
                        <a:pt x="74" y="318"/>
                      </a:lnTo>
                      <a:lnTo>
                        <a:pt x="86" y="318"/>
                      </a:lnTo>
                      <a:lnTo>
                        <a:pt x="84" y="320"/>
                      </a:lnTo>
                      <a:lnTo>
                        <a:pt x="84" y="322"/>
                      </a:lnTo>
                      <a:lnTo>
                        <a:pt x="86" y="322"/>
                      </a:lnTo>
                      <a:lnTo>
                        <a:pt x="90" y="324"/>
                      </a:lnTo>
                      <a:lnTo>
                        <a:pt x="98" y="328"/>
                      </a:lnTo>
                      <a:lnTo>
                        <a:pt x="102" y="328"/>
                      </a:lnTo>
                      <a:lnTo>
                        <a:pt x="106" y="330"/>
                      </a:lnTo>
                      <a:lnTo>
                        <a:pt x="108" y="332"/>
                      </a:lnTo>
                      <a:lnTo>
                        <a:pt x="114" y="334"/>
                      </a:lnTo>
                      <a:lnTo>
                        <a:pt x="120" y="336"/>
                      </a:lnTo>
                      <a:lnTo>
                        <a:pt x="124" y="338"/>
                      </a:lnTo>
                      <a:lnTo>
                        <a:pt x="128" y="340"/>
                      </a:lnTo>
                      <a:lnTo>
                        <a:pt x="132" y="342"/>
                      </a:lnTo>
                      <a:lnTo>
                        <a:pt x="134" y="344"/>
                      </a:lnTo>
                      <a:lnTo>
                        <a:pt x="182" y="344"/>
                      </a:lnTo>
                      <a:lnTo>
                        <a:pt x="184" y="342"/>
                      </a:lnTo>
                      <a:lnTo>
                        <a:pt x="184" y="336"/>
                      </a:lnTo>
                      <a:lnTo>
                        <a:pt x="186" y="336"/>
                      </a:lnTo>
                      <a:lnTo>
                        <a:pt x="186" y="334"/>
                      </a:lnTo>
                      <a:lnTo>
                        <a:pt x="214" y="334"/>
                      </a:lnTo>
                      <a:lnTo>
                        <a:pt x="216" y="336"/>
                      </a:lnTo>
                      <a:lnTo>
                        <a:pt x="216" y="338"/>
                      </a:lnTo>
                      <a:lnTo>
                        <a:pt x="218" y="340"/>
                      </a:lnTo>
                      <a:lnTo>
                        <a:pt x="218" y="342"/>
                      </a:lnTo>
                      <a:lnTo>
                        <a:pt x="220" y="342"/>
                      </a:lnTo>
                      <a:lnTo>
                        <a:pt x="220" y="344"/>
                      </a:lnTo>
                      <a:lnTo>
                        <a:pt x="222" y="344"/>
                      </a:lnTo>
                      <a:lnTo>
                        <a:pt x="224" y="348"/>
                      </a:lnTo>
                      <a:lnTo>
                        <a:pt x="224" y="350"/>
                      </a:lnTo>
                      <a:lnTo>
                        <a:pt x="224" y="352"/>
                      </a:lnTo>
                      <a:lnTo>
                        <a:pt x="226" y="352"/>
                      </a:lnTo>
                      <a:lnTo>
                        <a:pt x="228" y="354"/>
                      </a:lnTo>
                      <a:lnTo>
                        <a:pt x="230" y="354"/>
                      </a:lnTo>
                      <a:lnTo>
                        <a:pt x="234" y="358"/>
                      </a:lnTo>
                      <a:lnTo>
                        <a:pt x="234" y="370"/>
                      </a:lnTo>
                      <a:lnTo>
                        <a:pt x="234" y="372"/>
                      </a:lnTo>
                      <a:lnTo>
                        <a:pt x="234" y="376"/>
                      </a:lnTo>
                      <a:lnTo>
                        <a:pt x="236" y="378"/>
                      </a:lnTo>
                      <a:lnTo>
                        <a:pt x="238" y="380"/>
                      </a:lnTo>
                      <a:lnTo>
                        <a:pt x="240" y="382"/>
                      </a:lnTo>
                      <a:lnTo>
                        <a:pt x="242" y="384"/>
                      </a:lnTo>
                      <a:lnTo>
                        <a:pt x="246" y="386"/>
                      </a:lnTo>
                      <a:lnTo>
                        <a:pt x="248" y="386"/>
                      </a:lnTo>
                      <a:lnTo>
                        <a:pt x="250" y="386"/>
                      </a:lnTo>
                      <a:lnTo>
                        <a:pt x="250" y="388"/>
                      </a:lnTo>
                      <a:lnTo>
                        <a:pt x="252" y="386"/>
                      </a:lnTo>
                      <a:lnTo>
                        <a:pt x="254" y="386"/>
                      </a:lnTo>
                      <a:lnTo>
                        <a:pt x="256" y="386"/>
                      </a:lnTo>
                      <a:lnTo>
                        <a:pt x="258" y="384"/>
                      </a:lnTo>
                      <a:lnTo>
                        <a:pt x="260" y="382"/>
                      </a:lnTo>
                      <a:lnTo>
                        <a:pt x="262" y="380"/>
                      </a:lnTo>
                      <a:lnTo>
                        <a:pt x="262" y="376"/>
                      </a:lnTo>
                      <a:lnTo>
                        <a:pt x="264" y="374"/>
                      </a:lnTo>
                      <a:lnTo>
                        <a:pt x="266" y="374"/>
                      </a:lnTo>
                      <a:lnTo>
                        <a:pt x="268" y="372"/>
                      </a:lnTo>
                      <a:lnTo>
                        <a:pt x="270" y="372"/>
                      </a:lnTo>
                      <a:lnTo>
                        <a:pt x="270" y="370"/>
                      </a:lnTo>
                      <a:lnTo>
                        <a:pt x="270" y="372"/>
                      </a:lnTo>
                      <a:lnTo>
                        <a:pt x="272" y="372"/>
                      </a:lnTo>
                      <a:lnTo>
                        <a:pt x="284" y="372"/>
                      </a:lnTo>
                      <a:lnTo>
                        <a:pt x="284" y="374"/>
                      </a:lnTo>
                      <a:lnTo>
                        <a:pt x="286" y="374"/>
                      </a:lnTo>
                      <a:lnTo>
                        <a:pt x="286" y="376"/>
                      </a:lnTo>
                      <a:lnTo>
                        <a:pt x="288" y="378"/>
                      </a:lnTo>
                      <a:lnTo>
                        <a:pt x="290" y="382"/>
                      </a:lnTo>
                      <a:lnTo>
                        <a:pt x="292" y="384"/>
                      </a:lnTo>
                      <a:lnTo>
                        <a:pt x="294" y="384"/>
                      </a:lnTo>
                      <a:lnTo>
                        <a:pt x="294" y="386"/>
                      </a:lnTo>
                      <a:lnTo>
                        <a:pt x="294" y="388"/>
                      </a:lnTo>
                      <a:lnTo>
                        <a:pt x="294" y="392"/>
                      </a:lnTo>
                      <a:lnTo>
                        <a:pt x="294" y="396"/>
                      </a:lnTo>
                      <a:lnTo>
                        <a:pt x="294" y="400"/>
                      </a:lnTo>
                      <a:lnTo>
                        <a:pt x="296" y="402"/>
                      </a:lnTo>
                      <a:lnTo>
                        <a:pt x="298" y="404"/>
                      </a:lnTo>
                      <a:lnTo>
                        <a:pt x="298" y="408"/>
                      </a:lnTo>
                      <a:lnTo>
                        <a:pt x="298" y="410"/>
                      </a:lnTo>
                      <a:lnTo>
                        <a:pt x="300" y="412"/>
                      </a:lnTo>
                      <a:lnTo>
                        <a:pt x="302" y="412"/>
                      </a:lnTo>
                      <a:lnTo>
                        <a:pt x="304" y="414"/>
                      </a:lnTo>
                      <a:lnTo>
                        <a:pt x="304" y="416"/>
                      </a:lnTo>
                      <a:lnTo>
                        <a:pt x="304" y="418"/>
                      </a:lnTo>
                      <a:lnTo>
                        <a:pt x="302" y="418"/>
                      </a:lnTo>
                      <a:lnTo>
                        <a:pt x="302" y="428"/>
                      </a:lnTo>
                      <a:lnTo>
                        <a:pt x="304" y="428"/>
                      </a:lnTo>
                      <a:lnTo>
                        <a:pt x="304" y="430"/>
                      </a:lnTo>
                      <a:lnTo>
                        <a:pt x="306" y="430"/>
                      </a:lnTo>
                      <a:lnTo>
                        <a:pt x="306" y="438"/>
                      </a:lnTo>
                      <a:lnTo>
                        <a:pt x="308" y="440"/>
                      </a:lnTo>
                      <a:lnTo>
                        <a:pt x="310" y="440"/>
                      </a:lnTo>
                      <a:lnTo>
                        <a:pt x="312" y="440"/>
                      </a:lnTo>
                      <a:lnTo>
                        <a:pt x="316" y="440"/>
                      </a:lnTo>
                      <a:lnTo>
                        <a:pt x="318" y="442"/>
                      </a:lnTo>
                      <a:lnTo>
                        <a:pt x="318" y="444"/>
                      </a:lnTo>
                      <a:lnTo>
                        <a:pt x="328" y="444"/>
                      </a:lnTo>
                      <a:lnTo>
                        <a:pt x="328" y="446"/>
                      </a:lnTo>
                      <a:lnTo>
                        <a:pt x="328" y="448"/>
                      </a:lnTo>
                      <a:lnTo>
                        <a:pt x="330" y="448"/>
                      </a:lnTo>
                      <a:lnTo>
                        <a:pt x="334" y="448"/>
                      </a:lnTo>
                      <a:lnTo>
                        <a:pt x="336" y="448"/>
                      </a:lnTo>
                      <a:lnTo>
                        <a:pt x="336" y="444"/>
                      </a:lnTo>
                      <a:lnTo>
                        <a:pt x="334" y="442"/>
                      </a:lnTo>
                      <a:lnTo>
                        <a:pt x="334" y="440"/>
                      </a:lnTo>
                      <a:lnTo>
                        <a:pt x="334" y="438"/>
                      </a:lnTo>
                      <a:lnTo>
                        <a:pt x="334" y="432"/>
                      </a:lnTo>
                      <a:lnTo>
                        <a:pt x="332" y="432"/>
                      </a:lnTo>
                      <a:lnTo>
                        <a:pt x="332" y="430"/>
                      </a:lnTo>
                      <a:lnTo>
                        <a:pt x="334" y="430"/>
                      </a:lnTo>
                      <a:lnTo>
                        <a:pt x="334" y="428"/>
                      </a:lnTo>
                      <a:lnTo>
                        <a:pt x="336" y="428"/>
                      </a:lnTo>
                      <a:lnTo>
                        <a:pt x="336" y="426"/>
                      </a:lnTo>
                      <a:lnTo>
                        <a:pt x="334" y="424"/>
                      </a:lnTo>
                      <a:lnTo>
                        <a:pt x="332" y="424"/>
                      </a:lnTo>
                      <a:lnTo>
                        <a:pt x="332" y="418"/>
                      </a:lnTo>
                      <a:lnTo>
                        <a:pt x="334" y="418"/>
                      </a:lnTo>
                      <a:lnTo>
                        <a:pt x="334" y="420"/>
                      </a:lnTo>
                      <a:lnTo>
                        <a:pt x="336" y="420"/>
                      </a:lnTo>
                      <a:lnTo>
                        <a:pt x="338" y="420"/>
                      </a:lnTo>
                      <a:lnTo>
                        <a:pt x="340" y="420"/>
                      </a:lnTo>
                      <a:lnTo>
                        <a:pt x="340" y="418"/>
                      </a:lnTo>
                      <a:lnTo>
                        <a:pt x="340" y="416"/>
                      </a:lnTo>
                      <a:lnTo>
                        <a:pt x="340" y="410"/>
                      </a:lnTo>
                      <a:lnTo>
                        <a:pt x="342" y="410"/>
                      </a:lnTo>
                      <a:lnTo>
                        <a:pt x="344" y="410"/>
                      </a:lnTo>
                      <a:lnTo>
                        <a:pt x="346" y="408"/>
                      </a:lnTo>
                      <a:lnTo>
                        <a:pt x="346" y="406"/>
                      </a:lnTo>
                      <a:lnTo>
                        <a:pt x="346" y="404"/>
                      </a:lnTo>
                      <a:lnTo>
                        <a:pt x="348" y="404"/>
                      </a:lnTo>
                      <a:lnTo>
                        <a:pt x="350" y="406"/>
                      </a:lnTo>
                      <a:lnTo>
                        <a:pt x="352" y="404"/>
                      </a:lnTo>
                      <a:lnTo>
                        <a:pt x="354" y="404"/>
                      </a:lnTo>
                      <a:lnTo>
                        <a:pt x="356" y="404"/>
                      </a:lnTo>
                      <a:lnTo>
                        <a:pt x="354" y="402"/>
                      </a:lnTo>
                      <a:lnTo>
                        <a:pt x="354" y="400"/>
                      </a:lnTo>
                      <a:lnTo>
                        <a:pt x="354" y="398"/>
                      </a:lnTo>
                      <a:lnTo>
                        <a:pt x="356" y="398"/>
                      </a:lnTo>
                      <a:lnTo>
                        <a:pt x="356" y="400"/>
                      </a:lnTo>
                      <a:lnTo>
                        <a:pt x="358" y="400"/>
                      </a:lnTo>
                      <a:lnTo>
                        <a:pt x="358" y="398"/>
                      </a:lnTo>
                      <a:lnTo>
                        <a:pt x="358" y="396"/>
                      </a:lnTo>
                      <a:lnTo>
                        <a:pt x="358" y="394"/>
                      </a:lnTo>
                      <a:lnTo>
                        <a:pt x="360" y="394"/>
                      </a:lnTo>
                      <a:lnTo>
                        <a:pt x="360" y="392"/>
                      </a:lnTo>
                      <a:lnTo>
                        <a:pt x="360" y="394"/>
                      </a:lnTo>
                      <a:lnTo>
                        <a:pt x="362" y="394"/>
                      </a:lnTo>
                      <a:lnTo>
                        <a:pt x="364" y="396"/>
                      </a:lnTo>
                      <a:lnTo>
                        <a:pt x="364" y="398"/>
                      </a:lnTo>
                      <a:lnTo>
                        <a:pt x="366" y="398"/>
                      </a:lnTo>
                      <a:lnTo>
                        <a:pt x="368" y="396"/>
                      </a:lnTo>
                      <a:lnTo>
                        <a:pt x="370" y="396"/>
                      </a:lnTo>
                      <a:lnTo>
                        <a:pt x="372" y="394"/>
                      </a:lnTo>
                      <a:lnTo>
                        <a:pt x="374" y="394"/>
                      </a:lnTo>
                      <a:lnTo>
                        <a:pt x="376" y="392"/>
                      </a:lnTo>
                      <a:lnTo>
                        <a:pt x="378" y="392"/>
                      </a:lnTo>
                      <a:lnTo>
                        <a:pt x="380" y="390"/>
                      </a:lnTo>
                      <a:lnTo>
                        <a:pt x="382" y="390"/>
                      </a:lnTo>
                      <a:lnTo>
                        <a:pt x="382" y="388"/>
                      </a:lnTo>
                      <a:lnTo>
                        <a:pt x="386" y="384"/>
                      </a:lnTo>
                      <a:lnTo>
                        <a:pt x="388" y="382"/>
                      </a:lnTo>
                      <a:lnTo>
                        <a:pt x="388" y="380"/>
                      </a:lnTo>
                      <a:lnTo>
                        <a:pt x="388" y="378"/>
                      </a:lnTo>
                      <a:lnTo>
                        <a:pt x="388" y="374"/>
                      </a:lnTo>
                      <a:lnTo>
                        <a:pt x="388" y="372"/>
                      </a:lnTo>
                      <a:lnTo>
                        <a:pt x="390" y="372"/>
                      </a:lnTo>
                      <a:lnTo>
                        <a:pt x="392" y="374"/>
                      </a:lnTo>
                      <a:lnTo>
                        <a:pt x="394" y="376"/>
                      </a:lnTo>
                      <a:lnTo>
                        <a:pt x="396" y="378"/>
                      </a:lnTo>
                      <a:lnTo>
                        <a:pt x="398" y="378"/>
                      </a:lnTo>
                      <a:lnTo>
                        <a:pt x="400" y="378"/>
                      </a:lnTo>
                      <a:lnTo>
                        <a:pt x="402" y="378"/>
                      </a:lnTo>
                      <a:lnTo>
                        <a:pt x="404" y="376"/>
                      </a:lnTo>
                      <a:lnTo>
                        <a:pt x="406" y="372"/>
                      </a:lnTo>
                      <a:lnTo>
                        <a:pt x="406" y="370"/>
                      </a:lnTo>
                      <a:lnTo>
                        <a:pt x="408" y="368"/>
                      </a:lnTo>
                      <a:lnTo>
                        <a:pt x="410" y="370"/>
                      </a:lnTo>
                      <a:lnTo>
                        <a:pt x="412" y="372"/>
                      </a:lnTo>
                      <a:lnTo>
                        <a:pt x="414" y="372"/>
                      </a:lnTo>
                      <a:lnTo>
                        <a:pt x="416" y="370"/>
                      </a:lnTo>
                      <a:lnTo>
                        <a:pt x="418" y="368"/>
                      </a:lnTo>
                      <a:lnTo>
                        <a:pt x="418" y="366"/>
                      </a:lnTo>
                      <a:lnTo>
                        <a:pt x="420" y="366"/>
                      </a:lnTo>
                      <a:lnTo>
                        <a:pt x="420" y="368"/>
                      </a:lnTo>
                      <a:lnTo>
                        <a:pt x="422" y="370"/>
                      </a:lnTo>
                      <a:lnTo>
                        <a:pt x="424" y="372"/>
                      </a:lnTo>
                      <a:lnTo>
                        <a:pt x="426" y="374"/>
                      </a:lnTo>
                      <a:lnTo>
                        <a:pt x="428" y="376"/>
                      </a:lnTo>
                      <a:lnTo>
                        <a:pt x="430" y="378"/>
                      </a:lnTo>
                      <a:lnTo>
                        <a:pt x="432" y="378"/>
                      </a:lnTo>
                      <a:lnTo>
                        <a:pt x="434" y="376"/>
                      </a:lnTo>
                      <a:lnTo>
                        <a:pt x="436" y="374"/>
                      </a:lnTo>
                      <a:lnTo>
                        <a:pt x="436" y="372"/>
                      </a:lnTo>
                      <a:lnTo>
                        <a:pt x="438" y="370"/>
                      </a:lnTo>
                      <a:lnTo>
                        <a:pt x="440" y="370"/>
                      </a:lnTo>
                      <a:lnTo>
                        <a:pt x="442" y="370"/>
                      </a:lnTo>
                      <a:lnTo>
                        <a:pt x="444" y="374"/>
                      </a:lnTo>
                      <a:lnTo>
                        <a:pt x="446" y="376"/>
                      </a:lnTo>
                      <a:lnTo>
                        <a:pt x="446" y="378"/>
                      </a:lnTo>
                      <a:lnTo>
                        <a:pt x="446" y="380"/>
                      </a:lnTo>
                      <a:lnTo>
                        <a:pt x="446" y="382"/>
                      </a:lnTo>
                      <a:lnTo>
                        <a:pt x="448" y="382"/>
                      </a:lnTo>
                      <a:lnTo>
                        <a:pt x="448" y="384"/>
                      </a:lnTo>
                      <a:lnTo>
                        <a:pt x="452" y="384"/>
                      </a:lnTo>
                      <a:lnTo>
                        <a:pt x="456" y="384"/>
                      </a:lnTo>
                      <a:lnTo>
                        <a:pt x="458" y="386"/>
                      </a:lnTo>
                      <a:lnTo>
                        <a:pt x="458" y="382"/>
                      </a:lnTo>
                      <a:lnTo>
                        <a:pt x="460" y="382"/>
                      </a:lnTo>
                      <a:lnTo>
                        <a:pt x="462" y="384"/>
                      </a:lnTo>
                      <a:lnTo>
                        <a:pt x="464" y="386"/>
                      </a:lnTo>
                      <a:lnTo>
                        <a:pt x="466" y="388"/>
                      </a:lnTo>
                      <a:lnTo>
                        <a:pt x="466" y="386"/>
                      </a:lnTo>
                      <a:lnTo>
                        <a:pt x="468" y="386"/>
                      </a:lnTo>
                      <a:lnTo>
                        <a:pt x="468" y="378"/>
                      </a:lnTo>
                      <a:lnTo>
                        <a:pt x="466" y="378"/>
                      </a:lnTo>
                      <a:lnTo>
                        <a:pt x="466" y="376"/>
                      </a:lnTo>
                      <a:lnTo>
                        <a:pt x="468" y="378"/>
                      </a:lnTo>
                      <a:lnTo>
                        <a:pt x="470" y="378"/>
                      </a:lnTo>
                      <a:lnTo>
                        <a:pt x="472" y="378"/>
                      </a:lnTo>
                      <a:lnTo>
                        <a:pt x="472" y="380"/>
                      </a:lnTo>
                      <a:lnTo>
                        <a:pt x="472" y="382"/>
                      </a:lnTo>
                      <a:lnTo>
                        <a:pt x="474" y="382"/>
                      </a:lnTo>
                      <a:lnTo>
                        <a:pt x="474" y="384"/>
                      </a:lnTo>
                      <a:lnTo>
                        <a:pt x="478" y="384"/>
                      </a:lnTo>
                      <a:lnTo>
                        <a:pt x="478" y="386"/>
                      </a:lnTo>
                      <a:lnTo>
                        <a:pt x="480" y="386"/>
                      </a:lnTo>
                      <a:lnTo>
                        <a:pt x="482" y="388"/>
                      </a:lnTo>
                      <a:lnTo>
                        <a:pt x="484" y="388"/>
                      </a:lnTo>
                      <a:lnTo>
                        <a:pt x="484" y="386"/>
                      </a:lnTo>
                      <a:lnTo>
                        <a:pt x="484" y="384"/>
                      </a:lnTo>
                      <a:lnTo>
                        <a:pt x="480" y="380"/>
                      </a:lnTo>
                      <a:lnTo>
                        <a:pt x="478" y="380"/>
                      </a:lnTo>
                      <a:lnTo>
                        <a:pt x="476" y="378"/>
                      </a:lnTo>
                      <a:lnTo>
                        <a:pt x="476" y="376"/>
                      </a:lnTo>
                      <a:lnTo>
                        <a:pt x="478" y="374"/>
                      </a:lnTo>
                      <a:lnTo>
                        <a:pt x="480" y="374"/>
                      </a:lnTo>
                      <a:lnTo>
                        <a:pt x="482" y="374"/>
                      </a:lnTo>
                      <a:lnTo>
                        <a:pt x="482" y="370"/>
                      </a:lnTo>
                      <a:lnTo>
                        <a:pt x="480" y="368"/>
                      </a:lnTo>
                      <a:lnTo>
                        <a:pt x="476" y="368"/>
                      </a:lnTo>
                      <a:lnTo>
                        <a:pt x="470" y="368"/>
                      </a:lnTo>
                      <a:lnTo>
                        <a:pt x="468" y="368"/>
                      </a:lnTo>
                      <a:lnTo>
                        <a:pt x="466" y="368"/>
                      </a:lnTo>
                      <a:lnTo>
                        <a:pt x="466" y="364"/>
                      </a:lnTo>
                      <a:lnTo>
                        <a:pt x="470" y="362"/>
                      </a:lnTo>
                      <a:lnTo>
                        <a:pt x="472" y="362"/>
                      </a:lnTo>
                      <a:lnTo>
                        <a:pt x="474" y="364"/>
                      </a:lnTo>
                      <a:lnTo>
                        <a:pt x="476" y="364"/>
                      </a:lnTo>
                      <a:lnTo>
                        <a:pt x="478" y="364"/>
                      </a:lnTo>
                      <a:lnTo>
                        <a:pt x="484" y="364"/>
                      </a:lnTo>
                      <a:lnTo>
                        <a:pt x="486" y="364"/>
                      </a:lnTo>
                      <a:lnTo>
                        <a:pt x="488" y="362"/>
                      </a:lnTo>
                      <a:lnTo>
                        <a:pt x="490" y="360"/>
                      </a:lnTo>
                      <a:lnTo>
                        <a:pt x="492" y="360"/>
                      </a:lnTo>
                      <a:lnTo>
                        <a:pt x="496" y="360"/>
                      </a:lnTo>
                      <a:lnTo>
                        <a:pt x="504" y="360"/>
                      </a:lnTo>
                      <a:lnTo>
                        <a:pt x="506" y="360"/>
                      </a:lnTo>
                      <a:lnTo>
                        <a:pt x="506" y="358"/>
                      </a:lnTo>
                      <a:lnTo>
                        <a:pt x="508" y="356"/>
                      </a:lnTo>
                      <a:lnTo>
                        <a:pt x="508" y="354"/>
                      </a:lnTo>
                      <a:lnTo>
                        <a:pt x="510" y="352"/>
                      </a:lnTo>
                      <a:lnTo>
                        <a:pt x="510" y="356"/>
                      </a:lnTo>
                      <a:lnTo>
                        <a:pt x="510" y="362"/>
                      </a:lnTo>
                      <a:lnTo>
                        <a:pt x="512" y="362"/>
                      </a:lnTo>
                      <a:lnTo>
                        <a:pt x="514" y="360"/>
                      </a:lnTo>
                      <a:lnTo>
                        <a:pt x="516" y="360"/>
                      </a:lnTo>
                      <a:lnTo>
                        <a:pt x="520" y="360"/>
                      </a:lnTo>
                      <a:lnTo>
                        <a:pt x="522" y="360"/>
                      </a:lnTo>
                      <a:lnTo>
                        <a:pt x="524" y="358"/>
                      </a:lnTo>
                      <a:lnTo>
                        <a:pt x="526" y="358"/>
                      </a:lnTo>
                      <a:lnTo>
                        <a:pt x="528" y="360"/>
                      </a:lnTo>
                      <a:lnTo>
                        <a:pt x="532" y="362"/>
                      </a:lnTo>
                      <a:lnTo>
                        <a:pt x="532" y="360"/>
                      </a:lnTo>
                      <a:lnTo>
                        <a:pt x="532" y="358"/>
                      </a:lnTo>
                      <a:lnTo>
                        <a:pt x="534" y="358"/>
                      </a:lnTo>
                      <a:lnTo>
                        <a:pt x="536" y="360"/>
                      </a:lnTo>
                      <a:lnTo>
                        <a:pt x="536" y="362"/>
                      </a:lnTo>
                      <a:lnTo>
                        <a:pt x="538" y="362"/>
                      </a:lnTo>
                      <a:lnTo>
                        <a:pt x="538" y="364"/>
                      </a:lnTo>
                      <a:lnTo>
                        <a:pt x="540" y="364"/>
                      </a:lnTo>
                      <a:lnTo>
                        <a:pt x="542" y="364"/>
                      </a:lnTo>
                      <a:lnTo>
                        <a:pt x="542" y="362"/>
                      </a:lnTo>
                      <a:lnTo>
                        <a:pt x="544" y="362"/>
                      </a:lnTo>
                      <a:lnTo>
                        <a:pt x="544" y="364"/>
                      </a:lnTo>
                      <a:lnTo>
                        <a:pt x="544" y="370"/>
                      </a:lnTo>
                      <a:lnTo>
                        <a:pt x="544" y="372"/>
                      </a:lnTo>
                      <a:lnTo>
                        <a:pt x="546" y="374"/>
                      </a:lnTo>
                      <a:lnTo>
                        <a:pt x="548" y="376"/>
                      </a:lnTo>
                      <a:lnTo>
                        <a:pt x="550" y="376"/>
                      </a:lnTo>
                      <a:lnTo>
                        <a:pt x="552" y="374"/>
                      </a:lnTo>
                      <a:lnTo>
                        <a:pt x="556" y="374"/>
                      </a:lnTo>
                      <a:lnTo>
                        <a:pt x="558" y="372"/>
                      </a:lnTo>
                      <a:lnTo>
                        <a:pt x="558" y="370"/>
                      </a:lnTo>
                      <a:lnTo>
                        <a:pt x="560" y="368"/>
                      </a:lnTo>
                      <a:lnTo>
                        <a:pt x="562" y="366"/>
                      </a:lnTo>
                      <a:lnTo>
                        <a:pt x="566" y="366"/>
                      </a:lnTo>
                      <a:lnTo>
                        <a:pt x="568" y="366"/>
                      </a:lnTo>
                      <a:lnTo>
                        <a:pt x="570" y="368"/>
                      </a:lnTo>
                      <a:lnTo>
                        <a:pt x="572" y="368"/>
                      </a:lnTo>
                      <a:lnTo>
                        <a:pt x="574" y="372"/>
                      </a:lnTo>
                      <a:lnTo>
                        <a:pt x="574" y="374"/>
                      </a:lnTo>
                      <a:lnTo>
                        <a:pt x="576" y="376"/>
                      </a:lnTo>
                      <a:lnTo>
                        <a:pt x="576" y="380"/>
                      </a:lnTo>
                      <a:lnTo>
                        <a:pt x="576" y="382"/>
                      </a:lnTo>
                      <a:lnTo>
                        <a:pt x="578" y="382"/>
                      </a:lnTo>
                      <a:lnTo>
                        <a:pt x="580" y="384"/>
                      </a:lnTo>
                      <a:lnTo>
                        <a:pt x="582" y="384"/>
                      </a:lnTo>
                      <a:lnTo>
                        <a:pt x="584" y="384"/>
                      </a:lnTo>
                      <a:lnTo>
                        <a:pt x="588" y="384"/>
                      </a:lnTo>
                      <a:lnTo>
                        <a:pt x="586" y="386"/>
                      </a:lnTo>
                      <a:lnTo>
                        <a:pt x="586" y="394"/>
                      </a:lnTo>
                      <a:lnTo>
                        <a:pt x="584" y="396"/>
                      </a:lnTo>
                      <a:lnTo>
                        <a:pt x="582" y="400"/>
                      </a:lnTo>
                      <a:lnTo>
                        <a:pt x="582" y="402"/>
                      </a:lnTo>
                      <a:lnTo>
                        <a:pt x="580" y="406"/>
                      </a:lnTo>
                      <a:lnTo>
                        <a:pt x="582" y="408"/>
                      </a:lnTo>
                      <a:lnTo>
                        <a:pt x="584" y="410"/>
                      </a:lnTo>
                      <a:lnTo>
                        <a:pt x="586" y="412"/>
                      </a:lnTo>
                      <a:lnTo>
                        <a:pt x="584" y="414"/>
                      </a:lnTo>
                      <a:lnTo>
                        <a:pt x="582" y="416"/>
                      </a:lnTo>
                      <a:lnTo>
                        <a:pt x="580" y="418"/>
                      </a:lnTo>
                      <a:lnTo>
                        <a:pt x="580" y="420"/>
                      </a:lnTo>
                      <a:lnTo>
                        <a:pt x="582" y="422"/>
                      </a:lnTo>
                      <a:lnTo>
                        <a:pt x="582" y="424"/>
                      </a:lnTo>
                      <a:lnTo>
                        <a:pt x="582" y="428"/>
                      </a:lnTo>
                      <a:lnTo>
                        <a:pt x="584" y="428"/>
                      </a:lnTo>
                      <a:lnTo>
                        <a:pt x="584" y="430"/>
                      </a:lnTo>
                      <a:lnTo>
                        <a:pt x="584" y="428"/>
                      </a:lnTo>
                      <a:lnTo>
                        <a:pt x="586" y="428"/>
                      </a:lnTo>
                      <a:lnTo>
                        <a:pt x="586" y="426"/>
                      </a:lnTo>
                      <a:lnTo>
                        <a:pt x="588" y="426"/>
                      </a:lnTo>
                      <a:lnTo>
                        <a:pt x="590" y="424"/>
                      </a:lnTo>
                      <a:lnTo>
                        <a:pt x="590" y="428"/>
                      </a:lnTo>
                      <a:lnTo>
                        <a:pt x="588" y="432"/>
                      </a:lnTo>
                      <a:lnTo>
                        <a:pt x="586" y="434"/>
                      </a:lnTo>
                      <a:lnTo>
                        <a:pt x="586" y="436"/>
                      </a:lnTo>
                      <a:lnTo>
                        <a:pt x="588" y="436"/>
                      </a:lnTo>
                      <a:lnTo>
                        <a:pt x="588" y="434"/>
                      </a:lnTo>
                      <a:lnTo>
                        <a:pt x="590" y="434"/>
                      </a:lnTo>
                      <a:lnTo>
                        <a:pt x="590" y="438"/>
                      </a:lnTo>
                      <a:lnTo>
                        <a:pt x="590" y="442"/>
                      </a:lnTo>
                      <a:lnTo>
                        <a:pt x="590" y="446"/>
                      </a:lnTo>
                      <a:lnTo>
                        <a:pt x="594" y="446"/>
                      </a:lnTo>
                      <a:lnTo>
                        <a:pt x="594" y="448"/>
                      </a:lnTo>
                      <a:lnTo>
                        <a:pt x="596" y="448"/>
                      </a:lnTo>
                      <a:lnTo>
                        <a:pt x="596" y="456"/>
                      </a:lnTo>
                      <a:lnTo>
                        <a:pt x="598" y="458"/>
                      </a:lnTo>
                      <a:lnTo>
                        <a:pt x="598" y="460"/>
                      </a:lnTo>
                      <a:lnTo>
                        <a:pt x="600" y="460"/>
                      </a:lnTo>
                      <a:lnTo>
                        <a:pt x="600" y="462"/>
                      </a:lnTo>
                      <a:lnTo>
                        <a:pt x="602" y="462"/>
                      </a:lnTo>
                      <a:lnTo>
                        <a:pt x="604" y="462"/>
                      </a:lnTo>
                      <a:lnTo>
                        <a:pt x="606" y="460"/>
                      </a:lnTo>
                      <a:lnTo>
                        <a:pt x="608" y="460"/>
                      </a:lnTo>
                      <a:lnTo>
                        <a:pt x="610" y="458"/>
                      </a:lnTo>
                      <a:lnTo>
                        <a:pt x="610" y="456"/>
                      </a:lnTo>
                      <a:lnTo>
                        <a:pt x="612" y="454"/>
                      </a:lnTo>
                      <a:lnTo>
                        <a:pt x="612" y="452"/>
                      </a:lnTo>
                      <a:lnTo>
                        <a:pt x="616" y="452"/>
                      </a:lnTo>
                      <a:lnTo>
                        <a:pt x="616" y="448"/>
                      </a:lnTo>
                      <a:lnTo>
                        <a:pt x="616" y="446"/>
                      </a:lnTo>
                      <a:lnTo>
                        <a:pt x="616" y="442"/>
                      </a:lnTo>
                      <a:lnTo>
                        <a:pt x="618" y="442"/>
                      </a:lnTo>
                      <a:lnTo>
                        <a:pt x="618" y="440"/>
                      </a:lnTo>
                      <a:lnTo>
                        <a:pt x="620" y="436"/>
                      </a:lnTo>
                      <a:lnTo>
                        <a:pt x="622" y="432"/>
                      </a:lnTo>
                      <a:lnTo>
                        <a:pt x="622" y="426"/>
                      </a:lnTo>
                      <a:lnTo>
                        <a:pt x="620" y="424"/>
                      </a:lnTo>
                      <a:lnTo>
                        <a:pt x="620" y="422"/>
                      </a:lnTo>
                      <a:lnTo>
                        <a:pt x="620" y="420"/>
                      </a:lnTo>
                      <a:lnTo>
                        <a:pt x="618" y="414"/>
                      </a:lnTo>
                      <a:lnTo>
                        <a:pt x="616" y="412"/>
                      </a:lnTo>
                      <a:lnTo>
                        <a:pt x="616" y="406"/>
                      </a:lnTo>
                      <a:lnTo>
                        <a:pt x="618" y="402"/>
                      </a:lnTo>
                      <a:lnTo>
                        <a:pt x="618" y="398"/>
                      </a:lnTo>
                      <a:lnTo>
                        <a:pt x="618" y="392"/>
                      </a:lnTo>
                      <a:lnTo>
                        <a:pt x="618" y="388"/>
                      </a:lnTo>
                      <a:lnTo>
                        <a:pt x="616" y="386"/>
                      </a:lnTo>
                      <a:lnTo>
                        <a:pt x="616" y="384"/>
                      </a:lnTo>
                      <a:lnTo>
                        <a:pt x="614" y="382"/>
                      </a:lnTo>
                      <a:lnTo>
                        <a:pt x="612" y="378"/>
                      </a:lnTo>
                      <a:lnTo>
                        <a:pt x="612" y="372"/>
                      </a:lnTo>
                      <a:lnTo>
                        <a:pt x="614" y="368"/>
                      </a:lnTo>
                      <a:lnTo>
                        <a:pt x="614" y="364"/>
                      </a:lnTo>
                      <a:lnTo>
                        <a:pt x="612" y="362"/>
                      </a:lnTo>
                      <a:lnTo>
                        <a:pt x="614" y="358"/>
                      </a:lnTo>
                      <a:lnTo>
                        <a:pt x="614" y="354"/>
                      </a:lnTo>
                      <a:lnTo>
                        <a:pt x="614" y="352"/>
                      </a:lnTo>
                      <a:lnTo>
                        <a:pt x="616" y="350"/>
                      </a:lnTo>
                      <a:lnTo>
                        <a:pt x="618" y="346"/>
                      </a:lnTo>
                      <a:lnTo>
                        <a:pt x="618" y="344"/>
                      </a:lnTo>
                      <a:lnTo>
                        <a:pt x="620" y="342"/>
                      </a:lnTo>
                      <a:lnTo>
                        <a:pt x="620" y="340"/>
                      </a:lnTo>
                      <a:lnTo>
                        <a:pt x="622" y="338"/>
                      </a:lnTo>
                      <a:lnTo>
                        <a:pt x="622" y="336"/>
                      </a:lnTo>
                      <a:lnTo>
                        <a:pt x="624" y="336"/>
                      </a:lnTo>
                      <a:lnTo>
                        <a:pt x="624" y="334"/>
                      </a:lnTo>
                      <a:lnTo>
                        <a:pt x="626" y="334"/>
                      </a:lnTo>
                      <a:lnTo>
                        <a:pt x="630" y="330"/>
                      </a:lnTo>
                      <a:lnTo>
                        <a:pt x="630" y="328"/>
                      </a:lnTo>
                      <a:lnTo>
                        <a:pt x="632" y="326"/>
                      </a:lnTo>
                      <a:lnTo>
                        <a:pt x="632" y="324"/>
                      </a:lnTo>
                      <a:lnTo>
                        <a:pt x="632" y="322"/>
                      </a:lnTo>
                      <a:lnTo>
                        <a:pt x="634" y="324"/>
                      </a:lnTo>
                      <a:lnTo>
                        <a:pt x="636" y="324"/>
                      </a:lnTo>
                      <a:lnTo>
                        <a:pt x="636" y="322"/>
                      </a:lnTo>
                      <a:lnTo>
                        <a:pt x="638" y="320"/>
                      </a:lnTo>
                      <a:lnTo>
                        <a:pt x="640" y="320"/>
                      </a:lnTo>
                      <a:lnTo>
                        <a:pt x="644" y="320"/>
                      </a:lnTo>
                      <a:lnTo>
                        <a:pt x="646" y="320"/>
                      </a:lnTo>
                      <a:lnTo>
                        <a:pt x="648" y="320"/>
                      </a:lnTo>
                      <a:lnTo>
                        <a:pt x="650" y="320"/>
                      </a:lnTo>
                      <a:lnTo>
                        <a:pt x="650" y="318"/>
                      </a:lnTo>
                      <a:lnTo>
                        <a:pt x="652" y="316"/>
                      </a:lnTo>
                      <a:lnTo>
                        <a:pt x="652" y="314"/>
                      </a:lnTo>
                      <a:lnTo>
                        <a:pt x="650" y="314"/>
                      </a:lnTo>
                      <a:lnTo>
                        <a:pt x="650" y="312"/>
                      </a:lnTo>
                      <a:lnTo>
                        <a:pt x="654" y="312"/>
                      </a:lnTo>
                      <a:lnTo>
                        <a:pt x="656" y="312"/>
                      </a:lnTo>
                      <a:lnTo>
                        <a:pt x="660" y="312"/>
                      </a:lnTo>
                      <a:lnTo>
                        <a:pt x="662" y="308"/>
                      </a:lnTo>
                      <a:lnTo>
                        <a:pt x="664" y="306"/>
                      </a:lnTo>
                      <a:lnTo>
                        <a:pt x="666" y="304"/>
                      </a:lnTo>
                      <a:lnTo>
                        <a:pt x="666" y="302"/>
                      </a:lnTo>
                      <a:lnTo>
                        <a:pt x="668" y="302"/>
                      </a:lnTo>
                      <a:lnTo>
                        <a:pt x="668" y="300"/>
                      </a:lnTo>
                      <a:lnTo>
                        <a:pt x="670" y="298"/>
                      </a:lnTo>
                      <a:lnTo>
                        <a:pt x="670" y="296"/>
                      </a:lnTo>
                      <a:lnTo>
                        <a:pt x="672" y="296"/>
                      </a:lnTo>
                      <a:lnTo>
                        <a:pt x="676" y="294"/>
                      </a:lnTo>
                      <a:lnTo>
                        <a:pt x="678" y="294"/>
                      </a:lnTo>
                      <a:lnTo>
                        <a:pt x="682" y="294"/>
                      </a:lnTo>
                      <a:lnTo>
                        <a:pt x="686" y="294"/>
                      </a:lnTo>
                      <a:lnTo>
                        <a:pt x="688" y="294"/>
                      </a:lnTo>
                      <a:lnTo>
                        <a:pt x="690" y="292"/>
                      </a:lnTo>
                      <a:lnTo>
                        <a:pt x="690" y="290"/>
                      </a:lnTo>
                      <a:lnTo>
                        <a:pt x="692" y="288"/>
                      </a:lnTo>
                      <a:lnTo>
                        <a:pt x="694" y="286"/>
                      </a:lnTo>
                      <a:lnTo>
                        <a:pt x="694" y="284"/>
                      </a:lnTo>
                      <a:lnTo>
                        <a:pt x="698" y="284"/>
                      </a:lnTo>
                      <a:lnTo>
                        <a:pt x="698" y="286"/>
                      </a:lnTo>
                      <a:lnTo>
                        <a:pt x="698" y="284"/>
                      </a:lnTo>
                      <a:lnTo>
                        <a:pt x="698" y="282"/>
                      </a:lnTo>
                      <a:lnTo>
                        <a:pt x="700" y="280"/>
                      </a:lnTo>
                      <a:lnTo>
                        <a:pt x="706" y="280"/>
                      </a:lnTo>
                      <a:lnTo>
                        <a:pt x="708" y="278"/>
                      </a:lnTo>
                      <a:lnTo>
                        <a:pt x="718" y="278"/>
                      </a:lnTo>
                      <a:lnTo>
                        <a:pt x="720" y="276"/>
                      </a:lnTo>
                      <a:lnTo>
                        <a:pt x="720" y="272"/>
                      </a:lnTo>
                      <a:lnTo>
                        <a:pt x="712" y="272"/>
                      </a:lnTo>
                      <a:lnTo>
                        <a:pt x="712" y="274"/>
                      </a:lnTo>
                      <a:lnTo>
                        <a:pt x="710" y="274"/>
                      </a:lnTo>
                      <a:lnTo>
                        <a:pt x="712" y="272"/>
                      </a:lnTo>
                      <a:lnTo>
                        <a:pt x="714" y="272"/>
                      </a:lnTo>
                      <a:lnTo>
                        <a:pt x="714" y="270"/>
                      </a:lnTo>
                      <a:lnTo>
                        <a:pt x="716" y="270"/>
                      </a:lnTo>
                      <a:lnTo>
                        <a:pt x="716" y="268"/>
                      </a:lnTo>
                      <a:lnTo>
                        <a:pt x="714" y="266"/>
                      </a:lnTo>
                      <a:lnTo>
                        <a:pt x="712" y="264"/>
                      </a:lnTo>
                      <a:lnTo>
                        <a:pt x="714" y="264"/>
                      </a:lnTo>
                      <a:lnTo>
                        <a:pt x="720" y="264"/>
                      </a:lnTo>
                      <a:lnTo>
                        <a:pt x="720" y="262"/>
                      </a:lnTo>
                      <a:lnTo>
                        <a:pt x="722" y="264"/>
                      </a:lnTo>
                      <a:lnTo>
                        <a:pt x="724" y="264"/>
                      </a:lnTo>
                      <a:lnTo>
                        <a:pt x="726" y="264"/>
                      </a:lnTo>
                      <a:lnTo>
                        <a:pt x="726" y="266"/>
                      </a:lnTo>
                      <a:lnTo>
                        <a:pt x="728" y="262"/>
                      </a:lnTo>
                      <a:lnTo>
                        <a:pt x="730" y="260"/>
                      </a:lnTo>
                      <a:lnTo>
                        <a:pt x="732" y="258"/>
                      </a:lnTo>
                      <a:lnTo>
                        <a:pt x="734" y="256"/>
                      </a:lnTo>
                      <a:lnTo>
                        <a:pt x="726" y="256"/>
                      </a:lnTo>
                      <a:lnTo>
                        <a:pt x="724" y="256"/>
                      </a:lnTo>
                      <a:lnTo>
                        <a:pt x="720" y="256"/>
                      </a:lnTo>
                      <a:lnTo>
                        <a:pt x="720" y="250"/>
                      </a:lnTo>
                      <a:lnTo>
                        <a:pt x="722" y="250"/>
                      </a:lnTo>
                      <a:lnTo>
                        <a:pt x="722" y="252"/>
                      </a:lnTo>
                      <a:lnTo>
                        <a:pt x="726" y="252"/>
                      </a:lnTo>
                      <a:lnTo>
                        <a:pt x="728" y="250"/>
                      </a:lnTo>
                      <a:lnTo>
                        <a:pt x="730" y="250"/>
                      </a:lnTo>
                      <a:lnTo>
                        <a:pt x="732" y="250"/>
                      </a:lnTo>
                      <a:lnTo>
                        <a:pt x="734" y="248"/>
                      </a:lnTo>
                      <a:lnTo>
                        <a:pt x="734" y="244"/>
                      </a:lnTo>
                      <a:lnTo>
                        <a:pt x="734" y="242"/>
                      </a:lnTo>
                      <a:lnTo>
                        <a:pt x="734" y="236"/>
                      </a:lnTo>
                      <a:lnTo>
                        <a:pt x="732" y="236"/>
                      </a:lnTo>
                      <a:lnTo>
                        <a:pt x="730" y="236"/>
                      </a:lnTo>
                      <a:lnTo>
                        <a:pt x="730" y="238"/>
                      </a:lnTo>
                      <a:lnTo>
                        <a:pt x="728" y="238"/>
                      </a:lnTo>
                      <a:lnTo>
                        <a:pt x="728" y="236"/>
                      </a:lnTo>
                      <a:lnTo>
                        <a:pt x="726" y="234"/>
                      </a:lnTo>
                      <a:lnTo>
                        <a:pt x="726" y="232"/>
                      </a:lnTo>
                      <a:lnTo>
                        <a:pt x="726" y="230"/>
                      </a:lnTo>
                      <a:lnTo>
                        <a:pt x="724" y="230"/>
                      </a:lnTo>
                      <a:lnTo>
                        <a:pt x="722" y="228"/>
                      </a:lnTo>
                      <a:lnTo>
                        <a:pt x="724" y="228"/>
                      </a:lnTo>
                      <a:lnTo>
                        <a:pt x="724" y="230"/>
                      </a:lnTo>
                      <a:lnTo>
                        <a:pt x="726" y="230"/>
                      </a:lnTo>
                      <a:lnTo>
                        <a:pt x="728" y="232"/>
                      </a:lnTo>
                      <a:lnTo>
                        <a:pt x="730" y="232"/>
                      </a:lnTo>
                      <a:lnTo>
                        <a:pt x="730" y="234"/>
                      </a:lnTo>
                      <a:lnTo>
                        <a:pt x="732" y="232"/>
                      </a:lnTo>
                      <a:lnTo>
                        <a:pt x="734" y="232"/>
                      </a:lnTo>
                      <a:lnTo>
                        <a:pt x="734" y="230"/>
                      </a:lnTo>
                      <a:lnTo>
                        <a:pt x="732" y="230"/>
                      </a:lnTo>
                      <a:lnTo>
                        <a:pt x="730" y="228"/>
                      </a:lnTo>
                      <a:lnTo>
                        <a:pt x="736" y="228"/>
                      </a:lnTo>
                      <a:lnTo>
                        <a:pt x="736" y="226"/>
                      </a:lnTo>
                      <a:lnTo>
                        <a:pt x="734" y="226"/>
                      </a:lnTo>
                      <a:lnTo>
                        <a:pt x="732" y="224"/>
                      </a:lnTo>
                      <a:lnTo>
                        <a:pt x="732" y="222"/>
                      </a:lnTo>
                      <a:lnTo>
                        <a:pt x="730" y="220"/>
                      </a:lnTo>
                      <a:lnTo>
                        <a:pt x="728" y="218"/>
                      </a:lnTo>
                      <a:lnTo>
                        <a:pt x="728" y="216"/>
                      </a:lnTo>
                      <a:lnTo>
                        <a:pt x="728" y="212"/>
                      </a:lnTo>
                      <a:lnTo>
                        <a:pt x="730" y="210"/>
                      </a:lnTo>
                      <a:lnTo>
                        <a:pt x="728" y="210"/>
                      </a:lnTo>
                      <a:lnTo>
                        <a:pt x="726" y="208"/>
                      </a:lnTo>
                      <a:lnTo>
                        <a:pt x="724" y="206"/>
                      </a:lnTo>
                      <a:lnTo>
                        <a:pt x="726" y="206"/>
                      </a:lnTo>
                      <a:lnTo>
                        <a:pt x="728" y="202"/>
                      </a:lnTo>
                      <a:lnTo>
                        <a:pt x="730" y="202"/>
                      </a:lnTo>
                      <a:lnTo>
                        <a:pt x="730" y="200"/>
                      </a:lnTo>
                      <a:lnTo>
                        <a:pt x="732" y="200"/>
                      </a:lnTo>
                      <a:lnTo>
                        <a:pt x="730" y="202"/>
                      </a:lnTo>
                      <a:lnTo>
                        <a:pt x="730" y="204"/>
                      </a:lnTo>
                      <a:lnTo>
                        <a:pt x="730" y="206"/>
                      </a:lnTo>
                      <a:lnTo>
                        <a:pt x="732" y="208"/>
                      </a:lnTo>
                      <a:lnTo>
                        <a:pt x="734" y="210"/>
                      </a:lnTo>
                      <a:lnTo>
                        <a:pt x="736" y="212"/>
                      </a:lnTo>
                      <a:lnTo>
                        <a:pt x="738" y="214"/>
                      </a:lnTo>
                      <a:lnTo>
                        <a:pt x="738" y="212"/>
                      </a:lnTo>
                      <a:lnTo>
                        <a:pt x="738" y="210"/>
                      </a:lnTo>
                      <a:lnTo>
                        <a:pt x="738" y="208"/>
                      </a:lnTo>
                      <a:lnTo>
                        <a:pt x="740" y="204"/>
                      </a:lnTo>
                      <a:lnTo>
                        <a:pt x="740" y="202"/>
                      </a:lnTo>
                      <a:lnTo>
                        <a:pt x="740" y="198"/>
                      </a:lnTo>
                      <a:lnTo>
                        <a:pt x="742" y="194"/>
                      </a:lnTo>
                      <a:lnTo>
                        <a:pt x="748" y="188"/>
                      </a:lnTo>
                      <a:lnTo>
                        <a:pt x="752" y="188"/>
                      </a:lnTo>
                      <a:lnTo>
                        <a:pt x="752" y="186"/>
                      </a:lnTo>
                      <a:lnTo>
                        <a:pt x="754" y="186"/>
                      </a:lnTo>
                      <a:lnTo>
                        <a:pt x="752" y="188"/>
                      </a:lnTo>
                      <a:lnTo>
                        <a:pt x="752" y="190"/>
                      </a:lnTo>
                      <a:lnTo>
                        <a:pt x="750" y="194"/>
                      </a:lnTo>
                      <a:lnTo>
                        <a:pt x="748" y="194"/>
                      </a:lnTo>
                      <a:lnTo>
                        <a:pt x="748" y="198"/>
                      </a:lnTo>
                      <a:lnTo>
                        <a:pt x="746" y="200"/>
                      </a:lnTo>
                      <a:lnTo>
                        <a:pt x="746" y="202"/>
                      </a:lnTo>
                      <a:lnTo>
                        <a:pt x="744" y="206"/>
                      </a:lnTo>
                      <a:lnTo>
                        <a:pt x="744" y="208"/>
                      </a:lnTo>
                      <a:lnTo>
                        <a:pt x="742" y="210"/>
                      </a:lnTo>
                      <a:lnTo>
                        <a:pt x="748" y="210"/>
                      </a:lnTo>
                      <a:lnTo>
                        <a:pt x="748" y="212"/>
                      </a:lnTo>
                      <a:lnTo>
                        <a:pt x="746" y="214"/>
                      </a:lnTo>
                      <a:lnTo>
                        <a:pt x="746" y="216"/>
                      </a:lnTo>
                      <a:lnTo>
                        <a:pt x="746" y="218"/>
                      </a:lnTo>
                      <a:lnTo>
                        <a:pt x="744" y="218"/>
                      </a:lnTo>
                      <a:lnTo>
                        <a:pt x="744" y="220"/>
                      </a:lnTo>
                      <a:lnTo>
                        <a:pt x="742" y="222"/>
                      </a:lnTo>
                      <a:lnTo>
                        <a:pt x="742" y="224"/>
                      </a:lnTo>
                      <a:lnTo>
                        <a:pt x="740" y="226"/>
                      </a:lnTo>
                      <a:lnTo>
                        <a:pt x="740" y="228"/>
                      </a:lnTo>
                      <a:lnTo>
                        <a:pt x="738" y="230"/>
                      </a:lnTo>
                      <a:lnTo>
                        <a:pt x="738" y="232"/>
                      </a:lnTo>
                      <a:lnTo>
                        <a:pt x="740" y="232"/>
                      </a:lnTo>
                      <a:lnTo>
                        <a:pt x="742" y="230"/>
                      </a:lnTo>
                      <a:lnTo>
                        <a:pt x="744" y="228"/>
                      </a:lnTo>
                      <a:lnTo>
                        <a:pt x="744" y="226"/>
                      </a:lnTo>
                      <a:lnTo>
                        <a:pt x="746" y="224"/>
                      </a:lnTo>
                      <a:lnTo>
                        <a:pt x="746" y="222"/>
                      </a:lnTo>
                      <a:lnTo>
                        <a:pt x="748" y="220"/>
                      </a:lnTo>
                      <a:lnTo>
                        <a:pt x="750" y="220"/>
                      </a:lnTo>
                      <a:lnTo>
                        <a:pt x="752" y="218"/>
                      </a:lnTo>
                      <a:lnTo>
                        <a:pt x="754" y="218"/>
                      </a:lnTo>
                      <a:lnTo>
                        <a:pt x="756" y="216"/>
                      </a:lnTo>
                      <a:lnTo>
                        <a:pt x="758" y="214"/>
                      </a:lnTo>
                      <a:lnTo>
                        <a:pt x="760" y="212"/>
                      </a:lnTo>
                      <a:lnTo>
                        <a:pt x="760" y="210"/>
                      </a:lnTo>
                      <a:lnTo>
                        <a:pt x="760" y="202"/>
                      </a:lnTo>
                      <a:lnTo>
                        <a:pt x="760" y="198"/>
                      </a:lnTo>
                      <a:lnTo>
                        <a:pt x="760" y="192"/>
                      </a:lnTo>
                      <a:lnTo>
                        <a:pt x="760" y="190"/>
                      </a:lnTo>
                      <a:lnTo>
                        <a:pt x="760" y="186"/>
                      </a:lnTo>
                      <a:lnTo>
                        <a:pt x="762" y="182"/>
                      </a:lnTo>
                      <a:lnTo>
                        <a:pt x="762" y="180"/>
                      </a:lnTo>
                      <a:lnTo>
                        <a:pt x="764" y="180"/>
                      </a:lnTo>
                      <a:lnTo>
                        <a:pt x="766" y="180"/>
                      </a:lnTo>
                      <a:lnTo>
                        <a:pt x="764" y="180"/>
                      </a:lnTo>
                      <a:lnTo>
                        <a:pt x="764" y="182"/>
                      </a:lnTo>
                      <a:lnTo>
                        <a:pt x="764" y="184"/>
                      </a:lnTo>
                      <a:lnTo>
                        <a:pt x="764" y="188"/>
                      </a:lnTo>
                      <a:lnTo>
                        <a:pt x="764" y="190"/>
                      </a:lnTo>
                      <a:lnTo>
                        <a:pt x="766" y="192"/>
                      </a:lnTo>
                      <a:lnTo>
                        <a:pt x="766" y="194"/>
                      </a:lnTo>
                      <a:lnTo>
                        <a:pt x="766" y="196"/>
                      </a:lnTo>
                      <a:lnTo>
                        <a:pt x="766" y="200"/>
                      </a:lnTo>
                      <a:lnTo>
                        <a:pt x="768" y="198"/>
                      </a:lnTo>
                      <a:lnTo>
                        <a:pt x="770" y="194"/>
                      </a:lnTo>
                      <a:lnTo>
                        <a:pt x="772" y="194"/>
                      </a:lnTo>
                      <a:lnTo>
                        <a:pt x="774" y="190"/>
                      </a:lnTo>
                      <a:lnTo>
                        <a:pt x="778" y="186"/>
                      </a:lnTo>
                      <a:lnTo>
                        <a:pt x="780" y="184"/>
                      </a:lnTo>
                      <a:lnTo>
                        <a:pt x="782" y="182"/>
                      </a:lnTo>
                      <a:lnTo>
                        <a:pt x="782" y="180"/>
                      </a:lnTo>
                      <a:lnTo>
                        <a:pt x="784" y="180"/>
                      </a:lnTo>
                      <a:lnTo>
                        <a:pt x="788" y="176"/>
                      </a:lnTo>
                      <a:lnTo>
                        <a:pt x="790" y="174"/>
                      </a:lnTo>
                      <a:lnTo>
                        <a:pt x="792" y="174"/>
                      </a:lnTo>
                      <a:lnTo>
                        <a:pt x="792" y="172"/>
                      </a:lnTo>
                      <a:lnTo>
                        <a:pt x="790" y="170"/>
                      </a:lnTo>
                      <a:lnTo>
                        <a:pt x="788" y="170"/>
                      </a:lnTo>
                      <a:lnTo>
                        <a:pt x="788" y="168"/>
                      </a:lnTo>
                      <a:lnTo>
                        <a:pt x="788" y="166"/>
                      </a:lnTo>
                      <a:lnTo>
                        <a:pt x="790" y="166"/>
                      </a:lnTo>
                      <a:lnTo>
                        <a:pt x="794" y="166"/>
                      </a:lnTo>
                      <a:lnTo>
                        <a:pt x="796" y="166"/>
                      </a:lnTo>
                      <a:lnTo>
                        <a:pt x="800" y="166"/>
                      </a:lnTo>
                      <a:lnTo>
                        <a:pt x="804" y="166"/>
                      </a:lnTo>
                      <a:lnTo>
                        <a:pt x="808" y="166"/>
                      </a:lnTo>
                      <a:lnTo>
                        <a:pt x="812" y="164"/>
                      </a:lnTo>
                      <a:lnTo>
                        <a:pt x="816" y="162"/>
                      </a:lnTo>
                      <a:lnTo>
                        <a:pt x="820" y="160"/>
                      </a:lnTo>
                      <a:lnTo>
                        <a:pt x="822" y="160"/>
                      </a:lnTo>
                      <a:lnTo>
                        <a:pt x="822" y="158"/>
                      </a:lnTo>
                      <a:lnTo>
                        <a:pt x="824" y="158"/>
                      </a:lnTo>
                      <a:lnTo>
                        <a:pt x="822" y="158"/>
                      </a:lnTo>
                      <a:lnTo>
                        <a:pt x="822" y="156"/>
                      </a:lnTo>
                      <a:lnTo>
                        <a:pt x="820" y="156"/>
                      </a:lnTo>
                      <a:lnTo>
                        <a:pt x="818" y="156"/>
                      </a:lnTo>
                      <a:lnTo>
                        <a:pt x="818" y="158"/>
                      </a:lnTo>
                      <a:lnTo>
                        <a:pt x="816" y="158"/>
                      </a:lnTo>
                      <a:lnTo>
                        <a:pt x="810" y="160"/>
                      </a:lnTo>
                      <a:lnTo>
                        <a:pt x="808" y="160"/>
                      </a:lnTo>
                      <a:lnTo>
                        <a:pt x="804" y="160"/>
                      </a:lnTo>
                      <a:lnTo>
                        <a:pt x="802" y="162"/>
                      </a:lnTo>
                      <a:lnTo>
                        <a:pt x="796" y="162"/>
                      </a:lnTo>
                      <a:lnTo>
                        <a:pt x="796" y="158"/>
                      </a:lnTo>
                      <a:lnTo>
                        <a:pt x="798" y="158"/>
                      </a:lnTo>
                      <a:lnTo>
                        <a:pt x="798" y="156"/>
                      </a:lnTo>
                      <a:lnTo>
                        <a:pt x="802" y="154"/>
                      </a:lnTo>
                      <a:lnTo>
                        <a:pt x="804" y="154"/>
                      </a:lnTo>
                      <a:lnTo>
                        <a:pt x="806" y="154"/>
                      </a:lnTo>
                      <a:lnTo>
                        <a:pt x="808" y="154"/>
                      </a:lnTo>
                      <a:lnTo>
                        <a:pt x="810" y="152"/>
                      </a:lnTo>
                      <a:lnTo>
                        <a:pt x="832" y="152"/>
                      </a:lnTo>
                      <a:lnTo>
                        <a:pt x="834" y="150"/>
                      </a:lnTo>
                      <a:lnTo>
                        <a:pt x="836" y="150"/>
                      </a:lnTo>
                      <a:lnTo>
                        <a:pt x="838" y="146"/>
                      </a:lnTo>
                      <a:lnTo>
                        <a:pt x="840" y="146"/>
                      </a:lnTo>
                      <a:lnTo>
                        <a:pt x="842" y="144"/>
                      </a:lnTo>
                      <a:lnTo>
                        <a:pt x="844" y="144"/>
                      </a:lnTo>
                      <a:lnTo>
                        <a:pt x="844" y="146"/>
                      </a:lnTo>
                      <a:lnTo>
                        <a:pt x="846" y="146"/>
                      </a:lnTo>
                      <a:lnTo>
                        <a:pt x="848" y="146"/>
                      </a:lnTo>
                      <a:lnTo>
                        <a:pt x="848" y="144"/>
                      </a:lnTo>
                      <a:lnTo>
                        <a:pt x="850" y="144"/>
                      </a:lnTo>
                      <a:lnTo>
                        <a:pt x="850" y="146"/>
                      </a:lnTo>
                      <a:lnTo>
                        <a:pt x="850" y="148"/>
                      </a:lnTo>
                      <a:lnTo>
                        <a:pt x="850" y="152"/>
                      </a:lnTo>
                      <a:lnTo>
                        <a:pt x="852" y="150"/>
                      </a:lnTo>
                      <a:lnTo>
                        <a:pt x="854" y="148"/>
                      </a:lnTo>
                      <a:lnTo>
                        <a:pt x="856" y="148"/>
                      </a:lnTo>
                      <a:lnTo>
                        <a:pt x="856" y="146"/>
                      </a:lnTo>
                      <a:lnTo>
                        <a:pt x="860" y="146"/>
                      </a:lnTo>
                      <a:lnTo>
                        <a:pt x="864" y="146"/>
                      </a:lnTo>
                      <a:lnTo>
                        <a:pt x="864" y="144"/>
                      </a:lnTo>
                      <a:lnTo>
                        <a:pt x="864" y="142"/>
                      </a:lnTo>
                      <a:lnTo>
                        <a:pt x="864" y="138"/>
                      </a:lnTo>
                      <a:lnTo>
                        <a:pt x="864" y="136"/>
                      </a:lnTo>
                      <a:lnTo>
                        <a:pt x="862" y="136"/>
                      </a:lnTo>
                      <a:lnTo>
                        <a:pt x="862" y="134"/>
                      </a:lnTo>
                      <a:lnTo>
                        <a:pt x="862" y="140"/>
                      </a:lnTo>
                      <a:lnTo>
                        <a:pt x="860" y="142"/>
                      </a:lnTo>
                      <a:lnTo>
                        <a:pt x="858" y="142"/>
                      </a:lnTo>
                      <a:lnTo>
                        <a:pt x="856" y="142"/>
                      </a:lnTo>
                      <a:lnTo>
                        <a:pt x="856" y="144"/>
                      </a:lnTo>
                      <a:lnTo>
                        <a:pt x="854" y="144"/>
                      </a:lnTo>
                      <a:lnTo>
                        <a:pt x="854" y="136"/>
                      </a:lnTo>
                      <a:lnTo>
                        <a:pt x="854" y="134"/>
                      </a:lnTo>
                      <a:lnTo>
                        <a:pt x="852" y="132"/>
                      </a:lnTo>
                      <a:lnTo>
                        <a:pt x="850" y="132"/>
                      </a:lnTo>
                      <a:lnTo>
                        <a:pt x="850" y="130"/>
                      </a:lnTo>
                      <a:lnTo>
                        <a:pt x="852" y="130"/>
                      </a:lnTo>
                      <a:lnTo>
                        <a:pt x="854" y="130"/>
                      </a:lnTo>
                      <a:lnTo>
                        <a:pt x="854" y="128"/>
                      </a:lnTo>
                      <a:lnTo>
                        <a:pt x="856" y="128"/>
                      </a:lnTo>
                      <a:lnTo>
                        <a:pt x="856" y="122"/>
                      </a:lnTo>
                      <a:lnTo>
                        <a:pt x="858" y="122"/>
                      </a:lnTo>
                      <a:lnTo>
                        <a:pt x="858" y="120"/>
                      </a:lnTo>
                      <a:lnTo>
                        <a:pt x="860" y="118"/>
                      </a:lnTo>
                      <a:lnTo>
                        <a:pt x="860" y="116"/>
                      </a:lnTo>
                      <a:lnTo>
                        <a:pt x="864" y="114"/>
                      </a:lnTo>
                      <a:lnTo>
                        <a:pt x="866" y="112"/>
                      </a:lnTo>
                      <a:lnTo>
                        <a:pt x="868" y="112"/>
                      </a:lnTo>
                      <a:lnTo>
                        <a:pt x="868" y="110"/>
                      </a:lnTo>
                      <a:lnTo>
                        <a:pt x="870" y="108"/>
                      </a:lnTo>
                      <a:lnTo>
                        <a:pt x="870" y="106"/>
                      </a:lnTo>
                      <a:lnTo>
                        <a:pt x="872" y="104"/>
                      </a:lnTo>
                      <a:lnTo>
                        <a:pt x="874" y="104"/>
                      </a:lnTo>
                      <a:lnTo>
                        <a:pt x="876" y="104"/>
                      </a:lnTo>
                      <a:lnTo>
                        <a:pt x="878" y="106"/>
                      </a:lnTo>
                      <a:lnTo>
                        <a:pt x="880" y="104"/>
                      </a:lnTo>
                      <a:lnTo>
                        <a:pt x="882" y="102"/>
                      </a:lnTo>
                      <a:lnTo>
                        <a:pt x="882" y="100"/>
                      </a:lnTo>
                      <a:lnTo>
                        <a:pt x="884" y="102"/>
                      </a:lnTo>
                      <a:lnTo>
                        <a:pt x="886" y="102"/>
                      </a:lnTo>
                      <a:lnTo>
                        <a:pt x="888" y="100"/>
                      </a:lnTo>
                      <a:lnTo>
                        <a:pt x="890" y="98"/>
                      </a:lnTo>
                      <a:lnTo>
                        <a:pt x="892" y="98"/>
                      </a:lnTo>
                      <a:lnTo>
                        <a:pt x="894" y="96"/>
                      </a:lnTo>
                      <a:lnTo>
                        <a:pt x="896" y="94"/>
                      </a:lnTo>
                      <a:lnTo>
                        <a:pt x="898" y="92"/>
                      </a:lnTo>
                      <a:lnTo>
                        <a:pt x="900" y="92"/>
                      </a:lnTo>
                      <a:lnTo>
                        <a:pt x="900" y="98"/>
                      </a:lnTo>
                      <a:lnTo>
                        <a:pt x="902" y="96"/>
                      </a:lnTo>
                      <a:lnTo>
                        <a:pt x="904" y="96"/>
                      </a:lnTo>
                      <a:lnTo>
                        <a:pt x="906" y="94"/>
                      </a:lnTo>
                      <a:lnTo>
                        <a:pt x="908" y="92"/>
                      </a:lnTo>
                      <a:lnTo>
                        <a:pt x="910" y="92"/>
                      </a:lnTo>
                      <a:lnTo>
                        <a:pt x="912" y="90"/>
                      </a:lnTo>
                      <a:lnTo>
                        <a:pt x="914" y="90"/>
                      </a:lnTo>
                      <a:lnTo>
                        <a:pt x="916" y="88"/>
                      </a:lnTo>
                      <a:lnTo>
                        <a:pt x="918" y="88"/>
                      </a:lnTo>
                      <a:lnTo>
                        <a:pt x="920" y="88"/>
                      </a:lnTo>
                      <a:lnTo>
                        <a:pt x="924" y="88"/>
                      </a:lnTo>
                      <a:lnTo>
                        <a:pt x="926" y="86"/>
                      </a:lnTo>
                      <a:lnTo>
                        <a:pt x="928" y="86"/>
                      </a:lnTo>
                      <a:lnTo>
                        <a:pt x="928" y="78"/>
                      </a:lnTo>
                      <a:lnTo>
                        <a:pt x="924" y="78"/>
                      </a:lnTo>
                      <a:lnTo>
                        <a:pt x="924" y="76"/>
                      </a:lnTo>
                      <a:lnTo>
                        <a:pt x="924" y="74"/>
                      </a:lnTo>
                      <a:lnTo>
                        <a:pt x="926" y="72"/>
                      </a:lnTo>
                      <a:lnTo>
                        <a:pt x="928" y="72"/>
                      </a:lnTo>
                      <a:lnTo>
                        <a:pt x="926" y="70"/>
                      </a:lnTo>
                      <a:lnTo>
                        <a:pt x="924" y="70"/>
                      </a:lnTo>
                      <a:lnTo>
                        <a:pt x="924" y="68"/>
                      </a:lnTo>
                      <a:lnTo>
                        <a:pt x="924" y="66"/>
                      </a:lnTo>
                      <a:lnTo>
                        <a:pt x="924" y="64"/>
                      </a:lnTo>
                      <a:lnTo>
                        <a:pt x="924" y="62"/>
                      </a:lnTo>
                      <a:lnTo>
                        <a:pt x="928" y="56"/>
                      </a:lnTo>
                      <a:lnTo>
                        <a:pt x="930" y="52"/>
                      </a:lnTo>
                      <a:lnTo>
                        <a:pt x="932" y="48"/>
                      </a:lnTo>
                      <a:lnTo>
                        <a:pt x="932" y="44"/>
                      </a:lnTo>
                      <a:lnTo>
                        <a:pt x="934" y="42"/>
                      </a:lnTo>
                      <a:lnTo>
                        <a:pt x="934" y="40"/>
                      </a:lnTo>
                      <a:lnTo>
                        <a:pt x="932" y="38"/>
                      </a:lnTo>
                      <a:close/>
                      <a:moveTo>
                        <a:pt x="650" y="86"/>
                      </a:moveTo>
                      <a:lnTo>
                        <a:pt x="648" y="86"/>
                      </a:lnTo>
                      <a:lnTo>
                        <a:pt x="646" y="86"/>
                      </a:lnTo>
                      <a:lnTo>
                        <a:pt x="646" y="84"/>
                      </a:lnTo>
                      <a:lnTo>
                        <a:pt x="646" y="82"/>
                      </a:lnTo>
                      <a:lnTo>
                        <a:pt x="648" y="82"/>
                      </a:lnTo>
                      <a:lnTo>
                        <a:pt x="648" y="78"/>
                      </a:lnTo>
                      <a:lnTo>
                        <a:pt x="646" y="78"/>
                      </a:lnTo>
                      <a:lnTo>
                        <a:pt x="644" y="80"/>
                      </a:lnTo>
                      <a:lnTo>
                        <a:pt x="642" y="82"/>
                      </a:lnTo>
                      <a:lnTo>
                        <a:pt x="640" y="82"/>
                      </a:lnTo>
                      <a:lnTo>
                        <a:pt x="640" y="84"/>
                      </a:lnTo>
                      <a:lnTo>
                        <a:pt x="638" y="84"/>
                      </a:lnTo>
                      <a:lnTo>
                        <a:pt x="638" y="86"/>
                      </a:lnTo>
                      <a:lnTo>
                        <a:pt x="638" y="88"/>
                      </a:lnTo>
                      <a:lnTo>
                        <a:pt x="636" y="86"/>
                      </a:lnTo>
                      <a:lnTo>
                        <a:pt x="634" y="86"/>
                      </a:lnTo>
                      <a:lnTo>
                        <a:pt x="634" y="90"/>
                      </a:lnTo>
                      <a:lnTo>
                        <a:pt x="632" y="92"/>
                      </a:lnTo>
                      <a:lnTo>
                        <a:pt x="632" y="94"/>
                      </a:lnTo>
                      <a:lnTo>
                        <a:pt x="630" y="96"/>
                      </a:lnTo>
                      <a:lnTo>
                        <a:pt x="628" y="96"/>
                      </a:lnTo>
                      <a:lnTo>
                        <a:pt x="626" y="98"/>
                      </a:lnTo>
                      <a:lnTo>
                        <a:pt x="626" y="102"/>
                      </a:lnTo>
                      <a:lnTo>
                        <a:pt x="628" y="102"/>
                      </a:lnTo>
                      <a:lnTo>
                        <a:pt x="626" y="102"/>
                      </a:lnTo>
                      <a:lnTo>
                        <a:pt x="624" y="104"/>
                      </a:lnTo>
                      <a:lnTo>
                        <a:pt x="620" y="108"/>
                      </a:lnTo>
                      <a:lnTo>
                        <a:pt x="620" y="112"/>
                      </a:lnTo>
                      <a:lnTo>
                        <a:pt x="622" y="114"/>
                      </a:lnTo>
                      <a:lnTo>
                        <a:pt x="622" y="118"/>
                      </a:lnTo>
                      <a:lnTo>
                        <a:pt x="620" y="118"/>
                      </a:lnTo>
                      <a:lnTo>
                        <a:pt x="620" y="120"/>
                      </a:lnTo>
                      <a:lnTo>
                        <a:pt x="620" y="122"/>
                      </a:lnTo>
                      <a:lnTo>
                        <a:pt x="618" y="128"/>
                      </a:lnTo>
                      <a:lnTo>
                        <a:pt x="616" y="130"/>
                      </a:lnTo>
                      <a:lnTo>
                        <a:pt x="614" y="132"/>
                      </a:lnTo>
                      <a:lnTo>
                        <a:pt x="610" y="136"/>
                      </a:lnTo>
                      <a:lnTo>
                        <a:pt x="606" y="138"/>
                      </a:lnTo>
                      <a:lnTo>
                        <a:pt x="604" y="142"/>
                      </a:lnTo>
                      <a:lnTo>
                        <a:pt x="596" y="146"/>
                      </a:lnTo>
                      <a:lnTo>
                        <a:pt x="592" y="146"/>
                      </a:lnTo>
                      <a:lnTo>
                        <a:pt x="590" y="146"/>
                      </a:lnTo>
                      <a:lnTo>
                        <a:pt x="590" y="142"/>
                      </a:lnTo>
                      <a:lnTo>
                        <a:pt x="592" y="140"/>
                      </a:lnTo>
                      <a:lnTo>
                        <a:pt x="590" y="138"/>
                      </a:lnTo>
                      <a:lnTo>
                        <a:pt x="590" y="136"/>
                      </a:lnTo>
                      <a:lnTo>
                        <a:pt x="590" y="134"/>
                      </a:lnTo>
                      <a:lnTo>
                        <a:pt x="590" y="132"/>
                      </a:lnTo>
                      <a:lnTo>
                        <a:pt x="592" y="130"/>
                      </a:lnTo>
                      <a:lnTo>
                        <a:pt x="594" y="126"/>
                      </a:lnTo>
                      <a:lnTo>
                        <a:pt x="594" y="124"/>
                      </a:lnTo>
                      <a:lnTo>
                        <a:pt x="596" y="124"/>
                      </a:lnTo>
                      <a:lnTo>
                        <a:pt x="596" y="122"/>
                      </a:lnTo>
                      <a:lnTo>
                        <a:pt x="594" y="122"/>
                      </a:lnTo>
                      <a:lnTo>
                        <a:pt x="594" y="118"/>
                      </a:lnTo>
                      <a:lnTo>
                        <a:pt x="596" y="116"/>
                      </a:lnTo>
                      <a:lnTo>
                        <a:pt x="596" y="114"/>
                      </a:lnTo>
                      <a:lnTo>
                        <a:pt x="598" y="112"/>
                      </a:lnTo>
                      <a:lnTo>
                        <a:pt x="600" y="110"/>
                      </a:lnTo>
                      <a:lnTo>
                        <a:pt x="600" y="108"/>
                      </a:lnTo>
                      <a:lnTo>
                        <a:pt x="602" y="106"/>
                      </a:lnTo>
                      <a:lnTo>
                        <a:pt x="604" y="106"/>
                      </a:lnTo>
                      <a:lnTo>
                        <a:pt x="604" y="102"/>
                      </a:lnTo>
                      <a:lnTo>
                        <a:pt x="606" y="100"/>
                      </a:lnTo>
                      <a:lnTo>
                        <a:pt x="610" y="98"/>
                      </a:lnTo>
                      <a:lnTo>
                        <a:pt x="610" y="96"/>
                      </a:lnTo>
                      <a:lnTo>
                        <a:pt x="612" y="96"/>
                      </a:lnTo>
                      <a:lnTo>
                        <a:pt x="612" y="94"/>
                      </a:lnTo>
                      <a:lnTo>
                        <a:pt x="614" y="92"/>
                      </a:lnTo>
                      <a:lnTo>
                        <a:pt x="616" y="90"/>
                      </a:lnTo>
                      <a:lnTo>
                        <a:pt x="618" y="88"/>
                      </a:lnTo>
                      <a:lnTo>
                        <a:pt x="620" y="86"/>
                      </a:lnTo>
                      <a:lnTo>
                        <a:pt x="622" y="84"/>
                      </a:lnTo>
                      <a:lnTo>
                        <a:pt x="624" y="82"/>
                      </a:lnTo>
                      <a:lnTo>
                        <a:pt x="622" y="82"/>
                      </a:lnTo>
                      <a:lnTo>
                        <a:pt x="620" y="84"/>
                      </a:lnTo>
                      <a:lnTo>
                        <a:pt x="616" y="84"/>
                      </a:lnTo>
                      <a:lnTo>
                        <a:pt x="616" y="86"/>
                      </a:lnTo>
                      <a:lnTo>
                        <a:pt x="614" y="86"/>
                      </a:lnTo>
                      <a:lnTo>
                        <a:pt x="612" y="88"/>
                      </a:lnTo>
                      <a:lnTo>
                        <a:pt x="610" y="88"/>
                      </a:lnTo>
                      <a:lnTo>
                        <a:pt x="608" y="90"/>
                      </a:lnTo>
                      <a:lnTo>
                        <a:pt x="606" y="90"/>
                      </a:lnTo>
                      <a:lnTo>
                        <a:pt x="606" y="88"/>
                      </a:lnTo>
                      <a:lnTo>
                        <a:pt x="608" y="88"/>
                      </a:lnTo>
                      <a:lnTo>
                        <a:pt x="608" y="86"/>
                      </a:lnTo>
                      <a:lnTo>
                        <a:pt x="610" y="84"/>
                      </a:lnTo>
                      <a:lnTo>
                        <a:pt x="614" y="82"/>
                      </a:lnTo>
                      <a:lnTo>
                        <a:pt x="616" y="80"/>
                      </a:lnTo>
                      <a:lnTo>
                        <a:pt x="618" y="78"/>
                      </a:lnTo>
                      <a:lnTo>
                        <a:pt x="620" y="76"/>
                      </a:lnTo>
                      <a:lnTo>
                        <a:pt x="622" y="76"/>
                      </a:lnTo>
                      <a:lnTo>
                        <a:pt x="628" y="70"/>
                      </a:lnTo>
                      <a:lnTo>
                        <a:pt x="630" y="68"/>
                      </a:lnTo>
                      <a:lnTo>
                        <a:pt x="632" y="66"/>
                      </a:lnTo>
                      <a:lnTo>
                        <a:pt x="634" y="66"/>
                      </a:lnTo>
                      <a:lnTo>
                        <a:pt x="634" y="68"/>
                      </a:lnTo>
                      <a:lnTo>
                        <a:pt x="636" y="68"/>
                      </a:lnTo>
                      <a:lnTo>
                        <a:pt x="638" y="66"/>
                      </a:lnTo>
                      <a:lnTo>
                        <a:pt x="638" y="68"/>
                      </a:lnTo>
                      <a:lnTo>
                        <a:pt x="642" y="68"/>
                      </a:lnTo>
                      <a:lnTo>
                        <a:pt x="644" y="66"/>
                      </a:lnTo>
                      <a:lnTo>
                        <a:pt x="644" y="62"/>
                      </a:lnTo>
                      <a:lnTo>
                        <a:pt x="646" y="64"/>
                      </a:lnTo>
                      <a:lnTo>
                        <a:pt x="650" y="64"/>
                      </a:lnTo>
                      <a:lnTo>
                        <a:pt x="652" y="64"/>
                      </a:lnTo>
                      <a:lnTo>
                        <a:pt x="654" y="62"/>
                      </a:lnTo>
                      <a:lnTo>
                        <a:pt x="656" y="62"/>
                      </a:lnTo>
                      <a:lnTo>
                        <a:pt x="660" y="62"/>
                      </a:lnTo>
                      <a:lnTo>
                        <a:pt x="664" y="66"/>
                      </a:lnTo>
                      <a:lnTo>
                        <a:pt x="666" y="66"/>
                      </a:lnTo>
                      <a:lnTo>
                        <a:pt x="666" y="68"/>
                      </a:lnTo>
                      <a:lnTo>
                        <a:pt x="664" y="68"/>
                      </a:lnTo>
                      <a:lnTo>
                        <a:pt x="662" y="68"/>
                      </a:lnTo>
                      <a:lnTo>
                        <a:pt x="660" y="70"/>
                      </a:lnTo>
                      <a:lnTo>
                        <a:pt x="660" y="74"/>
                      </a:lnTo>
                      <a:lnTo>
                        <a:pt x="660" y="76"/>
                      </a:lnTo>
                      <a:lnTo>
                        <a:pt x="654" y="76"/>
                      </a:lnTo>
                      <a:lnTo>
                        <a:pt x="652" y="76"/>
                      </a:lnTo>
                      <a:lnTo>
                        <a:pt x="652" y="84"/>
                      </a:lnTo>
                      <a:lnTo>
                        <a:pt x="650" y="86"/>
                      </a:lnTo>
                      <a:close/>
                      <a:moveTo>
                        <a:pt x="588" y="44"/>
                      </a:moveTo>
                      <a:lnTo>
                        <a:pt x="588" y="46"/>
                      </a:lnTo>
                      <a:lnTo>
                        <a:pt x="588" y="4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22" name="Freeform 14"/>
                <p:cNvSpPr>
                  <a:spLocks noChangeAspect="1"/>
                </p:cNvSpPr>
                <p:nvPr/>
              </p:nvSpPr>
              <p:spPr bwMode="gray">
                <a:xfrm>
                  <a:off x="1274" y="1963"/>
                  <a:ext cx="176" cy="66"/>
                </a:xfrm>
                <a:custGeom>
                  <a:avLst/>
                  <a:gdLst>
                    <a:gd name="T0" fmla="*/ 162 w 176"/>
                    <a:gd name="T1" fmla="*/ 52 h 66"/>
                    <a:gd name="T2" fmla="*/ 158 w 176"/>
                    <a:gd name="T3" fmla="*/ 52 h 66"/>
                    <a:gd name="T4" fmla="*/ 158 w 176"/>
                    <a:gd name="T5" fmla="*/ 48 h 66"/>
                    <a:gd name="T6" fmla="*/ 146 w 176"/>
                    <a:gd name="T7" fmla="*/ 46 h 66"/>
                    <a:gd name="T8" fmla="*/ 144 w 176"/>
                    <a:gd name="T9" fmla="*/ 44 h 66"/>
                    <a:gd name="T10" fmla="*/ 148 w 176"/>
                    <a:gd name="T11" fmla="*/ 40 h 66"/>
                    <a:gd name="T12" fmla="*/ 144 w 176"/>
                    <a:gd name="T13" fmla="*/ 40 h 66"/>
                    <a:gd name="T14" fmla="*/ 134 w 176"/>
                    <a:gd name="T15" fmla="*/ 38 h 66"/>
                    <a:gd name="T16" fmla="*/ 126 w 176"/>
                    <a:gd name="T17" fmla="*/ 34 h 66"/>
                    <a:gd name="T18" fmla="*/ 126 w 176"/>
                    <a:gd name="T19" fmla="*/ 32 h 66"/>
                    <a:gd name="T20" fmla="*/ 126 w 176"/>
                    <a:gd name="T21" fmla="*/ 28 h 66"/>
                    <a:gd name="T22" fmla="*/ 120 w 176"/>
                    <a:gd name="T23" fmla="*/ 28 h 66"/>
                    <a:gd name="T24" fmla="*/ 112 w 176"/>
                    <a:gd name="T25" fmla="*/ 20 h 66"/>
                    <a:gd name="T26" fmla="*/ 104 w 176"/>
                    <a:gd name="T27" fmla="*/ 16 h 66"/>
                    <a:gd name="T28" fmla="*/ 104 w 176"/>
                    <a:gd name="T29" fmla="*/ 20 h 66"/>
                    <a:gd name="T30" fmla="*/ 104 w 176"/>
                    <a:gd name="T31" fmla="*/ 22 h 66"/>
                    <a:gd name="T32" fmla="*/ 94 w 176"/>
                    <a:gd name="T33" fmla="*/ 16 h 66"/>
                    <a:gd name="T34" fmla="*/ 90 w 176"/>
                    <a:gd name="T35" fmla="*/ 14 h 66"/>
                    <a:gd name="T36" fmla="*/ 84 w 176"/>
                    <a:gd name="T37" fmla="*/ 8 h 66"/>
                    <a:gd name="T38" fmla="*/ 74 w 176"/>
                    <a:gd name="T39" fmla="*/ 4 h 66"/>
                    <a:gd name="T40" fmla="*/ 64 w 176"/>
                    <a:gd name="T41" fmla="*/ 4 h 66"/>
                    <a:gd name="T42" fmla="*/ 58 w 176"/>
                    <a:gd name="T43" fmla="*/ 2 h 66"/>
                    <a:gd name="T44" fmla="*/ 36 w 176"/>
                    <a:gd name="T45" fmla="*/ 0 h 66"/>
                    <a:gd name="T46" fmla="*/ 20 w 176"/>
                    <a:gd name="T47" fmla="*/ 6 h 66"/>
                    <a:gd name="T48" fmla="*/ 6 w 176"/>
                    <a:gd name="T49" fmla="*/ 16 h 66"/>
                    <a:gd name="T50" fmla="*/ 0 w 176"/>
                    <a:gd name="T51" fmla="*/ 18 h 66"/>
                    <a:gd name="T52" fmla="*/ 10 w 176"/>
                    <a:gd name="T53" fmla="*/ 18 h 66"/>
                    <a:gd name="T54" fmla="*/ 16 w 176"/>
                    <a:gd name="T55" fmla="*/ 18 h 66"/>
                    <a:gd name="T56" fmla="*/ 18 w 176"/>
                    <a:gd name="T57" fmla="*/ 14 h 66"/>
                    <a:gd name="T58" fmla="*/ 24 w 176"/>
                    <a:gd name="T59" fmla="*/ 14 h 66"/>
                    <a:gd name="T60" fmla="*/ 32 w 176"/>
                    <a:gd name="T61" fmla="*/ 12 h 66"/>
                    <a:gd name="T62" fmla="*/ 36 w 176"/>
                    <a:gd name="T63" fmla="*/ 12 h 66"/>
                    <a:gd name="T64" fmla="*/ 40 w 176"/>
                    <a:gd name="T65" fmla="*/ 10 h 66"/>
                    <a:gd name="T66" fmla="*/ 46 w 176"/>
                    <a:gd name="T67" fmla="*/ 10 h 66"/>
                    <a:gd name="T68" fmla="*/ 54 w 176"/>
                    <a:gd name="T69" fmla="*/ 12 h 66"/>
                    <a:gd name="T70" fmla="*/ 50 w 176"/>
                    <a:gd name="T71" fmla="*/ 16 h 66"/>
                    <a:gd name="T72" fmla="*/ 44 w 176"/>
                    <a:gd name="T73" fmla="*/ 16 h 66"/>
                    <a:gd name="T74" fmla="*/ 48 w 176"/>
                    <a:gd name="T75" fmla="*/ 20 h 66"/>
                    <a:gd name="T76" fmla="*/ 52 w 176"/>
                    <a:gd name="T77" fmla="*/ 20 h 66"/>
                    <a:gd name="T78" fmla="*/ 64 w 176"/>
                    <a:gd name="T79" fmla="*/ 24 h 66"/>
                    <a:gd name="T80" fmla="*/ 66 w 176"/>
                    <a:gd name="T81" fmla="*/ 22 h 66"/>
                    <a:gd name="T82" fmla="*/ 70 w 176"/>
                    <a:gd name="T83" fmla="*/ 24 h 66"/>
                    <a:gd name="T84" fmla="*/ 82 w 176"/>
                    <a:gd name="T85" fmla="*/ 30 h 66"/>
                    <a:gd name="T86" fmla="*/ 94 w 176"/>
                    <a:gd name="T87" fmla="*/ 28 h 66"/>
                    <a:gd name="T88" fmla="*/ 94 w 176"/>
                    <a:gd name="T89" fmla="*/ 32 h 66"/>
                    <a:gd name="T90" fmla="*/ 96 w 176"/>
                    <a:gd name="T91" fmla="*/ 36 h 66"/>
                    <a:gd name="T92" fmla="*/ 104 w 176"/>
                    <a:gd name="T93" fmla="*/ 38 h 66"/>
                    <a:gd name="T94" fmla="*/ 108 w 176"/>
                    <a:gd name="T95" fmla="*/ 40 h 66"/>
                    <a:gd name="T96" fmla="*/ 114 w 176"/>
                    <a:gd name="T97" fmla="*/ 48 h 66"/>
                    <a:gd name="T98" fmla="*/ 116 w 176"/>
                    <a:gd name="T99" fmla="*/ 50 h 66"/>
                    <a:gd name="T100" fmla="*/ 120 w 176"/>
                    <a:gd name="T101" fmla="*/ 54 h 66"/>
                    <a:gd name="T102" fmla="*/ 114 w 176"/>
                    <a:gd name="T103" fmla="*/ 58 h 66"/>
                    <a:gd name="T104" fmla="*/ 114 w 176"/>
                    <a:gd name="T105" fmla="*/ 62 h 66"/>
                    <a:gd name="T106" fmla="*/ 124 w 176"/>
                    <a:gd name="T107" fmla="*/ 60 h 66"/>
                    <a:gd name="T108" fmla="*/ 130 w 176"/>
                    <a:gd name="T109" fmla="*/ 58 h 66"/>
                    <a:gd name="T110" fmla="*/ 132 w 176"/>
                    <a:gd name="T111" fmla="*/ 60 h 66"/>
                    <a:gd name="T112" fmla="*/ 130 w 176"/>
                    <a:gd name="T113" fmla="*/ 62 h 66"/>
                    <a:gd name="T114" fmla="*/ 134 w 176"/>
                    <a:gd name="T115" fmla="*/ 64 h 66"/>
                    <a:gd name="T116" fmla="*/ 142 w 176"/>
                    <a:gd name="T117" fmla="*/ 66 h 66"/>
                    <a:gd name="T118" fmla="*/ 164 w 176"/>
                    <a:gd name="T119" fmla="*/ 60 h 66"/>
                    <a:gd name="T120" fmla="*/ 176 w 176"/>
                    <a:gd name="T121" fmla="*/ 58 h 66"/>
                    <a:gd name="T122" fmla="*/ 176 w 176"/>
                    <a:gd name="T123" fmla="*/ 58 h 66"/>
                    <a:gd name="T124" fmla="*/ 170 w 176"/>
                    <a:gd name="T125" fmla="*/ 54 h 6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76" h="66">
                      <a:moveTo>
                        <a:pt x="170" y="54"/>
                      </a:moveTo>
                      <a:lnTo>
                        <a:pt x="168" y="54"/>
                      </a:lnTo>
                      <a:lnTo>
                        <a:pt x="166" y="54"/>
                      </a:lnTo>
                      <a:lnTo>
                        <a:pt x="164" y="52"/>
                      </a:lnTo>
                      <a:lnTo>
                        <a:pt x="162" y="52"/>
                      </a:lnTo>
                      <a:lnTo>
                        <a:pt x="160" y="52"/>
                      </a:lnTo>
                      <a:lnTo>
                        <a:pt x="158" y="52"/>
                      </a:lnTo>
                      <a:lnTo>
                        <a:pt x="160" y="52"/>
                      </a:lnTo>
                      <a:lnTo>
                        <a:pt x="160" y="50"/>
                      </a:lnTo>
                      <a:lnTo>
                        <a:pt x="158" y="50"/>
                      </a:lnTo>
                      <a:lnTo>
                        <a:pt x="158" y="48"/>
                      </a:lnTo>
                      <a:lnTo>
                        <a:pt x="156" y="48"/>
                      </a:lnTo>
                      <a:lnTo>
                        <a:pt x="154" y="46"/>
                      </a:lnTo>
                      <a:lnTo>
                        <a:pt x="150" y="46"/>
                      </a:lnTo>
                      <a:lnTo>
                        <a:pt x="148" y="46"/>
                      </a:lnTo>
                      <a:lnTo>
                        <a:pt x="146" y="46"/>
                      </a:lnTo>
                      <a:lnTo>
                        <a:pt x="144" y="46"/>
                      </a:lnTo>
                      <a:lnTo>
                        <a:pt x="142" y="46"/>
                      </a:lnTo>
                      <a:lnTo>
                        <a:pt x="144" y="44"/>
                      </a:lnTo>
                      <a:lnTo>
                        <a:pt x="146" y="44"/>
                      </a:lnTo>
                      <a:lnTo>
                        <a:pt x="148" y="42"/>
                      </a:lnTo>
                      <a:lnTo>
                        <a:pt x="148" y="40"/>
                      </a:lnTo>
                      <a:lnTo>
                        <a:pt x="146" y="40"/>
                      </a:lnTo>
                      <a:lnTo>
                        <a:pt x="144" y="40"/>
                      </a:lnTo>
                      <a:lnTo>
                        <a:pt x="142" y="40"/>
                      </a:lnTo>
                      <a:lnTo>
                        <a:pt x="140" y="38"/>
                      </a:lnTo>
                      <a:lnTo>
                        <a:pt x="138" y="38"/>
                      </a:lnTo>
                      <a:lnTo>
                        <a:pt x="136" y="38"/>
                      </a:lnTo>
                      <a:lnTo>
                        <a:pt x="134" y="38"/>
                      </a:lnTo>
                      <a:lnTo>
                        <a:pt x="132" y="38"/>
                      </a:lnTo>
                      <a:lnTo>
                        <a:pt x="128" y="36"/>
                      </a:lnTo>
                      <a:lnTo>
                        <a:pt x="126" y="34"/>
                      </a:lnTo>
                      <a:lnTo>
                        <a:pt x="124" y="34"/>
                      </a:lnTo>
                      <a:lnTo>
                        <a:pt x="126" y="34"/>
                      </a:lnTo>
                      <a:lnTo>
                        <a:pt x="126" y="32"/>
                      </a:lnTo>
                      <a:lnTo>
                        <a:pt x="126" y="30"/>
                      </a:lnTo>
                      <a:lnTo>
                        <a:pt x="126" y="28"/>
                      </a:lnTo>
                      <a:lnTo>
                        <a:pt x="124" y="28"/>
                      </a:lnTo>
                      <a:lnTo>
                        <a:pt x="122" y="28"/>
                      </a:lnTo>
                      <a:lnTo>
                        <a:pt x="120" y="28"/>
                      </a:lnTo>
                      <a:lnTo>
                        <a:pt x="120" y="26"/>
                      </a:lnTo>
                      <a:lnTo>
                        <a:pt x="118" y="26"/>
                      </a:lnTo>
                      <a:lnTo>
                        <a:pt x="116" y="24"/>
                      </a:lnTo>
                      <a:lnTo>
                        <a:pt x="112" y="20"/>
                      </a:lnTo>
                      <a:lnTo>
                        <a:pt x="110" y="18"/>
                      </a:lnTo>
                      <a:lnTo>
                        <a:pt x="106" y="16"/>
                      </a:lnTo>
                      <a:lnTo>
                        <a:pt x="104" y="16"/>
                      </a:lnTo>
                      <a:lnTo>
                        <a:pt x="102" y="16"/>
                      </a:lnTo>
                      <a:lnTo>
                        <a:pt x="102" y="18"/>
                      </a:lnTo>
                      <a:lnTo>
                        <a:pt x="104" y="20"/>
                      </a:lnTo>
                      <a:lnTo>
                        <a:pt x="106" y="22"/>
                      </a:lnTo>
                      <a:lnTo>
                        <a:pt x="106" y="24"/>
                      </a:lnTo>
                      <a:lnTo>
                        <a:pt x="104" y="22"/>
                      </a:lnTo>
                      <a:lnTo>
                        <a:pt x="102" y="20"/>
                      </a:lnTo>
                      <a:lnTo>
                        <a:pt x="100" y="20"/>
                      </a:lnTo>
                      <a:lnTo>
                        <a:pt x="98" y="18"/>
                      </a:lnTo>
                      <a:lnTo>
                        <a:pt x="96" y="18"/>
                      </a:lnTo>
                      <a:lnTo>
                        <a:pt x="94" y="16"/>
                      </a:lnTo>
                      <a:lnTo>
                        <a:pt x="92" y="16"/>
                      </a:lnTo>
                      <a:lnTo>
                        <a:pt x="90" y="14"/>
                      </a:lnTo>
                      <a:lnTo>
                        <a:pt x="88" y="14"/>
                      </a:lnTo>
                      <a:lnTo>
                        <a:pt x="88" y="12"/>
                      </a:lnTo>
                      <a:lnTo>
                        <a:pt x="86" y="10"/>
                      </a:lnTo>
                      <a:lnTo>
                        <a:pt x="84" y="8"/>
                      </a:lnTo>
                      <a:lnTo>
                        <a:pt x="82" y="6"/>
                      </a:lnTo>
                      <a:lnTo>
                        <a:pt x="80" y="6"/>
                      </a:lnTo>
                      <a:lnTo>
                        <a:pt x="78" y="4"/>
                      </a:lnTo>
                      <a:lnTo>
                        <a:pt x="76" y="4"/>
                      </a:lnTo>
                      <a:lnTo>
                        <a:pt x="74" y="4"/>
                      </a:lnTo>
                      <a:lnTo>
                        <a:pt x="70" y="4"/>
                      </a:lnTo>
                      <a:lnTo>
                        <a:pt x="68" y="4"/>
                      </a:lnTo>
                      <a:lnTo>
                        <a:pt x="66" y="4"/>
                      </a:lnTo>
                      <a:lnTo>
                        <a:pt x="64" y="4"/>
                      </a:lnTo>
                      <a:lnTo>
                        <a:pt x="62" y="4"/>
                      </a:lnTo>
                      <a:lnTo>
                        <a:pt x="60" y="2"/>
                      </a:lnTo>
                      <a:lnTo>
                        <a:pt x="58" y="2"/>
                      </a:lnTo>
                      <a:lnTo>
                        <a:pt x="54" y="2"/>
                      </a:lnTo>
                      <a:lnTo>
                        <a:pt x="50" y="0"/>
                      </a:lnTo>
                      <a:lnTo>
                        <a:pt x="46" y="0"/>
                      </a:lnTo>
                      <a:lnTo>
                        <a:pt x="42" y="0"/>
                      </a:lnTo>
                      <a:lnTo>
                        <a:pt x="36" y="0"/>
                      </a:lnTo>
                      <a:lnTo>
                        <a:pt x="34" y="0"/>
                      </a:lnTo>
                      <a:lnTo>
                        <a:pt x="30" y="2"/>
                      </a:lnTo>
                      <a:lnTo>
                        <a:pt x="26" y="2"/>
                      </a:lnTo>
                      <a:lnTo>
                        <a:pt x="24" y="4"/>
                      </a:lnTo>
                      <a:lnTo>
                        <a:pt x="20" y="6"/>
                      </a:lnTo>
                      <a:lnTo>
                        <a:pt x="16" y="8"/>
                      </a:lnTo>
                      <a:lnTo>
                        <a:pt x="14" y="10"/>
                      </a:lnTo>
                      <a:lnTo>
                        <a:pt x="10" y="12"/>
                      </a:lnTo>
                      <a:lnTo>
                        <a:pt x="8" y="14"/>
                      </a:lnTo>
                      <a:lnTo>
                        <a:pt x="6" y="16"/>
                      </a:lnTo>
                      <a:lnTo>
                        <a:pt x="4" y="16"/>
                      </a:lnTo>
                      <a:lnTo>
                        <a:pt x="0" y="18"/>
                      </a:lnTo>
                      <a:lnTo>
                        <a:pt x="2" y="18"/>
                      </a:lnTo>
                      <a:lnTo>
                        <a:pt x="6" y="18"/>
                      </a:lnTo>
                      <a:lnTo>
                        <a:pt x="8" y="18"/>
                      </a:lnTo>
                      <a:lnTo>
                        <a:pt x="10" y="18"/>
                      </a:lnTo>
                      <a:lnTo>
                        <a:pt x="12" y="18"/>
                      </a:lnTo>
                      <a:lnTo>
                        <a:pt x="14" y="18"/>
                      </a:lnTo>
                      <a:lnTo>
                        <a:pt x="16" y="18"/>
                      </a:lnTo>
                      <a:lnTo>
                        <a:pt x="18" y="18"/>
                      </a:lnTo>
                      <a:lnTo>
                        <a:pt x="18" y="16"/>
                      </a:lnTo>
                      <a:lnTo>
                        <a:pt x="18" y="14"/>
                      </a:lnTo>
                      <a:lnTo>
                        <a:pt x="20" y="14"/>
                      </a:lnTo>
                      <a:lnTo>
                        <a:pt x="24" y="14"/>
                      </a:lnTo>
                      <a:lnTo>
                        <a:pt x="26" y="12"/>
                      </a:lnTo>
                      <a:lnTo>
                        <a:pt x="28" y="12"/>
                      </a:lnTo>
                      <a:lnTo>
                        <a:pt x="30" y="12"/>
                      </a:lnTo>
                      <a:lnTo>
                        <a:pt x="32" y="12"/>
                      </a:lnTo>
                      <a:lnTo>
                        <a:pt x="34" y="12"/>
                      </a:lnTo>
                      <a:lnTo>
                        <a:pt x="36" y="12"/>
                      </a:lnTo>
                      <a:lnTo>
                        <a:pt x="38" y="10"/>
                      </a:lnTo>
                      <a:lnTo>
                        <a:pt x="40" y="10"/>
                      </a:lnTo>
                      <a:lnTo>
                        <a:pt x="42" y="10"/>
                      </a:lnTo>
                      <a:lnTo>
                        <a:pt x="44" y="10"/>
                      </a:lnTo>
                      <a:lnTo>
                        <a:pt x="46" y="10"/>
                      </a:lnTo>
                      <a:lnTo>
                        <a:pt x="48" y="10"/>
                      </a:lnTo>
                      <a:lnTo>
                        <a:pt x="50" y="10"/>
                      </a:lnTo>
                      <a:lnTo>
                        <a:pt x="52" y="10"/>
                      </a:lnTo>
                      <a:lnTo>
                        <a:pt x="54" y="12"/>
                      </a:lnTo>
                      <a:lnTo>
                        <a:pt x="54" y="14"/>
                      </a:lnTo>
                      <a:lnTo>
                        <a:pt x="52" y="14"/>
                      </a:lnTo>
                      <a:lnTo>
                        <a:pt x="50" y="16"/>
                      </a:lnTo>
                      <a:lnTo>
                        <a:pt x="48" y="16"/>
                      </a:lnTo>
                      <a:lnTo>
                        <a:pt x="46" y="16"/>
                      </a:lnTo>
                      <a:lnTo>
                        <a:pt x="44" y="16"/>
                      </a:lnTo>
                      <a:lnTo>
                        <a:pt x="46" y="18"/>
                      </a:lnTo>
                      <a:lnTo>
                        <a:pt x="48" y="18"/>
                      </a:lnTo>
                      <a:lnTo>
                        <a:pt x="48" y="20"/>
                      </a:lnTo>
                      <a:lnTo>
                        <a:pt x="50" y="20"/>
                      </a:lnTo>
                      <a:lnTo>
                        <a:pt x="52" y="20"/>
                      </a:lnTo>
                      <a:lnTo>
                        <a:pt x="54" y="22"/>
                      </a:lnTo>
                      <a:lnTo>
                        <a:pt x="56" y="22"/>
                      </a:lnTo>
                      <a:lnTo>
                        <a:pt x="60" y="24"/>
                      </a:lnTo>
                      <a:lnTo>
                        <a:pt x="62" y="24"/>
                      </a:lnTo>
                      <a:lnTo>
                        <a:pt x="64" y="24"/>
                      </a:lnTo>
                      <a:lnTo>
                        <a:pt x="66" y="24"/>
                      </a:lnTo>
                      <a:lnTo>
                        <a:pt x="66" y="22"/>
                      </a:lnTo>
                      <a:lnTo>
                        <a:pt x="68" y="22"/>
                      </a:lnTo>
                      <a:lnTo>
                        <a:pt x="68" y="24"/>
                      </a:lnTo>
                      <a:lnTo>
                        <a:pt x="70" y="24"/>
                      </a:lnTo>
                      <a:lnTo>
                        <a:pt x="72" y="26"/>
                      </a:lnTo>
                      <a:lnTo>
                        <a:pt x="74" y="28"/>
                      </a:lnTo>
                      <a:lnTo>
                        <a:pt x="78" y="28"/>
                      </a:lnTo>
                      <a:lnTo>
                        <a:pt x="80" y="30"/>
                      </a:lnTo>
                      <a:lnTo>
                        <a:pt x="82" y="30"/>
                      </a:lnTo>
                      <a:lnTo>
                        <a:pt x="86" y="30"/>
                      </a:lnTo>
                      <a:lnTo>
                        <a:pt x="88" y="30"/>
                      </a:lnTo>
                      <a:lnTo>
                        <a:pt x="92" y="28"/>
                      </a:lnTo>
                      <a:lnTo>
                        <a:pt x="94" y="28"/>
                      </a:lnTo>
                      <a:lnTo>
                        <a:pt x="96" y="28"/>
                      </a:lnTo>
                      <a:lnTo>
                        <a:pt x="94" y="30"/>
                      </a:lnTo>
                      <a:lnTo>
                        <a:pt x="94" y="32"/>
                      </a:lnTo>
                      <a:lnTo>
                        <a:pt x="94" y="34"/>
                      </a:lnTo>
                      <a:lnTo>
                        <a:pt x="96" y="36"/>
                      </a:lnTo>
                      <a:lnTo>
                        <a:pt x="98" y="36"/>
                      </a:lnTo>
                      <a:lnTo>
                        <a:pt x="100" y="38"/>
                      </a:lnTo>
                      <a:lnTo>
                        <a:pt x="102" y="38"/>
                      </a:lnTo>
                      <a:lnTo>
                        <a:pt x="104" y="38"/>
                      </a:lnTo>
                      <a:lnTo>
                        <a:pt x="106" y="40"/>
                      </a:lnTo>
                      <a:lnTo>
                        <a:pt x="108" y="40"/>
                      </a:lnTo>
                      <a:lnTo>
                        <a:pt x="110" y="44"/>
                      </a:lnTo>
                      <a:lnTo>
                        <a:pt x="110" y="46"/>
                      </a:lnTo>
                      <a:lnTo>
                        <a:pt x="112" y="48"/>
                      </a:lnTo>
                      <a:lnTo>
                        <a:pt x="114" y="48"/>
                      </a:lnTo>
                      <a:lnTo>
                        <a:pt x="114" y="50"/>
                      </a:lnTo>
                      <a:lnTo>
                        <a:pt x="116" y="50"/>
                      </a:lnTo>
                      <a:lnTo>
                        <a:pt x="118" y="52"/>
                      </a:lnTo>
                      <a:lnTo>
                        <a:pt x="120" y="52"/>
                      </a:lnTo>
                      <a:lnTo>
                        <a:pt x="120" y="54"/>
                      </a:lnTo>
                      <a:lnTo>
                        <a:pt x="118" y="54"/>
                      </a:lnTo>
                      <a:lnTo>
                        <a:pt x="118" y="56"/>
                      </a:lnTo>
                      <a:lnTo>
                        <a:pt x="116" y="56"/>
                      </a:lnTo>
                      <a:lnTo>
                        <a:pt x="114" y="58"/>
                      </a:lnTo>
                      <a:lnTo>
                        <a:pt x="112" y="60"/>
                      </a:lnTo>
                      <a:lnTo>
                        <a:pt x="112" y="62"/>
                      </a:lnTo>
                      <a:lnTo>
                        <a:pt x="114" y="62"/>
                      </a:lnTo>
                      <a:lnTo>
                        <a:pt x="116" y="62"/>
                      </a:lnTo>
                      <a:lnTo>
                        <a:pt x="118" y="62"/>
                      </a:lnTo>
                      <a:lnTo>
                        <a:pt x="120" y="62"/>
                      </a:lnTo>
                      <a:lnTo>
                        <a:pt x="122" y="60"/>
                      </a:lnTo>
                      <a:lnTo>
                        <a:pt x="124" y="60"/>
                      </a:lnTo>
                      <a:lnTo>
                        <a:pt x="126" y="58"/>
                      </a:lnTo>
                      <a:lnTo>
                        <a:pt x="128" y="58"/>
                      </a:lnTo>
                      <a:lnTo>
                        <a:pt x="130" y="58"/>
                      </a:lnTo>
                      <a:lnTo>
                        <a:pt x="132" y="58"/>
                      </a:lnTo>
                      <a:lnTo>
                        <a:pt x="132" y="60"/>
                      </a:lnTo>
                      <a:lnTo>
                        <a:pt x="130" y="60"/>
                      </a:lnTo>
                      <a:lnTo>
                        <a:pt x="130" y="62"/>
                      </a:lnTo>
                      <a:lnTo>
                        <a:pt x="132" y="64"/>
                      </a:lnTo>
                      <a:lnTo>
                        <a:pt x="134" y="64"/>
                      </a:lnTo>
                      <a:lnTo>
                        <a:pt x="134" y="66"/>
                      </a:lnTo>
                      <a:lnTo>
                        <a:pt x="136" y="66"/>
                      </a:lnTo>
                      <a:lnTo>
                        <a:pt x="138" y="66"/>
                      </a:lnTo>
                      <a:lnTo>
                        <a:pt x="142" y="66"/>
                      </a:lnTo>
                      <a:lnTo>
                        <a:pt x="144" y="66"/>
                      </a:lnTo>
                      <a:lnTo>
                        <a:pt x="148" y="64"/>
                      </a:lnTo>
                      <a:lnTo>
                        <a:pt x="152" y="64"/>
                      </a:lnTo>
                      <a:lnTo>
                        <a:pt x="160" y="62"/>
                      </a:lnTo>
                      <a:lnTo>
                        <a:pt x="164" y="60"/>
                      </a:lnTo>
                      <a:lnTo>
                        <a:pt x="168" y="60"/>
                      </a:lnTo>
                      <a:lnTo>
                        <a:pt x="172" y="60"/>
                      </a:lnTo>
                      <a:lnTo>
                        <a:pt x="174" y="58"/>
                      </a:lnTo>
                      <a:lnTo>
                        <a:pt x="176" y="58"/>
                      </a:lnTo>
                      <a:lnTo>
                        <a:pt x="176" y="56"/>
                      </a:lnTo>
                      <a:lnTo>
                        <a:pt x="174" y="56"/>
                      </a:lnTo>
                      <a:lnTo>
                        <a:pt x="174" y="54"/>
                      </a:lnTo>
                      <a:lnTo>
                        <a:pt x="172" y="54"/>
                      </a:lnTo>
                      <a:lnTo>
                        <a:pt x="170" y="5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23" name="Freeform 15"/>
                <p:cNvSpPr>
                  <a:spLocks noChangeAspect="1"/>
                </p:cNvSpPr>
                <p:nvPr/>
              </p:nvSpPr>
              <p:spPr bwMode="gray">
                <a:xfrm>
                  <a:off x="1164" y="2131"/>
                  <a:ext cx="42" cy="28"/>
                </a:xfrm>
                <a:custGeom>
                  <a:avLst/>
                  <a:gdLst>
                    <a:gd name="T0" fmla="*/ 42 w 42"/>
                    <a:gd name="T1" fmla="*/ 20 h 28"/>
                    <a:gd name="T2" fmla="*/ 42 w 42"/>
                    <a:gd name="T3" fmla="*/ 16 h 28"/>
                    <a:gd name="T4" fmla="*/ 42 w 42"/>
                    <a:gd name="T5" fmla="*/ 12 h 28"/>
                    <a:gd name="T6" fmla="*/ 42 w 42"/>
                    <a:gd name="T7" fmla="*/ 10 h 28"/>
                    <a:gd name="T8" fmla="*/ 42 w 42"/>
                    <a:gd name="T9" fmla="*/ 10 h 28"/>
                    <a:gd name="T10" fmla="*/ 40 w 42"/>
                    <a:gd name="T11" fmla="*/ 10 h 28"/>
                    <a:gd name="T12" fmla="*/ 38 w 42"/>
                    <a:gd name="T13" fmla="*/ 10 h 28"/>
                    <a:gd name="T14" fmla="*/ 34 w 42"/>
                    <a:gd name="T15" fmla="*/ 10 h 28"/>
                    <a:gd name="T16" fmla="*/ 32 w 42"/>
                    <a:gd name="T17" fmla="*/ 12 h 28"/>
                    <a:gd name="T18" fmla="*/ 28 w 42"/>
                    <a:gd name="T19" fmla="*/ 12 h 28"/>
                    <a:gd name="T20" fmla="*/ 28 w 42"/>
                    <a:gd name="T21" fmla="*/ 10 h 28"/>
                    <a:gd name="T22" fmla="*/ 26 w 42"/>
                    <a:gd name="T23" fmla="*/ 8 h 28"/>
                    <a:gd name="T24" fmla="*/ 26 w 42"/>
                    <a:gd name="T25" fmla="*/ 6 h 28"/>
                    <a:gd name="T26" fmla="*/ 26 w 42"/>
                    <a:gd name="T27" fmla="*/ 6 h 28"/>
                    <a:gd name="T28" fmla="*/ 24 w 42"/>
                    <a:gd name="T29" fmla="*/ 6 h 28"/>
                    <a:gd name="T30" fmla="*/ 22 w 42"/>
                    <a:gd name="T31" fmla="*/ 6 h 28"/>
                    <a:gd name="T32" fmla="*/ 20 w 42"/>
                    <a:gd name="T33" fmla="*/ 4 h 28"/>
                    <a:gd name="T34" fmla="*/ 18 w 42"/>
                    <a:gd name="T35" fmla="*/ 0 h 28"/>
                    <a:gd name="T36" fmla="*/ 14 w 42"/>
                    <a:gd name="T37" fmla="*/ 2 h 28"/>
                    <a:gd name="T38" fmla="*/ 12 w 42"/>
                    <a:gd name="T39" fmla="*/ 2 h 28"/>
                    <a:gd name="T40" fmla="*/ 12 w 42"/>
                    <a:gd name="T41" fmla="*/ 4 h 28"/>
                    <a:gd name="T42" fmla="*/ 12 w 42"/>
                    <a:gd name="T43" fmla="*/ 4 h 28"/>
                    <a:gd name="T44" fmla="*/ 12 w 42"/>
                    <a:gd name="T45" fmla="*/ 4 h 28"/>
                    <a:gd name="T46" fmla="*/ 12 w 42"/>
                    <a:gd name="T47" fmla="*/ 6 h 28"/>
                    <a:gd name="T48" fmla="*/ 8 w 42"/>
                    <a:gd name="T49" fmla="*/ 8 h 28"/>
                    <a:gd name="T50" fmla="*/ 6 w 42"/>
                    <a:gd name="T51" fmla="*/ 10 h 28"/>
                    <a:gd name="T52" fmla="*/ 4 w 42"/>
                    <a:gd name="T53" fmla="*/ 10 h 28"/>
                    <a:gd name="T54" fmla="*/ 2 w 42"/>
                    <a:gd name="T55" fmla="*/ 14 h 28"/>
                    <a:gd name="T56" fmla="*/ 2 w 42"/>
                    <a:gd name="T57" fmla="*/ 16 h 28"/>
                    <a:gd name="T58" fmla="*/ 6 w 42"/>
                    <a:gd name="T59" fmla="*/ 18 h 28"/>
                    <a:gd name="T60" fmla="*/ 8 w 42"/>
                    <a:gd name="T61" fmla="*/ 20 h 28"/>
                    <a:gd name="T62" fmla="*/ 14 w 42"/>
                    <a:gd name="T63" fmla="*/ 20 h 28"/>
                    <a:gd name="T64" fmla="*/ 16 w 42"/>
                    <a:gd name="T65" fmla="*/ 20 h 28"/>
                    <a:gd name="T66" fmla="*/ 18 w 42"/>
                    <a:gd name="T67" fmla="*/ 20 h 28"/>
                    <a:gd name="T68" fmla="*/ 20 w 42"/>
                    <a:gd name="T69" fmla="*/ 22 h 28"/>
                    <a:gd name="T70" fmla="*/ 22 w 42"/>
                    <a:gd name="T71" fmla="*/ 24 h 28"/>
                    <a:gd name="T72" fmla="*/ 24 w 42"/>
                    <a:gd name="T73" fmla="*/ 24 h 28"/>
                    <a:gd name="T74" fmla="*/ 26 w 42"/>
                    <a:gd name="T75" fmla="*/ 24 h 28"/>
                    <a:gd name="T76" fmla="*/ 28 w 42"/>
                    <a:gd name="T77" fmla="*/ 24 h 28"/>
                    <a:gd name="T78" fmla="*/ 30 w 42"/>
                    <a:gd name="T79" fmla="*/ 24 h 28"/>
                    <a:gd name="T80" fmla="*/ 30 w 42"/>
                    <a:gd name="T81" fmla="*/ 24 h 28"/>
                    <a:gd name="T82" fmla="*/ 34 w 42"/>
                    <a:gd name="T83" fmla="*/ 26 h 28"/>
                    <a:gd name="T84" fmla="*/ 34 w 42"/>
                    <a:gd name="T85" fmla="*/ 28 h 28"/>
                    <a:gd name="T86" fmla="*/ 36 w 42"/>
                    <a:gd name="T87" fmla="*/ 28 h 28"/>
                    <a:gd name="T88" fmla="*/ 38 w 42"/>
                    <a:gd name="T89" fmla="*/ 24 h 28"/>
                    <a:gd name="T90" fmla="*/ 40 w 42"/>
                    <a:gd name="T91" fmla="*/ 22 h 28"/>
                    <a:gd name="T92" fmla="*/ 40 w 42"/>
                    <a:gd name="T93" fmla="*/ 20 h 28"/>
                    <a:gd name="T94" fmla="*/ 42 w 42"/>
                    <a:gd name="T95" fmla="*/ 22 h 28"/>
                    <a:gd name="T96" fmla="*/ 42 w 42"/>
                    <a:gd name="T97" fmla="*/ 22 h 28"/>
                    <a:gd name="T98" fmla="*/ 42 w 42"/>
                    <a:gd name="T99" fmla="*/ 22 h 28"/>
                    <a:gd name="T100" fmla="*/ 42 w 42"/>
                    <a:gd name="T101" fmla="*/ 22 h 2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2" h="28">
                      <a:moveTo>
                        <a:pt x="42" y="22"/>
                      </a:moveTo>
                      <a:lnTo>
                        <a:pt x="42" y="20"/>
                      </a:lnTo>
                      <a:lnTo>
                        <a:pt x="42" y="18"/>
                      </a:lnTo>
                      <a:lnTo>
                        <a:pt x="42" y="16"/>
                      </a:lnTo>
                      <a:lnTo>
                        <a:pt x="42" y="14"/>
                      </a:lnTo>
                      <a:lnTo>
                        <a:pt x="42" y="12"/>
                      </a:lnTo>
                      <a:lnTo>
                        <a:pt x="42" y="10"/>
                      </a:lnTo>
                      <a:lnTo>
                        <a:pt x="40" y="10"/>
                      </a:lnTo>
                      <a:lnTo>
                        <a:pt x="38" y="10"/>
                      </a:lnTo>
                      <a:lnTo>
                        <a:pt x="36" y="10"/>
                      </a:lnTo>
                      <a:lnTo>
                        <a:pt x="34" y="10"/>
                      </a:lnTo>
                      <a:lnTo>
                        <a:pt x="32" y="12"/>
                      </a:lnTo>
                      <a:lnTo>
                        <a:pt x="30" y="12"/>
                      </a:lnTo>
                      <a:lnTo>
                        <a:pt x="28" y="12"/>
                      </a:lnTo>
                      <a:lnTo>
                        <a:pt x="28" y="10"/>
                      </a:lnTo>
                      <a:lnTo>
                        <a:pt x="26" y="8"/>
                      </a:lnTo>
                      <a:lnTo>
                        <a:pt x="26" y="6"/>
                      </a:lnTo>
                      <a:lnTo>
                        <a:pt x="24" y="6"/>
                      </a:lnTo>
                      <a:lnTo>
                        <a:pt x="22" y="6"/>
                      </a:lnTo>
                      <a:lnTo>
                        <a:pt x="20" y="6"/>
                      </a:lnTo>
                      <a:lnTo>
                        <a:pt x="20" y="4"/>
                      </a:lnTo>
                      <a:lnTo>
                        <a:pt x="18" y="2"/>
                      </a:lnTo>
                      <a:lnTo>
                        <a:pt x="18" y="0"/>
                      </a:lnTo>
                      <a:lnTo>
                        <a:pt x="16" y="2"/>
                      </a:lnTo>
                      <a:lnTo>
                        <a:pt x="14" y="2"/>
                      </a:lnTo>
                      <a:lnTo>
                        <a:pt x="12" y="2"/>
                      </a:lnTo>
                      <a:lnTo>
                        <a:pt x="12" y="4"/>
                      </a:lnTo>
                      <a:lnTo>
                        <a:pt x="12" y="6"/>
                      </a:lnTo>
                      <a:lnTo>
                        <a:pt x="10" y="6"/>
                      </a:lnTo>
                      <a:lnTo>
                        <a:pt x="8" y="8"/>
                      </a:lnTo>
                      <a:lnTo>
                        <a:pt x="6" y="10"/>
                      </a:lnTo>
                      <a:lnTo>
                        <a:pt x="4" y="10"/>
                      </a:lnTo>
                      <a:lnTo>
                        <a:pt x="2" y="12"/>
                      </a:lnTo>
                      <a:lnTo>
                        <a:pt x="2" y="14"/>
                      </a:lnTo>
                      <a:lnTo>
                        <a:pt x="0" y="14"/>
                      </a:lnTo>
                      <a:lnTo>
                        <a:pt x="2" y="16"/>
                      </a:lnTo>
                      <a:lnTo>
                        <a:pt x="4" y="18"/>
                      </a:lnTo>
                      <a:lnTo>
                        <a:pt x="6" y="18"/>
                      </a:lnTo>
                      <a:lnTo>
                        <a:pt x="8" y="20"/>
                      </a:lnTo>
                      <a:lnTo>
                        <a:pt x="10" y="20"/>
                      </a:lnTo>
                      <a:lnTo>
                        <a:pt x="14" y="20"/>
                      </a:lnTo>
                      <a:lnTo>
                        <a:pt x="16" y="20"/>
                      </a:lnTo>
                      <a:lnTo>
                        <a:pt x="18" y="20"/>
                      </a:lnTo>
                      <a:lnTo>
                        <a:pt x="20" y="22"/>
                      </a:lnTo>
                      <a:lnTo>
                        <a:pt x="22" y="24"/>
                      </a:lnTo>
                      <a:lnTo>
                        <a:pt x="24" y="24"/>
                      </a:lnTo>
                      <a:lnTo>
                        <a:pt x="26" y="24"/>
                      </a:lnTo>
                      <a:lnTo>
                        <a:pt x="28" y="24"/>
                      </a:lnTo>
                      <a:lnTo>
                        <a:pt x="30" y="24"/>
                      </a:lnTo>
                      <a:lnTo>
                        <a:pt x="32" y="26"/>
                      </a:lnTo>
                      <a:lnTo>
                        <a:pt x="34" y="26"/>
                      </a:lnTo>
                      <a:lnTo>
                        <a:pt x="34" y="28"/>
                      </a:lnTo>
                      <a:lnTo>
                        <a:pt x="36" y="28"/>
                      </a:lnTo>
                      <a:lnTo>
                        <a:pt x="36" y="26"/>
                      </a:lnTo>
                      <a:lnTo>
                        <a:pt x="38" y="24"/>
                      </a:lnTo>
                      <a:lnTo>
                        <a:pt x="38" y="22"/>
                      </a:lnTo>
                      <a:lnTo>
                        <a:pt x="40" y="22"/>
                      </a:lnTo>
                      <a:lnTo>
                        <a:pt x="40" y="20"/>
                      </a:lnTo>
                      <a:lnTo>
                        <a:pt x="42" y="2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24" name="Freeform 16"/>
                <p:cNvSpPr>
                  <a:spLocks noChangeAspect="1"/>
                </p:cNvSpPr>
                <p:nvPr/>
              </p:nvSpPr>
              <p:spPr bwMode="gray">
                <a:xfrm>
                  <a:off x="1186" y="2055"/>
                  <a:ext cx="26" cy="50"/>
                </a:xfrm>
                <a:custGeom>
                  <a:avLst/>
                  <a:gdLst>
                    <a:gd name="T0" fmla="*/ 26 w 26"/>
                    <a:gd name="T1" fmla="*/ 8 h 50"/>
                    <a:gd name="T2" fmla="*/ 24 w 26"/>
                    <a:gd name="T3" fmla="*/ 6 h 50"/>
                    <a:gd name="T4" fmla="*/ 22 w 26"/>
                    <a:gd name="T5" fmla="*/ 4 h 50"/>
                    <a:gd name="T6" fmla="*/ 20 w 26"/>
                    <a:gd name="T7" fmla="*/ 4 h 50"/>
                    <a:gd name="T8" fmla="*/ 20 w 26"/>
                    <a:gd name="T9" fmla="*/ 2 h 50"/>
                    <a:gd name="T10" fmla="*/ 18 w 26"/>
                    <a:gd name="T11" fmla="*/ 0 h 50"/>
                    <a:gd name="T12" fmla="*/ 18 w 26"/>
                    <a:gd name="T13" fmla="*/ 0 h 50"/>
                    <a:gd name="T14" fmla="*/ 18 w 26"/>
                    <a:gd name="T15" fmla="*/ 0 h 50"/>
                    <a:gd name="T16" fmla="*/ 18 w 26"/>
                    <a:gd name="T17" fmla="*/ 2 h 50"/>
                    <a:gd name="T18" fmla="*/ 16 w 26"/>
                    <a:gd name="T19" fmla="*/ 6 h 50"/>
                    <a:gd name="T20" fmla="*/ 14 w 26"/>
                    <a:gd name="T21" fmla="*/ 8 h 50"/>
                    <a:gd name="T22" fmla="*/ 12 w 26"/>
                    <a:gd name="T23" fmla="*/ 10 h 50"/>
                    <a:gd name="T24" fmla="*/ 10 w 26"/>
                    <a:gd name="T25" fmla="*/ 10 h 50"/>
                    <a:gd name="T26" fmla="*/ 8 w 26"/>
                    <a:gd name="T27" fmla="*/ 10 h 50"/>
                    <a:gd name="T28" fmla="*/ 8 w 26"/>
                    <a:gd name="T29" fmla="*/ 8 h 50"/>
                    <a:gd name="T30" fmla="*/ 8 w 26"/>
                    <a:gd name="T31" fmla="*/ 8 h 50"/>
                    <a:gd name="T32" fmla="*/ 6 w 26"/>
                    <a:gd name="T33" fmla="*/ 8 h 50"/>
                    <a:gd name="T34" fmla="*/ 4 w 26"/>
                    <a:gd name="T35" fmla="*/ 12 h 50"/>
                    <a:gd name="T36" fmla="*/ 4 w 26"/>
                    <a:gd name="T37" fmla="*/ 12 h 50"/>
                    <a:gd name="T38" fmla="*/ 2 w 26"/>
                    <a:gd name="T39" fmla="*/ 24 h 50"/>
                    <a:gd name="T40" fmla="*/ 2 w 26"/>
                    <a:gd name="T41" fmla="*/ 34 h 50"/>
                    <a:gd name="T42" fmla="*/ 0 w 26"/>
                    <a:gd name="T43" fmla="*/ 40 h 50"/>
                    <a:gd name="T44" fmla="*/ 0 w 26"/>
                    <a:gd name="T45" fmla="*/ 44 h 50"/>
                    <a:gd name="T46" fmla="*/ 0 w 26"/>
                    <a:gd name="T47" fmla="*/ 48 h 50"/>
                    <a:gd name="T48" fmla="*/ 0 w 26"/>
                    <a:gd name="T49" fmla="*/ 50 h 50"/>
                    <a:gd name="T50" fmla="*/ 0 w 26"/>
                    <a:gd name="T51" fmla="*/ 50 h 50"/>
                    <a:gd name="T52" fmla="*/ 2 w 26"/>
                    <a:gd name="T53" fmla="*/ 50 h 50"/>
                    <a:gd name="T54" fmla="*/ 4 w 26"/>
                    <a:gd name="T55" fmla="*/ 50 h 50"/>
                    <a:gd name="T56" fmla="*/ 6 w 26"/>
                    <a:gd name="T57" fmla="*/ 50 h 50"/>
                    <a:gd name="T58" fmla="*/ 6 w 26"/>
                    <a:gd name="T59" fmla="*/ 46 h 50"/>
                    <a:gd name="T60" fmla="*/ 8 w 26"/>
                    <a:gd name="T61" fmla="*/ 42 h 50"/>
                    <a:gd name="T62" fmla="*/ 10 w 26"/>
                    <a:gd name="T63" fmla="*/ 40 h 50"/>
                    <a:gd name="T64" fmla="*/ 10 w 26"/>
                    <a:gd name="T65" fmla="*/ 40 h 50"/>
                    <a:gd name="T66" fmla="*/ 12 w 26"/>
                    <a:gd name="T67" fmla="*/ 40 h 50"/>
                    <a:gd name="T68" fmla="*/ 14 w 26"/>
                    <a:gd name="T69" fmla="*/ 42 h 50"/>
                    <a:gd name="T70" fmla="*/ 14 w 26"/>
                    <a:gd name="T71" fmla="*/ 42 h 50"/>
                    <a:gd name="T72" fmla="*/ 14 w 26"/>
                    <a:gd name="T73" fmla="*/ 40 h 50"/>
                    <a:gd name="T74" fmla="*/ 16 w 26"/>
                    <a:gd name="T75" fmla="*/ 38 h 50"/>
                    <a:gd name="T76" fmla="*/ 18 w 26"/>
                    <a:gd name="T77" fmla="*/ 36 h 50"/>
                    <a:gd name="T78" fmla="*/ 20 w 26"/>
                    <a:gd name="T79" fmla="*/ 32 h 50"/>
                    <a:gd name="T80" fmla="*/ 20 w 26"/>
                    <a:gd name="T81" fmla="*/ 26 h 50"/>
                    <a:gd name="T82" fmla="*/ 20 w 26"/>
                    <a:gd name="T83" fmla="*/ 22 h 50"/>
                    <a:gd name="T84" fmla="*/ 20 w 26"/>
                    <a:gd name="T85" fmla="*/ 20 h 50"/>
                    <a:gd name="T86" fmla="*/ 24 w 26"/>
                    <a:gd name="T87" fmla="*/ 14 h 50"/>
                    <a:gd name="T88" fmla="*/ 26 w 26"/>
                    <a:gd name="T89" fmla="*/ 10 h 50"/>
                    <a:gd name="T90" fmla="*/ 26 w 26"/>
                    <a:gd name="T91" fmla="*/ 8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6" h="50">
                      <a:moveTo>
                        <a:pt x="26" y="8"/>
                      </a:moveTo>
                      <a:lnTo>
                        <a:pt x="26" y="8"/>
                      </a:lnTo>
                      <a:lnTo>
                        <a:pt x="26" y="6"/>
                      </a:lnTo>
                      <a:lnTo>
                        <a:pt x="24" y="6"/>
                      </a:lnTo>
                      <a:lnTo>
                        <a:pt x="22" y="4"/>
                      </a:lnTo>
                      <a:lnTo>
                        <a:pt x="20" y="4"/>
                      </a:lnTo>
                      <a:lnTo>
                        <a:pt x="20" y="2"/>
                      </a:lnTo>
                      <a:lnTo>
                        <a:pt x="18" y="2"/>
                      </a:lnTo>
                      <a:lnTo>
                        <a:pt x="18" y="0"/>
                      </a:lnTo>
                      <a:lnTo>
                        <a:pt x="18" y="2"/>
                      </a:lnTo>
                      <a:lnTo>
                        <a:pt x="18" y="4"/>
                      </a:lnTo>
                      <a:lnTo>
                        <a:pt x="16" y="6"/>
                      </a:lnTo>
                      <a:lnTo>
                        <a:pt x="16" y="8"/>
                      </a:lnTo>
                      <a:lnTo>
                        <a:pt x="14" y="8"/>
                      </a:lnTo>
                      <a:lnTo>
                        <a:pt x="12" y="10"/>
                      </a:lnTo>
                      <a:lnTo>
                        <a:pt x="10" y="10"/>
                      </a:lnTo>
                      <a:lnTo>
                        <a:pt x="8" y="10"/>
                      </a:lnTo>
                      <a:lnTo>
                        <a:pt x="8" y="8"/>
                      </a:lnTo>
                      <a:lnTo>
                        <a:pt x="6" y="8"/>
                      </a:lnTo>
                      <a:lnTo>
                        <a:pt x="6" y="10"/>
                      </a:lnTo>
                      <a:lnTo>
                        <a:pt x="4" y="12"/>
                      </a:lnTo>
                      <a:lnTo>
                        <a:pt x="4" y="18"/>
                      </a:lnTo>
                      <a:lnTo>
                        <a:pt x="2" y="24"/>
                      </a:lnTo>
                      <a:lnTo>
                        <a:pt x="2" y="30"/>
                      </a:lnTo>
                      <a:lnTo>
                        <a:pt x="2" y="34"/>
                      </a:lnTo>
                      <a:lnTo>
                        <a:pt x="2" y="38"/>
                      </a:lnTo>
                      <a:lnTo>
                        <a:pt x="0" y="40"/>
                      </a:lnTo>
                      <a:lnTo>
                        <a:pt x="0" y="42"/>
                      </a:lnTo>
                      <a:lnTo>
                        <a:pt x="0" y="44"/>
                      </a:lnTo>
                      <a:lnTo>
                        <a:pt x="0" y="46"/>
                      </a:lnTo>
                      <a:lnTo>
                        <a:pt x="0" y="48"/>
                      </a:lnTo>
                      <a:lnTo>
                        <a:pt x="0" y="50"/>
                      </a:lnTo>
                      <a:lnTo>
                        <a:pt x="2" y="50"/>
                      </a:lnTo>
                      <a:lnTo>
                        <a:pt x="4" y="50"/>
                      </a:lnTo>
                      <a:lnTo>
                        <a:pt x="6" y="50"/>
                      </a:lnTo>
                      <a:lnTo>
                        <a:pt x="6" y="46"/>
                      </a:lnTo>
                      <a:lnTo>
                        <a:pt x="8" y="44"/>
                      </a:lnTo>
                      <a:lnTo>
                        <a:pt x="8" y="42"/>
                      </a:lnTo>
                      <a:lnTo>
                        <a:pt x="10" y="40"/>
                      </a:lnTo>
                      <a:lnTo>
                        <a:pt x="12" y="40"/>
                      </a:lnTo>
                      <a:lnTo>
                        <a:pt x="12" y="42"/>
                      </a:lnTo>
                      <a:lnTo>
                        <a:pt x="14" y="42"/>
                      </a:lnTo>
                      <a:lnTo>
                        <a:pt x="14" y="40"/>
                      </a:lnTo>
                      <a:lnTo>
                        <a:pt x="16" y="40"/>
                      </a:lnTo>
                      <a:lnTo>
                        <a:pt x="16" y="38"/>
                      </a:lnTo>
                      <a:lnTo>
                        <a:pt x="18" y="38"/>
                      </a:lnTo>
                      <a:lnTo>
                        <a:pt x="18" y="36"/>
                      </a:lnTo>
                      <a:lnTo>
                        <a:pt x="20" y="34"/>
                      </a:lnTo>
                      <a:lnTo>
                        <a:pt x="20" y="32"/>
                      </a:lnTo>
                      <a:lnTo>
                        <a:pt x="20" y="30"/>
                      </a:lnTo>
                      <a:lnTo>
                        <a:pt x="20" y="26"/>
                      </a:lnTo>
                      <a:lnTo>
                        <a:pt x="20" y="24"/>
                      </a:lnTo>
                      <a:lnTo>
                        <a:pt x="20" y="22"/>
                      </a:lnTo>
                      <a:lnTo>
                        <a:pt x="20" y="20"/>
                      </a:lnTo>
                      <a:lnTo>
                        <a:pt x="22" y="18"/>
                      </a:lnTo>
                      <a:lnTo>
                        <a:pt x="24" y="14"/>
                      </a:lnTo>
                      <a:lnTo>
                        <a:pt x="24" y="12"/>
                      </a:lnTo>
                      <a:lnTo>
                        <a:pt x="26" y="10"/>
                      </a:lnTo>
                      <a:lnTo>
                        <a:pt x="26" y="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25" name="Freeform 17"/>
                <p:cNvSpPr>
                  <a:spLocks noChangeAspect="1"/>
                </p:cNvSpPr>
                <p:nvPr/>
              </p:nvSpPr>
              <p:spPr bwMode="gray">
                <a:xfrm>
                  <a:off x="1182" y="2101"/>
                  <a:ext cx="104" cy="60"/>
                </a:xfrm>
                <a:custGeom>
                  <a:avLst/>
                  <a:gdLst>
                    <a:gd name="T0" fmla="*/ 36 w 104"/>
                    <a:gd name="T1" fmla="*/ 56 h 60"/>
                    <a:gd name="T2" fmla="*/ 40 w 104"/>
                    <a:gd name="T3" fmla="*/ 54 h 60"/>
                    <a:gd name="T4" fmla="*/ 38 w 104"/>
                    <a:gd name="T5" fmla="*/ 50 h 60"/>
                    <a:gd name="T6" fmla="*/ 40 w 104"/>
                    <a:gd name="T7" fmla="*/ 44 h 60"/>
                    <a:gd name="T8" fmla="*/ 46 w 104"/>
                    <a:gd name="T9" fmla="*/ 44 h 60"/>
                    <a:gd name="T10" fmla="*/ 48 w 104"/>
                    <a:gd name="T11" fmla="*/ 44 h 60"/>
                    <a:gd name="T12" fmla="*/ 52 w 104"/>
                    <a:gd name="T13" fmla="*/ 40 h 60"/>
                    <a:gd name="T14" fmla="*/ 54 w 104"/>
                    <a:gd name="T15" fmla="*/ 42 h 60"/>
                    <a:gd name="T16" fmla="*/ 62 w 104"/>
                    <a:gd name="T17" fmla="*/ 40 h 60"/>
                    <a:gd name="T18" fmla="*/ 66 w 104"/>
                    <a:gd name="T19" fmla="*/ 34 h 60"/>
                    <a:gd name="T20" fmla="*/ 68 w 104"/>
                    <a:gd name="T21" fmla="*/ 32 h 60"/>
                    <a:gd name="T22" fmla="*/ 72 w 104"/>
                    <a:gd name="T23" fmla="*/ 30 h 60"/>
                    <a:gd name="T24" fmla="*/ 72 w 104"/>
                    <a:gd name="T25" fmla="*/ 28 h 60"/>
                    <a:gd name="T26" fmla="*/ 76 w 104"/>
                    <a:gd name="T27" fmla="*/ 24 h 60"/>
                    <a:gd name="T28" fmla="*/ 82 w 104"/>
                    <a:gd name="T29" fmla="*/ 28 h 60"/>
                    <a:gd name="T30" fmla="*/ 88 w 104"/>
                    <a:gd name="T31" fmla="*/ 24 h 60"/>
                    <a:gd name="T32" fmla="*/ 92 w 104"/>
                    <a:gd name="T33" fmla="*/ 24 h 60"/>
                    <a:gd name="T34" fmla="*/ 100 w 104"/>
                    <a:gd name="T35" fmla="*/ 24 h 60"/>
                    <a:gd name="T36" fmla="*/ 102 w 104"/>
                    <a:gd name="T37" fmla="*/ 22 h 60"/>
                    <a:gd name="T38" fmla="*/ 104 w 104"/>
                    <a:gd name="T39" fmla="*/ 20 h 60"/>
                    <a:gd name="T40" fmla="*/ 100 w 104"/>
                    <a:gd name="T41" fmla="*/ 14 h 60"/>
                    <a:gd name="T42" fmla="*/ 96 w 104"/>
                    <a:gd name="T43" fmla="*/ 12 h 60"/>
                    <a:gd name="T44" fmla="*/ 94 w 104"/>
                    <a:gd name="T45" fmla="*/ 12 h 60"/>
                    <a:gd name="T46" fmla="*/ 86 w 104"/>
                    <a:gd name="T47" fmla="*/ 6 h 60"/>
                    <a:gd name="T48" fmla="*/ 82 w 104"/>
                    <a:gd name="T49" fmla="*/ 6 h 60"/>
                    <a:gd name="T50" fmla="*/ 78 w 104"/>
                    <a:gd name="T51" fmla="*/ 2 h 60"/>
                    <a:gd name="T52" fmla="*/ 70 w 104"/>
                    <a:gd name="T53" fmla="*/ 2 h 60"/>
                    <a:gd name="T54" fmla="*/ 68 w 104"/>
                    <a:gd name="T55" fmla="*/ 4 h 60"/>
                    <a:gd name="T56" fmla="*/ 60 w 104"/>
                    <a:gd name="T57" fmla="*/ 0 h 60"/>
                    <a:gd name="T58" fmla="*/ 54 w 104"/>
                    <a:gd name="T59" fmla="*/ 6 h 60"/>
                    <a:gd name="T60" fmla="*/ 48 w 104"/>
                    <a:gd name="T61" fmla="*/ 8 h 60"/>
                    <a:gd name="T62" fmla="*/ 44 w 104"/>
                    <a:gd name="T63" fmla="*/ 6 h 60"/>
                    <a:gd name="T64" fmla="*/ 40 w 104"/>
                    <a:gd name="T65" fmla="*/ 4 h 60"/>
                    <a:gd name="T66" fmla="*/ 34 w 104"/>
                    <a:gd name="T67" fmla="*/ 6 h 60"/>
                    <a:gd name="T68" fmla="*/ 30 w 104"/>
                    <a:gd name="T69" fmla="*/ 6 h 60"/>
                    <a:gd name="T70" fmla="*/ 28 w 104"/>
                    <a:gd name="T71" fmla="*/ 2 h 60"/>
                    <a:gd name="T72" fmla="*/ 22 w 104"/>
                    <a:gd name="T73" fmla="*/ 4 h 60"/>
                    <a:gd name="T74" fmla="*/ 20 w 104"/>
                    <a:gd name="T75" fmla="*/ 6 h 60"/>
                    <a:gd name="T76" fmla="*/ 14 w 104"/>
                    <a:gd name="T77" fmla="*/ 12 h 60"/>
                    <a:gd name="T78" fmla="*/ 6 w 104"/>
                    <a:gd name="T79" fmla="*/ 18 h 60"/>
                    <a:gd name="T80" fmla="*/ 4 w 104"/>
                    <a:gd name="T81" fmla="*/ 22 h 60"/>
                    <a:gd name="T82" fmla="*/ 2 w 104"/>
                    <a:gd name="T83" fmla="*/ 28 h 60"/>
                    <a:gd name="T84" fmla="*/ 0 w 104"/>
                    <a:gd name="T85" fmla="*/ 34 h 60"/>
                    <a:gd name="T86" fmla="*/ 6 w 104"/>
                    <a:gd name="T87" fmla="*/ 36 h 60"/>
                    <a:gd name="T88" fmla="*/ 8 w 104"/>
                    <a:gd name="T89" fmla="*/ 38 h 60"/>
                    <a:gd name="T90" fmla="*/ 10 w 104"/>
                    <a:gd name="T91" fmla="*/ 42 h 60"/>
                    <a:gd name="T92" fmla="*/ 18 w 104"/>
                    <a:gd name="T93" fmla="*/ 40 h 60"/>
                    <a:gd name="T94" fmla="*/ 24 w 104"/>
                    <a:gd name="T95" fmla="*/ 40 h 60"/>
                    <a:gd name="T96" fmla="*/ 24 w 104"/>
                    <a:gd name="T97" fmla="*/ 50 h 60"/>
                    <a:gd name="T98" fmla="*/ 26 w 104"/>
                    <a:gd name="T99" fmla="*/ 52 h 60"/>
                    <a:gd name="T100" fmla="*/ 30 w 104"/>
                    <a:gd name="T101" fmla="*/ 54 h 60"/>
                    <a:gd name="T102" fmla="*/ 30 w 104"/>
                    <a:gd name="T103" fmla="*/ 58 h 60"/>
                    <a:gd name="T104" fmla="*/ 32 w 104"/>
                    <a:gd name="T105" fmla="*/ 58 h 6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04" h="60">
                      <a:moveTo>
                        <a:pt x="36" y="58"/>
                      </a:moveTo>
                      <a:lnTo>
                        <a:pt x="36" y="58"/>
                      </a:lnTo>
                      <a:lnTo>
                        <a:pt x="36" y="56"/>
                      </a:lnTo>
                      <a:lnTo>
                        <a:pt x="36" y="54"/>
                      </a:lnTo>
                      <a:lnTo>
                        <a:pt x="38" y="54"/>
                      </a:lnTo>
                      <a:lnTo>
                        <a:pt x="40" y="54"/>
                      </a:lnTo>
                      <a:lnTo>
                        <a:pt x="40" y="52"/>
                      </a:lnTo>
                      <a:lnTo>
                        <a:pt x="38" y="50"/>
                      </a:lnTo>
                      <a:lnTo>
                        <a:pt x="38" y="48"/>
                      </a:lnTo>
                      <a:lnTo>
                        <a:pt x="38" y="46"/>
                      </a:lnTo>
                      <a:lnTo>
                        <a:pt x="38" y="44"/>
                      </a:lnTo>
                      <a:lnTo>
                        <a:pt x="40" y="44"/>
                      </a:lnTo>
                      <a:lnTo>
                        <a:pt x="42" y="44"/>
                      </a:lnTo>
                      <a:lnTo>
                        <a:pt x="44" y="44"/>
                      </a:lnTo>
                      <a:lnTo>
                        <a:pt x="46" y="44"/>
                      </a:lnTo>
                      <a:lnTo>
                        <a:pt x="48" y="44"/>
                      </a:lnTo>
                      <a:lnTo>
                        <a:pt x="48" y="42"/>
                      </a:lnTo>
                      <a:lnTo>
                        <a:pt x="50" y="40"/>
                      </a:lnTo>
                      <a:lnTo>
                        <a:pt x="52" y="40"/>
                      </a:lnTo>
                      <a:lnTo>
                        <a:pt x="54" y="40"/>
                      </a:lnTo>
                      <a:lnTo>
                        <a:pt x="54" y="42"/>
                      </a:lnTo>
                      <a:lnTo>
                        <a:pt x="56" y="42"/>
                      </a:lnTo>
                      <a:lnTo>
                        <a:pt x="58" y="42"/>
                      </a:lnTo>
                      <a:lnTo>
                        <a:pt x="60" y="40"/>
                      </a:lnTo>
                      <a:lnTo>
                        <a:pt x="62" y="40"/>
                      </a:lnTo>
                      <a:lnTo>
                        <a:pt x="64" y="38"/>
                      </a:lnTo>
                      <a:lnTo>
                        <a:pt x="66" y="36"/>
                      </a:lnTo>
                      <a:lnTo>
                        <a:pt x="66" y="34"/>
                      </a:lnTo>
                      <a:lnTo>
                        <a:pt x="66" y="32"/>
                      </a:lnTo>
                      <a:lnTo>
                        <a:pt x="68" y="32"/>
                      </a:lnTo>
                      <a:lnTo>
                        <a:pt x="70" y="30"/>
                      </a:lnTo>
                      <a:lnTo>
                        <a:pt x="72" y="30"/>
                      </a:lnTo>
                      <a:lnTo>
                        <a:pt x="72" y="28"/>
                      </a:lnTo>
                      <a:lnTo>
                        <a:pt x="74" y="26"/>
                      </a:lnTo>
                      <a:lnTo>
                        <a:pt x="74" y="24"/>
                      </a:lnTo>
                      <a:lnTo>
                        <a:pt x="76" y="24"/>
                      </a:lnTo>
                      <a:lnTo>
                        <a:pt x="78" y="24"/>
                      </a:lnTo>
                      <a:lnTo>
                        <a:pt x="80" y="26"/>
                      </a:lnTo>
                      <a:lnTo>
                        <a:pt x="82" y="28"/>
                      </a:lnTo>
                      <a:lnTo>
                        <a:pt x="84" y="28"/>
                      </a:lnTo>
                      <a:lnTo>
                        <a:pt x="86" y="28"/>
                      </a:lnTo>
                      <a:lnTo>
                        <a:pt x="88" y="26"/>
                      </a:lnTo>
                      <a:lnTo>
                        <a:pt x="88" y="24"/>
                      </a:lnTo>
                      <a:lnTo>
                        <a:pt x="90" y="24"/>
                      </a:lnTo>
                      <a:lnTo>
                        <a:pt x="92" y="24"/>
                      </a:lnTo>
                      <a:lnTo>
                        <a:pt x="94" y="24"/>
                      </a:lnTo>
                      <a:lnTo>
                        <a:pt x="96" y="24"/>
                      </a:lnTo>
                      <a:lnTo>
                        <a:pt x="98" y="24"/>
                      </a:lnTo>
                      <a:lnTo>
                        <a:pt x="100" y="24"/>
                      </a:lnTo>
                      <a:lnTo>
                        <a:pt x="102" y="22"/>
                      </a:lnTo>
                      <a:lnTo>
                        <a:pt x="104" y="22"/>
                      </a:lnTo>
                      <a:lnTo>
                        <a:pt x="104" y="20"/>
                      </a:lnTo>
                      <a:lnTo>
                        <a:pt x="102" y="18"/>
                      </a:lnTo>
                      <a:lnTo>
                        <a:pt x="102" y="16"/>
                      </a:lnTo>
                      <a:lnTo>
                        <a:pt x="100" y="14"/>
                      </a:lnTo>
                      <a:lnTo>
                        <a:pt x="98" y="14"/>
                      </a:lnTo>
                      <a:lnTo>
                        <a:pt x="96" y="14"/>
                      </a:lnTo>
                      <a:lnTo>
                        <a:pt x="96" y="12"/>
                      </a:lnTo>
                      <a:lnTo>
                        <a:pt x="94" y="12"/>
                      </a:lnTo>
                      <a:lnTo>
                        <a:pt x="92" y="10"/>
                      </a:lnTo>
                      <a:lnTo>
                        <a:pt x="90" y="10"/>
                      </a:lnTo>
                      <a:lnTo>
                        <a:pt x="88" y="8"/>
                      </a:lnTo>
                      <a:lnTo>
                        <a:pt x="86" y="6"/>
                      </a:lnTo>
                      <a:lnTo>
                        <a:pt x="84" y="6"/>
                      </a:lnTo>
                      <a:lnTo>
                        <a:pt x="82" y="6"/>
                      </a:lnTo>
                      <a:lnTo>
                        <a:pt x="80" y="6"/>
                      </a:lnTo>
                      <a:lnTo>
                        <a:pt x="80" y="4"/>
                      </a:lnTo>
                      <a:lnTo>
                        <a:pt x="78" y="2"/>
                      </a:lnTo>
                      <a:lnTo>
                        <a:pt x="76" y="2"/>
                      </a:lnTo>
                      <a:lnTo>
                        <a:pt x="74" y="2"/>
                      </a:lnTo>
                      <a:lnTo>
                        <a:pt x="72" y="2"/>
                      </a:lnTo>
                      <a:lnTo>
                        <a:pt x="70" y="2"/>
                      </a:lnTo>
                      <a:lnTo>
                        <a:pt x="68" y="4"/>
                      </a:lnTo>
                      <a:lnTo>
                        <a:pt x="66" y="2"/>
                      </a:lnTo>
                      <a:lnTo>
                        <a:pt x="64" y="2"/>
                      </a:lnTo>
                      <a:lnTo>
                        <a:pt x="62" y="2"/>
                      </a:lnTo>
                      <a:lnTo>
                        <a:pt x="62" y="0"/>
                      </a:lnTo>
                      <a:lnTo>
                        <a:pt x="60" y="0"/>
                      </a:lnTo>
                      <a:lnTo>
                        <a:pt x="58" y="0"/>
                      </a:lnTo>
                      <a:lnTo>
                        <a:pt x="58" y="2"/>
                      </a:lnTo>
                      <a:lnTo>
                        <a:pt x="56" y="2"/>
                      </a:lnTo>
                      <a:lnTo>
                        <a:pt x="54" y="4"/>
                      </a:lnTo>
                      <a:lnTo>
                        <a:pt x="54" y="6"/>
                      </a:lnTo>
                      <a:lnTo>
                        <a:pt x="52" y="6"/>
                      </a:lnTo>
                      <a:lnTo>
                        <a:pt x="52" y="8"/>
                      </a:lnTo>
                      <a:lnTo>
                        <a:pt x="50" y="8"/>
                      </a:lnTo>
                      <a:lnTo>
                        <a:pt x="48" y="8"/>
                      </a:lnTo>
                      <a:lnTo>
                        <a:pt x="46" y="6"/>
                      </a:lnTo>
                      <a:lnTo>
                        <a:pt x="44" y="6"/>
                      </a:lnTo>
                      <a:lnTo>
                        <a:pt x="42" y="6"/>
                      </a:lnTo>
                      <a:lnTo>
                        <a:pt x="40" y="4"/>
                      </a:lnTo>
                      <a:lnTo>
                        <a:pt x="38" y="4"/>
                      </a:lnTo>
                      <a:lnTo>
                        <a:pt x="36" y="4"/>
                      </a:lnTo>
                      <a:lnTo>
                        <a:pt x="34" y="6"/>
                      </a:lnTo>
                      <a:lnTo>
                        <a:pt x="32" y="6"/>
                      </a:lnTo>
                      <a:lnTo>
                        <a:pt x="30" y="6"/>
                      </a:lnTo>
                      <a:lnTo>
                        <a:pt x="30" y="4"/>
                      </a:lnTo>
                      <a:lnTo>
                        <a:pt x="30" y="2"/>
                      </a:lnTo>
                      <a:lnTo>
                        <a:pt x="28" y="2"/>
                      </a:lnTo>
                      <a:lnTo>
                        <a:pt x="26" y="2"/>
                      </a:lnTo>
                      <a:lnTo>
                        <a:pt x="24" y="4"/>
                      </a:lnTo>
                      <a:lnTo>
                        <a:pt x="22" y="4"/>
                      </a:lnTo>
                      <a:lnTo>
                        <a:pt x="22" y="6"/>
                      </a:lnTo>
                      <a:lnTo>
                        <a:pt x="20" y="6"/>
                      </a:lnTo>
                      <a:lnTo>
                        <a:pt x="20" y="8"/>
                      </a:lnTo>
                      <a:lnTo>
                        <a:pt x="18" y="8"/>
                      </a:lnTo>
                      <a:lnTo>
                        <a:pt x="18" y="10"/>
                      </a:lnTo>
                      <a:lnTo>
                        <a:pt x="16" y="10"/>
                      </a:lnTo>
                      <a:lnTo>
                        <a:pt x="14" y="12"/>
                      </a:lnTo>
                      <a:lnTo>
                        <a:pt x="12" y="12"/>
                      </a:lnTo>
                      <a:lnTo>
                        <a:pt x="10" y="14"/>
                      </a:lnTo>
                      <a:lnTo>
                        <a:pt x="8" y="14"/>
                      </a:lnTo>
                      <a:lnTo>
                        <a:pt x="8" y="16"/>
                      </a:lnTo>
                      <a:lnTo>
                        <a:pt x="6" y="18"/>
                      </a:lnTo>
                      <a:lnTo>
                        <a:pt x="6" y="20"/>
                      </a:lnTo>
                      <a:lnTo>
                        <a:pt x="4" y="20"/>
                      </a:lnTo>
                      <a:lnTo>
                        <a:pt x="4" y="22"/>
                      </a:lnTo>
                      <a:lnTo>
                        <a:pt x="4" y="24"/>
                      </a:lnTo>
                      <a:lnTo>
                        <a:pt x="4" y="26"/>
                      </a:lnTo>
                      <a:lnTo>
                        <a:pt x="2" y="28"/>
                      </a:lnTo>
                      <a:lnTo>
                        <a:pt x="2" y="30"/>
                      </a:lnTo>
                      <a:lnTo>
                        <a:pt x="0" y="32"/>
                      </a:lnTo>
                      <a:lnTo>
                        <a:pt x="0" y="34"/>
                      </a:lnTo>
                      <a:lnTo>
                        <a:pt x="2" y="34"/>
                      </a:lnTo>
                      <a:lnTo>
                        <a:pt x="2" y="36"/>
                      </a:lnTo>
                      <a:lnTo>
                        <a:pt x="4" y="36"/>
                      </a:lnTo>
                      <a:lnTo>
                        <a:pt x="6" y="36"/>
                      </a:lnTo>
                      <a:lnTo>
                        <a:pt x="8" y="36"/>
                      </a:lnTo>
                      <a:lnTo>
                        <a:pt x="8" y="38"/>
                      </a:lnTo>
                      <a:lnTo>
                        <a:pt x="8" y="40"/>
                      </a:lnTo>
                      <a:lnTo>
                        <a:pt x="10" y="40"/>
                      </a:lnTo>
                      <a:lnTo>
                        <a:pt x="10" y="42"/>
                      </a:lnTo>
                      <a:lnTo>
                        <a:pt x="12" y="42"/>
                      </a:lnTo>
                      <a:lnTo>
                        <a:pt x="14" y="42"/>
                      </a:lnTo>
                      <a:lnTo>
                        <a:pt x="16" y="40"/>
                      </a:lnTo>
                      <a:lnTo>
                        <a:pt x="18" y="40"/>
                      </a:lnTo>
                      <a:lnTo>
                        <a:pt x="20" y="40"/>
                      </a:lnTo>
                      <a:lnTo>
                        <a:pt x="22" y="40"/>
                      </a:lnTo>
                      <a:lnTo>
                        <a:pt x="24" y="40"/>
                      </a:lnTo>
                      <a:lnTo>
                        <a:pt x="24" y="42"/>
                      </a:lnTo>
                      <a:lnTo>
                        <a:pt x="24" y="44"/>
                      </a:lnTo>
                      <a:lnTo>
                        <a:pt x="24" y="46"/>
                      </a:lnTo>
                      <a:lnTo>
                        <a:pt x="24" y="48"/>
                      </a:lnTo>
                      <a:lnTo>
                        <a:pt x="24" y="50"/>
                      </a:lnTo>
                      <a:lnTo>
                        <a:pt x="24" y="52"/>
                      </a:lnTo>
                      <a:lnTo>
                        <a:pt x="26" y="52"/>
                      </a:lnTo>
                      <a:lnTo>
                        <a:pt x="28" y="52"/>
                      </a:lnTo>
                      <a:lnTo>
                        <a:pt x="30" y="54"/>
                      </a:lnTo>
                      <a:lnTo>
                        <a:pt x="30" y="56"/>
                      </a:lnTo>
                      <a:lnTo>
                        <a:pt x="30" y="58"/>
                      </a:lnTo>
                      <a:lnTo>
                        <a:pt x="30" y="60"/>
                      </a:lnTo>
                      <a:lnTo>
                        <a:pt x="30" y="58"/>
                      </a:lnTo>
                      <a:lnTo>
                        <a:pt x="32" y="58"/>
                      </a:lnTo>
                      <a:lnTo>
                        <a:pt x="34" y="58"/>
                      </a:lnTo>
                      <a:lnTo>
                        <a:pt x="36" y="5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26" name="Freeform 18"/>
                <p:cNvSpPr>
                  <a:spLocks noChangeAspect="1"/>
                </p:cNvSpPr>
                <p:nvPr/>
              </p:nvSpPr>
              <p:spPr bwMode="gray">
                <a:xfrm>
                  <a:off x="1642" y="2247"/>
                  <a:ext cx="78" cy="140"/>
                </a:xfrm>
                <a:custGeom>
                  <a:avLst/>
                  <a:gdLst>
                    <a:gd name="T0" fmla="*/ 14 w 78"/>
                    <a:gd name="T1" fmla="*/ 14 h 140"/>
                    <a:gd name="T2" fmla="*/ 14 w 78"/>
                    <a:gd name="T3" fmla="*/ 24 h 140"/>
                    <a:gd name="T4" fmla="*/ 18 w 78"/>
                    <a:gd name="T5" fmla="*/ 24 h 140"/>
                    <a:gd name="T6" fmla="*/ 16 w 78"/>
                    <a:gd name="T7" fmla="*/ 30 h 140"/>
                    <a:gd name="T8" fmla="*/ 2 w 78"/>
                    <a:gd name="T9" fmla="*/ 34 h 140"/>
                    <a:gd name="T10" fmla="*/ 6 w 78"/>
                    <a:gd name="T11" fmla="*/ 38 h 140"/>
                    <a:gd name="T12" fmla="*/ 2 w 78"/>
                    <a:gd name="T13" fmla="*/ 44 h 140"/>
                    <a:gd name="T14" fmla="*/ 0 w 78"/>
                    <a:gd name="T15" fmla="*/ 50 h 140"/>
                    <a:gd name="T16" fmla="*/ 10 w 78"/>
                    <a:gd name="T17" fmla="*/ 62 h 140"/>
                    <a:gd name="T18" fmla="*/ 16 w 78"/>
                    <a:gd name="T19" fmla="*/ 64 h 140"/>
                    <a:gd name="T20" fmla="*/ 18 w 78"/>
                    <a:gd name="T21" fmla="*/ 60 h 140"/>
                    <a:gd name="T22" fmla="*/ 22 w 78"/>
                    <a:gd name="T23" fmla="*/ 64 h 140"/>
                    <a:gd name="T24" fmla="*/ 20 w 78"/>
                    <a:gd name="T25" fmla="*/ 74 h 140"/>
                    <a:gd name="T26" fmla="*/ 22 w 78"/>
                    <a:gd name="T27" fmla="*/ 78 h 140"/>
                    <a:gd name="T28" fmla="*/ 26 w 78"/>
                    <a:gd name="T29" fmla="*/ 78 h 140"/>
                    <a:gd name="T30" fmla="*/ 26 w 78"/>
                    <a:gd name="T31" fmla="*/ 84 h 140"/>
                    <a:gd name="T32" fmla="*/ 30 w 78"/>
                    <a:gd name="T33" fmla="*/ 86 h 140"/>
                    <a:gd name="T34" fmla="*/ 24 w 78"/>
                    <a:gd name="T35" fmla="*/ 94 h 140"/>
                    <a:gd name="T36" fmla="*/ 24 w 78"/>
                    <a:gd name="T37" fmla="*/ 102 h 140"/>
                    <a:gd name="T38" fmla="*/ 22 w 78"/>
                    <a:gd name="T39" fmla="*/ 106 h 140"/>
                    <a:gd name="T40" fmla="*/ 22 w 78"/>
                    <a:gd name="T41" fmla="*/ 116 h 140"/>
                    <a:gd name="T42" fmla="*/ 26 w 78"/>
                    <a:gd name="T43" fmla="*/ 124 h 140"/>
                    <a:gd name="T44" fmla="*/ 28 w 78"/>
                    <a:gd name="T45" fmla="*/ 130 h 140"/>
                    <a:gd name="T46" fmla="*/ 34 w 78"/>
                    <a:gd name="T47" fmla="*/ 136 h 140"/>
                    <a:gd name="T48" fmla="*/ 38 w 78"/>
                    <a:gd name="T49" fmla="*/ 138 h 140"/>
                    <a:gd name="T50" fmla="*/ 38 w 78"/>
                    <a:gd name="T51" fmla="*/ 140 h 140"/>
                    <a:gd name="T52" fmla="*/ 48 w 78"/>
                    <a:gd name="T53" fmla="*/ 140 h 140"/>
                    <a:gd name="T54" fmla="*/ 50 w 78"/>
                    <a:gd name="T55" fmla="*/ 134 h 140"/>
                    <a:gd name="T56" fmla="*/ 56 w 78"/>
                    <a:gd name="T57" fmla="*/ 134 h 140"/>
                    <a:gd name="T58" fmla="*/ 58 w 78"/>
                    <a:gd name="T59" fmla="*/ 130 h 140"/>
                    <a:gd name="T60" fmla="*/ 64 w 78"/>
                    <a:gd name="T61" fmla="*/ 130 h 140"/>
                    <a:gd name="T62" fmla="*/ 66 w 78"/>
                    <a:gd name="T63" fmla="*/ 126 h 140"/>
                    <a:gd name="T64" fmla="*/ 74 w 78"/>
                    <a:gd name="T65" fmla="*/ 126 h 140"/>
                    <a:gd name="T66" fmla="*/ 78 w 78"/>
                    <a:gd name="T67" fmla="*/ 126 h 140"/>
                    <a:gd name="T68" fmla="*/ 76 w 78"/>
                    <a:gd name="T69" fmla="*/ 120 h 140"/>
                    <a:gd name="T70" fmla="*/ 68 w 78"/>
                    <a:gd name="T71" fmla="*/ 108 h 140"/>
                    <a:gd name="T72" fmla="*/ 68 w 78"/>
                    <a:gd name="T73" fmla="*/ 98 h 140"/>
                    <a:gd name="T74" fmla="*/ 66 w 78"/>
                    <a:gd name="T75" fmla="*/ 98 h 140"/>
                    <a:gd name="T76" fmla="*/ 60 w 78"/>
                    <a:gd name="T77" fmla="*/ 96 h 140"/>
                    <a:gd name="T78" fmla="*/ 56 w 78"/>
                    <a:gd name="T79" fmla="*/ 88 h 140"/>
                    <a:gd name="T80" fmla="*/ 56 w 78"/>
                    <a:gd name="T81" fmla="*/ 80 h 140"/>
                    <a:gd name="T82" fmla="*/ 58 w 78"/>
                    <a:gd name="T83" fmla="*/ 78 h 140"/>
                    <a:gd name="T84" fmla="*/ 60 w 78"/>
                    <a:gd name="T85" fmla="*/ 68 h 140"/>
                    <a:gd name="T86" fmla="*/ 72 w 78"/>
                    <a:gd name="T87" fmla="*/ 64 h 140"/>
                    <a:gd name="T88" fmla="*/ 68 w 78"/>
                    <a:gd name="T89" fmla="*/ 56 h 140"/>
                    <a:gd name="T90" fmla="*/ 72 w 78"/>
                    <a:gd name="T91" fmla="*/ 50 h 140"/>
                    <a:gd name="T92" fmla="*/ 72 w 78"/>
                    <a:gd name="T93" fmla="*/ 42 h 140"/>
                    <a:gd name="T94" fmla="*/ 66 w 78"/>
                    <a:gd name="T95" fmla="*/ 42 h 140"/>
                    <a:gd name="T96" fmla="*/ 64 w 78"/>
                    <a:gd name="T97" fmla="*/ 38 h 140"/>
                    <a:gd name="T98" fmla="*/ 62 w 78"/>
                    <a:gd name="T99" fmla="*/ 36 h 140"/>
                    <a:gd name="T100" fmla="*/ 50 w 78"/>
                    <a:gd name="T101" fmla="*/ 32 h 140"/>
                    <a:gd name="T102" fmla="*/ 46 w 78"/>
                    <a:gd name="T103" fmla="*/ 40 h 140"/>
                    <a:gd name="T104" fmla="*/ 48 w 78"/>
                    <a:gd name="T105" fmla="*/ 32 h 140"/>
                    <a:gd name="T106" fmla="*/ 50 w 78"/>
                    <a:gd name="T107" fmla="*/ 22 h 140"/>
                    <a:gd name="T108" fmla="*/ 44 w 78"/>
                    <a:gd name="T109" fmla="*/ 10 h 140"/>
                    <a:gd name="T110" fmla="*/ 34 w 78"/>
                    <a:gd name="T111" fmla="*/ 4 h 140"/>
                    <a:gd name="T112" fmla="*/ 28 w 78"/>
                    <a:gd name="T113" fmla="*/ 0 h 140"/>
                    <a:gd name="T114" fmla="*/ 24 w 78"/>
                    <a:gd name="T115" fmla="*/ 6 h 140"/>
                    <a:gd name="T116" fmla="*/ 22 w 78"/>
                    <a:gd name="T117" fmla="*/ 10 h 14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8" h="140">
                      <a:moveTo>
                        <a:pt x="20" y="10"/>
                      </a:moveTo>
                      <a:lnTo>
                        <a:pt x="20" y="10"/>
                      </a:lnTo>
                      <a:lnTo>
                        <a:pt x="18" y="12"/>
                      </a:lnTo>
                      <a:lnTo>
                        <a:pt x="16" y="12"/>
                      </a:lnTo>
                      <a:lnTo>
                        <a:pt x="14" y="14"/>
                      </a:lnTo>
                      <a:lnTo>
                        <a:pt x="14" y="16"/>
                      </a:lnTo>
                      <a:lnTo>
                        <a:pt x="14" y="18"/>
                      </a:lnTo>
                      <a:lnTo>
                        <a:pt x="14" y="22"/>
                      </a:lnTo>
                      <a:lnTo>
                        <a:pt x="14" y="24"/>
                      </a:lnTo>
                      <a:lnTo>
                        <a:pt x="16" y="24"/>
                      </a:lnTo>
                      <a:lnTo>
                        <a:pt x="18" y="24"/>
                      </a:lnTo>
                      <a:lnTo>
                        <a:pt x="18" y="26"/>
                      </a:lnTo>
                      <a:lnTo>
                        <a:pt x="18" y="28"/>
                      </a:lnTo>
                      <a:lnTo>
                        <a:pt x="18" y="30"/>
                      </a:lnTo>
                      <a:lnTo>
                        <a:pt x="16" y="30"/>
                      </a:lnTo>
                      <a:lnTo>
                        <a:pt x="14" y="32"/>
                      </a:lnTo>
                      <a:lnTo>
                        <a:pt x="12" y="32"/>
                      </a:lnTo>
                      <a:lnTo>
                        <a:pt x="6" y="32"/>
                      </a:lnTo>
                      <a:lnTo>
                        <a:pt x="4" y="32"/>
                      </a:lnTo>
                      <a:lnTo>
                        <a:pt x="2" y="34"/>
                      </a:lnTo>
                      <a:lnTo>
                        <a:pt x="2" y="36"/>
                      </a:lnTo>
                      <a:lnTo>
                        <a:pt x="4" y="36"/>
                      </a:lnTo>
                      <a:lnTo>
                        <a:pt x="4" y="38"/>
                      </a:lnTo>
                      <a:lnTo>
                        <a:pt x="6" y="38"/>
                      </a:lnTo>
                      <a:lnTo>
                        <a:pt x="6" y="40"/>
                      </a:lnTo>
                      <a:lnTo>
                        <a:pt x="6" y="42"/>
                      </a:lnTo>
                      <a:lnTo>
                        <a:pt x="4" y="44"/>
                      </a:lnTo>
                      <a:lnTo>
                        <a:pt x="2" y="44"/>
                      </a:lnTo>
                      <a:lnTo>
                        <a:pt x="0" y="46"/>
                      </a:lnTo>
                      <a:lnTo>
                        <a:pt x="0" y="48"/>
                      </a:lnTo>
                      <a:lnTo>
                        <a:pt x="0" y="50"/>
                      </a:lnTo>
                      <a:lnTo>
                        <a:pt x="2" y="54"/>
                      </a:lnTo>
                      <a:lnTo>
                        <a:pt x="4" y="54"/>
                      </a:lnTo>
                      <a:lnTo>
                        <a:pt x="6" y="56"/>
                      </a:lnTo>
                      <a:lnTo>
                        <a:pt x="8" y="58"/>
                      </a:lnTo>
                      <a:lnTo>
                        <a:pt x="8" y="60"/>
                      </a:lnTo>
                      <a:lnTo>
                        <a:pt x="10" y="62"/>
                      </a:lnTo>
                      <a:lnTo>
                        <a:pt x="12" y="62"/>
                      </a:lnTo>
                      <a:lnTo>
                        <a:pt x="14" y="62"/>
                      </a:lnTo>
                      <a:lnTo>
                        <a:pt x="16" y="62"/>
                      </a:lnTo>
                      <a:lnTo>
                        <a:pt x="16" y="64"/>
                      </a:lnTo>
                      <a:lnTo>
                        <a:pt x="18" y="62"/>
                      </a:lnTo>
                      <a:lnTo>
                        <a:pt x="18" y="60"/>
                      </a:lnTo>
                      <a:lnTo>
                        <a:pt x="20" y="62"/>
                      </a:lnTo>
                      <a:lnTo>
                        <a:pt x="22" y="64"/>
                      </a:lnTo>
                      <a:lnTo>
                        <a:pt x="22" y="66"/>
                      </a:lnTo>
                      <a:lnTo>
                        <a:pt x="24" y="68"/>
                      </a:lnTo>
                      <a:lnTo>
                        <a:pt x="22" y="70"/>
                      </a:lnTo>
                      <a:lnTo>
                        <a:pt x="22" y="72"/>
                      </a:lnTo>
                      <a:lnTo>
                        <a:pt x="20" y="74"/>
                      </a:lnTo>
                      <a:lnTo>
                        <a:pt x="20" y="76"/>
                      </a:lnTo>
                      <a:lnTo>
                        <a:pt x="20" y="78"/>
                      </a:lnTo>
                      <a:lnTo>
                        <a:pt x="22" y="78"/>
                      </a:lnTo>
                      <a:lnTo>
                        <a:pt x="24" y="78"/>
                      </a:lnTo>
                      <a:lnTo>
                        <a:pt x="26" y="78"/>
                      </a:lnTo>
                      <a:lnTo>
                        <a:pt x="26" y="80"/>
                      </a:lnTo>
                      <a:lnTo>
                        <a:pt x="26" y="82"/>
                      </a:lnTo>
                      <a:lnTo>
                        <a:pt x="26" y="84"/>
                      </a:lnTo>
                      <a:lnTo>
                        <a:pt x="28" y="84"/>
                      </a:lnTo>
                      <a:lnTo>
                        <a:pt x="30" y="86"/>
                      </a:lnTo>
                      <a:lnTo>
                        <a:pt x="30" y="88"/>
                      </a:lnTo>
                      <a:lnTo>
                        <a:pt x="28" y="88"/>
                      </a:lnTo>
                      <a:lnTo>
                        <a:pt x="26" y="92"/>
                      </a:lnTo>
                      <a:lnTo>
                        <a:pt x="24" y="92"/>
                      </a:lnTo>
                      <a:lnTo>
                        <a:pt x="24" y="94"/>
                      </a:lnTo>
                      <a:lnTo>
                        <a:pt x="24" y="98"/>
                      </a:lnTo>
                      <a:lnTo>
                        <a:pt x="24" y="100"/>
                      </a:lnTo>
                      <a:lnTo>
                        <a:pt x="24" y="102"/>
                      </a:lnTo>
                      <a:lnTo>
                        <a:pt x="24" y="104"/>
                      </a:lnTo>
                      <a:lnTo>
                        <a:pt x="22" y="104"/>
                      </a:lnTo>
                      <a:lnTo>
                        <a:pt x="22" y="106"/>
                      </a:lnTo>
                      <a:lnTo>
                        <a:pt x="20" y="110"/>
                      </a:lnTo>
                      <a:lnTo>
                        <a:pt x="20" y="112"/>
                      </a:lnTo>
                      <a:lnTo>
                        <a:pt x="20" y="114"/>
                      </a:lnTo>
                      <a:lnTo>
                        <a:pt x="22" y="116"/>
                      </a:lnTo>
                      <a:lnTo>
                        <a:pt x="24" y="118"/>
                      </a:lnTo>
                      <a:lnTo>
                        <a:pt x="26" y="120"/>
                      </a:lnTo>
                      <a:lnTo>
                        <a:pt x="26" y="124"/>
                      </a:lnTo>
                      <a:lnTo>
                        <a:pt x="26" y="126"/>
                      </a:lnTo>
                      <a:lnTo>
                        <a:pt x="26" y="128"/>
                      </a:lnTo>
                      <a:lnTo>
                        <a:pt x="28" y="130"/>
                      </a:lnTo>
                      <a:lnTo>
                        <a:pt x="30" y="132"/>
                      </a:lnTo>
                      <a:lnTo>
                        <a:pt x="32" y="134"/>
                      </a:lnTo>
                      <a:lnTo>
                        <a:pt x="32" y="136"/>
                      </a:lnTo>
                      <a:lnTo>
                        <a:pt x="34" y="136"/>
                      </a:lnTo>
                      <a:lnTo>
                        <a:pt x="36" y="136"/>
                      </a:lnTo>
                      <a:lnTo>
                        <a:pt x="38" y="138"/>
                      </a:lnTo>
                      <a:lnTo>
                        <a:pt x="38" y="140"/>
                      </a:lnTo>
                      <a:lnTo>
                        <a:pt x="40" y="140"/>
                      </a:lnTo>
                      <a:lnTo>
                        <a:pt x="44" y="140"/>
                      </a:lnTo>
                      <a:lnTo>
                        <a:pt x="46" y="140"/>
                      </a:lnTo>
                      <a:lnTo>
                        <a:pt x="48" y="140"/>
                      </a:lnTo>
                      <a:lnTo>
                        <a:pt x="48" y="138"/>
                      </a:lnTo>
                      <a:lnTo>
                        <a:pt x="48" y="136"/>
                      </a:lnTo>
                      <a:lnTo>
                        <a:pt x="48" y="134"/>
                      </a:lnTo>
                      <a:lnTo>
                        <a:pt x="50" y="134"/>
                      </a:lnTo>
                      <a:lnTo>
                        <a:pt x="52" y="132"/>
                      </a:lnTo>
                      <a:lnTo>
                        <a:pt x="54" y="132"/>
                      </a:lnTo>
                      <a:lnTo>
                        <a:pt x="56" y="132"/>
                      </a:lnTo>
                      <a:lnTo>
                        <a:pt x="56" y="134"/>
                      </a:lnTo>
                      <a:lnTo>
                        <a:pt x="56" y="132"/>
                      </a:lnTo>
                      <a:lnTo>
                        <a:pt x="56" y="130"/>
                      </a:lnTo>
                      <a:lnTo>
                        <a:pt x="58" y="130"/>
                      </a:lnTo>
                      <a:lnTo>
                        <a:pt x="60" y="130"/>
                      </a:lnTo>
                      <a:lnTo>
                        <a:pt x="62" y="130"/>
                      </a:lnTo>
                      <a:lnTo>
                        <a:pt x="64" y="130"/>
                      </a:lnTo>
                      <a:lnTo>
                        <a:pt x="64" y="128"/>
                      </a:lnTo>
                      <a:lnTo>
                        <a:pt x="66" y="126"/>
                      </a:lnTo>
                      <a:lnTo>
                        <a:pt x="68" y="124"/>
                      </a:lnTo>
                      <a:lnTo>
                        <a:pt x="70" y="124"/>
                      </a:lnTo>
                      <a:lnTo>
                        <a:pt x="72" y="124"/>
                      </a:lnTo>
                      <a:lnTo>
                        <a:pt x="72" y="126"/>
                      </a:lnTo>
                      <a:lnTo>
                        <a:pt x="74" y="126"/>
                      </a:lnTo>
                      <a:lnTo>
                        <a:pt x="76" y="126"/>
                      </a:lnTo>
                      <a:lnTo>
                        <a:pt x="78" y="126"/>
                      </a:lnTo>
                      <a:lnTo>
                        <a:pt x="78" y="124"/>
                      </a:lnTo>
                      <a:lnTo>
                        <a:pt x="76" y="122"/>
                      </a:lnTo>
                      <a:lnTo>
                        <a:pt x="76" y="120"/>
                      </a:lnTo>
                      <a:lnTo>
                        <a:pt x="74" y="118"/>
                      </a:lnTo>
                      <a:lnTo>
                        <a:pt x="72" y="116"/>
                      </a:lnTo>
                      <a:lnTo>
                        <a:pt x="72" y="112"/>
                      </a:lnTo>
                      <a:lnTo>
                        <a:pt x="70" y="110"/>
                      </a:lnTo>
                      <a:lnTo>
                        <a:pt x="68" y="110"/>
                      </a:lnTo>
                      <a:lnTo>
                        <a:pt x="68" y="108"/>
                      </a:lnTo>
                      <a:lnTo>
                        <a:pt x="68" y="106"/>
                      </a:lnTo>
                      <a:lnTo>
                        <a:pt x="68" y="104"/>
                      </a:lnTo>
                      <a:lnTo>
                        <a:pt x="68" y="102"/>
                      </a:lnTo>
                      <a:lnTo>
                        <a:pt x="68" y="100"/>
                      </a:lnTo>
                      <a:lnTo>
                        <a:pt x="68" y="98"/>
                      </a:lnTo>
                      <a:lnTo>
                        <a:pt x="68" y="96"/>
                      </a:lnTo>
                      <a:lnTo>
                        <a:pt x="66" y="98"/>
                      </a:lnTo>
                      <a:lnTo>
                        <a:pt x="64" y="100"/>
                      </a:lnTo>
                      <a:lnTo>
                        <a:pt x="62" y="98"/>
                      </a:lnTo>
                      <a:lnTo>
                        <a:pt x="60" y="96"/>
                      </a:lnTo>
                      <a:lnTo>
                        <a:pt x="60" y="94"/>
                      </a:lnTo>
                      <a:lnTo>
                        <a:pt x="58" y="92"/>
                      </a:lnTo>
                      <a:lnTo>
                        <a:pt x="58" y="90"/>
                      </a:lnTo>
                      <a:lnTo>
                        <a:pt x="56" y="88"/>
                      </a:lnTo>
                      <a:lnTo>
                        <a:pt x="54" y="86"/>
                      </a:lnTo>
                      <a:lnTo>
                        <a:pt x="54" y="84"/>
                      </a:lnTo>
                      <a:lnTo>
                        <a:pt x="54" y="82"/>
                      </a:lnTo>
                      <a:lnTo>
                        <a:pt x="56" y="80"/>
                      </a:lnTo>
                      <a:lnTo>
                        <a:pt x="58" y="80"/>
                      </a:lnTo>
                      <a:lnTo>
                        <a:pt x="58" y="78"/>
                      </a:lnTo>
                      <a:lnTo>
                        <a:pt x="58" y="76"/>
                      </a:lnTo>
                      <a:lnTo>
                        <a:pt x="58" y="72"/>
                      </a:lnTo>
                      <a:lnTo>
                        <a:pt x="58" y="70"/>
                      </a:lnTo>
                      <a:lnTo>
                        <a:pt x="58" y="68"/>
                      </a:lnTo>
                      <a:lnTo>
                        <a:pt x="60" y="68"/>
                      </a:lnTo>
                      <a:lnTo>
                        <a:pt x="60" y="66"/>
                      </a:lnTo>
                      <a:lnTo>
                        <a:pt x="62" y="66"/>
                      </a:lnTo>
                      <a:lnTo>
                        <a:pt x="66" y="66"/>
                      </a:lnTo>
                      <a:lnTo>
                        <a:pt x="70" y="66"/>
                      </a:lnTo>
                      <a:lnTo>
                        <a:pt x="72" y="66"/>
                      </a:lnTo>
                      <a:lnTo>
                        <a:pt x="72" y="64"/>
                      </a:lnTo>
                      <a:lnTo>
                        <a:pt x="70" y="62"/>
                      </a:lnTo>
                      <a:lnTo>
                        <a:pt x="70" y="60"/>
                      </a:lnTo>
                      <a:lnTo>
                        <a:pt x="68" y="58"/>
                      </a:lnTo>
                      <a:lnTo>
                        <a:pt x="68" y="56"/>
                      </a:lnTo>
                      <a:lnTo>
                        <a:pt x="70" y="54"/>
                      </a:lnTo>
                      <a:lnTo>
                        <a:pt x="70" y="52"/>
                      </a:lnTo>
                      <a:lnTo>
                        <a:pt x="72" y="52"/>
                      </a:lnTo>
                      <a:lnTo>
                        <a:pt x="72" y="50"/>
                      </a:lnTo>
                      <a:lnTo>
                        <a:pt x="72" y="48"/>
                      </a:lnTo>
                      <a:lnTo>
                        <a:pt x="72" y="46"/>
                      </a:lnTo>
                      <a:lnTo>
                        <a:pt x="72" y="42"/>
                      </a:lnTo>
                      <a:lnTo>
                        <a:pt x="70" y="42"/>
                      </a:lnTo>
                      <a:lnTo>
                        <a:pt x="68" y="42"/>
                      </a:lnTo>
                      <a:lnTo>
                        <a:pt x="66" y="42"/>
                      </a:lnTo>
                      <a:lnTo>
                        <a:pt x="64" y="42"/>
                      </a:lnTo>
                      <a:lnTo>
                        <a:pt x="64" y="40"/>
                      </a:lnTo>
                      <a:lnTo>
                        <a:pt x="64" y="38"/>
                      </a:lnTo>
                      <a:lnTo>
                        <a:pt x="64" y="36"/>
                      </a:lnTo>
                      <a:lnTo>
                        <a:pt x="62" y="36"/>
                      </a:lnTo>
                      <a:lnTo>
                        <a:pt x="60" y="34"/>
                      </a:lnTo>
                      <a:lnTo>
                        <a:pt x="56" y="32"/>
                      </a:lnTo>
                      <a:lnTo>
                        <a:pt x="54" y="32"/>
                      </a:lnTo>
                      <a:lnTo>
                        <a:pt x="52" y="30"/>
                      </a:lnTo>
                      <a:lnTo>
                        <a:pt x="50" y="32"/>
                      </a:lnTo>
                      <a:lnTo>
                        <a:pt x="48" y="34"/>
                      </a:lnTo>
                      <a:lnTo>
                        <a:pt x="48" y="36"/>
                      </a:lnTo>
                      <a:lnTo>
                        <a:pt x="46" y="38"/>
                      </a:lnTo>
                      <a:lnTo>
                        <a:pt x="46" y="40"/>
                      </a:lnTo>
                      <a:lnTo>
                        <a:pt x="46" y="38"/>
                      </a:lnTo>
                      <a:lnTo>
                        <a:pt x="48" y="34"/>
                      </a:lnTo>
                      <a:lnTo>
                        <a:pt x="48" y="32"/>
                      </a:lnTo>
                      <a:lnTo>
                        <a:pt x="48" y="30"/>
                      </a:lnTo>
                      <a:lnTo>
                        <a:pt x="48" y="26"/>
                      </a:lnTo>
                      <a:lnTo>
                        <a:pt x="50" y="24"/>
                      </a:lnTo>
                      <a:lnTo>
                        <a:pt x="50" y="22"/>
                      </a:lnTo>
                      <a:lnTo>
                        <a:pt x="48" y="20"/>
                      </a:lnTo>
                      <a:lnTo>
                        <a:pt x="48" y="18"/>
                      </a:lnTo>
                      <a:lnTo>
                        <a:pt x="48" y="16"/>
                      </a:lnTo>
                      <a:lnTo>
                        <a:pt x="46" y="14"/>
                      </a:lnTo>
                      <a:lnTo>
                        <a:pt x="46" y="12"/>
                      </a:lnTo>
                      <a:lnTo>
                        <a:pt x="44" y="10"/>
                      </a:lnTo>
                      <a:lnTo>
                        <a:pt x="44" y="8"/>
                      </a:lnTo>
                      <a:lnTo>
                        <a:pt x="42" y="6"/>
                      </a:lnTo>
                      <a:lnTo>
                        <a:pt x="40" y="6"/>
                      </a:lnTo>
                      <a:lnTo>
                        <a:pt x="38" y="6"/>
                      </a:lnTo>
                      <a:lnTo>
                        <a:pt x="34" y="4"/>
                      </a:lnTo>
                      <a:lnTo>
                        <a:pt x="32" y="2"/>
                      </a:lnTo>
                      <a:lnTo>
                        <a:pt x="30" y="2"/>
                      </a:lnTo>
                      <a:lnTo>
                        <a:pt x="28" y="2"/>
                      </a:lnTo>
                      <a:lnTo>
                        <a:pt x="28" y="0"/>
                      </a:lnTo>
                      <a:lnTo>
                        <a:pt x="26" y="2"/>
                      </a:lnTo>
                      <a:lnTo>
                        <a:pt x="26" y="4"/>
                      </a:lnTo>
                      <a:lnTo>
                        <a:pt x="24" y="6"/>
                      </a:lnTo>
                      <a:lnTo>
                        <a:pt x="22" y="10"/>
                      </a:lnTo>
                      <a:lnTo>
                        <a:pt x="20" y="1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27" name="Freeform 19"/>
                <p:cNvSpPr>
                  <a:spLocks noChangeAspect="1"/>
                </p:cNvSpPr>
                <p:nvPr/>
              </p:nvSpPr>
              <p:spPr bwMode="gray">
                <a:xfrm>
                  <a:off x="1280" y="2225"/>
                  <a:ext cx="96" cy="48"/>
                </a:xfrm>
                <a:custGeom>
                  <a:avLst/>
                  <a:gdLst>
                    <a:gd name="T0" fmla="*/ 76 w 96"/>
                    <a:gd name="T1" fmla="*/ 20 h 48"/>
                    <a:gd name="T2" fmla="*/ 78 w 96"/>
                    <a:gd name="T3" fmla="*/ 22 h 48"/>
                    <a:gd name="T4" fmla="*/ 84 w 96"/>
                    <a:gd name="T5" fmla="*/ 26 h 48"/>
                    <a:gd name="T6" fmla="*/ 88 w 96"/>
                    <a:gd name="T7" fmla="*/ 28 h 48"/>
                    <a:gd name="T8" fmla="*/ 80 w 96"/>
                    <a:gd name="T9" fmla="*/ 24 h 48"/>
                    <a:gd name="T10" fmla="*/ 78 w 96"/>
                    <a:gd name="T11" fmla="*/ 26 h 48"/>
                    <a:gd name="T12" fmla="*/ 78 w 96"/>
                    <a:gd name="T13" fmla="*/ 36 h 48"/>
                    <a:gd name="T14" fmla="*/ 82 w 96"/>
                    <a:gd name="T15" fmla="*/ 44 h 48"/>
                    <a:gd name="T16" fmla="*/ 86 w 96"/>
                    <a:gd name="T17" fmla="*/ 40 h 48"/>
                    <a:gd name="T18" fmla="*/ 86 w 96"/>
                    <a:gd name="T19" fmla="*/ 38 h 48"/>
                    <a:gd name="T20" fmla="*/ 90 w 96"/>
                    <a:gd name="T21" fmla="*/ 38 h 48"/>
                    <a:gd name="T22" fmla="*/ 96 w 96"/>
                    <a:gd name="T23" fmla="*/ 34 h 48"/>
                    <a:gd name="T24" fmla="*/ 96 w 96"/>
                    <a:gd name="T25" fmla="*/ 28 h 48"/>
                    <a:gd name="T26" fmla="*/ 92 w 96"/>
                    <a:gd name="T27" fmla="*/ 26 h 48"/>
                    <a:gd name="T28" fmla="*/ 94 w 96"/>
                    <a:gd name="T29" fmla="*/ 20 h 48"/>
                    <a:gd name="T30" fmla="*/ 88 w 96"/>
                    <a:gd name="T31" fmla="*/ 16 h 48"/>
                    <a:gd name="T32" fmla="*/ 86 w 96"/>
                    <a:gd name="T33" fmla="*/ 12 h 48"/>
                    <a:gd name="T34" fmla="*/ 80 w 96"/>
                    <a:gd name="T35" fmla="*/ 4 h 48"/>
                    <a:gd name="T36" fmla="*/ 70 w 96"/>
                    <a:gd name="T37" fmla="*/ 4 h 48"/>
                    <a:gd name="T38" fmla="*/ 66 w 96"/>
                    <a:gd name="T39" fmla="*/ 2 h 48"/>
                    <a:gd name="T40" fmla="*/ 64 w 96"/>
                    <a:gd name="T41" fmla="*/ 0 h 48"/>
                    <a:gd name="T42" fmla="*/ 56 w 96"/>
                    <a:gd name="T43" fmla="*/ 0 h 48"/>
                    <a:gd name="T44" fmla="*/ 50 w 96"/>
                    <a:gd name="T45" fmla="*/ 8 h 48"/>
                    <a:gd name="T46" fmla="*/ 46 w 96"/>
                    <a:gd name="T47" fmla="*/ 6 h 48"/>
                    <a:gd name="T48" fmla="*/ 40 w 96"/>
                    <a:gd name="T49" fmla="*/ 8 h 48"/>
                    <a:gd name="T50" fmla="*/ 32 w 96"/>
                    <a:gd name="T51" fmla="*/ 16 h 48"/>
                    <a:gd name="T52" fmla="*/ 24 w 96"/>
                    <a:gd name="T53" fmla="*/ 14 h 48"/>
                    <a:gd name="T54" fmla="*/ 20 w 96"/>
                    <a:gd name="T55" fmla="*/ 10 h 48"/>
                    <a:gd name="T56" fmla="*/ 18 w 96"/>
                    <a:gd name="T57" fmla="*/ 12 h 48"/>
                    <a:gd name="T58" fmla="*/ 16 w 96"/>
                    <a:gd name="T59" fmla="*/ 12 h 48"/>
                    <a:gd name="T60" fmla="*/ 10 w 96"/>
                    <a:gd name="T61" fmla="*/ 10 h 48"/>
                    <a:gd name="T62" fmla="*/ 10 w 96"/>
                    <a:gd name="T63" fmla="*/ 4 h 48"/>
                    <a:gd name="T64" fmla="*/ 4 w 96"/>
                    <a:gd name="T65" fmla="*/ 2 h 48"/>
                    <a:gd name="T66" fmla="*/ 0 w 96"/>
                    <a:gd name="T67" fmla="*/ 6 h 48"/>
                    <a:gd name="T68" fmla="*/ 2 w 96"/>
                    <a:gd name="T69" fmla="*/ 10 h 48"/>
                    <a:gd name="T70" fmla="*/ 6 w 96"/>
                    <a:gd name="T71" fmla="*/ 12 h 48"/>
                    <a:gd name="T72" fmla="*/ 2 w 96"/>
                    <a:gd name="T73" fmla="*/ 16 h 48"/>
                    <a:gd name="T74" fmla="*/ 0 w 96"/>
                    <a:gd name="T75" fmla="*/ 22 h 48"/>
                    <a:gd name="T76" fmla="*/ 0 w 96"/>
                    <a:gd name="T77" fmla="*/ 24 h 48"/>
                    <a:gd name="T78" fmla="*/ 2 w 96"/>
                    <a:gd name="T79" fmla="*/ 26 h 48"/>
                    <a:gd name="T80" fmla="*/ 10 w 96"/>
                    <a:gd name="T81" fmla="*/ 24 h 48"/>
                    <a:gd name="T82" fmla="*/ 12 w 96"/>
                    <a:gd name="T83" fmla="*/ 28 h 48"/>
                    <a:gd name="T84" fmla="*/ 16 w 96"/>
                    <a:gd name="T85" fmla="*/ 28 h 48"/>
                    <a:gd name="T86" fmla="*/ 20 w 96"/>
                    <a:gd name="T87" fmla="*/ 28 h 48"/>
                    <a:gd name="T88" fmla="*/ 20 w 96"/>
                    <a:gd name="T89" fmla="*/ 32 h 48"/>
                    <a:gd name="T90" fmla="*/ 24 w 96"/>
                    <a:gd name="T91" fmla="*/ 38 h 48"/>
                    <a:gd name="T92" fmla="*/ 28 w 96"/>
                    <a:gd name="T93" fmla="*/ 36 h 48"/>
                    <a:gd name="T94" fmla="*/ 28 w 96"/>
                    <a:gd name="T95" fmla="*/ 30 h 48"/>
                    <a:gd name="T96" fmla="*/ 30 w 96"/>
                    <a:gd name="T97" fmla="*/ 30 h 48"/>
                    <a:gd name="T98" fmla="*/ 32 w 96"/>
                    <a:gd name="T99" fmla="*/ 30 h 48"/>
                    <a:gd name="T100" fmla="*/ 34 w 96"/>
                    <a:gd name="T101" fmla="*/ 42 h 48"/>
                    <a:gd name="T102" fmla="*/ 36 w 96"/>
                    <a:gd name="T103" fmla="*/ 48 h 48"/>
                    <a:gd name="T104" fmla="*/ 48 w 96"/>
                    <a:gd name="T105" fmla="*/ 42 h 48"/>
                    <a:gd name="T106" fmla="*/ 46 w 96"/>
                    <a:gd name="T107" fmla="*/ 40 h 48"/>
                    <a:gd name="T108" fmla="*/ 38 w 96"/>
                    <a:gd name="T109" fmla="*/ 30 h 48"/>
                    <a:gd name="T110" fmla="*/ 42 w 96"/>
                    <a:gd name="T111" fmla="*/ 26 h 48"/>
                    <a:gd name="T112" fmla="*/ 52 w 96"/>
                    <a:gd name="T113" fmla="*/ 18 h 48"/>
                    <a:gd name="T114" fmla="*/ 60 w 96"/>
                    <a:gd name="T115" fmla="*/ 12 h 48"/>
                    <a:gd name="T116" fmla="*/ 72 w 96"/>
                    <a:gd name="T117" fmla="*/ 16 h 4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96" h="48">
                      <a:moveTo>
                        <a:pt x="72" y="16"/>
                      </a:moveTo>
                      <a:lnTo>
                        <a:pt x="72" y="16"/>
                      </a:lnTo>
                      <a:lnTo>
                        <a:pt x="74" y="18"/>
                      </a:lnTo>
                      <a:lnTo>
                        <a:pt x="76" y="20"/>
                      </a:lnTo>
                      <a:lnTo>
                        <a:pt x="76" y="22"/>
                      </a:lnTo>
                      <a:lnTo>
                        <a:pt x="78" y="22"/>
                      </a:lnTo>
                      <a:lnTo>
                        <a:pt x="80" y="22"/>
                      </a:lnTo>
                      <a:lnTo>
                        <a:pt x="82" y="24"/>
                      </a:lnTo>
                      <a:lnTo>
                        <a:pt x="84" y="26"/>
                      </a:lnTo>
                      <a:lnTo>
                        <a:pt x="86" y="26"/>
                      </a:lnTo>
                      <a:lnTo>
                        <a:pt x="86" y="28"/>
                      </a:lnTo>
                      <a:lnTo>
                        <a:pt x="88" y="28"/>
                      </a:lnTo>
                      <a:lnTo>
                        <a:pt x="84" y="26"/>
                      </a:lnTo>
                      <a:lnTo>
                        <a:pt x="82" y="26"/>
                      </a:lnTo>
                      <a:lnTo>
                        <a:pt x="80" y="24"/>
                      </a:lnTo>
                      <a:lnTo>
                        <a:pt x="78" y="24"/>
                      </a:lnTo>
                      <a:lnTo>
                        <a:pt x="78" y="26"/>
                      </a:lnTo>
                      <a:lnTo>
                        <a:pt x="78" y="28"/>
                      </a:lnTo>
                      <a:lnTo>
                        <a:pt x="78" y="30"/>
                      </a:lnTo>
                      <a:lnTo>
                        <a:pt x="78" y="32"/>
                      </a:lnTo>
                      <a:lnTo>
                        <a:pt x="78" y="34"/>
                      </a:lnTo>
                      <a:lnTo>
                        <a:pt x="78" y="36"/>
                      </a:lnTo>
                      <a:lnTo>
                        <a:pt x="78" y="38"/>
                      </a:lnTo>
                      <a:lnTo>
                        <a:pt x="80" y="40"/>
                      </a:lnTo>
                      <a:lnTo>
                        <a:pt x="82" y="44"/>
                      </a:lnTo>
                      <a:lnTo>
                        <a:pt x="84" y="44"/>
                      </a:lnTo>
                      <a:lnTo>
                        <a:pt x="84" y="42"/>
                      </a:lnTo>
                      <a:lnTo>
                        <a:pt x="86" y="40"/>
                      </a:lnTo>
                      <a:lnTo>
                        <a:pt x="86" y="38"/>
                      </a:lnTo>
                      <a:lnTo>
                        <a:pt x="88" y="38"/>
                      </a:lnTo>
                      <a:lnTo>
                        <a:pt x="90" y="38"/>
                      </a:lnTo>
                      <a:lnTo>
                        <a:pt x="92" y="38"/>
                      </a:lnTo>
                      <a:lnTo>
                        <a:pt x="94" y="36"/>
                      </a:lnTo>
                      <a:lnTo>
                        <a:pt x="96" y="34"/>
                      </a:lnTo>
                      <a:lnTo>
                        <a:pt x="96" y="32"/>
                      </a:lnTo>
                      <a:lnTo>
                        <a:pt x="96" y="30"/>
                      </a:lnTo>
                      <a:lnTo>
                        <a:pt x="96" y="28"/>
                      </a:lnTo>
                      <a:lnTo>
                        <a:pt x="94" y="28"/>
                      </a:lnTo>
                      <a:lnTo>
                        <a:pt x="92" y="26"/>
                      </a:lnTo>
                      <a:lnTo>
                        <a:pt x="92" y="24"/>
                      </a:lnTo>
                      <a:lnTo>
                        <a:pt x="92" y="22"/>
                      </a:lnTo>
                      <a:lnTo>
                        <a:pt x="92" y="20"/>
                      </a:lnTo>
                      <a:lnTo>
                        <a:pt x="94" y="20"/>
                      </a:lnTo>
                      <a:lnTo>
                        <a:pt x="92" y="18"/>
                      </a:lnTo>
                      <a:lnTo>
                        <a:pt x="90" y="16"/>
                      </a:lnTo>
                      <a:lnTo>
                        <a:pt x="88" y="16"/>
                      </a:lnTo>
                      <a:lnTo>
                        <a:pt x="88" y="14"/>
                      </a:lnTo>
                      <a:lnTo>
                        <a:pt x="86" y="12"/>
                      </a:lnTo>
                      <a:lnTo>
                        <a:pt x="86" y="10"/>
                      </a:lnTo>
                      <a:lnTo>
                        <a:pt x="86" y="8"/>
                      </a:lnTo>
                      <a:lnTo>
                        <a:pt x="84" y="8"/>
                      </a:lnTo>
                      <a:lnTo>
                        <a:pt x="82" y="6"/>
                      </a:lnTo>
                      <a:lnTo>
                        <a:pt x="80" y="4"/>
                      </a:lnTo>
                      <a:lnTo>
                        <a:pt x="78" y="4"/>
                      </a:lnTo>
                      <a:lnTo>
                        <a:pt x="76" y="4"/>
                      </a:lnTo>
                      <a:lnTo>
                        <a:pt x="74" y="4"/>
                      </a:lnTo>
                      <a:lnTo>
                        <a:pt x="72" y="4"/>
                      </a:lnTo>
                      <a:lnTo>
                        <a:pt x="70" y="4"/>
                      </a:lnTo>
                      <a:lnTo>
                        <a:pt x="68" y="4"/>
                      </a:lnTo>
                      <a:lnTo>
                        <a:pt x="66" y="4"/>
                      </a:lnTo>
                      <a:lnTo>
                        <a:pt x="66" y="2"/>
                      </a:lnTo>
                      <a:lnTo>
                        <a:pt x="66" y="0"/>
                      </a:lnTo>
                      <a:lnTo>
                        <a:pt x="64" y="0"/>
                      </a:lnTo>
                      <a:lnTo>
                        <a:pt x="62" y="0"/>
                      </a:lnTo>
                      <a:lnTo>
                        <a:pt x="60" y="0"/>
                      </a:lnTo>
                      <a:lnTo>
                        <a:pt x="58" y="0"/>
                      </a:lnTo>
                      <a:lnTo>
                        <a:pt x="56" y="0"/>
                      </a:lnTo>
                      <a:lnTo>
                        <a:pt x="54" y="2"/>
                      </a:lnTo>
                      <a:lnTo>
                        <a:pt x="52" y="4"/>
                      </a:lnTo>
                      <a:lnTo>
                        <a:pt x="52" y="6"/>
                      </a:lnTo>
                      <a:lnTo>
                        <a:pt x="50" y="6"/>
                      </a:lnTo>
                      <a:lnTo>
                        <a:pt x="50" y="8"/>
                      </a:lnTo>
                      <a:lnTo>
                        <a:pt x="48" y="8"/>
                      </a:lnTo>
                      <a:lnTo>
                        <a:pt x="46" y="6"/>
                      </a:lnTo>
                      <a:lnTo>
                        <a:pt x="44" y="6"/>
                      </a:lnTo>
                      <a:lnTo>
                        <a:pt x="42" y="6"/>
                      </a:lnTo>
                      <a:lnTo>
                        <a:pt x="42" y="8"/>
                      </a:lnTo>
                      <a:lnTo>
                        <a:pt x="40" y="8"/>
                      </a:lnTo>
                      <a:lnTo>
                        <a:pt x="40" y="10"/>
                      </a:lnTo>
                      <a:lnTo>
                        <a:pt x="36" y="12"/>
                      </a:lnTo>
                      <a:lnTo>
                        <a:pt x="34" y="14"/>
                      </a:lnTo>
                      <a:lnTo>
                        <a:pt x="32" y="16"/>
                      </a:lnTo>
                      <a:lnTo>
                        <a:pt x="30" y="16"/>
                      </a:lnTo>
                      <a:lnTo>
                        <a:pt x="28" y="16"/>
                      </a:lnTo>
                      <a:lnTo>
                        <a:pt x="26" y="16"/>
                      </a:lnTo>
                      <a:lnTo>
                        <a:pt x="24" y="14"/>
                      </a:lnTo>
                      <a:lnTo>
                        <a:pt x="22" y="12"/>
                      </a:lnTo>
                      <a:lnTo>
                        <a:pt x="22" y="10"/>
                      </a:lnTo>
                      <a:lnTo>
                        <a:pt x="20" y="10"/>
                      </a:lnTo>
                      <a:lnTo>
                        <a:pt x="18" y="12"/>
                      </a:lnTo>
                      <a:lnTo>
                        <a:pt x="16" y="12"/>
                      </a:lnTo>
                      <a:lnTo>
                        <a:pt x="14" y="12"/>
                      </a:lnTo>
                      <a:lnTo>
                        <a:pt x="12" y="12"/>
                      </a:lnTo>
                      <a:lnTo>
                        <a:pt x="12" y="10"/>
                      </a:lnTo>
                      <a:lnTo>
                        <a:pt x="10" y="10"/>
                      </a:lnTo>
                      <a:lnTo>
                        <a:pt x="10" y="8"/>
                      </a:lnTo>
                      <a:lnTo>
                        <a:pt x="10" y="6"/>
                      </a:lnTo>
                      <a:lnTo>
                        <a:pt x="10" y="4"/>
                      </a:lnTo>
                      <a:lnTo>
                        <a:pt x="10" y="2"/>
                      </a:lnTo>
                      <a:lnTo>
                        <a:pt x="8" y="2"/>
                      </a:lnTo>
                      <a:lnTo>
                        <a:pt x="6" y="0"/>
                      </a:lnTo>
                      <a:lnTo>
                        <a:pt x="4" y="2"/>
                      </a:lnTo>
                      <a:lnTo>
                        <a:pt x="0" y="2"/>
                      </a:lnTo>
                      <a:lnTo>
                        <a:pt x="0" y="4"/>
                      </a:lnTo>
                      <a:lnTo>
                        <a:pt x="0" y="6"/>
                      </a:lnTo>
                      <a:lnTo>
                        <a:pt x="0" y="8"/>
                      </a:lnTo>
                      <a:lnTo>
                        <a:pt x="0" y="10"/>
                      </a:lnTo>
                      <a:lnTo>
                        <a:pt x="2" y="10"/>
                      </a:lnTo>
                      <a:lnTo>
                        <a:pt x="4" y="10"/>
                      </a:lnTo>
                      <a:lnTo>
                        <a:pt x="4" y="12"/>
                      </a:lnTo>
                      <a:lnTo>
                        <a:pt x="6" y="12"/>
                      </a:lnTo>
                      <a:lnTo>
                        <a:pt x="4" y="14"/>
                      </a:lnTo>
                      <a:lnTo>
                        <a:pt x="4" y="16"/>
                      </a:lnTo>
                      <a:lnTo>
                        <a:pt x="2" y="16"/>
                      </a:lnTo>
                      <a:lnTo>
                        <a:pt x="2" y="18"/>
                      </a:lnTo>
                      <a:lnTo>
                        <a:pt x="2" y="20"/>
                      </a:lnTo>
                      <a:lnTo>
                        <a:pt x="0" y="20"/>
                      </a:lnTo>
                      <a:lnTo>
                        <a:pt x="0" y="22"/>
                      </a:lnTo>
                      <a:lnTo>
                        <a:pt x="0" y="24"/>
                      </a:lnTo>
                      <a:lnTo>
                        <a:pt x="0" y="26"/>
                      </a:lnTo>
                      <a:lnTo>
                        <a:pt x="2" y="26"/>
                      </a:lnTo>
                      <a:lnTo>
                        <a:pt x="4" y="26"/>
                      </a:lnTo>
                      <a:lnTo>
                        <a:pt x="6" y="24"/>
                      </a:lnTo>
                      <a:lnTo>
                        <a:pt x="8" y="24"/>
                      </a:lnTo>
                      <a:lnTo>
                        <a:pt x="10" y="24"/>
                      </a:lnTo>
                      <a:lnTo>
                        <a:pt x="12" y="26"/>
                      </a:lnTo>
                      <a:lnTo>
                        <a:pt x="12" y="28"/>
                      </a:lnTo>
                      <a:lnTo>
                        <a:pt x="14" y="28"/>
                      </a:lnTo>
                      <a:lnTo>
                        <a:pt x="16" y="28"/>
                      </a:lnTo>
                      <a:lnTo>
                        <a:pt x="18" y="28"/>
                      </a:lnTo>
                      <a:lnTo>
                        <a:pt x="20" y="28"/>
                      </a:lnTo>
                      <a:lnTo>
                        <a:pt x="20" y="30"/>
                      </a:lnTo>
                      <a:lnTo>
                        <a:pt x="20" y="32"/>
                      </a:lnTo>
                      <a:lnTo>
                        <a:pt x="20" y="34"/>
                      </a:lnTo>
                      <a:lnTo>
                        <a:pt x="20" y="36"/>
                      </a:lnTo>
                      <a:lnTo>
                        <a:pt x="22" y="38"/>
                      </a:lnTo>
                      <a:lnTo>
                        <a:pt x="24" y="38"/>
                      </a:lnTo>
                      <a:lnTo>
                        <a:pt x="26" y="36"/>
                      </a:lnTo>
                      <a:lnTo>
                        <a:pt x="28" y="36"/>
                      </a:lnTo>
                      <a:lnTo>
                        <a:pt x="28" y="34"/>
                      </a:lnTo>
                      <a:lnTo>
                        <a:pt x="28" y="32"/>
                      </a:lnTo>
                      <a:lnTo>
                        <a:pt x="28" y="30"/>
                      </a:lnTo>
                      <a:lnTo>
                        <a:pt x="30" y="30"/>
                      </a:lnTo>
                      <a:lnTo>
                        <a:pt x="32" y="30"/>
                      </a:lnTo>
                      <a:lnTo>
                        <a:pt x="32" y="32"/>
                      </a:lnTo>
                      <a:lnTo>
                        <a:pt x="32" y="36"/>
                      </a:lnTo>
                      <a:lnTo>
                        <a:pt x="32" y="40"/>
                      </a:lnTo>
                      <a:lnTo>
                        <a:pt x="34" y="42"/>
                      </a:lnTo>
                      <a:lnTo>
                        <a:pt x="34" y="44"/>
                      </a:lnTo>
                      <a:lnTo>
                        <a:pt x="34" y="46"/>
                      </a:lnTo>
                      <a:lnTo>
                        <a:pt x="36" y="46"/>
                      </a:lnTo>
                      <a:lnTo>
                        <a:pt x="36" y="48"/>
                      </a:lnTo>
                      <a:lnTo>
                        <a:pt x="38" y="48"/>
                      </a:lnTo>
                      <a:lnTo>
                        <a:pt x="42" y="46"/>
                      </a:lnTo>
                      <a:lnTo>
                        <a:pt x="44" y="44"/>
                      </a:lnTo>
                      <a:lnTo>
                        <a:pt x="46" y="42"/>
                      </a:lnTo>
                      <a:lnTo>
                        <a:pt x="48" y="42"/>
                      </a:lnTo>
                      <a:lnTo>
                        <a:pt x="48" y="40"/>
                      </a:lnTo>
                      <a:lnTo>
                        <a:pt x="46" y="40"/>
                      </a:lnTo>
                      <a:lnTo>
                        <a:pt x="44" y="38"/>
                      </a:lnTo>
                      <a:lnTo>
                        <a:pt x="42" y="36"/>
                      </a:lnTo>
                      <a:lnTo>
                        <a:pt x="40" y="34"/>
                      </a:lnTo>
                      <a:lnTo>
                        <a:pt x="38" y="32"/>
                      </a:lnTo>
                      <a:lnTo>
                        <a:pt x="38" y="30"/>
                      </a:lnTo>
                      <a:lnTo>
                        <a:pt x="38" y="28"/>
                      </a:lnTo>
                      <a:lnTo>
                        <a:pt x="40" y="26"/>
                      </a:lnTo>
                      <a:lnTo>
                        <a:pt x="42" y="26"/>
                      </a:lnTo>
                      <a:lnTo>
                        <a:pt x="44" y="24"/>
                      </a:lnTo>
                      <a:lnTo>
                        <a:pt x="46" y="22"/>
                      </a:lnTo>
                      <a:lnTo>
                        <a:pt x="50" y="22"/>
                      </a:lnTo>
                      <a:lnTo>
                        <a:pt x="50" y="20"/>
                      </a:lnTo>
                      <a:lnTo>
                        <a:pt x="52" y="18"/>
                      </a:lnTo>
                      <a:lnTo>
                        <a:pt x="54" y="14"/>
                      </a:lnTo>
                      <a:lnTo>
                        <a:pt x="56" y="14"/>
                      </a:lnTo>
                      <a:lnTo>
                        <a:pt x="56" y="12"/>
                      </a:lnTo>
                      <a:lnTo>
                        <a:pt x="58" y="12"/>
                      </a:lnTo>
                      <a:lnTo>
                        <a:pt x="60" y="12"/>
                      </a:lnTo>
                      <a:lnTo>
                        <a:pt x="62" y="12"/>
                      </a:lnTo>
                      <a:lnTo>
                        <a:pt x="66" y="14"/>
                      </a:lnTo>
                      <a:lnTo>
                        <a:pt x="70" y="14"/>
                      </a:lnTo>
                      <a:lnTo>
                        <a:pt x="72" y="1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28" name="Freeform 20"/>
                <p:cNvSpPr>
                  <a:spLocks noChangeAspect="1"/>
                </p:cNvSpPr>
                <p:nvPr/>
              </p:nvSpPr>
              <p:spPr bwMode="gray">
                <a:xfrm>
                  <a:off x="1340" y="2171"/>
                  <a:ext cx="206" cy="318"/>
                </a:xfrm>
                <a:custGeom>
                  <a:avLst/>
                  <a:gdLst>
                    <a:gd name="T0" fmla="*/ 24 w 206"/>
                    <a:gd name="T1" fmla="*/ 224 h 318"/>
                    <a:gd name="T2" fmla="*/ 36 w 206"/>
                    <a:gd name="T3" fmla="*/ 232 h 318"/>
                    <a:gd name="T4" fmla="*/ 50 w 206"/>
                    <a:gd name="T5" fmla="*/ 232 h 318"/>
                    <a:gd name="T6" fmla="*/ 78 w 206"/>
                    <a:gd name="T7" fmla="*/ 248 h 318"/>
                    <a:gd name="T8" fmla="*/ 88 w 206"/>
                    <a:gd name="T9" fmla="*/ 260 h 318"/>
                    <a:gd name="T10" fmla="*/ 94 w 206"/>
                    <a:gd name="T11" fmla="*/ 272 h 318"/>
                    <a:gd name="T12" fmla="*/ 100 w 206"/>
                    <a:gd name="T13" fmla="*/ 284 h 318"/>
                    <a:gd name="T14" fmla="*/ 120 w 206"/>
                    <a:gd name="T15" fmla="*/ 280 h 318"/>
                    <a:gd name="T16" fmla="*/ 140 w 206"/>
                    <a:gd name="T17" fmla="*/ 284 h 318"/>
                    <a:gd name="T18" fmla="*/ 150 w 206"/>
                    <a:gd name="T19" fmla="*/ 296 h 318"/>
                    <a:gd name="T20" fmla="*/ 148 w 206"/>
                    <a:gd name="T21" fmla="*/ 312 h 318"/>
                    <a:gd name="T22" fmla="*/ 156 w 206"/>
                    <a:gd name="T23" fmla="*/ 318 h 318"/>
                    <a:gd name="T24" fmla="*/ 158 w 206"/>
                    <a:gd name="T25" fmla="*/ 294 h 318"/>
                    <a:gd name="T26" fmla="*/ 162 w 206"/>
                    <a:gd name="T27" fmla="*/ 272 h 318"/>
                    <a:gd name="T28" fmla="*/ 162 w 206"/>
                    <a:gd name="T29" fmla="*/ 258 h 318"/>
                    <a:gd name="T30" fmla="*/ 152 w 206"/>
                    <a:gd name="T31" fmla="*/ 242 h 318"/>
                    <a:gd name="T32" fmla="*/ 158 w 206"/>
                    <a:gd name="T33" fmla="*/ 226 h 318"/>
                    <a:gd name="T34" fmla="*/ 168 w 206"/>
                    <a:gd name="T35" fmla="*/ 220 h 318"/>
                    <a:gd name="T36" fmla="*/ 158 w 206"/>
                    <a:gd name="T37" fmla="*/ 216 h 318"/>
                    <a:gd name="T38" fmla="*/ 168 w 206"/>
                    <a:gd name="T39" fmla="*/ 206 h 318"/>
                    <a:gd name="T40" fmla="*/ 182 w 206"/>
                    <a:gd name="T41" fmla="*/ 200 h 318"/>
                    <a:gd name="T42" fmla="*/ 196 w 206"/>
                    <a:gd name="T43" fmla="*/ 198 h 318"/>
                    <a:gd name="T44" fmla="*/ 202 w 206"/>
                    <a:gd name="T45" fmla="*/ 210 h 318"/>
                    <a:gd name="T46" fmla="*/ 206 w 206"/>
                    <a:gd name="T47" fmla="*/ 210 h 318"/>
                    <a:gd name="T48" fmla="*/ 200 w 206"/>
                    <a:gd name="T49" fmla="*/ 190 h 318"/>
                    <a:gd name="T50" fmla="*/ 190 w 206"/>
                    <a:gd name="T51" fmla="*/ 182 h 318"/>
                    <a:gd name="T52" fmla="*/ 194 w 206"/>
                    <a:gd name="T53" fmla="*/ 164 h 318"/>
                    <a:gd name="T54" fmla="*/ 190 w 206"/>
                    <a:gd name="T55" fmla="*/ 150 h 318"/>
                    <a:gd name="T56" fmla="*/ 194 w 206"/>
                    <a:gd name="T57" fmla="*/ 128 h 318"/>
                    <a:gd name="T58" fmla="*/ 192 w 206"/>
                    <a:gd name="T59" fmla="*/ 118 h 318"/>
                    <a:gd name="T60" fmla="*/ 178 w 206"/>
                    <a:gd name="T61" fmla="*/ 120 h 318"/>
                    <a:gd name="T62" fmla="*/ 162 w 206"/>
                    <a:gd name="T63" fmla="*/ 120 h 318"/>
                    <a:gd name="T64" fmla="*/ 150 w 206"/>
                    <a:gd name="T65" fmla="*/ 106 h 318"/>
                    <a:gd name="T66" fmla="*/ 130 w 206"/>
                    <a:gd name="T67" fmla="*/ 104 h 318"/>
                    <a:gd name="T68" fmla="*/ 116 w 206"/>
                    <a:gd name="T69" fmla="*/ 96 h 318"/>
                    <a:gd name="T70" fmla="*/ 118 w 206"/>
                    <a:gd name="T71" fmla="*/ 80 h 318"/>
                    <a:gd name="T72" fmla="*/ 110 w 206"/>
                    <a:gd name="T73" fmla="*/ 60 h 318"/>
                    <a:gd name="T74" fmla="*/ 110 w 206"/>
                    <a:gd name="T75" fmla="*/ 52 h 318"/>
                    <a:gd name="T76" fmla="*/ 112 w 206"/>
                    <a:gd name="T77" fmla="*/ 38 h 318"/>
                    <a:gd name="T78" fmla="*/ 128 w 206"/>
                    <a:gd name="T79" fmla="*/ 16 h 318"/>
                    <a:gd name="T80" fmla="*/ 142 w 206"/>
                    <a:gd name="T81" fmla="*/ 2 h 318"/>
                    <a:gd name="T82" fmla="*/ 122 w 206"/>
                    <a:gd name="T83" fmla="*/ 12 h 318"/>
                    <a:gd name="T84" fmla="*/ 106 w 206"/>
                    <a:gd name="T85" fmla="*/ 22 h 318"/>
                    <a:gd name="T86" fmla="*/ 90 w 206"/>
                    <a:gd name="T87" fmla="*/ 24 h 318"/>
                    <a:gd name="T88" fmla="*/ 86 w 206"/>
                    <a:gd name="T89" fmla="*/ 30 h 318"/>
                    <a:gd name="T90" fmla="*/ 66 w 206"/>
                    <a:gd name="T91" fmla="*/ 38 h 318"/>
                    <a:gd name="T92" fmla="*/ 64 w 206"/>
                    <a:gd name="T93" fmla="*/ 56 h 318"/>
                    <a:gd name="T94" fmla="*/ 54 w 206"/>
                    <a:gd name="T95" fmla="*/ 62 h 318"/>
                    <a:gd name="T96" fmla="*/ 42 w 206"/>
                    <a:gd name="T97" fmla="*/ 74 h 318"/>
                    <a:gd name="T98" fmla="*/ 40 w 206"/>
                    <a:gd name="T99" fmla="*/ 86 h 318"/>
                    <a:gd name="T100" fmla="*/ 32 w 206"/>
                    <a:gd name="T101" fmla="*/ 78 h 318"/>
                    <a:gd name="T102" fmla="*/ 30 w 206"/>
                    <a:gd name="T103" fmla="*/ 92 h 318"/>
                    <a:gd name="T104" fmla="*/ 26 w 206"/>
                    <a:gd name="T105" fmla="*/ 104 h 318"/>
                    <a:gd name="T106" fmla="*/ 28 w 206"/>
                    <a:gd name="T107" fmla="*/ 116 h 318"/>
                    <a:gd name="T108" fmla="*/ 34 w 206"/>
                    <a:gd name="T109" fmla="*/ 130 h 318"/>
                    <a:gd name="T110" fmla="*/ 32 w 206"/>
                    <a:gd name="T111" fmla="*/ 142 h 318"/>
                    <a:gd name="T112" fmla="*/ 26 w 206"/>
                    <a:gd name="T113" fmla="*/ 160 h 318"/>
                    <a:gd name="T114" fmla="*/ 24 w 206"/>
                    <a:gd name="T115" fmla="*/ 180 h 318"/>
                    <a:gd name="T116" fmla="*/ 16 w 206"/>
                    <a:gd name="T117" fmla="*/ 190 h 318"/>
                    <a:gd name="T118" fmla="*/ 4 w 206"/>
                    <a:gd name="T119" fmla="*/ 202 h 31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6" h="318">
                      <a:moveTo>
                        <a:pt x="8" y="216"/>
                      </a:moveTo>
                      <a:lnTo>
                        <a:pt x="12" y="218"/>
                      </a:lnTo>
                      <a:lnTo>
                        <a:pt x="14" y="220"/>
                      </a:lnTo>
                      <a:lnTo>
                        <a:pt x="14" y="222"/>
                      </a:lnTo>
                      <a:lnTo>
                        <a:pt x="16" y="222"/>
                      </a:lnTo>
                      <a:lnTo>
                        <a:pt x="18" y="222"/>
                      </a:lnTo>
                      <a:lnTo>
                        <a:pt x="20" y="222"/>
                      </a:lnTo>
                      <a:lnTo>
                        <a:pt x="22" y="222"/>
                      </a:lnTo>
                      <a:lnTo>
                        <a:pt x="24" y="224"/>
                      </a:lnTo>
                      <a:lnTo>
                        <a:pt x="24" y="226"/>
                      </a:lnTo>
                      <a:lnTo>
                        <a:pt x="26" y="226"/>
                      </a:lnTo>
                      <a:lnTo>
                        <a:pt x="26" y="228"/>
                      </a:lnTo>
                      <a:lnTo>
                        <a:pt x="26" y="230"/>
                      </a:lnTo>
                      <a:lnTo>
                        <a:pt x="28" y="230"/>
                      </a:lnTo>
                      <a:lnTo>
                        <a:pt x="30" y="232"/>
                      </a:lnTo>
                      <a:lnTo>
                        <a:pt x="32" y="232"/>
                      </a:lnTo>
                      <a:lnTo>
                        <a:pt x="34" y="232"/>
                      </a:lnTo>
                      <a:lnTo>
                        <a:pt x="34" y="230"/>
                      </a:lnTo>
                      <a:lnTo>
                        <a:pt x="36" y="230"/>
                      </a:lnTo>
                      <a:lnTo>
                        <a:pt x="36" y="232"/>
                      </a:lnTo>
                      <a:lnTo>
                        <a:pt x="38" y="232"/>
                      </a:lnTo>
                      <a:lnTo>
                        <a:pt x="40" y="234"/>
                      </a:lnTo>
                      <a:lnTo>
                        <a:pt x="42" y="234"/>
                      </a:lnTo>
                      <a:lnTo>
                        <a:pt x="44" y="234"/>
                      </a:lnTo>
                      <a:lnTo>
                        <a:pt x="44" y="232"/>
                      </a:lnTo>
                      <a:lnTo>
                        <a:pt x="44" y="230"/>
                      </a:lnTo>
                      <a:lnTo>
                        <a:pt x="44" y="228"/>
                      </a:lnTo>
                      <a:lnTo>
                        <a:pt x="46" y="230"/>
                      </a:lnTo>
                      <a:lnTo>
                        <a:pt x="48" y="230"/>
                      </a:lnTo>
                      <a:lnTo>
                        <a:pt x="50" y="230"/>
                      </a:lnTo>
                      <a:lnTo>
                        <a:pt x="50" y="232"/>
                      </a:lnTo>
                      <a:lnTo>
                        <a:pt x="52" y="234"/>
                      </a:lnTo>
                      <a:lnTo>
                        <a:pt x="52" y="236"/>
                      </a:lnTo>
                      <a:lnTo>
                        <a:pt x="54" y="236"/>
                      </a:lnTo>
                      <a:lnTo>
                        <a:pt x="56" y="238"/>
                      </a:lnTo>
                      <a:lnTo>
                        <a:pt x="58" y="238"/>
                      </a:lnTo>
                      <a:lnTo>
                        <a:pt x="62" y="238"/>
                      </a:lnTo>
                      <a:lnTo>
                        <a:pt x="64" y="238"/>
                      </a:lnTo>
                      <a:lnTo>
                        <a:pt x="66" y="240"/>
                      </a:lnTo>
                      <a:lnTo>
                        <a:pt x="68" y="242"/>
                      </a:lnTo>
                      <a:lnTo>
                        <a:pt x="72" y="244"/>
                      </a:lnTo>
                      <a:lnTo>
                        <a:pt x="74" y="246"/>
                      </a:lnTo>
                      <a:lnTo>
                        <a:pt x="76" y="246"/>
                      </a:lnTo>
                      <a:lnTo>
                        <a:pt x="78" y="248"/>
                      </a:lnTo>
                      <a:lnTo>
                        <a:pt x="80" y="248"/>
                      </a:lnTo>
                      <a:lnTo>
                        <a:pt x="80" y="252"/>
                      </a:lnTo>
                      <a:lnTo>
                        <a:pt x="82" y="254"/>
                      </a:lnTo>
                      <a:lnTo>
                        <a:pt x="82" y="256"/>
                      </a:lnTo>
                      <a:lnTo>
                        <a:pt x="82" y="258"/>
                      </a:lnTo>
                      <a:lnTo>
                        <a:pt x="84" y="258"/>
                      </a:lnTo>
                      <a:lnTo>
                        <a:pt x="86" y="258"/>
                      </a:lnTo>
                      <a:lnTo>
                        <a:pt x="86" y="260"/>
                      </a:lnTo>
                      <a:lnTo>
                        <a:pt x="88" y="260"/>
                      </a:lnTo>
                      <a:lnTo>
                        <a:pt x="88" y="262"/>
                      </a:lnTo>
                      <a:lnTo>
                        <a:pt x="90" y="262"/>
                      </a:lnTo>
                      <a:lnTo>
                        <a:pt x="92" y="262"/>
                      </a:lnTo>
                      <a:lnTo>
                        <a:pt x="92" y="264"/>
                      </a:lnTo>
                      <a:lnTo>
                        <a:pt x="92" y="266"/>
                      </a:lnTo>
                      <a:lnTo>
                        <a:pt x="94" y="268"/>
                      </a:lnTo>
                      <a:lnTo>
                        <a:pt x="94" y="270"/>
                      </a:lnTo>
                      <a:lnTo>
                        <a:pt x="94" y="272"/>
                      </a:lnTo>
                      <a:lnTo>
                        <a:pt x="96" y="272"/>
                      </a:lnTo>
                      <a:lnTo>
                        <a:pt x="98" y="272"/>
                      </a:lnTo>
                      <a:lnTo>
                        <a:pt x="100" y="272"/>
                      </a:lnTo>
                      <a:lnTo>
                        <a:pt x="100" y="274"/>
                      </a:lnTo>
                      <a:lnTo>
                        <a:pt x="100" y="276"/>
                      </a:lnTo>
                      <a:lnTo>
                        <a:pt x="100" y="278"/>
                      </a:lnTo>
                      <a:lnTo>
                        <a:pt x="100" y="280"/>
                      </a:lnTo>
                      <a:lnTo>
                        <a:pt x="100" y="282"/>
                      </a:lnTo>
                      <a:lnTo>
                        <a:pt x="100" y="284"/>
                      </a:lnTo>
                      <a:lnTo>
                        <a:pt x="102" y="284"/>
                      </a:lnTo>
                      <a:lnTo>
                        <a:pt x="108" y="286"/>
                      </a:lnTo>
                      <a:lnTo>
                        <a:pt x="110" y="286"/>
                      </a:lnTo>
                      <a:lnTo>
                        <a:pt x="112" y="286"/>
                      </a:lnTo>
                      <a:lnTo>
                        <a:pt x="114" y="286"/>
                      </a:lnTo>
                      <a:lnTo>
                        <a:pt x="116" y="286"/>
                      </a:lnTo>
                      <a:lnTo>
                        <a:pt x="118" y="286"/>
                      </a:lnTo>
                      <a:lnTo>
                        <a:pt x="118" y="284"/>
                      </a:lnTo>
                      <a:lnTo>
                        <a:pt x="118" y="282"/>
                      </a:lnTo>
                      <a:lnTo>
                        <a:pt x="120" y="280"/>
                      </a:lnTo>
                      <a:lnTo>
                        <a:pt x="122" y="280"/>
                      </a:lnTo>
                      <a:lnTo>
                        <a:pt x="124" y="280"/>
                      </a:lnTo>
                      <a:lnTo>
                        <a:pt x="126" y="282"/>
                      </a:lnTo>
                      <a:lnTo>
                        <a:pt x="128" y="282"/>
                      </a:lnTo>
                      <a:lnTo>
                        <a:pt x="130" y="284"/>
                      </a:lnTo>
                      <a:lnTo>
                        <a:pt x="132" y="284"/>
                      </a:lnTo>
                      <a:lnTo>
                        <a:pt x="134" y="284"/>
                      </a:lnTo>
                      <a:lnTo>
                        <a:pt x="136" y="282"/>
                      </a:lnTo>
                      <a:lnTo>
                        <a:pt x="138" y="280"/>
                      </a:lnTo>
                      <a:lnTo>
                        <a:pt x="138" y="282"/>
                      </a:lnTo>
                      <a:lnTo>
                        <a:pt x="140" y="282"/>
                      </a:lnTo>
                      <a:lnTo>
                        <a:pt x="140" y="284"/>
                      </a:lnTo>
                      <a:lnTo>
                        <a:pt x="142" y="284"/>
                      </a:lnTo>
                      <a:lnTo>
                        <a:pt x="142" y="286"/>
                      </a:lnTo>
                      <a:lnTo>
                        <a:pt x="144" y="286"/>
                      </a:lnTo>
                      <a:lnTo>
                        <a:pt x="146" y="286"/>
                      </a:lnTo>
                      <a:lnTo>
                        <a:pt x="148" y="286"/>
                      </a:lnTo>
                      <a:lnTo>
                        <a:pt x="150" y="286"/>
                      </a:lnTo>
                      <a:lnTo>
                        <a:pt x="152" y="288"/>
                      </a:lnTo>
                      <a:lnTo>
                        <a:pt x="152" y="290"/>
                      </a:lnTo>
                      <a:lnTo>
                        <a:pt x="152" y="292"/>
                      </a:lnTo>
                      <a:lnTo>
                        <a:pt x="152" y="294"/>
                      </a:lnTo>
                      <a:lnTo>
                        <a:pt x="152" y="296"/>
                      </a:lnTo>
                      <a:lnTo>
                        <a:pt x="150" y="296"/>
                      </a:lnTo>
                      <a:lnTo>
                        <a:pt x="150" y="298"/>
                      </a:lnTo>
                      <a:lnTo>
                        <a:pt x="148" y="298"/>
                      </a:lnTo>
                      <a:lnTo>
                        <a:pt x="146" y="300"/>
                      </a:lnTo>
                      <a:lnTo>
                        <a:pt x="146" y="302"/>
                      </a:lnTo>
                      <a:lnTo>
                        <a:pt x="144" y="304"/>
                      </a:lnTo>
                      <a:lnTo>
                        <a:pt x="144" y="306"/>
                      </a:lnTo>
                      <a:lnTo>
                        <a:pt x="144" y="308"/>
                      </a:lnTo>
                      <a:lnTo>
                        <a:pt x="144" y="310"/>
                      </a:lnTo>
                      <a:lnTo>
                        <a:pt x="144" y="312"/>
                      </a:lnTo>
                      <a:lnTo>
                        <a:pt x="146" y="312"/>
                      </a:lnTo>
                      <a:lnTo>
                        <a:pt x="148" y="312"/>
                      </a:lnTo>
                      <a:lnTo>
                        <a:pt x="150" y="312"/>
                      </a:lnTo>
                      <a:lnTo>
                        <a:pt x="150" y="314"/>
                      </a:lnTo>
                      <a:lnTo>
                        <a:pt x="152" y="314"/>
                      </a:lnTo>
                      <a:lnTo>
                        <a:pt x="152" y="316"/>
                      </a:lnTo>
                      <a:lnTo>
                        <a:pt x="152" y="318"/>
                      </a:lnTo>
                      <a:lnTo>
                        <a:pt x="154" y="318"/>
                      </a:lnTo>
                      <a:lnTo>
                        <a:pt x="156" y="318"/>
                      </a:lnTo>
                      <a:lnTo>
                        <a:pt x="158" y="316"/>
                      </a:lnTo>
                      <a:lnTo>
                        <a:pt x="158" y="314"/>
                      </a:lnTo>
                      <a:lnTo>
                        <a:pt x="158" y="312"/>
                      </a:lnTo>
                      <a:lnTo>
                        <a:pt x="158" y="308"/>
                      </a:lnTo>
                      <a:lnTo>
                        <a:pt x="158" y="304"/>
                      </a:lnTo>
                      <a:lnTo>
                        <a:pt x="158" y="302"/>
                      </a:lnTo>
                      <a:lnTo>
                        <a:pt x="158" y="300"/>
                      </a:lnTo>
                      <a:lnTo>
                        <a:pt x="158" y="298"/>
                      </a:lnTo>
                      <a:lnTo>
                        <a:pt x="158" y="296"/>
                      </a:lnTo>
                      <a:lnTo>
                        <a:pt x="158" y="294"/>
                      </a:lnTo>
                      <a:lnTo>
                        <a:pt x="158" y="292"/>
                      </a:lnTo>
                      <a:lnTo>
                        <a:pt x="160" y="290"/>
                      </a:lnTo>
                      <a:lnTo>
                        <a:pt x="160" y="286"/>
                      </a:lnTo>
                      <a:lnTo>
                        <a:pt x="160" y="284"/>
                      </a:lnTo>
                      <a:lnTo>
                        <a:pt x="162" y="284"/>
                      </a:lnTo>
                      <a:lnTo>
                        <a:pt x="162" y="282"/>
                      </a:lnTo>
                      <a:lnTo>
                        <a:pt x="162" y="280"/>
                      </a:lnTo>
                      <a:lnTo>
                        <a:pt x="162" y="278"/>
                      </a:lnTo>
                      <a:lnTo>
                        <a:pt x="162" y="276"/>
                      </a:lnTo>
                      <a:lnTo>
                        <a:pt x="162" y="274"/>
                      </a:lnTo>
                      <a:lnTo>
                        <a:pt x="162" y="272"/>
                      </a:lnTo>
                      <a:lnTo>
                        <a:pt x="162" y="270"/>
                      </a:lnTo>
                      <a:lnTo>
                        <a:pt x="162" y="268"/>
                      </a:lnTo>
                      <a:lnTo>
                        <a:pt x="164" y="266"/>
                      </a:lnTo>
                      <a:lnTo>
                        <a:pt x="164" y="264"/>
                      </a:lnTo>
                      <a:lnTo>
                        <a:pt x="166" y="264"/>
                      </a:lnTo>
                      <a:lnTo>
                        <a:pt x="164" y="262"/>
                      </a:lnTo>
                      <a:lnTo>
                        <a:pt x="164" y="260"/>
                      </a:lnTo>
                      <a:lnTo>
                        <a:pt x="162" y="258"/>
                      </a:lnTo>
                      <a:lnTo>
                        <a:pt x="162" y="256"/>
                      </a:lnTo>
                      <a:lnTo>
                        <a:pt x="160" y="256"/>
                      </a:lnTo>
                      <a:lnTo>
                        <a:pt x="160" y="254"/>
                      </a:lnTo>
                      <a:lnTo>
                        <a:pt x="160" y="250"/>
                      </a:lnTo>
                      <a:lnTo>
                        <a:pt x="160" y="248"/>
                      </a:lnTo>
                      <a:lnTo>
                        <a:pt x="158" y="248"/>
                      </a:lnTo>
                      <a:lnTo>
                        <a:pt x="158" y="246"/>
                      </a:lnTo>
                      <a:lnTo>
                        <a:pt x="156" y="244"/>
                      </a:lnTo>
                      <a:lnTo>
                        <a:pt x="154" y="244"/>
                      </a:lnTo>
                      <a:lnTo>
                        <a:pt x="152" y="242"/>
                      </a:lnTo>
                      <a:lnTo>
                        <a:pt x="152" y="240"/>
                      </a:lnTo>
                      <a:lnTo>
                        <a:pt x="152" y="238"/>
                      </a:lnTo>
                      <a:lnTo>
                        <a:pt x="152" y="236"/>
                      </a:lnTo>
                      <a:lnTo>
                        <a:pt x="152" y="234"/>
                      </a:lnTo>
                      <a:lnTo>
                        <a:pt x="152" y="232"/>
                      </a:lnTo>
                      <a:lnTo>
                        <a:pt x="152" y="230"/>
                      </a:lnTo>
                      <a:lnTo>
                        <a:pt x="152" y="228"/>
                      </a:lnTo>
                      <a:lnTo>
                        <a:pt x="152" y="226"/>
                      </a:lnTo>
                      <a:lnTo>
                        <a:pt x="156" y="226"/>
                      </a:lnTo>
                      <a:lnTo>
                        <a:pt x="158" y="226"/>
                      </a:lnTo>
                      <a:lnTo>
                        <a:pt x="160" y="226"/>
                      </a:lnTo>
                      <a:lnTo>
                        <a:pt x="162" y="226"/>
                      </a:lnTo>
                      <a:lnTo>
                        <a:pt x="164" y="226"/>
                      </a:lnTo>
                      <a:lnTo>
                        <a:pt x="168" y="226"/>
                      </a:lnTo>
                      <a:lnTo>
                        <a:pt x="170" y="224"/>
                      </a:lnTo>
                      <a:lnTo>
                        <a:pt x="168" y="222"/>
                      </a:lnTo>
                      <a:lnTo>
                        <a:pt x="168" y="220"/>
                      </a:lnTo>
                      <a:lnTo>
                        <a:pt x="166" y="220"/>
                      </a:lnTo>
                      <a:lnTo>
                        <a:pt x="166" y="218"/>
                      </a:lnTo>
                      <a:lnTo>
                        <a:pt x="164" y="218"/>
                      </a:lnTo>
                      <a:lnTo>
                        <a:pt x="162" y="220"/>
                      </a:lnTo>
                      <a:lnTo>
                        <a:pt x="160" y="218"/>
                      </a:lnTo>
                      <a:lnTo>
                        <a:pt x="158" y="218"/>
                      </a:lnTo>
                      <a:lnTo>
                        <a:pt x="158" y="216"/>
                      </a:lnTo>
                      <a:lnTo>
                        <a:pt x="158" y="214"/>
                      </a:lnTo>
                      <a:lnTo>
                        <a:pt x="158" y="212"/>
                      </a:lnTo>
                      <a:lnTo>
                        <a:pt x="156" y="210"/>
                      </a:lnTo>
                      <a:lnTo>
                        <a:pt x="156" y="208"/>
                      </a:lnTo>
                      <a:lnTo>
                        <a:pt x="156" y="206"/>
                      </a:lnTo>
                      <a:lnTo>
                        <a:pt x="158" y="204"/>
                      </a:lnTo>
                      <a:lnTo>
                        <a:pt x="160" y="204"/>
                      </a:lnTo>
                      <a:lnTo>
                        <a:pt x="162" y="204"/>
                      </a:lnTo>
                      <a:lnTo>
                        <a:pt x="164" y="206"/>
                      </a:lnTo>
                      <a:lnTo>
                        <a:pt x="166" y="206"/>
                      </a:lnTo>
                      <a:lnTo>
                        <a:pt x="168" y="206"/>
                      </a:lnTo>
                      <a:lnTo>
                        <a:pt x="172" y="206"/>
                      </a:lnTo>
                      <a:lnTo>
                        <a:pt x="174" y="206"/>
                      </a:lnTo>
                      <a:lnTo>
                        <a:pt x="176" y="206"/>
                      </a:lnTo>
                      <a:lnTo>
                        <a:pt x="178" y="206"/>
                      </a:lnTo>
                      <a:lnTo>
                        <a:pt x="180" y="206"/>
                      </a:lnTo>
                      <a:lnTo>
                        <a:pt x="182" y="206"/>
                      </a:lnTo>
                      <a:lnTo>
                        <a:pt x="182" y="204"/>
                      </a:lnTo>
                      <a:lnTo>
                        <a:pt x="182" y="202"/>
                      </a:lnTo>
                      <a:lnTo>
                        <a:pt x="182" y="200"/>
                      </a:lnTo>
                      <a:lnTo>
                        <a:pt x="184" y="200"/>
                      </a:lnTo>
                      <a:lnTo>
                        <a:pt x="186" y="200"/>
                      </a:lnTo>
                      <a:lnTo>
                        <a:pt x="186" y="202"/>
                      </a:lnTo>
                      <a:lnTo>
                        <a:pt x="188" y="202"/>
                      </a:lnTo>
                      <a:lnTo>
                        <a:pt x="188" y="204"/>
                      </a:lnTo>
                      <a:lnTo>
                        <a:pt x="190" y="204"/>
                      </a:lnTo>
                      <a:lnTo>
                        <a:pt x="192" y="202"/>
                      </a:lnTo>
                      <a:lnTo>
                        <a:pt x="194" y="202"/>
                      </a:lnTo>
                      <a:lnTo>
                        <a:pt x="194" y="200"/>
                      </a:lnTo>
                      <a:lnTo>
                        <a:pt x="196" y="198"/>
                      </a:lnTo>
                      <a:lnTo>
                        <a:pt x="198" y="198"/>
                      </a:lnTo>
                      <a:lnTo>
                        <a:pt x="200" y="198"/>
                      </a:lnTo>
                      <a:lnTo>
                        <a:pt x="200" y="200"/>
                      </a:lnTo>
                      <a:lnTo>
                        <a:pt x="198" y="200"/>
                      </a:lnTo>
                      <a:lnTo>
                        <a:pt x="198" y="202"/>
                      </a:lnTo>
                      <a:lnTo>
                        <a:pt x="200" y="202"/>
                      </a:lnTo>
                      <a:lnTo>
                        <a:pt x="200" y="204"/>
                      </a:lnTo>
                      <a:lnTo>
                        <a:pt x="200" y="206"/>
                      </a:lnTo>
                      <a:lnTo>
                        <a:pt x="200" y="208"/>
                      </a:lnTo>
                      <a:lnTo>
                        <a:pt x="202" y="210"/>
                      </a:lnTo>
                      <a:lnTo>
                        <a:pt x="202" y="212"/>
                      </a:lnTo>
                      <a:lnTo>
                        <a:pt x="202" y="214"/>
                      </a:lnTo>
                      <a:lnTo>
                        <a:pt x="202" y="216"/>
                      </a:lnTo>
                      <a:lnTo>
                        <a:pt x="204" y="216"/>
                      </a:lnTo>
                      <a:lnTo>
                        <a:pt x="206" y="216"/>
                      </a:lnTo>
                      <a:lnTo>
                        <a:pt x="206" y="214"/>
                      </a:lnTo>
                      <a:lnTo>
                        <a:pt x="206" y="212"/>
                      </a:lnTo>
                      <a:lnTo>
                        <a:pt x="206" y="210"/>
                      </a:lnTo>
                      <a:lnTo>
                        <a:pt x="206" y="208"/>
                      </a:lnTo>
                      <a:lnTo>
                        <a:pt x="204" y="206"/>
                      </a:lnTo>
                      <a:lnTo>
                        <a:pt x="204" y="204"/>
                      </a:lnTo>
                      <a:lnTo>
                        <a:pt x="204" y="202"/>
                      </a:lnTo>
                      <a:lnTo>
                        <a:pt x="202" y="202"/>
                      </a:lnTo>
                      <a:lnTo>
                        <a:pt x="202" y="200"/>
                      </a:lnTo>
                      <a:lnTo>
                        <a:pt x="202" y="198"/>
                      </a:lnTo>
                      <a:lnTo>
                        <a:pt x="202" y="196"/>
                      </a:lnTo>
                      <a:lnTo>
                        <a:pt x="200" y="194"/>
                      </a:lnTo>
                      <a:lnTo>
                        <a:pt x="200" y="192"/>
                      </a:lnTo>
                      <a:lnTo>
                        <a:pt x="200" y="190"/>
                      </a:lnTo>
                      <a:lnTo>
                        <a:pt x="198" y="188"/>
                      </a:lnTo>
                      <a:lnTo>
                        <a:pt x="196" y="188"/>
                      </a:lnTo>
                      <a:lnTo>
                        <a:pt x="196" y="186"/>
                      </a:lnTo>
                      <a:lnTo>
                        <a:pt x="194" y="186"/>
                      </a:lnTo>
                      <a:lnTo>
                        <a:pt x="192" y="184"/>
                      </a:lnTo>
                      <a:lnTo>
                        <a:pt x="190" y="184"/>
                      </a:lnTo>
                      <a:lnTo>
                        <a:pt x="188" y="184"/>
                      </a:lnTo>
                      <a:lnTo>
                        <a:pt x="190" y="184"/>
                      </a:lnTo>
                      <a:lnTo>
                        <a:pt x="190" y="182"/>
                      </a:lnTo>
                      <a:lnTo>
                        <a:pt x="192" y="180"/>
                      </a:lnTo>
                      <a:lnTo>
                        <a:pt x="194" y="180"/>
                      </a:lnTo>
                      <a:lnTo>
                        <a:pt x="196" y="178"/>
                      </a:lnTo>
                      <a:lnTo>
                        <a:pt x="198" y="176"/>
                      </a:lnTo>
                      <a:lnTo>
                        <a:pt x="200" y="176"/>
                      </a:lnTo>
                      <a:lnTo>
                        <a:pt x="200" y="174"/>
                      </a:lnTo>
                      <a:lnTo>
                        <a:pt x="200" y="172"/>
                      </a:lnTo>
                      <a:lnTo>
                        <a:pt x="198" y="170"/>
                      </a:lnTo>
                      <a:lnTo>
                        <a:pt x="196" y="168"/>
                      </a:lnTo>
                      <a:lnTo>
                        <a:pt x="196" y="166"/>
                      </a:lnTo>
                      <a:lnTo>
                        <a:pt x="194" y="166"/>
                      </a:lnTo>
                      <a:lnTo>
                        <a:pt x="194" y="164"/>
                      </a:lnTo>
                      <a:lnTo>
                        <a:pt x="194" y="162"/>
                      </a:lnTo>
                      <a:lnTo>
                        <a:pt x="194" y="160"/>
                      </a:lnTo>
                      <a:lnTo>
                        <a:pt x="192" y="160"/>
                      </a:lnTo>
                      <a:lnTo>
                        <a:pt x="192" y="158"/>
                      </a:lnTo>
                      <a:lnTo>
                        <a:pt x="190" y="158"/>
                      </a:lnTo>
                      <a:lnTo>
                        <a:pt x="190" y="156"/>
                      </a:lnTo>
                      <a:lnTo>
                        <a:pt x="190" y="154"/>
                      </a:lnTo>
                      <a:lnTo>
                        <a:pt x="190" y="150"/>
                      </a:lnTo>
                      <a:lnTo>
                        <a:pt x="190" y="148"/>
                      </a:lnTo>
                      <a:lnTo>
                        <a:pt x="190" y="146"/>
                      </a:lnTo>
                      <a:lnTo>
                        <a:pt x="190" y="142"/>
                      </a:lnTo>
                      <a:lnTo>
                        <a:pt x="190" y="140"/>
                      </a:lnTo>
                      <a:lnTo>
                        <a:pt x="190" y="138"/>
                      </a:lnTo>
                      <a:lnTo>
                        <a:pt x="190" y="136"/>
                      </a:lnTo>
                      <a:lnTo>
                        <a:pt x="192" y="134"/>
                      </a:lnTo>
                      <a:lnTo>
                        <a:pt x="194" y="132"/>
                      </a:lnTo>
                      <a:lnTo>
                        <a:pt x="194" y="130"/>
                      </a:lnTo>
                      <a:lnTo>
                        <a:pt x="194" y="128"/>
                      </a:lnTo>
                      <a:lnTo>
                        <a:pt x="194" y="126"/>
                      </a:lnTo>
                      <a:lnTo>
                        <a:pt x="196" y="126"/>
                      </a:lnTo>
                      <a:lnTo>
                        <a:pt x="198" y="124"/>
                      </a:lnTo>
                      <a:lnTo>
                        <a:pt x="200" y="122"/>
                      </a:lnTo>
                      <a:lnTo>
                        <a:pt x="200" y="120"/>
                      </a:lnTo>
                      <a:lnTo>
                        <a:pt x="200" y="118"/>
                      </a:lnTo>
                      <a:lnTo>
                        <a:pt x="198" y="118"/>
                      </a:lnTo>
                      <a:lnTo>
                        <a:pt x="196" y="118"/>
                      </a:lnTo>
                      <a:lnTo>
                        <a:pt x="194" y="118"/>
                      </a:lnTo>
                      <a:lnTo>
                        <a:pt x="192" y="118"/>
                      </a:lnTo>
                      <a:lnTo>
                        <a:pt x="190" y="120"/>
                      </a:lnTo>
                      <a:lnTo>
                        <a:pt x="188" y="120"/>
                      </a:lnTo>
                      <a:lnTo>
                        <a:pt x="186" y="120"/>
                      </a:lnTo>
                      <a:lnTo>
                        <a:pt x="184" y="120"/>
                      </a:lnTo>
                      <a:lnTo>
                        <a:pt x="182" y="120"/>
                      </a:lnTo>
                      <a:lnTo>
                        <a:pt x="182" y="122"/>
                      </a:lnTo>
                      <a:lnTo>
                        <a:pt x="180" y="122"/>
                      </a:lnTo>
                      <a:lnTo>
                        <a:pt x="178" y="120"/>
                      </a:lnTo>
                      <a:lnTo>
                        <a:pt x="176" y="120"/>
                      </a:lnTo>
                      <a:lnTo>
                        <a:pt x="174" y="118"/>
                      </a:lnTo>
                      <a:lnTo>
                        <a:pt x="172" y="118"/>
                      </a:lnTo>
                      <a:lnTo>
                        <a:pt x="170" y="120"/>
                      </a:lnTo>
                      <a:lnTo>
                        <a:pt x="170" y="122"/>
                      </a:lnTo>
                      <a:lnTo>
                        <a:pt x="168" y="122"/>
                      </a:lnTo>
                      <a:lnTo>
                        <a:pt x="166" y="122"/>
                      </a:lnTo>
                      <a:lnTo>
                        <a:pt x="164" y="122"/>
                      </a:lnTo>
                      <a:lnTo>
                        <a:pt x="164" y="120"/>
                      </a:lnTo>
                      <a:lnTo>
                        <a:pt x="162" y="120"/>
                      </a:lnTo>
                      <a:lnTo>
                        <a:pt x="162" y="118"/>
                      </a:lnTo>
                      <a:lnTo>
                        <a:pt x="160" y="116"/>
                      </a:lnTo>
                      <a:lnTo>
                        <a:pt x="158" y="112"/>
                      </a:lnTo>
                      <a:lnTo>
                        <a:pt x="158" y="110"/>
                      </a:lnTo>
                      <a:lnTo>
                        <a:pt x="156" y="108"/>
                      </a:lnTo>
                      <a:lnTo>
                        <a:pt x="156" y="106"/>
                      </a:lnTo>
                      <a:lnTo>
                        <a:pt x="154" y="106"/>
                      </a:lnTo>
                      <a:lnTo>
                        <a:pt x="152" y="106"/>
                      </a:lnTo>
                      <a:lnTo>
                        <a:pt x="150" y="106"/>
                      </a:lnTo>
                      <a:lnTo>
                        <a:pt x="148" y="106"/>
                      </a:lnTo>
                      <a:lnTo>
                        <a:pt x="148" y="104"/>
                      </a:lnTo>
                      <a:lnTo>
                        <a:pt x="146" y="104"/>
                      </a:lnTo>
                      <a:lnTo>
                        <a:pt x="144" y="102"/>
                      </a:lnTo>
                      <a:lnTo>
                        <a:pt x="142" y="104"/>
                      </a:lnTo>
                      <a:lnTo>
                        <a:pt x="140" y="104"/>
                      </a:lnTo>
                      <a:lnTo>
                        <a:pt x="140" y="106"/>
                      </a:lnTo>
                      <a:lnTo>
                        <a:pt x="138" y="106"/>
                      </a:lnTo>
                      <a:lnTo>
                        <a:pt x="136" y="104"/>
                      </a:lnTo>
                      <a:lnTo>
                        <a:pt x="132" y="104"/>
                      </a:lnTo>
                      <a:lnTo>
                        <a:pt x="130" y="104"/>
                      </a:lnTo>
                      <a:lnTo>
                        <a:pt x="128" y="104"/>
                      </a:lnTo>
                      <a:lnTo>
                        <a:pt x="126" y="104"/>
                      </a:lnTo>
                      <a:lnTo>
                        <a:pt x="124" y="104"/>
                      </a:lnTo>
                      <a:lnTo>
                        <a:pt x="122" y="104"/>
                      </a:lnTo>
                      <a:lnTo>
                        <a:pt x="120" y="104"/>
                      </a:lnTo>
                      <a:lnTo>
                        <a:pt x="120" y="102"/>
                      </a:lnTo>
                      <a:lnTo>
                        <a:pt x="118" y="100"/>
                      </a:lnTo>
                      <a:lnTo>
                        <a:pt x="118" y="98"/>
                      </a:lnTo>
                      <a:lnTo>
                        <a:pt x="118" y="96"/>
                      </a:lnTo>
                      <a:lnTo>
                        <a:pt x="116" y="96"/>
                      </a:lnTo>
                      <a:lnTo>
                        <a:pt x="114" y="96"/>
                      </a:lnTo>
                      <a:lnTo>
                        <a:pt x="114" y="92"/>
                      </a:lnTo>
                      <a:lnTo>
                        <a:pt x="114" y="90"/>
                      </a:lnTo>
                      <a:lnTo>
                        <a:pt x="116" y="88"/>
                      </a:lnTo>
                      <a:lnTo>
                        <a:pt x="116" y="86"/>
                      </a:lnTo>
                      <a:lnTo>
                        <a:pt x="116" y="84"/>
                      </a:lnTo>
                      <a:lnTo>
                        <a:pt x="118" y="84"/>
                      </a:lnTo>
                      <a:lnTo>
                        <a:pt x="118" y="82"/>
                      </a:lnTo>
                      <a:lnTo>
                        <a:pt x="118" y="80"/>
                      </a:lnTo>
                      <a:lnTo>
                        <a:pt x="118" y="78"/>
                      </a:lnTo>
                      <a:lnTo>
                        <a:pt x="116" y="76"/>
                      </a:lnTo>
                      <a:lnTo>
                        <a:pt x="114" y="74"/>
                      </a:lnTo>
                      <a:lnTo>
                        <a:pt x="112" y="74"/>
                      </a:lnTo>
                      <a:lnTo>
                        <a:pt x="112" y="72"/>
                      </a:lnTo>
                      <a:lnTo>
                        <a:pt x="112" y="70"/>
                      </a:lnTo>
                      <a:lnTo>
                        <a:pt x="112" y="68"/>
                      </a:lnTo>
                      <a:lnTo>
                        <a:pt x="112" y="64"/>
                      </a:lnTo>
                      <a:lnTo>
                        <a:pt x="112" y="62"/>
                      </a:lnTo>
                      <a:lnTo>
                        <a:pt x="112" y="60"/>
                      </a:lnTo>
                      <a:lnTo>
                        <a:pt x="110" y="60"/>
                      </a:lnTo>
                      <a:lnTo>
                        <a:pt x="108" y="60"/>
                      </a:lnTo>
                      <a:lnTo>
                        <a:pt x="106" y="60"/>
                      </a:lnTo>
                      <a:lnTo>
                        <a:pt x="106" y="62"/>
                      </a:lnTo>
                      <a:lnTo>
                        <a:pt x="104" y="62"/>
                      </a:lnTo>
                      <a:lnTo>
                        <a:pt x="102" y="62"/>
                      </a:lnTo>
                      <a:lnTo>
                        <a:pt x="102" y="60"/>
                      </a:lnTo>
                      <a:lnTo>
                        <a:pt x="102" y="58"/>
                      </a:lnTo>
                      <a:lnTo>
                        <a:pt x="104" y="58"/>
                      </a:lnTo>
                      <a:lnTo>
                        <a:pt x="106" y="56"/>
                      </a:lnTo>
                      <a:lnTo>
                        <a:pt x="106" y="54"/>
                      </a:lnTo>
                      <a:lnTo>
                        <a:pt x="108" y="52"/>
                      </a:lnTo>
                      <a:lnTo>
                        <a:pt x="110" y="52"/>
                      </a:lnTo>
                      <a:lnTo>
                        <a:pt x="110" y="50"/>
                      </a:lnTo>
                      <a:lnTo>
                        <a:pt x="110" y="48"/>
                      </a:lnTo>
                      <a:lnTo>
                        <a:pt x="110" y="46"/>
                      </a:lnTo>
                      <a:lnTo>
                        <a:pt x="110" y="44"/>
                      </a:lnTo>
                      <a:lnTo>
                        <a:pt x="112" y="42"/>
                      </a:lnTo>
                      <a:lnTo>
                        <a:pt x="112" y="40"/>
                      </a:lnTo>
                      <a:lnTo>
                        <a:pt x="112" y="38"/>
                      </a:lnTo>
                      <a:lnTo>
                        <a:pt x="112" y="34"/>
                      </a:lnTo>
                      <a:lnTo>
                        <a:pt x="114" y="32"/>
                      </a:lnTo>
                      <a:lnTo>
                        <a:pt x="114" y="30"/>
                      </a:lnTo>
                      <a:lnTo>
                        <a:pt x="116" y="28"/>
                      </a:lnTo>
                      <a:lnTo>
                        <a:pt x="118" y="26"/>
                      </a:lnTo>
                      <a:lnTo>
                        <a:pt x="120" y="24"/>
                      </a:lnTo>
                      <a:lnTo>
                        <a:pt x="124" y="24"/>
                      </a:lnTo>
                      <a:lnTo>
                        <a:pt x="126" y="24"/>
                      </a:lnTo>
                      <a:lnTo>
                        <a:pt x="126" y="22"/>
                      </a:lnTo>
                      <a:lnTo>
                        <a:pt x="128" y="20"/>
                      </a:lnTo>
                      <a:lnTo>
                        <a:pt x="128" y="18"/>
                      </a:lnTo>
                      <a:lnTo>
                        <a:pt x="128" y="16"/>
                      </a:lnTo>
                      <a:lnTo>
                        <a:pt x="130" y="16"/>
                      </a:lnTo>
                      <a:lnTo>
                        <a:pt x="132" y="16"/>
                      </a:lnTo>
                      <a:lnTo>
                        <a:pt x="134" y="14"/>
                      </a:lnTo>
                      <a:lnTo>
                        <a:pt x="136" y="14"/>
                      </a:lnTo>
                      <a:lnTo>
                        <a:pt x="136" y="12"/>
                      </a:lnTo>
                      <a:lnTo>
                        <a:pt x="138" y="12"/>
                      </a:lnTo>
                      <a:lnTo>
                        <a:pt x="140" y="12"/>
                      </a:lnTo>
                      <a:lnTo>
                        <a:pt x="140" y="10"/>
                      </a:lnTo>
                      <a:lnTo>
                        <a:pt x="142" y="8"/>
                      </a:lnTo>
                      <a:lnTo>
                        <a:pt x="142" y="6"/>
                      </a:lnTo>
                      <a:lnTo>
                        <a:pt x="144" y="4"/>
                      </a:lnTo>
                      <a:lnTo>
                        <a:pt x="142" y="2"/>
                      </a:lnTo>
                      <a:lnTo>
                        <a:pt x="140" y="0"/>
                      </a:lnTo>
                      <a:lnTo>
                        <a:pt x="138" y="0"/>
                      </a:lnTo>
                      <a:lnTo>
                        <a:pt x="136" y="0"/>
                      </a:lnTo>
                      <a:lnTo>
                        <a:pt x="134" y="0"/>
                      </a:lnTo>
                      <a:lnTo>
                        <a:pt x="130" y="2"/>
                      </a:lnTo>
                      <a:lnTo>
                        <a:pt x="128" y="2"/>
                      </a:lnTo>
                      <a:lnTo>
                        <a:pt x="126" y="2"/>
                      </a:lnTo>
                      <a:lnTo>
                        <a:pt x="126" y="4"/>
                      </a:lnTo>
                      <a:lnTo>
                        <a:pt x="124" y="6"/>
                      </a:lnTo>
                      <a:lnTo>
                        <a:pt x="124" y="8"/>
                      </a:lnTo>
                      <a:lnTo>
                        <a:pt x="124" y="10"/>
                      </a:lnTo>
                      <a:lnTo>
                        <a:pt x="122" y="12"/>
                      </a:lnTo>
                      <a:lnTo>
                        <a:pt x="120" y="12"/>
                      </a:lnTo>
                      <a:lnTo>
                        <a:pt x="120" y="14"/>
                      </a:lnTo>
                      <a:lnTo>
                        <a:pt x="118" y="14"/>
                      </a:lnTo>
                      <a:lnTo>
                        <a:pt x="114" y="12"/>
                      </a:lnTo>
                      <a:lnTo>
                        <a:pt x="112" y="12"/>
                      </a:lnTo>
                      <a:lnTo>
                        <a:pt x="112" y="14"/>
                      </a:lnTo>
                      <a:lnTo>
                        <a:pt x="110" y="16"/>
                      </a:lnTo>
                      <a:lnTo>
                        <a:pt x="108" y="18"/>
                      </a:lnTo>
                      <a:lnTo>
                        <a:pt x="106" y="20"/>
                      </a:lnTo>
                      <a:lnTo>
                        <a:pt x="106" y="22"/>
                      </a:lnTo>
                      <a:lnTo>
                        <a:pt x="102" y="22"/>
                      </a:lnTo>
                      <a:lnTo>
                        <a:pt x="100" y="22"/>
                      </a:lnTo>
                      <a:lnTo>
                        <a:pt x="98" y="22"/>
                      </a:lnTo>
                      <a:lnTo>
                        <a:pt x="96" y="22"/>
                      </a:lnTo>
                      <a:lnTo>
                        <a:pt x="94" y="20"/>
                      </a:lnTo>
                      <a:lnTo>
                        <a:pt x="92" y="20"/>
                      </a:lnTo>
                      <a:lnTo>
                        <a:pt x="92" y="22"/>
                      </a:lnTo>
                      <a:lnTo>
                        <a:pt x="90" y="22"/>
                      </a:lnTo>
                      <a:lnTo>
                        <a:pt x="90" y="24"/>
                      </a:lnTo>
                      <a:lnTo>
                        <a:pt x="90" y="26"/>
                      </a:lnTo>
                      <a:lnTo>
                        <a:pt x="90" y="28"/>
                      </a:lnTo>
                      <a:lnTo>
                        <a:pt x="88" y="28"/>
                      </a:lnTo>
                      <a:lnTo>
                        <a:pt x="88" y="30"/>
                      </a:lnTo>
                      <a:lnTo>
                        <a:pt x="88" y="32"/>
                      </a:lnTo>
                      <a:lnTo>
                        <a:pt x="86" y="32"/>
                      </a:lnTo>
                      <a:lnTo>
                        <a:pt x="84" y="32"/>
                      </a:lnTo>
                      <a:lnTo>
                        <a:pt x="86" y="30"/>
                      </a:lnTo>
                      <a:lnTo>
                        <a:pt x="84" y="28"/>
                      </a:lnTo>
                      <a:lnTo>
                        <a:pt x="82" y="28"/>
                      </a:lnTo>
                      <a:lnTo>
                        <a:pt x="80" y="28"/>
                      </a:lnTo>
                      <a:lnTo>
                        <a:pt x="78" y="28"/>
                      </a:lnTo>
                      <a:lnTo>
                        <a:pt x="76" y="30"/>
                      </a:lnTo>
                      <a:lnTo>
                        <a:pt x="74" y="30"/>
                      </a:lnTo>
                      <a:lnTo>
                        <a:pt x="72" y="30"/>
                      </a:lnTo>
                      <a:lnTo>
                        <a:pt x="72" y="32"/>
                      </a:lnTo>
                      <a:lnTo>
                        <a:pt x="70" y="34"/>
                      </a:lnTo>
                      <a:lnTo>
                        <a:pt x="66" y="36"/>
                      </a:lnTo>
                      <a:lnTo>
                        <a:pt x="66" y="38"/>
                      </a:lnTo>
                      <a:lnTo>
                        <a:pt x="64" y="38"/>
                      </a:lnTo>
                      <a:lnTo>
                        <a:pt x="64" y="40"/>
                      </a:lnTo>
                      <a:lnTo>
                        <a:pt x="66" y="42"/>
                      </a:lnTo>
                      <a:lnTo>
                        <a:pt x="66" y="44"/>
                      </a:lnTo>
                      <a:lnTo>
                        <a:pt x="66" y="46"/>
                      </a:lnTo>
                      <a:lnTo>
                        <a:pt x="64" y="48"/>
                      </a:lnTo>
                      <a:lnTo>
                        <a:pt x="64" y="50"/>
                      </a:lnTo>
                      <a:lnTo>
                        <a:pt x="64" y="52"/>
                      </a:lnTo>
                      <a:lnTo>
                        <a:pt x="64" y="54"/>
                      </a:lnTo>
                      <a:lnTo>
                        <a:pt x="64" y="56"/>
                      </a:lnTo>
                      <a:lnTo>
                        <a:pt x="64" y="58"/>
                      </a:lnTo>
                      <a:lnTo>
                        <a:pt x="66" y="58"/>
                      </a:lnTo>
                      <a:lnTo>
                        <a:pt x="64" y="58"/>
                      </a:lnTo>
                      <a:lnTo>
                        <a:pt x="62" y="58"/>
                      </a:lnTo>
                      <a:lnTo>
                        <a:pt x="60" y="58"/>
                      </a:lnTo>
                      <a:lnTo>
                        <a:pt x="58" y="58"/>
                      </a:lnTo>
                      <a:lnTo>
                        <a:pt x="56" y="60"/>
                      </a:lnTo>
                      <a:lnTo>
                        <a:pt x="54" y="62"/>
                      </a:lnTo>
                      <a:lnTo>
                        <a:pt x="54" y="64"/>
                      </a:lnTo>
                      <a:lnTo>
                        <a:pt x="52" y="68"/>
                      </a:lnTo>
                      <a:lnTo>
                        <a:pt x="50" y="68"/>
                      </a:lnTo>
                      <a:lnTo>
                        <a:pt x="48" y="70"/>
                      </a:lnTo>
                      <a:lnTo>
                        <a:pt x="46" y="70"/>
                      </a:lnTo>
                      <a:lnTo>
                        <a:pt x="44" y="72"/>
                      </a:lnTo>
                      <a:lnTo>
                        <a:pt x="42" y="72"/>
                      </a:lnTo>
                      <a:lnTo>
                        <a:pt x="40" y="72"/>
                      </a:lnTo>
                      <a:lnTo>
                        <a:pt x="42" y="74"/>
                      </a:lnTo>
                      <a:lnTo>
                        <a:pt x="42" y="76"/>
                      </a:lnTo>
                      <a:lnTo>
                        <a:pt x="42" y="78"/>
                      </a:lnTo>
                      <a:lnTo>
                        <a:pt x="44" y="78"/>
                      </a:lnTo>
                      <a:lnTo>
                        <a:pt x="44" y="80"/>
                      </a:lnTo>
                      <a:lnTo>
                        <a:pt x="44" y="82"/>
                      </a:lnTo>
                      <a:lnTo>
                        <a:pt x="44" y="84"/>
                      </a:lnTo>
                      <a:lnTo>
                        <a:pt x="44" y="86"/>
                      </a:lnTo>
                      <a:lnTo>
                        <a:pt x="42" y="86"/>
                      </a:lnTo>
                      <a:lnTo>
                        <a:pt x="40" y="86"/>
                      </a:lnTo>
                      <a:lnTo>
                        <a:pt x="40" y="82"/>
                      </a:lnTo>
                      <a:lnTo>
                        <a:pt x="40" y="80"/>
                      </a:lnTo>
                      <a:lnTo>
                        <a:pt x="40" y="78"/>
                      </a:lnTo>
                      <a:lnTo>
                        <a:pt x="38" y="78"/>
                      </a:lnTo>
                      <a:lnTo>
                        <a:pt x="38" y="76"/>
                      </a:lnTo>
                      <a:lnTo>
                        <a:pt x="36" y="74"/>
                      </a:lnTo>
                      <a:lnTo>
                        <a:pt x="34" y="74"/>
                      </a:lnTo>
                      <a:lnTo>
                        <a:pt x="32" y="74"/>
                      </a:lnTo>
                      <a:lnTo>
                        <a:pt x="32" y="76"/>
                      </a:lnTo>
                      <a:lnTo>
                        <a:pt x="32" y="78"/>
                      </a:lnTo>
                      <a:lnTo>
                        <a:pt x="32" y="80"/>
                      </a:lnTo>
                      <a:lnTo>
                        <a:pt x="34" y="82"/>
                      </a:lnTo>
                      <a:lnTo>
                        <a:pt x="36" y="82"/>
                      </a:lnTo>
                      <a:lnTo>
                        <a:pt x="36" y="84"/>
                      </a:lnTo>
                      <a:lnTo>
                        <a:pt x="36" y="86"/>
                      </a:lnTo>
                      <a:lnTo>
                        <a:pt x="36" y="88"/>
                      </a:lnTo>
                      <a:lnTo>
                        <a:pt x="34" y="90"/>
                      </a:lnTo>
                      <a:lnTo>
                        <a:pt x="34" y="92"/>
                      </a:lnTo>
                      <a:lnTo>
                        <a:pt x="32" y="92"/>
                      </a:lnTo>
                      <a:lnTo>
                        <a:pt x="30" y="92"/>
                      </a:lnTo>
                      <a:lnTo>
                        <a:pt x="28" y="92"/>
                      </a:lnTo>
                      <a:lnTo>
                        <a:pt x="28" y="90"/>
                      </a:lnTo>
                      <a:lnTo>
                        <a:pt x="26" y="94"/>
                      </a:lnTo>
                      <a:lnTo>
                        <a:pt x="24" y="96"/>
                      </a:lnTo>
                      <a:lnTo>
                        <a:pt x="24" y="98"/>
                      </a:lnTo>
                      <a:lnTo>
                        <a:pt x="24" y="100"/>
                      </a:lnTo>
                      <a:lnTo>
                        <a:pt x="26" y="102"/>
                      </a:lnTo>
                      <a:lnTo>
                        <a:pt x="26" y="104"/>
                      </a:lnTo>
                      <a:lnTo>
                        <a:pt x="26" y="106"/>
                      </a:lnTo>
                      <a:lnTo>
                        <a:pt x="28" y="108"/>
                      </a:lnTo>
                      <a:lnTo>
                        <a:pt x="30" y="110"/>
                      </a:lnTo>
                      <a:lnTo>
                        <a:pt x="32" y="112"/>
                      </a:lnTo>
                      <a:lnTo>
                        <a:pt x="32" y="114"/>
                      </a:lnTo>
                      <a:lnTo>
                        <a:pt x="30" y="116"/>
                      </a:lnTo>
                      <a:lnTo>
                        <a:pt x="28" y="116"/>
                      </a:lnTo>
                      <a:lnTo>
                        <a:pt x="28" y="118"/>
                      </a:lnTo>
                      <a:lnTo>
                        <a:pt x="30" y="120"/>
                      </a:lnTo>
                      <a:lnTo>
                        <a:pt x="30" y="122"/>
                      </a:lnTo>
                      <a:lnTo>
                        <a:pt x="32" y="122"/>
                      </a:lnTo>
                      <a:lnTo>
                        <a:pt x="32" y="126"/>
                      </a:lnTo>
                      <a:lnTo>
                        <a:pt x="32" y="128"/>
                      </a:lnTo>
                      <a:lnTo>
                        <a:pt x="32" y="130"/>
                      </a:lnTo>
                      <a:lnTo>
                        <a:pt x="34" y="130"/>
                      </a:lnTo>
                      <a:lnTo>
                        <a:pt x="32" y="130"/>
                      </a:lnTo>
                      <a:lnTo>
                        <a:pt x="30" y="130"/>
                      </a:lnTo>
                      <a:lnTo>
                        <a:pt x="28" y="130"/>
                      </a:lnTo>
                      <a:lnTo>
                        <a:pt x="28" y="132"/>
                      </a:lnTo>
                      <a:lnTo>
                        <a:pt x="30" y="134"/>
                      </a:lnTo>
                      <a:lnTo>
                        <a:pt x="30" y="136"/>
                      </a:lnTo>
                      <a:lnTo>
                        <a:pt x="32" y="136"/>
                      </a:lnTo>
                      <a:lnTo>
                        <a:pt x="32" y="138"/>
                      </a:lnTo>
                      <a:lnTo>
                        <a:pt x="32" y="140"/>
                      </a:lnTo>
                      <a:lnTo>
                        <a:pt x="32" y="142"/>
                      </a:lnTo>
                      <a:lnTo>
                        <a:pt x="32" y="144"/>
                      </a:lnTo>
                      <a:lnTo>
                        <a:pt x="32" y="146"/>
                      </a:lnTo>
                      <a:lnTo>
                        <a:pt x="32" y="148"/>
                      </a:lnTo>
                      <a:lnTo>
                        <a:pt x="32" y="150"/>
                      </a:lnTo>
                      <a:lnTo>
                        <a:pt x="30" y="150"/>
                      </a:lnTo>
                      <a:lnTo>
                        <a:pt x="30" y="152"/>
                      </a:lnTo>
                      <a:lnTo>
                        <a:pt x="28" y="154"/>
                      </a:lnTo>
                      <a:lnTo>
                        <a:pt x="26" y="156"/>
                      </a:lnTo>
                      <a:lnTo>
                        <a:pt x="26" y="158"/>
                      </a:lnTo>
                      <a:lnTo>
                        <a:pt x="26" y="160"/>
                      </a:lnTo>
                      <a:lnTo>
                        <a:pt x="28" y="162"/>
                      </a:lnTo>
                      <a:lnTo>
                        <a:pt x="30" y="164"/>
                      </a:lnTo>
                      <a:lnTo>
                        <a:pt x="32" y="166"/>
                      </a:lnTo>
                      <a:lnTo>
                        <a:pt x="34" y="168"/>
                      </a:lnTo>
                      <a:lnTo>
                        <a:pt x="32" y="170"/>
                      </a:lnTo>
                      <a:lnTo>
                        <a:pt x="32" y="172"/>
                      </a:lnTo>
                      <a:lnTo>
                        <a:pt x="30" y="174"/>
                      </a:lnTo>
                      <a:lnTo>
                        <a:pt x="28" y="176"/>
                      </a:lnTo>
                      <a:lnTo>
                        <a:pt x="26" y="178"/>
                      </a:lnTo>
                      <a:lnTo>
                        <a:pt x="24" y="178"/>
                      </a:lnTo>
                      <a:lnTo>
                        <a:pt x="24" y="180"/>
                      </a:lnTo>
                      <a:lnTo>
                        <a:pt x="24" y="182"/>
                      </a:lnTo>
                      <a:lnTo>
                        <a:pt x="26" y="182"/>
                      </a:lnTo>
                      <a:lnTo>
                        <a:pt x="24" y="184"/>
                      </a:lnTo>
                      <a:lnTo>
                        <a:pt x="22" y="186"/>
                      </a:lnTo>
                      <a:lnTo>
                        <a:pt x="22" y="188"/>
                      </a:lnTo>
                      <a:lnTo>
                        <a:pt x="20" y="188"/>
                      </a:lnTo>
                      <a:lnTo>
                        <a:pt x="18" y="188"/>
                      </a:lnTo>
                      <a:lnTo>
                        <a:pt x="16" y="188"/>
                      </a:lnTo>
                      <a:lnTo>
                        <a:pt x="16" y="190"/>
                      </a:lnTo>
                      <a:lnTo>
                        <a:pt x="12" y="190"/>
                      </a:lnTo>
                      <a:lnTo>
                        <a:pt x="10" y="192"/>
                      </a:lnTo>
                      <a:lnTo>
                        <a:pt x="8" y="194"/>
                      </a:lnTo>
                      <a:lnTo>
                        <a:pt x="8" y="196"/>
                      </a:lnTo>
                      <a:lnTo>
                        <a:pt x="8" y="198"/>
                      </a:lnTo>
                      <a:lnTo>
                        <a:pt x="8" y="200"/>
                      </a:lnTo>
                      <a:lnTo>
                        <a:pt x="8" y="202"/>
                      </a:lnTo>
                      <a:lnTo>
                        <a:pt x="10" y="202"/>
                      </a:lnTo>
                      <a:lnTo>
                        <a:pt x="10" y="204"/>
                      </a:lnTo>
                      <a:lnTo>
                        <a:pt x="10" y="202"/>
                      </a:lnTo>
                      <a:lnTo>
                        <a:pt x="8" y="202"/>
                      </a:lnTo>
                      <a:lnTo>
                        <a:pt x="6" y="202"/>
                      </a:lnTo>
                      <a:lnTo>
                        <a:pt x="4" y="202"/>
                      </a:lnTo>
                      <a:lnTo>
                        <a:pt x="2" y="202"/>
                      </a:lnTo>
                      <a:lnTo>
                        <a:pt x="0" y="204"/>
                      </a:lnTo>
                      <a:lnTo>
                        <a:pt x="0" y="206"/>
                      </a:lnTo>
                      <a:lnTo>
                        <a:pt x="0" y="208"/>
                      </a:lnTo>
                      <a:lnTo>
                        <a:pt x="2" y="210"/>
                      </a:lnTo>
                      <a:lnTo>
                        <a:pt x="4" y="212"/>
                      </a:lnTo>
                      <a:lnTo>
                        <a:pt x="6" y="214"/>
                      </a:lnTo>
                      <a:lnTo>
                        <a:pt x="8" y="21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29" name="Freeform 21"/>
                <p:cNvSpPr>
                  <a:spLocks noChangeAspect="1"/>
                </p:cNvSpPr>
                <p:nvPr/>
              </p:nvSpPr>
              <p:spPr bwMode="gray">
                <a:xfrm>
                  <a:off x="1644" y="2779"/>
                  <a:ext cx="144" cy="163"/>
                </a:xfrm>
                <a:custGeom>
                  <a:avLst/>
                  <a:gdLst>
                    <a:gd name="T0" fmla="*/ 118 w 144"/>
                    <a:gd name="T1" fmla="*/ 183 h 162"/>
                    <a:gd name="T2" fmla="*/ 118 w 144"/>
                    <a:gd name="T3" fmla="*/ 179 h 162"/>
                    <a:gd name="T4" fmla="*/ 124 w 144"/>
                    <a:gd name="T5" fmla="*/ 179 h 162"/>
                    <a:gd name="T6" fmla="*/ 128 w 144"/>
                    <a:gd name="T7" fmla="*/ 177 h 162"/>
                    <a:gd name="T8" fmla="*/ 132 w 144"/>
                    <a:gd name="T9" fmla="*/ 169 h 162"/>
                    <a:gd name="T10" fmla="*/ 142 w 144"/>
                    <a:gd name="T11" fmla="*/ 163 h 162"/>
                    <a:gd name="T12" fmla="*/ 142 w 144"/>
                    <a:gd name="T13" fmla="*/ 149 h 162"/>
                    <a:gd name="T14" fmla="*/ 142 w 144"/>
                    <a:gd name="T15" fmla="*/ 141 h 162"/>
                    <a:gd name="T16" fmla="*/ 142 w 144"/>
                    <a:gd name="T17" fmla="*/ 139 h 162"/>
                    <a:gd name="T18" fmla="*/ 142 w 144"/>
                    <a:gd name="T19" fmla="*/ 131 h 162"/>
                    <a:gd name="T20" fmla="*/ 144 w 144"/>
                    <a:gd name="T21" fmla="*/ 121 h 162"/>
                    <a:gd name="T22" fmla="*/ 142 w 144"/>
                    <a:gd name="T23" fmla="*/ 111 h 162"/>
                    <a:gd name="T24" fmla="*/ 132 w 144"/>
                    <a:gd name="T25" fmla="*/ 111 h 162"/>
                    <a:gd name="T26" fmla="*/ 124 w 144"/>
                    <a:gd name="T27" fmla="*/ 111 h 162"/>
                    <a:gd name="T28" fmla="*/ 120 w 144"/>
                    <a:gd name="T29" fmla="*/ 74 h 162"/>
                    <a:gd name="T30" fmla="*/ 118 w 144"/>
                    <a:gd name="T31" fmla="*/ 60 h 162"/>
                    <a:gd name="T32" fmla="*/ 106 w 144"/>
                    <a:gd name="T33" fmla="*/ 58 h 162"/>
                    <a:gd name="T34" fmla="*/ 88 w 144"/>
                    <a:gd name="T35" fmla="*/ 58 h 162"/>
                    <a:gd name="T36" fmla="*/ 76 w 144"/>
                    <a:gd name="T37" fmla="*/ 50 h 162"/>
                    <a:gd name="T38" fmla="*/ 78 w 144"/>
                    <a:gd name="T39" fmla="*/ 34 h 162"/>
                    <a:gd name="T40" fmla="*/ 74 w 144"/>
                    <a:gd name="T41" fmla="*/ 32 h 162"/>
                    <a:gd name="T42" fmla="*/ 74 w 144"/>
                    <a:gd name="T43" fmla="*/ 26 h 162"/>
                    <a:gd name="T44" fmla="*/ 70 w 144"/>
                    <a:gd name="T45" fmla="*/ 20 h 162"/>
                    <a:gd name="T46" fmla="*/ 66 w 144"/>
                    <a:gd name="T47" fmla="*/ 12 h 162"/>
                    <a:gd name="T48" fmla="*/ 56 w 144"/>
                    <a:gd name="T49" fmla="*/ 4 h 162"/>
                    <a:gd name="T50" fmla="*/ 50 w 144"/>
                    <a:gd name="T51" fmla="*/ 2 h 162"/>
                    <a:gd name="T52" fmla="*/ 38 w 144"/>
                    <a:gd name="T53" fmla="*/ 4 h 162"/>
                    <a:gd name="T54" fmla="*/ 30 w 144"/>
                    <a:gd name="T55" fmla="*/ 6 h 162"/>
                    <a:gd name="T56" fmla="*/ 14 w 144"/>
                    <a:gd name="T57" fmla="*/ 8 h 162"/>
                    <a:gd name="T58" fmla="*/ 10 w 144"/>
                    <a:gd name="T59" fmla="*/ 8 h 162"/>
                    <a:gd name="T60" fmla="*/ 8 w 144"/>
                    <a:gd name="T61" fmla="*/ 16 h 162"/>
                    <a:gd name="T62" fmla="*/ 4 w 144"/>
                    <a:gd name="T63" fmla="*/ 20 h 162"/>
                    <a:gd name="T64" fmla="*/ 2 w 144"/>
                    <a:gd name="T65" fmla="*/ 26 h 162"/>
                    <a:gd name="T66" fmla="*/ 4 w 144"/>
                    <a:gd name="T67" fmla="*/ 36 h 162"/>
                    <a:gd name="T68" fmla="*/ 2 w 144"/>
                    <a:gd name="T69" fmla="*/ 54 h 162"/>
                    <a:gd name="T70" fmla="*/ 4 w 144"/>
                    <a:gd name="T71" fmla="*/ 60 h 162"/>
                    <a:gd name="T72" fmla="*/ 8 w 144"/>
                    <a:gd name="T73" fmla="*/ 64 h 162"/>
                    <a:gd name="T74" fmla="*/ 14 w 144"/>
                    <a:gd name="T75" fmla="*/ 72 h 162"/>
                    <a:gd name="T76" fmla="*/ 26 w 144"/>
                    <a:gd name="T77" fmla="*/ 103 h 162"/>
                    <a:gd name="T78" fmla="*/ 30 w 144"/>
                    <a:gd name="T79" fmla="*/ 109 h 162"/>
                    <a:gd name="T80" fmla="*/ 32 w 144"/>
                    <a:gd name="T81" fmla="*/ 111 h 162"/>
                    <a:gd name="T82" fmla="*/ 46 w 144"/>
                    <a:gd name="T83" fmla="*/ 115 h 162"/>
                    <a:gd name="T84" fmla="*/ 56 w 144"/>
                    <a:gd name="T85" fmla="*/ 119 h 162"/>
                    <a:gd name="T86" fmla="*/ 60 w 144"/>
                    <a:gd name="T87" fmla="*/ 123 h 162"/>
                    <a:gd name="T88" fmla="*/ 76 w 144"/>
                    <a:gd name="T89" fmla="*/ 131 h 162"/>
                    <a:gd name="T90" fmla="*/ 86 w 144"/>
                    <a:gd name="T91" fmla="*/ 133 h 162"/>
                    <a:gd name="T92" fmla="*/ 92 w 144"/>
                    <a:gd name="T93" fmla="*/ 137 h 162"/>
                    <a:gd name="T94" fmla="*/ 88 w 144"/>
                    <a:gd name="T95" fmla="*/ 145 h 162"/>
                    <a:gd name="T96" fmla="*/ 92 w 144"/>
                    <a:gd name="T97" fmla="*/ 151 h 162"/>
                    <a:gd name="T98" fmla="*/ 84 w 144"/>
                    <a:gd name="T99" fmla="*/ 153 h 162"/>
                    <a:gd name="T100" fmla="*/ 84 w 144"/>
                    <a:gd name="T101" fmla="*/ 161 h 162"/>
                    <a:gd name="T102" fmla="*/ 82 w 144"/>
                    <a:gd name="T103" fmla="*/ 167 h 162"/>
                    <a:gd name="T104" fmla="*/ 82 w 144"/>
                    <a:gd name="T105" fmla="*/ 175 h 162"/>
                    <a:gd name="T106" fmla="*/ 92 w 144"/>
                    <a:gd name="T107" fmla="*/ 175 h 162"/>
                    <a:gd name="T108" fmla="*/ 110 w 144"/>
                    <a:gd name="T109" fmla="*/ 179 h 162"/>
                    <a:gd name="T110" fmla="*/ 116 w 144"/>
                    <a:gd name="T111" fmla="*/ 179 h 16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44" h="162">
                      <a:moveTo>
                        <a:pt x="116" y="158"/>
                      </a:moveTo>
                      <a:lnTo>
                        <a:pt x="118" y="160"/>
                      </a:lnTo>
                      <a:lnTo>
                        <a:pt x="118" y="162"/>
                      </a:lnTo>
                      <a:lnTo>
                        <a:pt x="118" y="160"/>
                      </a:lnTo>
                      <a:lnTo>
                        <a:pt x="118" y="158"/>
                      </a:lnTo>
                      <a:lnTo>
                        <a:pt x="120" y="156"/>
                      </a:lnTo>
                      <a:lnTo>
                        <a:pt x="122" y="156"/>
                      </a:lnTo>
                      <a:lnTo>
                        <a:pt x="124" y="158"/>
                      </a:lnTo>
                      <a:lnTo>
                        <a:pt x="126" y="158"/>
                      </a:lnTo>
                      <a:lnTo>
                        <a:pt x="128" y="156"/>
                      </a:lnTo>
                      <a:lnTo>
                        <a:pt x="128" y="152"/>
                      </a:lnTo>
                      <a:lnTo>
                        <a:pt x="130" y="152"/>
                      </a:lnTo>
                      <a:lnTo>
                        <a:pt x="130" y="150"/>
                      </a:lnTo>
                      <a:lnTo>
                        <a:pt x="132" y="148"/>
                      </a:lnTo>
                      <a:lnTo>
                        <a:pt x="134" y="148"/>
                      </a:lnTo>
                      <a:lnTo>
                        <a:pt x="136" y="148"/>
                      </a:lnTo>
                      <a:lnTo>
                        <a:pt x="138" y="146"/>
                      </a:lnTo>
                      <a:lnTo>
                        <a:pt x="140" y="144"/>
                      </a:lnTo>
                      <a:lnTo>
                        <a:pt x="140" y="142"/>
                      </a:lnTo>
                      <a:lnTo>
                        <a:pt x="142" y="142"/>
                      </a:lnTo>
                      <a:lnTo>
                        <a:pt x="142" y="140"/>
                      </a:lnTo>
                      <a:lnTo>
                        <a:pt x="142" y="138"/>
                      </a:lnTo>
                      <a:lnTo>
                        <a:pt x="142" y="136"/>
                      </a:lnTo>
                      <a:lnTo>
                        <a:pt x="142" y="134"/>
                      </a:lnTo>
                      <a:lnTo>
                        <a:pt x="142" y="130"/>
                      </a:lnTo>
                      <a:lnTo>
                        <a:pt x="142" y="128"/>
                      </a:lnTo>
                      <a:lnTo>
                        <a:pt x="142" y="126"/>
                      </a:lnTo>
                      <a:lnTo>
                        <a:pt x="142" y="124"/>
                      </a:lnTo>
                      <a:lnTo>
                        <a:pt x="142" y="122"/>
                      </a:lnTo>
                      <a:lnTo>
                        <a:pt x="142" y="120"/>
                      </a:lnTo>
                      <a:lnTo>
                        <a:pt x="142" y="118"/>
                      </a:lnTo>
                      <a:lnTo>
                        <a:pt x="142" y="116"/>
                      </a:lnTo>
                      <a:lnTo>
                        <a:pt x="142" y="114"/>
                      </a:lnTo>
                      <a:lnTo>
                        <a:pt x="142" y="112"/>
                      </a:lnTo>
                      <a:lnTo>
                        <a:pt x="142" y="110"/>
                      </a:lnTo>
                      <a:lnTo>
                        <a:pt x="142" y="108"/>
                      </a:lnTo>
                      <a:lnTo>
                        <a:pt x="144" y="106"/>
                      </a:lnTo>
                      <a:lnTo>
                        <a:pt x="144" y="104"/>
                      </a:lnTo>
                      <a:lnTo>
                        <a:pt x="144" y="102"/>
                      </a:lnTo>
                      <a:lnTo>
                        <a:pt x="144" y="100"/>
                      </a:lnTo>
                      <a:lnTo>
                        <a:pt x="144" y="96"/>
                      </a:lnTo>
                      <a:lnTo>
                        <a:pt x="144" y="94"/>
                      </a:lnTo>
                      <a:lnTo>
                        <a:pt x="144" y="92"/>
                      </a:lnTo>
                      <a:lnTo>
                        <a:pt x="142" y="90"/>
                      </a:lnTo>
                      <a:lnTo>
                        <a:pt x="140" y="90"/>
                      </a:lnTo>
                      <a:lnTo>
                        <a:pt x="138" y="88"/>
                      </a:lnTo>
                      <a:lnTo>
                        <a:pt x="136" y="88"/>
                      </a:lnTo>
                      <a:lnTo>
                        <a:pt x="134" y="88"/>
                      </a:lnTo>
                      <a:lnTo>
                        <a:pt x="134" y="90"/>
                      </a:lnTo>
                      <a:lnTo>
                        <a:pt x="132" y="90"/>
                      </a:lnTo>
                      <a:lnTo>
                        <a:pt x="130" y="92"/>
                      </a:lnTo>
                      <a:lnTo>
                        <a:pt x="128" y="92"/>
                      </a:lnTo>
                      <a:lnTo>
                        <a:pt x="126" y="92"/>
                      </a:lnTo>
                      <a:lnTo>
                        <a:pt x="124" y="90"/>
                      </a:lnTo>
                      <a:lnTo>
                        <a:pt x="124" y="88"/>
                      </a:lnTo>
                      <a:lnTo>
                        <a:pt x="122" y="86"/>
                      </a:lnTo>
                      <a:lnTo>
                        <a:pt x="122" y="84"/>
                      </a:lnTo>
                      <a:lnTo>
                        <a:pt x="122" y="82"/>
                      </a:lnTo>
                      <a:lnTo>
                        <a:pt x="120" y="76"/>
                      </a:lnTo>
                      <a:lnTo>
                        <a:pt x="120" y="74"/>
                      </a:lnTo>
                      <a:lnTo>
                        <a:pt x="118" y="70"/>
                      </a:lnTo>
                      <a:lnTo>
                        <a:pt x="118" y="68"/>
                      </a:lnTo>
                      <a:lnTo>
                        <a:pt x="118" y="66"/>
                      </a:lnTo>
                      <a:lnTo>
                        <a:pt x="118" y="64"/>
                      </a:lnTo>
                      <a:lnTo>
                        <a:pt x="118" y="62"/>
                      </a:lnTo>
                      <a:lnTo>
                        <a:pt x="118" y="60"/>
                      </a:lnTo>
                      <a:lnTo>
                        <a:pt x="116" y="58"/>
                      </a:lnTo>
                      <a:lnTo>
                        <a:pt x="114" y="58"/>
                      </a:lnTo>
                      <a:lnTo>
                        <a:pt x="110" y="58"/>
                      </a:lnTo>
                      <a:lnTo>
                        <a:pt x="106" y="58"/>
                      </a:lnTo>
                      <a:lnTo>
                        <a:pt x="104" y="58"/>
                      </a:lnTo>
                      <a:lnTo>
                        <a:pt x="102" y="58"/>
                      </a:lnTo>
                      <a:lnTo>
                        <a:pt x="100" y="58"/>
                      </a:lnTo>
                      <a:lnTo>
                        <a:pt x="96" y="58"/>
                      </a:lnTo>
                      <a:lnTo>
                        <a:pt x="92" y="58"/>
                      </a:lnTo>
                      <a:lnTo>
                        <a:pt x="88" y="58"/>
                      </a:lnTo>
                      <a:lnTo>
                        <a:pt x="84" y="56"/>
                      </a:lnTo>
                      <a:lnTo>
                        <a:pt x="80" y="54"/>
                      </a:lnTo>
                      <a:lnTo>
                        <a:pt x="78" y="54"/>
                      </a:lnTo>
                      <a:lnTo>
                        <a:pt x="76" y="52"/>
                      </a:lnTo>
                      <a:lnTo>
                        <a:pt x="76" y="50"/>
                      </a:lnTo>
                      <a:lnTo>
                        <a:pt x="76" y="46"/>
                      </a:lnTo>
                      <a:lnTo>
                        <a:pt x="76" y="44"/>
                      </a:lnTo>
                      <a:lnTo>
                        <a:pt x="76" y="42"/>
                      </a:lnTo>
                      <a:lnTo>
                        <a:pt x="76" y="38"/>
                      </a:lnTo>
                      <a:lnTo>
                        <a:pt x="78" y="36"/>
                      </a:lnTo>
                      <a:lnTo>
                        <a:pt x="78" y="34"/>
                      </a:lnTo>
                      <a:lnTo>
                        <a:pt x="78" y="32"/>
                      </a:lnTo>
                      <a:lnTo>
                        <a:pt x="76" y="32"/>
                      </a:lnTo>
                      <a:lnTo>
                        <a:pt x="74" y="32"/>
                      </a:lnTo>
                      <a:lnTo>
                        <a:pt x="74" y="30"/>
                      </a:lnTo>
                      <a:lnTo>
                        <a:pt x="74" y="28"/>
                      </a:lnTo>
                      <a:lnTo>
                        <a:pt x="74" y="26"/>
                      </a:lnTo>
                      <a:lnTo>
                        <a:pt x="74" y="24"/>
                      </a:lnTo>
                      <a:lnTo>
                        <a:pt x="74" y="22"/>
                      </a:lnTo>
                      <a:lnTo>
                        <a:pt x="72" y="22"/>
                      </a:lnTo>
                      <a:lnTo>
                        <a:pt x="70" y="22"/>
                      </a:lnTo>
                      <a:lnTo>
                        <a:pt x="70" y="20"/>
                      </a:lnTo>
                      <a:lnTo>
                        <a:pt x="70" y="18"/>
                      </a:lnTo>
                      <a:lnTo>
                        <a:pt x="68" y="14"/>
                      </a:lnTo>
                      <a:lnTo>
                        <a:pt x="68" y="12"/>
                      </a:lnTo>
                      <a:lnTo>
                        <a:pt x="66" y="12"/>
                      </a:lnTo>
                      <a:lnTo>
                        <a:pt x="64" y="10"/>
                      </a:lnTo>
                      <a:lnTo>
                        <a:pt x="62" y="8"/>
                      </a:lnTo>
                      <a:lnTo>
                        <a:pt x="60" y="6"/>
                      </a:lnTo>
                      <a:lnTo>
                        <a:pt x="58" y="6"/>
                      </a:lnTo>
                      <a:lnTo>
                        <a:pt x="56" y="4"/>
                      </a:lnTo>
                      <a:lnTo>
                        <a:pt x="54" y="2"/>
                      </a:lnTo>
                      <a:lnTo>
                        <a:pt x="54" y="0"/>
                      </a:lnTo>
                      <a:lnTo>
                        <a:pt x="50" y="2"/>
                      </a:lnTo>
                      <a:lnTo>
                        <a:pt x="46" y="2"/>
                      </a:lnTo>
                      <a:lnTo>
                        <a:pt x="42" y="2"/>
                      </a:lnTo>
                      <a:lnTo>
                        <a:pt x="40" y="4"/>
                      </a:lnTo>
                      <a:lnTo>
                        <a:pt x="38" y="4"/>
                      </a:lnTo>
                      <a:lnTo>
                        <a:pt x="36" y="4"/>
                      </a:lnTo>
                      <a:lnTo>
                        <a:pt x="34" y="4"/>
                      </a:lnTo>
                      <a:lnTo>
                        <a:pt x="30" y="6"/>
                      </a:lnTo>
                      <a:lnTo>
                        <a:pt x="26" y="6"/>
                      </a:lnTo>
                      <a:lnTo>
                        <a:pt x="22" y="6"/>
                      </a:lnTo>
                      <a:lnTo>
                        <a:pt x="20" y="6"/>
                      </a:lnTo>
                      <a:lnTo>
                        <a:pt x="18" y="8"/>
                      </a:lnTo>
                      <a:lnTo>
                        <a:pt x="16" y="8"/>
                      </a:lnTo>
                      <a:lnTo>
                        <a:pt x="14" y="8"/>
                      </a:lnTo>
                      <a:lnTo>
                        <a:pt x="12" y="8"/>
                      </a:lnTo>
                      <a:lnTo>
                        <a:pt x="10" y="8"/>
                      </a:lnTo>
                      <a:lnTo>
                        <a:pt x="10" y="10"/>
                      </a:lnTo>
                      <a:lnTo>
                        <a:pt x="8" y="12"/>
                      </a:lnTo>
                      <a:lnTo>
                        <a:pt x="8" y="14"/>
                      </a:lnTo>
                      <a:lnTo>
                        <a:pt x="8" y="16"/>
                      </a:lnTo>
                      <a:lnTo>
                        <a:pt x="6" y="18"/>
                      </a:lnTo>
                      <a:lnTo>
                        <a:pt x="4" y="20"/>
                      </a:lnTo>
                      <a:lnTo>
                        <a:pt x="2" y="20"/>
                      </a:lnTo>
                      <a:lnTo>
                        <a:pt x="2" y="22"/>
                      </a:lnTo>
                      <a:lnTo>
                        <a:pt x="0" y="22"/>
                      </a:lnTo>
                      <a:lnTo>
                        <a:pt x="0" y="24"/>
                      </a:lnTo>
                      <a:lnTo>
                        <a:pt x="2" y="26"/>
                      </a:lnTo>
                      <a:lnTo>
                        <a:pt x="4" y="30"/>
                      </a:lnTo>
                      <a:lnTo>
                        <a:pt x="4" y="32"/>
                      </a:lnTo>
                      <a:lnTo>
                        <a:pt x="4" y="34"/>
                      </a:lnTo>
                      <a:lnTo>
                        <a:pt x="4" y="36"/>
                      </a:lnTo>
                      <a:lnTo>
                        <a:pt x="4" y="38"/>
                      </a:lnTo>
                      <a:lnTo>
                        <a:pt x="4" y="40"/>
                      </a:lnTo>
                      <a:lnTo>
                        <a:pt x="4" y="42"/>
                      </a:lnTo>
                      <a:lnTo>
                        <a:pt x="4" y="46"/>
                      </a:lnTo>
                      <a:lnTo>
                        <a:pt x="4" y="52"/>
                      </a:lnTo>
                      <a:lnTo>
                        <a:pt x="2" y="54"/>
                      </a:lnTo>
                      <a:lnTo>
                        <a:pt x="2" y="56"/>
                      </a:lnTo>
                      <a:lnTo>
                        <a:pt x="2" y="58"/>
                      </a:lnTo>
                      <a:lnTo>
                        <a:pt x="2" y="60"/>
                      </a:lnTo>
                      <a:lnTo>
                        <a:pt x="4" y="60"/>
                      </a:lnTo>
                      <a:lnTo>
                        <a:pt x="6" y="62"/>
                      </a:lnTo>
                      <a:lnTo>
                        <a:pt x="6" y="64"/>
                      </a:lnTo>
                      <a:lnTo>
                        <a:pt x="8" y="64"/>
                      </a:lnTo>
                      <a:lnTo>
                        <a:pt x="8" y="66"/>
                      </a:lnTo>
                      <a:lnTo>
                        <a:pt x="10" y="68"/>
                      </a:lnTo>
                      <a:lnTo>
                        <a:pt x="12" y="70"/>
                      </a:lnTo>
                      <a:lnTo>
                        <a:pt x="14" y="72"/>
                      </a:lnTo>
                      <a:lnTo>
                        <a:pt x="16" y="74"/>
                      </a:lnTo>
                      <a:lnTo>
                        <a:pt x="16" y="76"/>
                      </a:lnTo>
                      <a:lnTo>
                        <a:pt x="18" y="76"/>
                      </a:lnTo>
                      <a:lnTo>
                        <a:pt x="20" y="78"/>
                      </a:lnTo>
                      <a:lnTo>
                        <a:pt x="24" y="80"/>
                      </a:lnTo>
                      <a:lnTo>
                        <a:pt x="26" y="82"/>
                      </a:lnTo>
                      <a:lnTo>
                        <a:pt x="28" y="82"/>
                      </a:lnTo>
                      <a:lnTo>
                        <a:pt x="28" y="84"/>
                      </a:lnTo>
                      <a:lnTo>
                        <a:pt x="30" y="86"/>
                      </a:lnTo>
                      <a:lnTo>
                        <a:pt x="30" y="88"/>
                      </a:lnTo>
                      <a:lnTo>
                        <a:pt x="30" y="90"/>
                      </a:lnTo>
                      <a:lnTo>
                        <a:pt x="32" y="90"/>
                      </a:lnTo>
                      <a:lnTo>
                        <a:pt x="34" y="92"/>
                      </a:lnTo>
                      <a:lnTo>
                        <a:pt x="38" y="92"/>
                      </a:lnTo>
                      <a:lnTo>
                        <a:pt x="40" y="92"/>
                      </a:lnTo>
                      <a:lnTo>
                        <a:pt x="42" y="94"/>
                      </a:lnTo>
                      <a:lnTo>
                        <a:pt x="46" y="94"/>
                      </a:lnTo>
                      <a:lnTo>
                        <a:pt x="48" y="94"/>
                      </a:lnTo>
                      <a:lnTo>
                        <a:pt x="50" y="94"/>
                      </a:lnTo>
                      <a:lnTo>
                        <a:pt x="52" y="94"/>
                      </a:lnTo>
                      <a:lnTo>
                        <a:pt x="54" y="96"/>
                      </a:lnTo>
                      <a:lnTo>
                        <a:pt x="56" y="98"/>
                      </a:lnTo>
                      <a:lnTo>
                        <a:pt x="58" y="100"/>
                      </a:lnTo>
                      <a:lnTo>
                        <a:pt x="60" y="100"/>
                      </a:lnTo>
                      <a:lnTo>
                        <a:pt x="60" y="102"/>
                      </a:lnTo>
                      <a:lnTo>
                        <a:pt x="64" y="102"/>
                      </a:lnTo>
                      <a:lnTo>
                        <a:pt x="68" y="104"/>
                      </a:lnTo>
                      <a:lnTo>
                        <a:pt x="70" y="106"/>
                      </a:lnTo>
                      <a:lnTo>
                        <a:pt x="74" y="108"/>
                      </a:lnTo>
                      <a:lnTo>
                        <a:pt x="74" y="110"/>
                      </a:lnTo>
                      <a:lnTo>
                        <a:pt x="76" y="110"/>
                      </a:lnTo>
                      <a:lnTo>
                        <a:pt x="78" y="110"/>
                      </a:lnTo>
                      <a:lnTo>
                        <a:pt x="80" y="112"/>
                      </a:lnTo>
                      <a:lnTo>
                        <a:pt x="84" y="112"/>
                      </a:lnTo>
                      <a:lnTo>
                        <a:pt x="86" y="112"/>
                      </a:lnTo>
                      <a:lnTo>
                        <a:pt x="88" y="114"/>
                      </a:lnTo>
                      <a:lnTo>
                        <a:pt x="90" y="114"/>
                      </a:lnTo>
                      <a:lnTo>
                        <a:pt x="92" y="116"/>
                      </a:lnTo>
                      <a:lnTo>
                        <a:pt x="90" y="118"/>
                      </a:lnTo>
                      <a:lnTo>
                        <a:pt x="90" y="122"/>
                      </a:lnTo>
                      <a:lnTo>
                        <a:pt x="88" y="122"/>
                      </a:lnTo>
                      <a:lnTo>
                        <a:pt x="88" y="124"/>
                      </a:lnTo>
                      <a:lnTo>
                        <a:pt x="88" y="126"/>
                      </a:lnTo>
                      <a:lnTo>
                        <a:pt x="90" y="126"/>
                      </a:lnTo>
                      <a:lnTo>
                        <a:pt x="90" y="128"/>
                      </a:lnTo>
                      <a:lnTo>
                        <a:pt x="92" y="130"/>
                      </a:lnTo>
                      <a:lnTo>
                        <a:pt x="90" y="130"/>
                      </a:lnTo>
                      <a:lnTo>
                        <a:pt x="90" y="132"/>
                      </a:lnTo>
                      <a:lnTo>
                        <a:pt x="88" y="132"/>
                      </a:lnTo>
                      <a:lnTo>
                        <a:pt x="86" y="132"/>
                      </a:lnTo>
                      <a:lnTo>
                        <a:pt x="84" y="132"/>
                      </a:lnTo>
                      <a:lnTo>
                        <a:pt x="84" y="136"/>
                      </a:lnTo>
                      <a:lnTo>
                        <a:pt x="84" y="138"/>
                      </a:lnTo>
                      <a:lnTo>
                        <a:pt x="84" y="140"/>
                      </a:lnTo>
                      <a:lnTo>
                        <a:pt x="84" y="142"/>
                      </a:lnTo>
                      <a:lnTo>
                        <a:pt x="82" y="144"/>
                      </a:lnTo>
                      <a:lnTo>
                        <a:pt x="82" y="146"/>
                      </a:lnTo>
                      <a:lnTo>
                        <a:pt x="80" y="148"/>
                      </a:lnTo>
                      <a:lnTo>
                        <a:pt x="80" y="150"/>
                      </a:lnTo>
                      <a:lnTo>
                        <a:pt x="78" y="152"/>
                      </a:lnTo>
                      <a:lnTo>
                        <a:pt x="80" y="152"/>
                      </a:lnTo>
                      <a:lnTo>
                        <a:pt x="80" y="154"/>
                      </a:lnTo>
                      <a:lnTo>
                        <a:pt x="82" y="154"/>
                      </a:lnTo>
                      <a:lnTo>
                        <a:pt x="84" y="154"/>
                      </a:lnTo>
                      <a:lnTo>
                        <a:pt x="88" y="152"/>
                      </a:lnTo>
                      <a:lnTo>
                        <a:pt x="90" y="152"/>
                      </a:lnTo>
                      <a:lnTo>
                        <a:pt x="92" y="154"/>
                      </a:lnTo>
                      <a:lnTo>
                        <a:pt x="94" y="156"/>
                      </a:lnTo>
                      <a:lnTo>
                        <a:pt x="98" y="156"/>
                      </a:lnTo>
                      <a:lnTo>
                        <a:pt x="100" y="158"/>
                      </a:lnTo>
                      <a:lnTo>
                        <a:pt x="102" y="158"/>
                      </a:lnTo>
                      <a:lnTo>
                        <a:pt x="106" y="158"/>
                      </a:lnTo>
                      <a:lnTo>
                        <a:pt x="110" y="158"/>
                      </a:lnTo>
                      <a:lnTo>
                        <a:pt x="112" y="158"/>
                      </a:lnTo>
                      <a:lnTo>
                        <a:pt x="114" y="158"/>
                      </a:lnTo>
                      <a:lnTo>
                        <a:pt x="116" y="15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30" name="Freeform 22"/>
                <p:cNvSpPr>
                  <a:spLocks noChangeAspect="1"/>
                </p:cNvSpPr>
                <p:nvPr/>
              </p:nvSpPr>
              <p:spPr bwMode="gray">
                <a:xfrm>
                  <a:off x="1746" y="2990"/>
                  <a:ext cx="88" cy="90"/>
                </a:xfrm>
                <a:custGeom>
                  <a:avLst/>
                  <a:gdLst>
                    <a:gd name="T0" fmla="*/ 36 w 88"/>
                    <a:gd name="T1" fmla="*/ 88 h 90"/>
                    <a:gd name="T2" fmla="*/ 50 w 88"/>
                    <a:gd name="T3" fmla="*/ 88 h 90"/>
                    <a:gd name="T4" fmla="*/ 66 w 88"/>
                    <a:gd name="T5" fmla="*/ 90 h 90"/>
                    <a:gd name="T6" fmla="*/ 76 w 88"/>
                    <a:gd name="T7" fmla="*/ 88 h 90"/>
                    <a:gd name="T8" fmla="*/ 84 w 88"/>
                    <a:gd name="T9" fmla="*/ 80 h 90"/>
                    <a:gd name="T10" fmla="*/ 88 w 88"/>
                    <a:gd name="T11" fmla="*/ 70 h 90"/>
                    <a:gd name="T12" fmla="*/ 84 w 88"/>
                    <a:gd name="T13" fmla="*/ 70 h 90"/>
                    <a:gd name="T14" fmla="*/ 84 w 88"/>
                    <a:gd name="T15" fmla="*/ 66 h 90"/>
                    <a:gd name="T16" fmla="*/ 84 w 88"/>
                    <a:gd name="T17" fmla="*/ 62 h 90"/>
                    <a:gd name="T18" fmla="*/ 82 w 88"/>
                    <a:gd name="T19" fmla="*/ 62 h 90"/>
                    <a:gd name="T20" fmla="*/ 82 w 88"/>
                    <a:gd name="T21" fmla="*/ 56 h 90"/>
                    <a:gd name="T22" fmla="*/ 86 w 88"/>
                    <a:gd name="T23" fmla="*/ 48 h 90"/>
                    <a:gd name="T24" fmla="*/ 82 w 88"/>
                    <a:gd name="T25" fmla="*/ 46 h 90"/>
                    <a:gd name="T26" fmla="*/ 76 w 88"/>
                    <a:gd name="T27" fmla="*/ 42 h 90"/>
                    <a:gd name="T28" fmla="*/ 72 w 88"/>
                    <a:gd name="T29" fmla="*/ 34 h 90"/>
                    <a:gd name="T30" fmla="*/ 70 w 88"/>
                    <a:gd name="T31" fmla="*/ 34 h 90"/>
                    <a:gd name="T32" fmla="*/ 62 w 88"/>
                    <a:gd name="T33" fmla="*/ 30 h 90"/>
                    <a:gd name="T34" fmla="*/ 58 w 88"/>
                    <a:gd name="T35" fmla="*/ 26 h 90"/>
                    <a:gd name="T36" fmla="*/ 54 w 88"/>
                    <a:gd name="T37" fmla="*/ 22 h 90"/>
                    <a:gd name="T38" fmla="*/ 52 w 88"/>
                    <a:gd name="T39" fmla="*/ 22 h 90"/>
                    <a:gd name="T40" fmla="*/ 46 w 88"/>
                    <a:gd name="T41" fmla="*/ 18 h 90"/>
                    <a:gd name="T42" fmla="*/ 40 w 88"/>
                    <a:gd name="T43" fmla="*/ 14 h 90"/>
                    <a:gd name="T44" fmla="*/ 38 w 88"/>
                    <a:gd name="T45" fmla="*/ 16 h 90"/>
                    <a:gd name="T46" fmla="*/ 34 w 88"/>
                    <a:gd name="T47" fmla="*/ 16 h 90"/>
                    <a:gd name="T48" fmla="*/ 32 w 88"/>
                    <a:gd name="T49" fmla="*/ 10 h 90"/>
                    <a:gd name="T50" fmla="*/ 28 w 88"/>
                    <a:gd name="T51" fmla="*/ 8 h 90"/>
                    <a:gd name="T52" fmla="*/ 20 w 88"/>
                    <a:gd name="T53" fmla="*/ 2 h 90"/>
                    <a:gd name="T54" fmla="*/ 14 w 88"/>
                    <a:gd name="T55" fmla="*/ 0 h 90"/>
                    <a:gd name="T56" fmla="*/ 12 w 88"/>
                    <a:gd name="T57" fmla="*/ 2 h 90"/>
                    <a:gd name="T58" fmla="*/ 6 w 88"/>
                    <a:gd name="T59" fmla="*/ 2 h 90"/>
                    <a:gd name="T60" fmla="*/ 4 w 88"/>
                    <a:gd name="T61" fmla="*/ 2 h 90"/>
                    <a:gd name="T62" fmla="*/ 0 w 88"/>
                    <a:gd name="T63" fmla="*/ 6 h 90"/>
                    <a:gd name="T64" fmla="*/ 2 w 88"/>
                    <a:gd name="T65" fmla="*/ 10 h 90"/>
                    <a:gd name="T66" fmla="*/ 8 w 88"/>
                    <a:gd name="T67" fmla="*/ 12 h 90"/>
                    <a:gd name="T68" fmla="*/ 2 w 88"/>
                    <a:gd name="T69" fmla="*/ 14 h 90"/>
                    <a:gd name="T70" fmla="*/ 0 w 88"/>
                    <a:gd name="T71" fmla="*/ 16 h 90"/>
                    <a:gd name="T72" fmla="*/ 0 w 88"/>
                    <a:gd name="T73" fmla="*/ 24 h 90"/>
                    <a:gd name="T74" fmla="*/ 4 w 88"/>
                    <a:gd name="T75" fmla="*/ 26 h 90"/>
                    <a:gd name="T76" fmla="*/ 6 w 88"/>
                    <a:gd name="T77" fmla="*/ 28 h 90"/>
                    <a:gd name="T78" fmla="*/ 6 w 88"/>
                    <a:gd name="T79" fmla="*/ 28 h 90"/>
                    <a:gd name="T80" fmla="*/ 2 w 88"/>
                    <a:gd name="T81" fmla="*/ 30 h 90"/>
                    <a:gd name="T82" fmla="*/ 2 w 88"/>
                    <a:gd name="T83" fmla="*/ 34 h 90"/>
                    <a:gd name="T84" fmla="*/ 6 w 88"/>
                    <a:gd name="T85" fmla="*/ 40 h 90"/>
                    <a:gd name="T86" fmla="*/ 4 w 88"/>
                    <a:gd name="T87" fmla="*/ 42 h 90"/>
                    <a:gd name="T88" fmla="*/ 4 w 88"/>
                    <a:gd name="T89" fmla="*/ 44 h 90"/>
                    <a:gd name="T90" fmla="*/ 8 w 88"/>
                    <a:gd name="T91" fmla="*/ 50 h 90"/>
                    <a:gd name="T92" fmla="*/ 10 w 88"/>
                    <a:gd name="T93" fmla="*/ 54 h 90"/>
                    <a:gd name="T94" fmla="*/ 4 w 88"/>
                    <a:gd name="T95" fmla="*/ 54 h 90"/>
                    <a:gd name="T96" fmla="*/ 2 w 88"/>
                    <a:gd name="T97" fmla="*/ 58 h 90"/>
                    <a:gd name="T98" fmla="*/ 2 w 88"/>
                    <a:gd name="T99" fmla="*/ 66 h 90"/>
                    <a:gd name="T100" fmla="*/ 2 w 88"/>
                    <a:gd name="T101" fmla="*/ 66 h 90"/>
                    <a:gd name="T102" fmla="*/ 8 w 88"/>
                    <a:gd name="T103" fmla="*/ 74 h 90"/>
                    <a:gd name="T104" fmla="*/ 10 w 88"/>
                    <a:gd name="T105" fmla="*/ 74 h 90"/>
                    <a:gd name="T106" fmla="*/ 16 w 88"/>
                    <a:gd name="T107" fmla="*/ 80 h 90"/>
                    <a:gd name="T108" fmla="*/ 20 w 88"/>
                    <a:gd name="T109" fmla="*/ 84 h 90"/>
                    <a:gd name="T110" fmla="*/ 26 w 88"/>
                    <a:gd name="T111" fmla="*/ 84 h 90"/>
                    <a:gd name="T112" fmla="*/ 30 w 88"/>
                    <a:gd name="T113" fmla="*/ 84 h 90"/>
                    <a:gd name="T114" fmla="*/ 34 w 88"/>
                    <a:gd name="T115" fmla="*/ 88 h 9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88" h="90">
                      <a:moveTo>
                        <a:pt x="34" y="88"/>
                      </a:moveTo>
                      <a:lnTo>
                        <a:pt x="34" y="88"/>
                      </a:lnTo>
                      <a:lnTo>
                        <a:pt x="36" y="88"/>
                      </a:lnTo>
                      <a:lnTo>
                        <a:pt x="40" y="88"/>
                      </a:lnTo>
                      <a:lnTo>
                        <a:pt x="42" y="88"/>
                      </a:lnTo>
                      <a:lnTo>
                        <a:pt x="46" y="88"/>
                      </a:lnTo>
                      <a:lnTo>
                        <a:pt x="50" y="88"/>
                      </a:lnTo>
                      <a:lnTo>
                        <a:pt x="54" y="90"/>
                      </a:lnTo>
                      <a:lnTo>
                        <a:pt x="58" y="90"/>
                      </a:lnTo>
                      <a:lnTo>
                        <a:pt x="62" y="90"/>
                      </a:lnTo>
                      <a:lnTo>
                        <a:pt x="66" y="90"/>
                      </a:lnTo>
                      <a:lnTo>
                        <a:pt x="68" y="90"/>
                      </a:lnTo>
                      <a:lnTo>
                        <a:pt x="72" y="90"/>
                      </a:lnTo>
                      <a:lnTo>
                        <a:pt x="74" y="88"/>
                      </a:lnTo>
                      <a:lnTo>
                        <a:pt x="76" y="88"/>
                      </a:lnTo>
                      <a:lnTo>
                        <a:pt x="78" y="86"/>
                      </a:lnTo>
                      <a:lnTo>
                        <a:pt x="80" y="84"/>
                      </a:lnTo>
                      <a:lnTo>
                        <a:pt x="82" y="82"/>
                      </a:lnTo>
                      <a:lnTo>
                        <a:pt x="84" y="80"/>
                      </a:lnTo>
                      <a:lnTo>
                        <a:pt x="84" y="76"/>
                      </a:lnTo>
                      <a:lnTo>
                        <a:pt x="86" y="74"/>
                      </a:lnTo>
                      <a:lnTo>
                        <a:pt x="86" y="72"/>
                      </a:lnTo>
                      <a:lnTo>
                        <a:pt x="88" y="70"/>
                      </a:lnTo>
                      <a:lnTo>
                        <a:pt x="86" y="70"/>
                      </a:lnTo>
                      <a:lnTo>
                        <a:pt x="84" y="70"/>
                      </a:lnTo>
                      <a:lnTo>
                        <a:pt x="84" y="66"/>
                      </a:lnTo>
                      <a:lnTo>
                        <a:pt x="84" y="64"/>
                      </a:lnTo>
                      <a:lnTo>
                        <a:pt x="84" y="62"/>
                      </a:lnTo>
                      <a:lnTo>
                        <a:pt x="82" y="62"/>
                      </a:lnTo>
                      <a:lnTo>
                        <a:pt x="82" y="60"/>
                      </a:lnTo>
                      <a:lnTo>
                        <a:pt x="82" y="58"/>
                      </a:lnTo>
                      <a:lnTo>
                        <a:pt x="82" y="56"/>
                      </a:lnTo>
                      <a:lnTo>
                        <a:pt x="84" y="54"/>
                      </a:lnTo>
                      <a:lnTo>
                        <a:pt x="84" y="50"/>
                      </a:lnTo>
                      <a:lnTo>
                        <a:pt x="86" y="50"/>
                      </a:lnTo>
                      <a:lnTo>
                        <a:pt x="86" y="48"/>
                      </a:lnTo>
                      <a:lnTo>
                        <a:pt x="86" y="46"/>
                      </a:lnTo>
                      <a:lnTo>
                        <a:pt x="84" y="46"/>
                      </a:lnTo>
                      <a:lnTo>
                        <a:pt x="82" y="46"/>
                      </a:lnTo>
                      <a:lnTo>
                        <a:pt x="80" y="44"/>
                      </a:lnTo>
                      <a:lnTo>
                        <a:pt x="78" y="44"/>
                      </a:lnTo>
                      <a:lnTo>
                        <a:pt x="76" y="42"/>
                      </a:lnTo>
                      <a:lnTo>
                        <a:pt x="74" y="40"/>
                      </a:lnTo>
                      <a:lnTo>
                        <a:pt x="74" y="38"/>
                      </a:lnTo>
                      <a:lnTo>
                        <a:pt x="72" y="36"/>
                      </a:lnTo>
                      <a:lnTo>
                        <a:pt x="72" y="34"/>
                      </a:lnTo>
                      <a:lnTo>
                        <a:pt x="70" y="34"/>
                      </a:lnTo>
                      <a:lnTo>
                        <a:pt x="68" y="34"/>
                      </a:lnTo>
                      <a:lnTo>
                        <a:pt x="64" y="32"/>
                      </a:lnTo>
                      <a:lnTo>
                        <a:pt x="62" y="30"/>
                      </a:lnTo>
                      <a:lnTo>
                        <a:pt x="62" y="28"/>
                      </a:lnTo>
                      <a:lnTo>
                        <a:pt x="60" y="26"/>
                      </a:lnTo>
                      <a:lnTo>
                        <a:pt x="58" y="26"/>
                      </a:lnTo>
                      <a:lnTo>
                        <a:pt x="56" y="24"/>
                      </a:lnTo>
                      <a:lnTo>
                        <a:pt x="54" y="24"/>
                      </a:lnTo>
                      <a:lnTo>
                        <a:pt x="54" y="22"/>
                      </a:lnTo>
                      <a:lnTo>
                        <a:pt x="52" y="22"/>
                      </a:lnTo>
                      <a:lnTo>
                        <a:pt x="50" y="22"/>
                      </a:lnTo>
                      <a:lnTo>
                        <a:pt x="48" y="20"/>
                      </a:lnTo>
                      <a:lnTo>
                        <a:pt x="46" y="18"/>
                      </a:lnTo>
                      <a:lnTo>
                        <a:pt x="44" y="16"/>
                      </a:lnTo>
                      <a:lnTo>
                        <a:pt x="42" y="14"/>
                      </a:lnTo>
                      <a:lnTo>
                        <a:pt x="40" y="14"/>
                      </a:lnTo>
                      <a:lnTo>
                        <a:pt x="38" y="16"/>
                      </a:lnTo>
                      <a:lnTo>
                        <a:pt x="38" y="18"/>
                      </a:lnTo>
                      <a:lnTo>
                        <a:pt x="36" y="18"/>
                      </a:lnTo>
                      <a:lnTo>
                        <a:pt x="34" y="16"/>
                      </a:lnTo>
                      <a:lnTo>
                        <a:pt x="32" y="14"/>
                      </a:lnTo>
                      <a:lnTo>
                        <a:pt x="32" y="12"/>
                      </a:lnTo>
                      <a:lnTo>
                        <a:pt x="32" y="10"/>
                      </a:lnTo>
                      <a:lnTo>
                        <a:pt x="30" y="10"/>
                      </a:lnTo>
                      <a:lnTo>
                        <a:pt x="30" y="8"/>
                      </a:lnTo>
                      <a:lnTo>
                        <a:pt x="28" y="8"/>
                      </a:lnTo>
                      <a:lnTo>
                        <a:pt x="28" y="6"/>
                      </a:lnTo>
                      <a:lnTo>
                        <a:pt x="26" y="4"/>
                      </a:lnTo>
                      <a:lnTo>
                        <a:pt x="24" y="2"/>
                      </a:lnTo>
                      <a:lnTo>
                        <a:pt x="20" y="2"/>
                      </a:lnTo>
                      <a:lnTo>
                        <a:pt x="18" y="0"/>
                      </a:lnTo>
                      <a:lnTo>
                        <a:pt x="16" y="0"/>
                      </a:lnTo>
                      <a:lnTo>
                        <a:pt x="14" y="0"/>
                      </a:lnTo>
                      <a:lnTo>
                        <a:pt x="12" y="0"/>
                      </a:lnTo>
                      <a:lnTo>
                        <a:pt x="12" y="2"/>
                      </a:lnTo>
                      <a:lnTo>
                        <a:pt x="10" y="2"/>
                      </a:lnTo>
                      <a:lnTo>
                        <a:pt x="8" y="2"/>
                      </a:lnTo>
                      <a:lnTo>
                        <a:pt x="6" y="2"/>
                      </a:lnTo>
                      <a:lnTo>
                        <a:pt x="4" y="2"/>
                      </a:lnTo>
                      <a:lnTo>
                        <a:pt x="2" y="4"/>
                      </a:lnTo>
                      <a:lnTo>
                        <a:pt x="0" y="6"/>
                      </a:lnTo>
                      <a:lnTo>
                        <a:pt x="0" y="8"/>
                      </a:lnTo>
                      <a:lnTo>
                        <a:pt x="2" y="8"/>
                      </a:lnTo>
                      <a:lnTo>
                        <a:pt x="2" y="10"/>
                      </a:lnTo>
                      <a:lnTo>
                        <a:pt x="4" y="10"/>
                      </a:lnTo>
                      <a:lnTo>
                        <a:pt x="6" y="12"/>
                      </a:lnTo>
                      <a:lnTo>
                        <a:pt x="8" y="12"/>
                      </a:lnTo>
                      <a:lnTo>
                        <a:pt x="6" y="14"/>
                      </a:lnTo>
                      <a:lnTo>
                        <a:pt x="4" y="14"/>
                      </a:lnTo>
                      <a:lnTo>
                        <a:pt x="2" y="14"/>
                      </a:lnTo>
                      <a:lnTo>
                        <a:pt x="2" y="16"/>
                      </a:lnTo>
                      <a:lnTo>
                        <a:pt x="0" y="16"/>
                      </a:lnTo>
                      <a:lnTo>
                        <a:pt x="0" y="18"/>
                      </a:lnTo>
                      <a:lnTo>
                        <a:pt x="0" y="22"/>
                      </a:lnTo>
                      <a:lnTo>
                        <a:pt x="0" y="24"/>
                      </a:lnTo>
                      <a:lnTo>
                        <a:pt x="0" y="26"/>
                      </a:lnTo>
                      <a:lnTo>
                        <a:pt x="4" y="26"/>
                      </a:lnTo>
                      <a:lnTo>
                        <a:pt x="6" y="28"/>
                      </a:lnTo>
                      <a:lnTo>
                        <a:pt x="8" y="28"/>
                      </a:lnTo>
                      <a:lnTo>
                        <a:pt x="6" y="28"/>
                      </a:lnTo>
                      <a:lnTo>
                        <a:pt x="4" y="28"/>
                      </a:lnTo>
                      <a:lnTo>
                        <a:pt x="2" y="28"/>
                      </a:lnTo>
                      <a:lnTo>
                        <a:pt x="2" y="30"/>
                      </a:lnTo>
                      <a:lnTo>
                        <a:pt x="0" y="30"/>
                      </a:lnTo>
                      <a:lnTo>
                        <a:pt x="0" y="32"/>
                      </a:lnTo>
                      <a:lnTo>
                        <a:pt x="2" y="34"/>
                      </a:lnTo>
                      <a:lnTo>
                        <a:pt x="4" y="36"/>
                      </a:lnTo>
                      <a:lnTo>
                        <a:pt x="4" y="38"/>
                      </a:lnTo>
                      <a:lnTo>
                        <a:pt x="6" y="38"/>
                      </a:lnTo>
                      <a:lnTo>
                        <a:pt x="6" y="40"/>
                      </a:lnTo>
                      <a:lnTo>
                        <a:pt x="4" y="40"/>
                      </a:lnTo>
                      <a:lnTo>
                        <a:pt x="4" y="42"/>
                      </a:lnTo>
                      <a:lnTo>
                        <a:pt x="4" y="44"/>
                      </a:lnTo>
                      <a:lnTo>
                        <a:pt x="6" y="46"/>
                      </a:lnTo>
                      <a:lnTo>
                        <a:pt x="6" y="48"/>
                      </a:lnTo>
                      <a:lnTo>
                        <a:pt x="8" y="50"/>
                      </a:lnTo>
                      <a:lnTo>
                        <a:pt x="10" y="50"/>
                      </a:lnTo>
                      <a:lnTo>
                        <a:pt x="10" y="52"/>
                      </a:lnTo>
                      <a:lnTo>
                        <a:pt x="10" y="54"/>
                      </a:lnTo>
                      <a:lnTo>
                        <a:pt x="8" y="54"/>
                      </a:lnTo>
                      <a:lnTo>
                        <a:pt x="6" y="54"/>
                      </a:lnTo>
                      <a:lnTo>
                        <a:pt x="4" y="54"/>
                      </a:lnTo>
                      <a:lnTo>
                        <a:pt x="2" y="54"/>
                      </a:lnTo>
                      <a:lnTo>
                        <a:pt x="2" y="58"/>
                      </a:lnTo>
                      <a:lnTo>
                        <a:pt x="2" y="62"/>
                      </a:lnTo>
                      <a:lnTo>
                        <a:pt x="2" y="64"/>
                      </a:lnTo>
                      <a:lnTo>
                        <a:pt x="2" y="66"/>
                      </a:lnTo>
                      <a:lnTo>
                        <a:pt x="4" y="70"/>
                      </a:lnTo>
                      <a:lnTo>
                        <a:pt x="6" y="72"/>
                      </a:lnTo>
                      <a:lnTo>
                        <a:pt x="8" y="74"/>
                      </a:lnTo>
                      <a:lnTo>
                        <a:pt x="8" y="76"/>
                      </a:lnTo>
                      <a:lnTo>
                        <a:pt x="10" y="74"/>
                      </a:lnTo>
                      <a:lnTo>
                        <a:pt x="12" y="76"/>
                      </a:lnTo>
                      <a:lnTo>
                        <a:pt x="14" y="78"/>
                      </a:lnTo>
                      <a:lnTo>
                        <a:pt x="16" y="80"/>
                      </a:lnTo>
                      <a:lnTo>
                        <a:pt x="16" y="82"/>
                      </a:lnTo>
                      <a:lnTo>
                        <a:pt x="18" y="82"/>
                      </a:lnTo>
                      <a:lnTo>
                        <a:pt x="20" y="84"/>
                      </a:lnTo>
                      <a:lnTo>
                        <a:pt x="24" y="84"/>
                      </a:lnTo>
                      <a:lnTo>
                        <a:pt x="26" y="84"/>
                      </a:lnTo>
                      <a:lnTo>
                        <a:pt x="28" y="84"/>
                      </a:lnTo>
                      <a:lnTo>
                        <a:pt x="30" y="84"/>
                      </a:lnTo>
                      <a:lnTo>
                        <a:pt x="34" y="8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31" name="Freeform 23"/>
                <p:cNvSpPr>
                  <a:spLocks noChangeAspect="1"/>
                </p:cNvSpPr>
                <p:nvPr/>
              </p:nvSpPr>
              <p:spPr bwMode="gray">
                <a:xfrm>
                  <a:off x="1544" y="2829"/>
                  <a:ext cx="260" cy="583"/>
                </a:xfrm>
                <a:custGeom>
                  <a:avLst/>
                  <a:gdLst>
                    <a:gd name="T0" fmla="*/ 238 w 260"/>
                    <a:gd name="T1" fmla="*/ 114 h 582"/>
                    <a:gd name="T2" fmla="*/ 260 w 260"/>
                    <a:gd name="T3" fmla="*/ 88 h 582"/>
                    <a:gd name="T4" fmla="*/ 242 w 260"/>
                    <a:gd name="T5" fmla="*/ 74 h 582"/>
                    <a:gd name="T6" fmla="*/ 226 w 260"/>
                    <a:gd name="T7" fmla="*/ 108 h 582"/>
                    <a:gd name="T8" fmla="*/ 202 w 260"/>
                    <a:gd name="T9" fmla="*/ 108 h 582"/>
                    <a:gd name="T10" fmla="*/ 186 w 260"/>
                    <a:gd name="T11" fmla="*/ 82 h 582"/>
                    <a:gd name="T12" fmla="*/ 186 w 260"/>
                    <a:gd name="T13" fmla="*/ 62 h 582"/>
                    <a:gd name="T14" fmla="*/ 144 w 260"/>
                    <a:gd name="T15" fmla="*/ 44 h 582"/>
                    <a:gd name="T16" fmla="*/ 110 w 260"/>
                    <a:gd name="T17" fmla="*/ 16 h 582"/>
                    <a:gd name="T18" fmla="*/ 78 w 260"/>
                    <a:gd name="T19" fmla="*/ 4 h 582"/>
                    <a:gd name="T20" fmla="*/ 66 w 260"/>
                    <a:gd name="T21" fmla="*/ 6 h 582"/>
                    <a:gd name="T22" fmla="*/ 32 w 260"/>
                    <a:gd name="T23" fmla="*/ 8 h 582"/>
                    <a:gd name="T24" fmla="*/ 26 w 260"/>
                    <a:gd name="T25" fmla="*/ 18 h 582"/>
                    <a:gd name="T26" fmla="*/ 14 w 260"/>
                    <a:gd name="T27" fmla="*/ 50 h 582"/>
                    <a:gd name="T28" fmla="*/ 18 w 260"/>
                    <a:gd name="T29" fmla="*/ 80 h 582"/>
                    <a:gd name="T30" fmla="*/ 12 w 260"/>
                    <a:gd name="T31" fmla="*/ 100 h 582"/>
                    <a:gd name="T32" fmla="*/ 4 w 260"/>
                    <a:gd name="T33" fmla="*/ 138 h 582"/>
                    <a:gd name="T34" fmla="*/ 2 w 260"/>
                    <a:gd name="T35" fmla="*/ 168 h 582"/>
                    <a:gd name="T36" fmla="*/ 4 w 260"/>
                    <a:gd name="T37" fmla="*/ 190 h 582"/>
                    <a:gd name="T38" fmla="*/ 16 w 260"/>
                    <a:gd name="T39" fmla="*/ 212 h 582"/>
                    <a:gd name="T40" fmla="*/ 26 w 260"/>
                    <a:gd name="T41" fmla="*/ 234 h 582"/>
                    <a:gd name="T42" fmla="*/ 22 w 260"/>
                    <a:gd name="T43" fmla="*/ 262 h 582"/>
                    <a:gd name="T44" fmla="*/ 18 w 260"/>
                    <a:gd name="T45" fmla="*/ 282 h 582"/>
                    <a:gd name="T46" fmla="*/ 30 w 260"/>
                    <a:gd name="T47" fmla="*/ 337 h 582"/>
                    <a:gd name="T48" fmla="*/ 28 w 260"/>
                    <a:gd name="T49" fmla="*/ 361 h 582"/>
                    <a:gd name="T50" fmla="*/ 32 w 260"/>
                    <a:gd name="T51" fmla="*/ 383 h 582"/>
                    <a:gd name="T52" fmla="*/ 42 w 260"/>
                    <a:gd name="T53" fmla="*/ 411 h 582"/>
                    <a:gd name="T54" fmla="*/ 50 w 260"/>
                    <a:gd name="T55" fmla="*/ 437 h 582"/>
                    <a:gd name="T56" fmla="*/ 66 w 260"/>
                    <a:gd name="T57" fmla="*/ 455 h 582"/>
                    <a:gd name="T58" fmla="*/ 70 w 260"/>
                    <a:gd name="T59" fmla="*/ 467 h 582"/>
                    <a:gd name="T60" fmla="*/ 74 w 260"/>
                    <a:gd name="T61" fmla="*/ 489 h 582"/>
                    <a:gd name="T62" fmla="*/ 76 w 260"/>
                    <a:gd name="T63" fmla="*/ 509 h 582"/>
                    <a:gd name="T64" fmla="*/ 76 w 260"/>
                    <a:gd name="T65" fmla="*/ 529 h 582"/>
                    <a:gd name="T66" fmla="*/ 74 w 260"/>
                    <a:gd name="T67" fmla="*/ 547 h 582"/>
                    <a:gd name="T68" fmla="*/ 88 w 260"/>
                    <a:gd name="T69" fmla="*/ 571 h 582"/>
                    <a:gd name="T70" fmla="*/ 110 w 260"/>
                    <a:gd name="T71" fmla="*/ 587 h 582"/>
                    <a:gd name="T72" fmla="*/ 144 w 260"/>
                    <a:gd name="T73" fmla="*/ 595 h 582"/>
                    <a:gd name="T74" fmla="*/ 160 w 260"/>
                    <a:gd name="T75" fmla="*/ 597 h 582"/>
                    <a:gd name="T76" fmla="*/ 158 w 260"/>
                    <a:gd name="T77" fmla="*/ 587 h 582"/>
                    <a:gd name="T78" fmla="*/ 148 w 260"/>
                    <a:gd name="T79" fmla="*/ 565 h 582"/>
                    <a:gd name="T80" fmla="*/ 146 w 260"/>
                    <a:gd name="T81" fmla="*/ 557 h 582"/>
                    <a:gd name="T82" fmla="*/ 158 w 260"/>
                    <a:gd name="T83" fmla="*/ 543 h 582"/>
                    <a:gd name="T84" fmla="*/ 170 w 260"/>
                    <a:gd name="T85" fmla="*/ 517 h 582"/>
                    <a:gd name="T86" fmla="*/ 158 w 260"/>
                    <a:gd name="T87" fmla="*/ 501 h 582"/>
                    <a:gd name="T88" fmla="*/ 140 w 260"/>
                    <a:gd name="T89" fmla="*/ 471 h 582"/>
                    <a:gd name="T90" fmla="*/ 158 w 260"/>
                    <a:gd name="T91" fmla="*/ 465 h 582"/>
                    <a:gd name="T92" fmla="*/ 156 w 260"/>
                    <a:gd name="T93" fmla="*/ 445 h 582"/>
                    <a:gd name="T94" fmla="*/ 154 w 260"/>
                    <a:gd name="T95" fmla="*/ 423 h 582"/>
                    <a:gd name="T96" fmla="*/ 168 w 260"/>
                    <a:gd name="T97" fmla="*/ 409 h 582"/>
                    <a:gd name="T98" fmla="*/ 146 w 260"/>
                    <a:gd name="T99" fmla="*/ 411 h 582"/>
                    <a:gd name="T100" fmla="*/ 150 w 260"/>
                    <a:gd name="T101" fmla="*/ 387 h 582"/>
                    <a:gd name="T102" fmla="*/ 176 w 260"/>
                    <a:gd name="T103" fmla="*/ 375 h 582"/>
                    <a:gd name="T104" fmla="*/ 170 w 260"/>
                    <a:gd name="T105" fmla="*/ 351 h 582"/>
                    <a:gd name="T106" fmla="*/ 178 w 260"/>
                    <a:gd name="T107" fmla="*/ 353 h 582"/>
                    <a:gd name="T108" fmla="*/ 204 w 260"/>
                    <a:gd name="T109" fmla="*/ 349 h 582"/>
                    <a:gd name="T110" fmla="*/ 246 w 260"/>
                    <a:gd name="T111" fmla="*/ 325 h 582"/>
                    <a:gd name="T112" fmla="*/ 246 w 260"/>
                    <a:gd name="T113" fmla="*/ 280 h 582"/>
                    <a:gd name="T114" fmla="*/ 234 w 260"/>
                    <a:gd name="T115" fmla="*/ 256 h 582"/>
                    <a:gd name="T116" fmla="*/ 204 w 260"/>
                    <a:gd name="T117" fmla="*/ 220 h 582"/>
                    <a:gd name="T118" fmla="*/ 208 w 260"/>
                    <a:gd name="T119" fmla="*/ 200 h 582"/>
                    <a:gd name="T120" fmla="*/ 204 w 260"/>
                    <a:gd name="T121" fmla="*/ 180 h 582"/>
                    <a:gd name="T122" fmla="*/ 208 w 260"/>
                    <a:gd name="T123" fmla="*/ 162 h 582"/>
                    <a:gd name="T124" fmla="*/ 224 w 260"/>
                    <a:gd name="T125" fmla="*/ 136 h 58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60" h="582">
                      <a:moveTo>
                        <a:pt x="226" y="128"/>
                      </a:moveTo>
                      <a:lnTo>
                        <a:pt x="228" y="126"/>
                      </a:lnTo>
                      <a:lnTo>
                        <a:pt x="230" y="126"/>
                      </a:lnTo>
                      <a:lnTo>
                        <a:pt x="232" y="126"/>
                      </a:lnTo>
                      <a:lnTo>
                        <a:pt x="234" y="124"/>
                      </a:lnTo>
                      <a:lnTo>
                        <a:pt x="234" y="122"/>
                      </a:lnTo>
                      <a:lnTo>
                        <a:pt x="234" y="120"/>
                      </a:lnTo>
                      <a:lnTo>
                        <a:pt x="236" y="120"/>
                      </a:lnTo>
                      <a:lnTo>
                        <a:pt x="236" y="118"/>
                      </a:lnTo>
                      <a:lnTo>
                        <a:pt x="236" y="116"/>
                      </a:lnTo>
                      <a:lnTo>
                        <a:pt x="236" y="114"/>
                      </a:lnTo>
                      <a:lnTo>
                        <a:pt x="238" y="114"/>
                      </a:lnTo>
                      <a:lnTo>
                        <a:pt x="240" y="114"/>
                      </a:lnTo>
                      <a:lnTo>
                        <a:pt x="242" y="114"/>
                      </a:lnTo>
                      <a:lnTo>
                        <a:pt x="244" y="114"/>
                      </a:lnTo>
                      <a:lnTo>
                        <a:pt x="244" y="112"/>
                      </a:lnTo>
                      <a:lnTo>
                        <a:pt x="244" y="110"/>
                      </a:lnTo>
                      <a:lnTo>
                        <a:pt x="246" y="108"/>
                      </a:lnTo>
                      <a:lnTo>
                        <a:pt x="248" y="106"/>
                      </a:lnTo>
                      <a:lnTo>
                        <a:pt x="250" y="106"/>
                      </a:lnTo>
                      <a:lnTo>
                        <a:pt x="254" y="104"/>
                      </a:lnTo>
                      <a:lnTo>
                        <a:pt x="258" y="104"/>
                      </a:lnTo>
                      <a:lnTo>
                        <a:pt x="260" y="102"/>
                      </a:lnTo>
                      <a:lnTo>
                        <a:pt x="260" y="100"/>
                      </a:lnTo>
                      <a:lnTo>
                        <a:pt x="260" y="98"/>
                      </a:lnTo>
                      <a:lnTo>
                        <a:pt x="260" y="96"/>
                      </a:lnTo>
                      <a:lnTo>
                        <a:pt x="260" y="92"/>
                      </a:lnTo>
                      <a:lnTo>
                        <a:pt x="260" y="90"/>
                      </a:lnTo>
                      <a:lnTo>
                        <a:pt x="260" y="88"/>
                      </a:lnTo>
                      <a:lnTo>
                        <a:pt x="260" y="84"/>
                      </a:lnTo>
                      <a:lnTo>
                        <a:pt x="260" y="82"/>
                      </a:lnTo>
                      <a:lnTo>
                        <a:pt x="258" y="82"/>
                      </a:lnTo>
                      <a:lnTo>
                        <a:pt x="258" y="80"/>
                      </a:lnTo>
                      <a:lnTo>
                        <a:pt x="256" y="80"/>
                      </a:lnTo>
                      <a:lnTo>
                        <a:pt x="254" y="78"/>
                      </a:lnTo>
                      <a:lnTo>
                        <a:pt x="254" y="76"/>
                      </a:lnTo>
                      <a:lnTo>
                        <a:pt x="254" y="74"/>
                      </a:lnTo>
                      <a:lnTo>
                        <a:pt x="252" y="72"/>
                      </a:lnTo>
                      <a:lnTo>
                        <a:pt x="252" y="70"/>
                      </a:lnTo>
                      <a:lnTo>
                        <a:pt x="250" y="70"/>
                      </a:lnTo>
                      <a:lnTo>
                        <a:pt x="248" y="70"/>
                      </a:lnTo>
                      <a:lnTo>
                        <a:pt x="246" y="72"/>
                      </a:lnTo>
                      <a:lnTo>
                        <a:pt x="244" y="72"/>
                      </a:lnTo>
                      <a:lnTo>
                        <a:pt x="242" y="74"/>
                      </a:lnTo>
                      <a:lnTo>
                        <a:pt x="242" y="76"/>
                      </a:lnTo>
                      <a:lnTo>
                        <a:pt x="242" y="78"/>
                      </a:lnTo>
                      <a:lnTo>
                        <a:pt x="242" y="80"/>
                      </a:lnTo>
                      <a:lnTo>
                        <a:pt x="242" y="84"/>
                      </a:lnTo>
                      <a:lnTo>
                        <a:pt x="242" y="86"/>
                      </a:lnTo>
                      <a:lnTo>
                        <a:pt x="242" y="88"/>
                      </a:lnTo>
                      <a:lnTo>
                        <a:pt x="242" y="90"/>
                      </a:lnTo>
                      <a:lnTo>
                        <a:pt x="242" y="92"/>
                      </a:lnTo>
                      <a:lnTo>
                        <a:pt x="240" y="94"/>
                      </a:lnTo>
                      <a:lnTo>
                        <a:pt x="238" y="96"/>
                      </a:lnTo>
                      <a:lnTo>
                        <a:pt x="236" y="96"/>
                      </a:lnTo>
                      <a:lnTo>
                        <a:pt x="236" y="98"/>
                      </a:lnTo>
                      <a:lnTo>
                        <a:pt x="234" y="98"/>
                      </a:lnTo>
                      <a:lnTo>
                        <a:pt x="232" y="98"/>
                      </a:lnTo>
                      <a:lnTo>
                        <a:pt x="232" y="100"/>
                      </a:lnTo>
                      <a:lnTo>
                        <a:pt x="230" y="100"/>
                      </a:lnTo>
                      <a:lnTo>
                        <a:pt x="230" y="102"/>
                      </a:lnTo>
                      <a:lnTo>
                        <a:pt x="228" y="106"/>
                      </a:lnTo>
                      <a:lnTo>
                        <a:pt x="228" y="108"/>
                      </a:lnTo>
                      <a:lnTo>
                        <a:pt x="226" y="108"/>
                      </a:lnTo>
                      <a:lnTo>
                        <a:pt x="224" y="108"/>
                      </a:lnTo>
                      <a:lnTo>
                        <a:pt x="224" y="106"/>
                      </a:lnTo>
                      <a:lnTo>
                        <a:pt x="222" y="106"/>
                      </a:lnTo>
                      <a:lnTo>
                        <a:pt x="220" y="106"/>
                      </a:lnTo>
                      <a:lnTo>
                        <a:pt x="220" y="108"/>
                      </a:lnTo>
                      <a:lnTo>
                        <a:pt x="220" y="110"/>
                      </a:lnTo>
                      <a:lnTo>
                        <a:pt x="218" y="112"/>
                      </a:lnTo>
                      <a:lnTo>
                        <a:pt x="218" y="110"/>
                      </a:lnTo>
                      <a:lnTo>
                        <a:pt x="218" y="108"/>
                      </a:lnTo>
                      <a:lnTo>
                        <a:pt x="216" y="108"/>
                      </a:lnTo>
                      <a:lnTo>
                        <a:pt x="214" y="108"/>
                      </a:lnTo>
                      <a:lnTo>
                        <a:pt x="212" y="108"/>
                      </a:lnTo>
                      <a:lnTo>
                        <a:pt x="210" y="108"/>
                      </a:lnTo>
                      <a:lnTo>
                        <a:pt x="208" y="108"/>
                      </a:lnTo>
                      <a:lnTo>
                        <a:pt x="202" y="108"/>
                      </a:lnTo>
                      <a:lnTo>
                        <a:pt x="200" y="108"/>
                      </a:lnTo>
                      <a:lnTo>
                        <a:pt x="198" y="106"/>
                      </a:lnTo>
                      <a:lnTo>
                        <a:pt x="196" y="104"/>
                      </a:lnTo>
                      <a:lnTo>
                        <a:pt x="194" y="104"/>
                      </a:lnTo>
                      <a:lnTo>
                        <a:pt x="192" y="102"/>
                      </a:lnTo>
                      <a:lnTo>
                        <a:pt x="190" y="102"/>
                      </a:lnTo>
                      <a:lnTo>
                        <a:pt x="188" y="102"/>
                      </a:lnTo>
                      <a:lnTo>
                        <a:pt x="186" y="104"/>
                      </a:lnTo>
                      <a:lnTo>
                        <a:pt x="184" y="104"/>
                      </a:lnTo>
                      <a:lnTo>
                        <a:pt x="182" y="104"/>
                      </a:lnTo>
                      <a:lnTo>
                        <a:pt x="180" y="102"/>
                      </a:lnTo>
                      <a:lnTo>
                        <a:pt x="180" y="100"/>
                      </a:lnTo>
                      <a:lnTo>
                        <a:pt x="182" y="98"/>
                      </a:lnTo>
                      <a:lnTo>
                        <a:pt x="182" y="96"/>
                      </a:lnTo>
                      <a:lnTo>
                        <a:pt x="184" y="94"/>
                      </a:lnTo>
                      <a:lnTo>
                        <a:pt x="184" y="92"/>
                      </a:lnTo>
                      <a:lnTo>
                        <a:pt x="186" y="90"/>
                      </a:lnTo>
                      <a:lnTo>
                        <a:pt x="186" y="88"/>
                      </a:lnTo>
                      <a:lnTo>
                        <a:pt x="186" y="86"/>
                      </a:lnTo>
                      <a:lnTo>
                        <a:pt x="186" y="84"/>
                      </a:lnTo>
                      <a:lnTo>
                        <a:pt x="186" y="82"/>
                      </a:lnTo>
                      <a:lnTo>
                        <a:pt x="188" y="82"/>
                      </a:lnTo>
                      <a:lnTo>
                        <a:pt x="190" y="82"/>
                      </a:lnTo>
                      <a:lnTo>
                        <a:pt x="192" y="80"/>
                      </a:lnTo>
                      <a:lnTo>
                        <a:pt x="192" y="78"/>
                      </a:lnTo>
                      <a:lnTo>
                        <a:pt x="190" y="76"/>
                      </a:lnTo>
                      <a:lnTo>
                        <a:pt x="190" y="74"/>
                      </a:lnTo>
                      <a:lnTo>
                        <a:pt x="188" y="74"/>
                      </a:lnTo>
                      <a:lnTo>
                        <a:pt x="190" y="74"/>
                      </a:lnTo>
                      <a:lnTo>
                        <a:pt x="190" y="72"/>
                      </a:lnTo>
                      <a:lnTo>
                        <a:pt x="190" y="70"/>
                      </a:lnTo>
                      <a:lnTo>
                        <a:pt x="192" y="68"/>
                      </a:lnTo>
                      <a:lnTo>
                        <a:pt x="192" y="66"/>
                      </a:lnTo>
                      <a:lnTo>
                        <a:pt x="192" y="64"/>
                      </a:lnTo>
                      <a:lnTo>
                        <a:pt x="190" y="64"/>
                      </a:lnTo>
                      <a:lnTo>
                        <a:pt x="186" y="62"/>
                      </a:lnTo>
                      <a:lnTo>
                        <a:pt x="184" y="62"/>
                      </a:lnTo>
                      <a:lnTo>
                        <a:pt x="182" y="60"/>
                      </a:lnTo>
                      <a:lnTo>
                        <a:pt x="180" y="60"/>
                      </a:lnTo>
                      <a:lnTo>
                        <a:pt x="178" y="60"/>
                      </a:lnTo>
                      <a:lnTo>
                        <a:pt x="176" y="60"/>
                      </a:lnTo>
                      <a:lnTo>
                        <a:pt x="174" y="58"/>
                      </a:lnTo>
                      <a:lnTo>
                        <a:pt x="172" y="56"/>
                      </a:lnTo>
                      <a:lnTo>
                        <a:pt x="168" y="54"/>
                      </a:lnTo>
                      <a:lnTo>
                        <a:pt x="164" y="52"/>
                      </a:lnTo>
                      <a:lnTo>
                        <a:pt x="162" y="52"/>
                      </a:lnTo>
                      <a:lnTo>
                        <a:pt x="160" y="50"/>
                      </a:lnTo>
                      <a:lnTo>
                        <a:pt x="158" y="50"/>
                      </a:lnTo>
                      <a:lnTo>
                        <a:pt x="158" y="48"/>
                      </a:lnTo>
                      <a:lnTo>
                        <a:pt x="156" y="48"/>
                      </a:lnTo>
                      <a:lnTo>
                        <a:pt x="154" y="46"/>
                      </a:lnTo>
                      <a:lnTo>
                        <a:pt x="152" y="44"/>
                      </a:lnTo>
                      <a:lnTo>
                        <a:pt x="150" y="44"/>
                      </a:lnTo>
                      <a:lnTo>
                        <a:pt x="148" y="44"/>
                      </a:lnTo>
                      <a:lnTo>
                        <a:pt x="146" y="44"/>
                      </a:lnTo>
                      <a:lnTo>
                        <a:pt x="144" y="44"/>
                      </a:lnTo>
                      <a:lnTo>
                        <a:pt x="142" y="42"/>
                      </a:lnTo>
                      <a:lnTo>
                        <a:pt x="138" y="42"/>
                      </a:lnTo>
                      <a:lnTo>
                        <a:pt x="136" y="40"/>
                      </a:lnTo>
                      <a:lnTo>
                        <a:pt x="134" y="40"/>
                      </a:lnTo>
                      <a:lnTo>
                        <a:pt x="132" y="38"/>
                      </a:lnTo>
                      <a:lnTo>
                        <a:pt x="132" y="36"/>
                      </a:lnTo>
                      <a:lnTo>
                        <a:pt x="130" y="36"/>
                      </a:lnTo>
                      <a:lnTo>
                        <a:pt x="130" y="34"/>
                      </a:lnTo>
                      <a:lnTo>
                        <a:pt x="130" y="32"/>
                      </a:lnTo>
                      <a:lnTo>
                        <a:pt x="128" y="32"/>
                      </a:lnTo>
                      <a:lnTo>
                        <a:pt x="126" y="32"/>
                      </a:lnTo>
                      <a:lnTo>
                        <a:pt x="124" y="30"/>
                      </a:lnTo>
                      <a:lnTo>
                        <a:pt x="122" y="28"/>
                      </a:lnTo>
                      <a:lnTo>
                        <a:pt x="120" y="26"/>
                      </a:lnTo>
                      <a:lnTo>
                        <a:pt x="118" y="26"/>
                      </a:lnTo>
                      <a:lnTo>
                        <a:pt x="116" y="24"/>
                      </a:lnTo>
                      <a:lnTo>
                        <a:pt x="114" y="22"/>
                      </a:lnTo>
                      <a:lnTo>
                        <a:pt x="114" y="20"/>
                      </a:lnTo>
                      <a:lnTo>
                        <a:pt x="112" y="18"/>
                      </a:lnTo>
                      <a:lnTo>
                        <a:pt x="110" y="16"/>
                      </a:lnTo>
                      <a:lnTo>
                        <a:pt x="108" y="14"/>
                      </a:lnTo>
                      <a:lnTo>
                        <a:pt x="106" y="12"/>
                      </a:lnTo>
                      <a:lnTo>
                        <a:pt x="106" y="10"/>
                      </a:lnTo>
                      <a:lnTo>
                        <a:pt x="104" y="10"/>
                      </a:lnTo>
                      <a:lnTo>
                        <a:pt x="104" y="8"/>
                      </a:lnTo>
                      <a:lnTo>
                        <a:pt x="100" y="6"/>
                      </a:lnTo>
                      <a:lnTo>
                        <a:pt x="98" y="6"/>
                      </a:lnTo>
                      <a:lnTo>
                        <a:pt x="98" y="4"/>
                      </a:lnTo>
                      <a:lnTo>
                        <a:pt x="96" y="4"/>
                      </a:lnTo>
                      <a:lnTo>
                        <a:pt x="96" y="2"/>
                      </a:lnTo>
                      <a:lnTo>
                        <a:pt x="92" y="2"/>
                      </a:lnTo>
                      <a:lnTo>
                        <a:pt x="90" y="4"/>
                      </a:lnTo>
                      <a:lnTo>
                        <a:pt x="88" y="4"/>
                      </a:lnTo>
                      <a:lnTo>
                        <a:pt x="84" y="4"/>
                      </a:lnTo>
                      <a:lnTo>
                        <a:pt x="82" y="4"/>
                      </a:lnTo>
                      <a:lnTo>
                        <a:pt x="80" y="4"/>
                      </a:lnTo>
                      <a:lnTo>
                        <a:pt x="78" y="4"/>
                      </a:lnTo>
                      <a:lnTo>
                        <a:pt x="76" y="4"/>
                      </a:lnTo>
                      <a:lnTo>
                        <a:pt x="76" y="8"/>
                      </a:lnTo>
                      <a:lnTo>
                        <a:pt x="76" y="10"/>
                      </a:lnTo>
                      <a:lnTo>
                        <a:pt x="76" y="12"/>
                      </a:lnTo>
                      <a:lnTo>
                        <a:pt x="76" y="16"/>
                      </a:lnTo>
                      <a:lnTo>
                        <a:pt x="76" y="18"/>
                      </a:lnTo>
                      <a:lnTo>
                        <a:pt x="74" y="16"/>
                      </a:lnTo>
                      <a:lnTo>
                        <a:pt x="74" y="14"/>
                      </a:lnTo>
                      <a:lnTo>
                        <a:pt x="72" y="12"/>
                      </a:lnTo>
                      <a:lnTo>
                        <a:pt x="70" y="8"/>
                      </a:lnTo>
                      <a:lnTo>
                        <a:pt x="68" y="8"/>
                      </a:lnTo>
                      <a:lnTo>
                        <a:pt x="68" y="6"/>
                      </a:lnTo>
                      <a:lnTo>
                        <a:pt x="66" y="6"/>
                      </a:lnTo>
                      <a:lnTo>
                        <a:pt x="62" y="6"/>
                      </a:lnTo>
                      <a:lnTo>
                        <a:pt x="60" y="6"/>
                      </a:lnTo>
                      <a:lnTo>
                        <a:pt x="56" y="6"/>
                      </a:lnTo>
                      <a:lnTo>
                        <a:pt x="52" y="6"/>
                      </a:lnTo>
                      <a:lnTo>
                        <a:pt x="50" y="6"/>
                      </a:lnTo>
                      <a:lnTo>
                        <a:pt x="48" y="4"/>
                      </a:lnTo>
                      <a:lnTo>
                        <a:pt x="46" y="4"/>
                      </a:lnTo>
                      <a:lnTo>
                        <a:pt x="44" y="2"/>
                      </a:lnTo>
                      <a:lnTo>
                        <a:pt x="42" y="2"/>
                      </a:lnTo>
                      <a:lnTo>
                        <a:pt x="42" y="0"/>
                      </a:lnTo>
                      <a:lnTo>
                        <a:pt x="40" y="2"/>
                      </a:lnTo>
                      <a:lnTo>
                        <a:pt x="40" y="4"/>
                      </a:lnTo>
                      <a:lnTo>
                        <a:pt x="38" y="6"/>
                      </a:lnTo>
                      <a:lnTo>
                        <a:pt x="36" y="6"/>
                      </a:lnTo>
                      <a:lnTo>
                        <a:pt x="34" y="8"/>
                      </a:lnTo>
                      <a:lnTo>
                        <a:pt x="32" y="8"/>
                      </a:lnTo>
                      <a:lnTo>
                        <a:pt x="32" y="10"/>
                      </a:lnTo>
                      <a:lnTo>
                        <a:pt x="32" y="12"/>
                      </a:lnTo>
                      <a:lnTo>
                        <a:pt x="30" y="12"/>
                      </a:lnTo>
                      <a:lnTo>
                        <a:pt x="28" y="12"/>
                      </a:lnTo>
                      <a:lnTo>
                        <a:pt x="28" y="14"/>
                      </a:lnTo>
                      <a:lnTo>
                        <a:pt x="28" y="16"/>
                      </a:lnTo>
                      <a:lnTo>
                        <a:pt x="28" y="18"/>
                      </a:lnTo>
                      <a:lnTo>
                        <a:pt x="26" y="18"/>
                      </a:lnTo>
                      <a:lnTo>
                        <a:pt x="28" y="20"/>
                      </a:lnTo>
                      <a:lnTo>
                        <a:pt x="28" y="22"/>
                      </a:lnTo>
                      <a:lnTo>
                        <a:pt x="28" y="26"/>
                      </a:lnTo>
                      <a:lnTo>
                        <a:pt x="28" y="30"/>
                      </a:lnTo>
                      <a:lnTo>
                        <a:pt x="28" y="32"/>
                      </a:lnTo>
                      <a:lnTo>
                        <a:pt x="28" y="34"/>
                      </a:lnTo>
                      <a:lnTo>
                        <a:pt x="28" y="36"/>
                      </a:lnTo>
                      <a:lnTo>
                        <a:pt x="28" y="38"/>
                      </a:lnTo>
                      <a:lnTo>
                        <a:pt x="28" y="40"/>
                      </a:lnTo>
                      <a:lnTo>
                        <a:pt x="26" y="40"/>
                      </a:lnTo>
                      <a:lnTo>
                        <a:pt x="26" y="42"/>
                      </a:lnTo>
                      <a:lnTo>
                        <a:pt x="26" y="44"/>
                      </a:lnTo>
                      <a:lnTo>
                        <a:pt x="24" y="44"/>
                      </a:lnTo>
                      <a:lnTo>
                        <a:pt x="22" y="46"/>
                      </a:lnTo>
                      <a:lnTo>
                        <a:pt x="18" y="48"/>
                      </a:lnTo>
                      <a:lnTo>
                        <a:pt x="14" y="50"/>
                      </a:lnTo>
                      <a:lnTo>
                        <a:pt x="10" y="52"/>
                      </a:lnTo>
                      <a:lnTo>
                        <a:pt x="10" y="54"/>
                      </a:lnTo>
                      <a:lnTo>
                        <a:pt x="8" y="54"/>
                      </a:lnTo>
                      <a:lnTo>
                        <a:pt x="8" y="56"/>
                      </a:lnTo>
                      <a:lnTo>
                        <a:pt x="8" y="58"/>
                      </a:lnTo>
                      <a:lnTo>
                        <a:pt x="10" y="60"/>
                      </a:lnTo>
                      <a:lnTo>
                        <a:pt x="12" y="60"/>
                      </a:lnTo>
                      <a:lnTo>
                        <a:pt x="14" y="60"/>
                      </a:lnTo>
                      <a:lnTo>
                        <a:pt x="16" y="62"/>
                      </a:lnTo>
                      <a:lnTo>
                        <a:pt x="14" y="62"/>
                      </a:lnTo>
                      <a:lnTo>
                        <a:pt x="12" y="66"/>
                      </a:lnTo>
                      <a:lnTo>
                        <a:pt x="10" y="66"/>
                      </a:lnTo>
                      <a:lnTo>
                        <a:pt x="10" y="68"/>
                      </a:lnTo>
                      <a:lnTo>
                        <a:pt x="8" y="68"/>
                      </a:lnTo>
                      <a:lnTo>
                        <a:pt x="8" y="70"/>
                      </a:lnTo>
                      <a:lnTo>
                        <a:pt x="10" y="72"/>
                      </a:lnTo>
                      <a:lnTo>
                        <a:pt x="12" y="74"/>
                      </a:lnTo>
                      <a:lnTo>
                        <a:pt x="14" y="76"/>
                      </a:lnTo>
                      <a:lnTo>
                        <a:pt x="16" y="76"/>
                      </a:lnTo>
                      <a:lnTo>
                        <a:pt x="18" y="78"/>
                      </a:lnTo>
                      <a:lnTo>
                        <a:pt x="18" y="80"/>
                      </a:lnTo>
                      <a:lnTo>
                        <a:pt x="18" y="82"/>
                      </a:lnTo>
                      <a:lnTo>
                        <a:pt x="16" y="84"/>
                      </a:lnTo>
                      <a:lnTo>
                        <a:pt x="14" y="86"/>
                      </a:lnTo>
                      <a:lnTo>
                        <a:pt x="12" y="88"/>
                      </a:lnTo>
                      <a:lnTo>
                        <a:pt x="14" y="90"/>
                      </a:lnTo>
                      <a:lnTo>
                        <a:pt x="16" y="90"/>
                      </a:lnTo>
                      <a:lnTo>
                        <a:pt x="18" y="92"/>
                      </a:lnTo>
                      <a:lnTo>
                        <a:pt x="20" y="92"/>
                      </a:lnTo>
                      <a:lnTo>
                        <a:pt x="22" y="94"/>
                      </a:lnTo>
                      <a:lnTo>
                        <a:pt x="22" y="96"/>
                      </a:lnTo>
                      <a:lnTo>
                        <a:pt x="22" y="98"/>
                      </a:lnTo>
                      <a:lnTo>
                        <a:pt x="20" y="98"/>
                      </a:lnTo>
                      <a:lnTo>
                        <a:pt x="18" y="100"/>
                      </a:lnTo>
                      <a:lnTo>
                        <a:pt x="16" y="100"/>
                      </a:lnTo>
                      <a:lnTo>
                        <a:pt x="14" y="100"/>
                      </a:lnTo>
                      <a:lnTo>
                        <a:pt x="12" y="100"/>
                      </a:lnTo>
                      <a:lnTo>
                        <a:pt x="12" y="102"/>
                      </a:lnTo>
                      <a:lnTo>
                        <a:pt x="12" y="104"/>
                      </a:lnTo>
                      <a:lnTo>
                        <a:pt x="12" y="108"/>
                      </a:lnTo>
                      <a:lnTo>
                        <a:pt x="10" y="110"/>
                      </a:lnTo>
                      <a:lnTo>
                        <a:pt x="10" y="112"/>
                      </a:lnTo>
                      <a:lnTo>
                        <a:pt x="10" y="114"/>
                      </a:lnTo>
                      <a:lnTo>
                        <a:pt x="10" y="116"/>
                      </a:lnTo>
                      <a:lnTo>
                        <a:pt x="8" y="116"/>
                      </a:lnTo>
                      <a:lnTo>
                        <a:pt x="8" y="118"/>
                      </a:lnTo>
                      <a:lnTo>
                        <a:pt x="6" y="118"/>
                      </a:lnTo>
                      <a:lnTo>
                        <a:pt x="4" y="120"/>
                      </a:lnTo>
                      <a:lnTo>
                        <a:pt x="4" y="122"/>
                      </a:lnTo>
                      <a:lnTo>
                        <a:pt x="2" y="124"/>
                      </a:lnTo>
                      <a:lnTo>
                        <a:pt x="2" y="126"/>
                      </a:lnTo>
                      <a:lnTo>
                        <a:pt x="4" y="128"/>
                      </a:lnTo>
                      <a:lnTo>
                        <a:pt x="4" y="132"/>
                      </a:lnTo>
                      <a:lnTo>
                        <a:pt x="4" y="134"/>
                      </a:lnTo>
                      <a:lnTo>
                        <a:pt x="4" y="136"/>
                      </a:lnTo>
                      <a:lnTo>
                        <a:pt x="4" y="138"/>
                      </a:lnTo>
                      <a:lnTo>
                        <a:pt x="2" y="138"/>
                      </a:lnTo>
                      <a:lnTo>
                        <a:pt x="2" y="140"/>
                      </a:lnTo>
                      <a:lnTo>
                        <a:pt x="2" y="142"/>
                      </a:lnTo>
                      <a:lnTo>
                        <a:pt x="2" y="144"/>
                      </a:lnTo>
                      <a:lnTo>
                        <a:pt x="2" y="146"/>
                      </a:lnTo>
                      <a:lnTo>
                        <a:pt x="4" y="150"/>
                      </a:lnTo>
                      <a:lnTo>
                        <a:pt x="4" y="154"/>
                      </a:lnTo>
                      <a:lnTo>
                        <a:pt x="6" y="156"/>
                      </a:lnTo>
                      <a:lnTo>
                        <a:pt x="6" y="160"/>
                      </a:lnTo>
                      <a:lnTo>
                        <a:pt x="8" y="160"/>
                      </a:lnTo>
                      <a:lnTo>
                        <a:pt x="8" y="162"/>
                      </a:lnTo>
                      <a:lnTo>
                        <a:pt x="6" y="162"/>
                      </a:lnTo>
                      <a:lnTo>
                        <a:pt x="6" y="164"/>
                      </a:lnTo>
                      <a:lnTo>
                        <a:pt x="4" y="164"/>
                      </a:lnTo>
                      <a:lnTo>
                        <a:pt x="2" y="162"/>
                      </a:lnTo>
                      <a:lnTo>
                        <a:pt x="2" y="164"/>
                      </a:lnTo>
                      <a:lnTo>
                        <a:pt x="2" y="168"/>
                      </a:lnTo>
                      <a:lnTo>
                        <a:pt x="2" y="170"/>
                      </a:lnTo>
                      <a:lnTo>
                        <a:pt x="2" y="172"/>
                      </a:lnTo>
                      <a:lnTo>
                        <a:pt x="2" y="174"/>
                      </a:lnTo>
                      <a:lnTo>
                        <a:pt x="4" y="176"/>
                      </a:lnTo>
                      <a:lnTo>
                        <a:pt x="2" y="176"/>
                      </a:lnTo>
                      <a:lnTo>
                        <a:pt x="2" y="178"/>
                      </a:lnTo>
                      <a:lnTo>
                        <a:pt x="0" y="178"/>
                      </a:lnTo>
                      <a:lnTo>
                        <a:pt x="0" y="180"/>
                      </a:lnTo>
                      <a:lnTo>
                        <a:pt x="0" y="182"/>
                      </a:lnTo>
                      <a:lnTo>
                        <a:pt x="0" y="184"/>
                      </a:lnTo>
                      <a:lnTo>
                        <a:pt x="0" y="186"/>
                      </a:lnTo>
                      <a:lnTo>
                        <a:pt x="2" y="186"/>
                      </a:lnTo>
                      <a:lnTo>
                        <a:pt x="2" y="188"/>
                      </a:lnTo>
                      <a:lnTo>
                        <a:pt x="4" y="190"/>
                      </a:lnTo>
                      <a:lnTo>
                        <a:pt x="6" y="190"/>
                      </a:lnTo>
                      <a:lnTo>
                        <a:pt x="8" y="192"/>
                      </a:lnTo>
                      <a:lnTo>
                        <a:pt x="8" y="194"/>
                      </a:lnTo>
                      <a:lnTo>
                        <a:pt x="6" y="196"/>
                      </a:lnTo>
                      <a:lnTo>
                        <a:pt x="6" y="198"/>
                      </a:lnTo>
                      <a:lnTo>
                        <a:pt x="8" y="200"/>
                      </a:lnTo>
                      <a:lnTo>
                        <a:pt x="10" y="200"/>
                      </a:lnTo>
                      <a:lnTo>
                        <a:pt x="10" y="202"/>
                      </a:lnTo>
                      <a:lnTo>
                        <a:pt x="12" y="202"/>
                      </a:lnTo>
                      <a:lnTo>
                        <a:pt x="12" y="204"/>
                      </a:lnTo>
                      <a:lnTo>
                        <a:pt x="14" y="206"/>
                      </a:lnTo>
                      <a:lnTo>
                        <a:pt x="14" y="208"/>
                      </a:lnTo>
                      <a:lnTo>
                        <a:pt x="14" y="210"/>
                      </a:lnTo>
                      <a:lnTo>
                        <a:pt x="16" y="210"/>
                      </a:lnTo>
                      <a:lnTo>
                        <a:pt x="16" y="212"/>
                      </a:lnTo>
                      <a:lnTo>
                        <a:pt x="14" y="212"/>
                      </a:lnTo>
                      <a:lnTo>
                        <a:pt x="14" y="214"/>
                      </a:lnTo>
                      <a:lnTo>
                        <a:pt x="14" y="216"/>
                      </a:lnTo>
                      <a:lnTo>
                        <a:pt x="14" y="218"/>
                      </a:lnTo>
                      <a:lnTo>
                        <a:pt x="16" y="218"/>
                      </a:lnTo>
                      <a:lnTo>
                        <a:pt x="16" y="220"/>
                      </a:lnTo>
                      <a:lnTo>
                        <a:pt x="18" y="220"/>
                      </a:lnTo>
                      <a:lnTo>
                        <a:pt x="20" y="220"/>
                      </a:lnTo>
                      <a:lnTo>
                        <a:pt x="22" y="220"/>
                      </a:lnTo>
                      <a:lnTo>
                        <a:pt x="24" y="222"/>
                      </a:lnTo>
                      <a:lnTo>
                        <a:pt x="24" y="224"/>
                      </a:lnTo>
                      <a:lnTo>
                        <a:pt x="24" y="226"/>
                      </a:lnTo>
                      <a:lnTo>
                        <a:pt x="24" y="228"/>
                      </a:lnTo>
                      <a:lnTo>
                        <a:pt x="24" y="230"/>
                      </a:lnTo>
                      <a:lnTo>
                        <a:pt x="26" y="232"/>
                      </a:lnTo>
                      <a:lnTo>
                        <a:pt x="26" y="234"/>
                      </a:lnTo>
                      <a:lnTo>
                        <a:pt x="28" y="236"/>
                      </a:lnTo>
                      <a:lnTo>
                        <a:pt x="28" y="238"/>
                      </a:lnTo>
                      <a:lnTo>
                        <a:pt x="26" y="238"/>
                      </a:lnTo>
                      <a:lnTo>
                        <a:pt x="26" y="240"/>
                      </a:lnTo>
                      <a:lnTo>
                        <a:pt x="24" y="242"/>
                      </a:lnTo>
                      <a:lnTo>
                        <a:pt x="24" y="244"/>
                      </a:lnTo>
                      <a:lnTo>
                        <a:pt x="24" y="246"/>
                      </a:lnTo>
                      <a:lnTo>
                        <a:pt x="24" y="250"/>
                      </a:lnTo>
                      <a:lnTo>
                        <a:pt x="24" y="252"/>
                      </a:lnTo>
                      <a:lnTo>
                        <a:pt x="24" y="254"/>
                      </a:lnTo>
                      <a:lnTo>
                        <a:pt x="24" y="256"/>
                      </a:lnTo>
                      <a:lnTo>
                        <a:pt x="24" y="258"/>
                      </a:lnTo>
                      <a:lnTo>
                        <a:pt x="22" y="258"/>
                      </a:lnTo>
                      <a:lnTo>
                        <a:pt x="20" y="258"/>
                      </a:lnTo>
                      <a:lnTo>
                        <a:pt x="20" y="260"/>
                      </a:lnTo>
                      <a:lnTo>
                        <a:pt x="22" y="262"/>
                      </a:lnTo>
                      <a:lnTo>
                        <a:pt x="24" y="262"/>
                      </a:lnTo>
                      <a:lnTo>
                        <a:pt x="24" y="264"/>
                      </a:lnTo>
                      <a:lnTo>
                        <a:pt x="26" y="266"/>
                      </a:lnTo>
                      <a:lnTo>
                        <a:pt x="26" y="268"/>
                      </a:lnTo>
                      <a:lnTo>
                        <a:pt x="26" y="270"/>
                      </a:lnTo>
                      <a:lnTo>
                        <a:pt x="26" y="272"/>
                      </a:lnTo>
                      <a:lnTo>
                        <a:pt x="26" y="274"/>
                      </a:lnTo>
                      <a:lnTo>
                        <a:pt x="26" y="276"/>
                      </a:lnTo>
                      <a:lnTo>
                        <a:pt x="26" y="278"/>
                      </a:lnTo>
                      <a:lnTo>
                        <a:pt x="26" y="280"/>
                      </a:lnTo>
                      <a:lnTo>
                        <a:pt x="24" y="280"/>
                      </a:lnTo>
                      <a:lnTo>
                        <a:pt x="22" y="280"/>
                      </a:lnTo>
                      <a:lnTo>
                        <a:pt x="20" y="280"/>
                      </a:lnTo>
                      <a:lnTo>
                        <a:pt x="18" y="282"/>
                      </a:lnTo>
                      <a:lnTo>
                        <a:pt x="20" y="282"/>
                      </a:lnTo>
                      <a:lnTo>
                        <a:pt x="20" y="286"/>
                      </a:lnTo>
                      <a:lnTo>
                        <a:pt x="20" y="288"/>
                      </a:lnTo>
                      <a:lnTo>
                        <a:pt x="22" y="290"/>
                      </a:lnTo>
                      <a:lnTo>
                        <a:pt x="22" y="292"/>
                      </a:lnTo>
                      <a:lnTo>
                        <a:pt x="22" y="294"/>
                      </a:lnTo>
                      <a:lnTo>
                        <a:pt x="22" y="296"/>
                      </a:lnTo>
                      <a:lnTo>
                        <a:pt x="22" y="298"/>
                      </a:lnTo>
                      <a:lnTo>
                        <a:pt x="22" y="302"/>
                      </a:lnTo>
                      <a:lnTo>
                        <a:pt x="22" y="304"/>
                      </a:lnTo>
                      <a:lnTo>
                        <a:pt x="22" y="306"/>
                      </a:lnTo>
                      <a:lnTo>
                        <a:pt x="26" y="308"/>
                      </a:lnTo>
                      <a:lnTo>
                        <a:pt x="26" y="310"/>
                      </a:lnTo>
                      <a:lnTo>
                        <a:pt x="28" y="310"/>
                      </a:lnTo>
                      <a:lnTo>
                        <a:pt x="28" y="312"/>
                      </a:lnTo>
                      <a:lnTo>
                        <a:pt x="30" y="312"/>
                      </a:lnTo>
                      <a:lnTo>
                        <a:pt x="30" y="314"/>
                      </a:lnTo>
                      <a:lnTo>
                        <a:pt x="30" y="316"/>
                      </a:lnTo>
                      <a:lnTo>
                        <a:pt x="32" y="318"/>
                      </a:lnTo>
                      <a:lnTo>
                        <a:pt x="34" y="320"/>
                      </a:lnTo>
                      <a:lnTo>
                        <a:pt x="36" y="322"/>
                      </a:lnTo>
                      <a:lnTo>
                        <a:pt x="34" y="322"/>
                      </a:lnTo>
                      <a:lnTo>
                        <a:pt x="34" y="324"/>
                      </a:lnTo>
                      <a:lnTo>
                        <a:pt x="32" y="326"/>
                      </a:lnTo>
                      <a:lnTo>
                        <a:pt x="30" y="326"/>
                      </a:lnTo>
                      <a:lnTo>
                        <a:pt x="30" y="328"/>
                      </a:lnTo>
                      <a:lnTo>
                        <a:pt x="28" y="328"/>
                      </a:lnTo>
                      <a:lnTo>
                        <a:pt x="28" y="330"/>
                      </a:lnTo>
                      <a:lnTo>
                        <a:pt x="30" y="334"/>
                      </a:lnTo>
                      <a:lnTo>
                        <a:pt x="30" y="336"/>
                      </a:lnTo>
                      <a:lnTo>
                        <a:pt x="30" y="338"/>
                      </a:lnTo>
                      <a:lnTo>
                        <a:pt x="28" y="340"/>
                      </a:lnTo>
                      <a:lnTo>
                        <a:pt x="26" y="340"/>
                      </a:lnTo>
                      <a:lnTo>
                        <a:pt x="26" y="342"/>
                      </a:lnTo>
                      <a:lnTo>
                        <a:pt x="28" y="342"/>
                      </a:lnTo>
                      <a:lnTo>
                        <a:pt x="30" y="344"/>
                      </a:lnTo>
                      <a:lnTo>
                        <a:pt x="30" y="346"/>
                      </a:lnTo>
                      <a:lnTo>
                        <a:pt x="30" y="348"/>
                      </a:lnTo>
                      <a:lnTo>
                        <a:pt x="30" y="350"/>
                      </a:lnTo>
                      <a:lnTo>
                        <a:pt x="28" y="352"/>
                      </a:lnTo>
                      <a:lnTo>
                        <a:pt x="30" y="352"/>
                      </a:lnTo>
                      <a:lnTo>
                        <a:pt x="32" y="352"/>
                      </a:lnTo>
                      <a:lnTo>
                        <a:pt x="34" y="354"/>
                      </a:lnTo>
                      <a:lnTo>
                        <a:pt x="34" y="356"/>
                      </a:lnTo>
                      <a:lnTo>
                        <a:pt x="32" y="358"/>
                      </a:lnTo>
                      <a:lnTo>
                        <a:pt x="32" y="360"/>
                      </a:lnTo>
                      <a:lnTo>
                        <a:pt x="32" y="362"/>
                      </a:lnTo>
                      <a:lnTo>
                        <a:pt x="32" y="364"/>
                      </a:lnTo>
                      <a:lnTo>
                        <a:pt x="34" y="366"/>
                      </a:lnTo>
                      <a:lnTo>
                        <a:pt x="34" y="368"/>
                      </a:lnTo>
                      <a:lnTo>
                        <a:pt x="36" y="368"/>
                      </a:lnTo>
                      <a:lnTo>
                        <a:pt x="36" y="370"/>
                      </a:lnTo>
                      <a:lnTo>
                        <a:pt x="36" y="372"/>
                      </a:lnTo>
                      <a:lnTo>
                        <a:pt x="36" y="376"/>
                      </a:lnTo>
                      <a:lnTo>
                        <a:pt x="36" y="378"/>
                      </a:lnTo>
                      <a:lnTo>
                        <a:pt x="38" y="378"/>
                      </a:lnTo>
                      <a:lnTo>
                        <a:pt x="38" y="380"/>
                      </a:lnTo>
                      <a:lnTo>
                        <a:pt x="40" y="382"/>
                      </a:lnTo>
                      <a:lnTo>
                        <a:pt x="42" y="384"/>
                      </a:lnTo>
                      <a:lnTo>
                        <a:pt x="44" y="384"/>
                      </a:lnTo>
                      <a:lnTo>
                        <a:pt x="46" y="386"/>
                      </a:lnTo>
                      <a:lnTo>
                        <a:pt x="44" y="388"/>
                      </a:lnTo>
                      <a:lnTo>
                        <a:pt x="42" y="388"/>
                      </a:lnTo>
                      <a:lnTo>
                        <a:pt x="42" y="390"/>
                      </a:lnTo>
                      <a:lnTo>
                        <a:pt x="40" y="390"/>
                      </a:lnTo>
                      <a:lnTo>
                        <a:pt x="40" y="392"/>
                      </a:lnTo>
                      <a:lnTo>
                        <a:pt x="42" y="394"/>
                      </a:lnTo>
                      <a:lnTo>
                        <a:pt x="42" y="396"/>
                      </a:lnTo>
                      <a:lnTo>
                        <a:pt x="42" y="398"/>
                      </a:lnTo>
                      <a:lnTo>
                        <a:pt x="42" y="400"/>
                      </a:lnTo>
                      <a:lnTo>
                        <a:pt x="44" y="402"/>
                      </a:lnTo>
                      <a:lnTo>
                        <a:pt x="44" y="404"/>
                      </a:lnTo>
                      <a:lnTo>
                        <a:pt x="46" y="406"/>
                      </a:lnTo>
                      <a:lnTo>
                        <a:pt x="48" y="408"/>
                      </a:lnTo>
                      <a:lnTo>
                        <a:pt x="50" y="408"/>
                      </a:lnTo>
                      <a:lnTo>
                        <a:pt x="50" y="410"/>
                      </a:lnTo>
                      <a:lnTo>
                        <a:pt x="50" y="412"/>
                      </a:lnTo>
                      <a:lnTo>
                        <a:pt x="50" y="414"/>
                      </a:lnTo>
                      <a:lnTo>
                        <a:pt x="50" y="416"/>
                      </a:lnTo>
                      <a:lnTo>
                        <a:pt x="52" y="416"/>
                      </a:lnTo>
                      <a:lnTo>
                        <a:pt x="54" y="418"/>
                      </a:lnTo>
                      <a:lnTo>
                        <a:pt x="56" y="420"/>
                      </a:lnTo>
                      <a:lnTo>
                        <a:pt x="56" y="424"/>
                      </a:lnTo>
                      <a:lnTo>
                        <a:pt x="56" y="426"/>
                      </a:lnTo>
                      <a:lnTo>
                        <a:pt x="56" y="428"/>
                      </a:lnTo>
                      <a:lnTo>
                        <a:pt x="56" y="430"/>
                      </a:lnTo>
                      <a:lnTo>
                        <a:pt x="58" y="432"/>
                      </a:lnTo>
                      <a:lnTo>
                        <a:pt x="58" y="434"/>
                      </a:lnTo>
                      <a:lnTo>
                        <a:pt x="60" y="434"/>
                      </a:lnTo>
                      <a:lnTo>
                        <a:pt x="62" y="434"/>
                      </a:lnTo>
                      <a:lnTo>
                        <a:pt x="64" y="434"/>
                      </a:lnTo>
                      <a:lnTo>
                        <a:pt x="66" y="434"/>
                      </a:lnTo>
                      <a:lnTo>
                        <a:pt x="68" y="434"/>
                      </a:lnTo>
                      <a:lnTo>
                        <a:pt x="70" y="434"/>
                      </a:lnTo>
                      <a:lnTo>
                        <a:pt x="70" y="436"/>
                      </a:lnTo>
                      <a:lnTo>
                        <a:pt x="68" y="438"/>
                      </a:lnTo>
                      <a:lnTo>
                        <a:pt x="66" y="438"/>
                      </a:lnTo>
                      <a:lnTo>
                        <a:pt x="64" y="440"/>
                      </a:lnTo>
                      <a:lnTo>
                        <a:pt x="60" y="440"/>
                      </a:lnTo>
                      <a:lnTo>
                        <a:pt x="58" y="440"/>
                      </a:lnTo>
                      <a:lnTo>
                        <a:pt x="58" y="442"/>
                      </a:lnTo>
                      <a:lnTo>
                        <a:pt x="60" y="442"/>
                      </a:lnTo>
                      <a:lnTo>
                        <a:pt x="62" y="442"/>
                      </a:lnTo>
                      <a:lnTo>
                        <a:pt x="64" y="442"/>
                      </a:lnTo>
                      <a:lnTo>
                        <a:pt x="66" y="444"/>
                      </a:lnTo>
                      <a:lnTo>
                        <a:pt x="68" y="444"/>
                      </a:lnTo>
                      <a:lnTo>
                        <a:pt x="70" y="444"/>
                      </a:lnTo>
                      <a:lnTo>
                        <a:pt x="70" y="446"/>
                      </a:lnTo>
                      <a:lnTo>
                        <a:pt x="72" y="446"/>
                      </a:lnTo>
                      <a:lnTo>
                        <a:pt x="74" y="446"/>
                      </a:lnTo>
                      <a:lnTo>
                        <a:pt x="74" y="448"/>
                      </a:lnTo>
                      <a:lnTo>
                        <a:pt x="74" y="450"/>
                      </a:lnTo>
                      <a:lnTo>
                        <a:pt x="72" y="452"/>
                      </a:lnTo>
                      <a:lnTo>
                        <a:pt x="70" y="454"/>
                      </a:lnTo>
                      <a:lnTo>
                        <a:pt x="68" y="456"/>
                      </a:lnTo>
                      <a:lnTo>
                        <a:pt x="70" y="458"/>
                      </a:lnTo>
                      <a:lnTo>
                        <a:pt x="72" y="458"/>
                      </a:lnTo>
                      <a:lnTo>
                        <a:pt x="72" y="460"/>
                      </a:lnTo>
                      <a:lnTo>
                        <a:pt x="74" y="460"/>
                      </a:lnTo>
                      <a:lnTo>
                        <a:pt x="74" y="462"/>
                      </a:lnTo>
                      <a:lnTo>
                        <a:pt x="74" y="464"/>
                      </a:lnTo>
                      <a:lnTo>
                        <a:pt x="72" y="464"/>
                      </a:lnTo>
                      <a:lnTo>
                        <a:pt x="72" y="466"/>
                      </a:lnTo>
                      <a:lnTo>
                        <a:pt x="74" y="468"/>
                      </a:lnTo>
                      <a:lnTo>
                        <a:pt x="74" y="470"/>
                      </a:lnTo>
                      <a:lnTo>
                        <a:pt x="76" y="470"/>
                      </a:lnTo>
                      <a:lnTo>
                        <a:pt x="76" y="472"/>
                      </a:lnTo>
                      <a:lnTo>
                        <a:pt x="78" y="472"/>
                      </a:lnTo>
                      <a:lnTo>
                        <a:pt x="76" y="474"/>
                      </a:lnTo>
                      <a:lnTo>
                        <a:pt x="76" y="476"/>
                      </a:lnTo>
                      <a:lnTo>
                        <a:pt x="76" y="478"/>
                      </a:lnTo>
                      <a:lnTo>
                        <a:pt x="76" y="480"/>
                      </a:lnTo>
                      <a:lnTo>
                        <a:pt x="78" y="482"/>
                      </a:lnTo>
                      <a:lnTo>
                        <a:pt x="78" y="484"/>
                      </a:lnTo>
                      <a:lnTo>
                        <a:pt x="80" y="486"/>
                      </a:lnTo>
                      <a:lnTo>
                        <a:pt x="78" y="486"/>
                      </a:lnTo>
                      <a:lnTo>
                        <a:pt x="78" y="488"/>
                      </a:lnTo>
                      <a:lnTo>
                        <a:pt x="76" y="488"/>
                      </a:lnTo>
                      <a:lnTo>
                        <a:pt x="76" y="490"/>
                      </a:lnTo>
                      <a:lnTo>
                        <a:pt x="76" y="492"/>
                      </a:lnTo>
                      <a:lnTo>
                        <a:pt x="76" y="494"/>
                      </a:lnTo>
                      <a:lnTo>
                        <a:pt x="74" y="496"/>
                      </a:lnTo>
                      <a:lnTo>
                        <a:pt x="74" y="498"/>
                      </a:lnTo>
                      <a:lnTo>
                        <a:pt x="76" y="498"/>
                      </a:lnTo>
                      <a:lnTo>
                        <a:pt x="76" y="500"/>
                      </a:lnTo>
                      <a:lnTo>
                        <a:pt x="78" y="500"/>
                      </a:lnTo>
                      <a:lnTo>
                        <a:pt x="80" y="502"/>
                      </a:lnTo>
                      <a:lnTo>
                        <a:pt x="82" y="502"/>
                      </a:lnTo>
                      <a:lnTo>
                        <a:pt x="82" y="504"/>
                      </a:lnTo>
                      <a:lnTo>
                        <a:pt x="80" y="506"/>
                      </a:lnTo>
                      <a:lnTo>
                        <a:pt x="78" y="506"/>
                      </a:lnTo>
                      <a:lnTo>
                        <a:pt x="78" y="508"/>
                      </a:lnTo>
                      <a:lnTo>
                        <a:pt x="76" y="508"/>
                      </a:lnTo>
                      <a:lnTo>
                        <a:pt x="78" y="508"/>
                      </a:lnTo>
                      <a:lnTo>
                        <a:pt x="78" y="510"/>
                      </a:lnTo>
                      <a:lnTo>
                        <a:pt x="80" y="510"/>
                      </a:lnTo>
                      <a:lnTo>
                        <a:pt x="82" y="512"/>
                      </a:lnTo>
                      <a:lnTo>
                        <a:pt x="82" y="514"/>
                      </a:lnTo>
                      <a:lnTo>
                        <a:pt x="82" y="516"/>
                      </a:lnTo>
                      <a:lnTo>
                        <a:pt x="80" y="518"/>
                      </a:lnTo>
                      <a:lnTo>
                        <a:pt x="78" y="518"/>
                      </a:lnTo>
                      <a:lnTo>
                        <a:pt x="76" y="518"/>
                      </a:lnTo>
                      <a:lnTo>
                        <a:pt x="76" y="520"/>
                      </a:lnTo>
                      <a:lnTo>
                        <a:pt x="76" y="522"/>
                      </a:lnTo>
                      <a:lnTo>
                        <a:pt x="74" y="524"/>
                      </a:lnTo>
                      <a:lnTo>
                        <a:pt x="74" y="526"/>
                      </a:lnTo>
                      <a:lnTo>
                        <a:pt x="74" y="528"/>
                      </a:lnTo>
                      <a:lnTo>
                        <a:pt x="74" y="530"/>
                      </a:lnTo>
                      <a:lnTo>
                        <a:pt x="76" y="532"/>
                      </a:lnTo>
                      <a:lnTo>
                        <a:pt x="76" y="534"/>
                      </a:lnTo>
                      <a:lnTo>
                        <a:pt x="78" y="538"/>
                      </a:lnTo>
                      <a:lnTo>
                        <a:pt x="76" y="540"/>
                      </a:lnTo>
                      <a:lnTo>
                        <a:pt x="76" y="542"/>
                      </a:lnTo>
                      <a:lnTo>
                        <a:pt x="80" y="542"/>
                      </a:lnTo>
                      <a:lnTo>
                        <a:pt x="82" y="542"/>
                      </a:lnTo>
                      <a:lnTo>
                        <a:pt x="84" y="542"/>
                      </a:lnTo>
                      <a:lnTo>
                        <a:pt x="84" y="544"/>
                      </a:lnTo>
                      <a:lnTo>
                        <a:pt x="86" y="544"/>
                      </a:lnTo>
                      <a:lnTo>
                        <a:pt x="86" y="546"/>
                      </a:lnTo>
                      <a:lnTo>
                        <a:pt x="86" y="548"/>
                      </a:lnTo>
                      <a:lnTo>
                        <a:pt x="88" y="550"/>
                      </a:lnTo>
                      <a:lnTo>
                        <a:pt x="90" y="552"/>
                      </a:lnTo>
                      <a:lnTo>
                        <a:pt x="90" y="550"/>
                      </a:lnTo>
                      <a:lnTo>
                        <a:pt x="92" y="550"/>
                      </a:lnTo>
                      <a:lnTo>
                        <a:pt x="94" y="548"/>
                      </a:lnTo>
                      <a:lnTo>
                        <a:pt x="96" y="548"/>
                      </a:lnTo>
                      <a:lnTo>
                        <a:pt x="98" y="548"/>
                      </a:lnTo>
                      <a:lnTo>
                        <a:pt x="100" y="548"/>
                      </a:lnTo>
                      <a:lnTo>
                        <a:pt x="100" y="550"/>
                      </a:lnTo>
                      <a:lnTo>
                        <a:pt x="102" y="552"/>
                      </a:lnTo>
                      <a:lnTo>
                        <a:pt x="104" y="552"/>
                      </a:lnTo>
                      <a:lnTo>
                        <a:pt x="104" y="554"/>
                      </a:lnTo>
                      <a:lnTo>
                        <a:pt x="104" y="556"/>
                      </a:lnTo>
                      <a:lnTo>
                        <a:pt x="104" y="558"/>
                      </a:lnTo>
                      <a:lnTo>
                        <a:pt x="106" y="560"/>
                      </a:lnTo>
                      <a:lnTo>
                        <a:pt x="106" y="562"/>
                      </a:lnTo>
                      <a:lnTo>
                        <a:pt x="108" y="564"/>
                      </a:lnTo>
                      <a:lnTo>
                        <a:pt x="110" y="566"/>
                      </a:lnTo>
                      <a:lnTo>
                        <a:pt x="110" y="568"/>
                      </a:lnTo>
                      <a:lnTo>
                        <a:pt x="112" y="568"/>
                      </a:lnTo>
                      <a:lnTo>
                        <a:pt x="114" y="570"/>
                      </a:lnTo>
                      <a:lnTo>
                        <a:pt x="116" y="570"/>
                      </a:lnTo>
                      <a:lnTo>
                        <a:pt x="118" y="570"/>
                      </a:lnTo>
                      <a:lnTo>
                        <a:pt x="120" y="572"/>
                      </a:lnTo>
                      <a:lnTo>
                        <a:pt x="122" y="574"/>
                      </a:lnTo>
                      <a:lnTo>
                        <a:pt x="122" y="576"/>
                      </a:lnTo>
                      <a:lnTo>
                        <a:pt x="124" y="576"/>
                      </a:lnTo>
                      <a:lnTo>
                        <a:pt x="126" y="576"/>
                      </a:lnTo>
                      <a:lnTo>
                        <a:pt x="128" y="576"/>
                      </a:lnTo>
                      <a:lnTo>
                        <a:pt x="130" y="576"/>
                      </a:lnTo>
                      <a:lnTo>
                        <a:pt x="132" y="574"/>
                      </a:lnTo>
                      <a:lnTo>
                        <a:pt x="134" y="574"/>
                      </a:lnTo>
                      <a:lnTo>
                        <a:pt x="138" y="574"/>
                      </a:lnTo>
                      <a:lnTo>
                        <a:pt x="140" y="574"/>
                      </a:lnTo>
                      <a:lnTo>
                        <a:pt x="144" y="574"/>
                      </a:lnTo>
                      <a:lnTo>
                        <a:pt x="146" y="574"/>
                      </a:lnTo>
                      <a:lnTo>
                        <a:pt x="148" y="574"/>
                      </a:lnTo>
                      <a:lnTo>
                        <a:pt x="150" y="574"/>
                      </a:lnTo>
                      <a:lnTo>
                        <a:pt x="152" y="574"/>
                      </a:lnTo>
                      <a:lnTo>
                        <a:pt x="154" y="576"/>
                      </a:lnTo>
                      <a:lnTo>
                        <a:pt x="156" y="578"/>
                      </a:lnTo>
                      <a:lnTo>
                        <a:pt x="158" y="580"/>
                      </a:lnTo>
                      <a:lnTo>
                        <a:pt x="156" y="580"/>
                      </a:lnTo>
                      <a:lnTo>
                        <a:pt x="156" y="582"/>
                      </a:lnTo>
                      <a:lnTo>
                        <a:pt x="156" y="580"/>
                      </a:lnTo>
                      <a:lnTo>
                        <a:pt x="158" y="580"/>
                      </a:lnTo>
                      <a:lnTo>
                        <a:pt x="158" y="578"/>
                      </a:lnTo>
                      <a:lnTo>
                        <a:pt x="160" y="576"/>
                      </a:lnTo>
                      <a:lnTo>
                        <a:pt x="162" y="576"/>
                      </a:lnTo>
                      <a:lnTo>
                        <a:pt x="164" y="578"/>
                      </a:lnTo>
                      <a:lnTo>
                        <a:pt x="166" y="578"/>
                      </a:lnTo>
                      <a:lnTo>
                        <a:pt x="168" y="580"/>
                      </a:lnTo>
                      <a:lnTo>
                        <a:pt x="170" y="580"/>
                      </a:lnTo>
                      <a:lnTo>
                        <a:pt x="170" y="582"/>
                      </a:lnTo>
                      <a:lnTo>
                        <a:pt x="170" y="578"/>
                      </a:lnTo>
                      <a:lnTo>
                        <a:pt x="168" y="576"/>
                      </a:lnTo>
                      <a:lnTo>
                        <a:pt x="166" y="574"/>
                      </a:lnTo>
                      <a:lnTo>
                        <a:pt x="164" y="570"/>
                      </a:lnTo>
                      <a:lnTo>
                        <a:pt x="162" y="570"/>
                      </a:lnTo>
                      <a:lnTo>
                        <a:pt x="162" y="568"/>
                      </a:lnTo>
                      <a:lnTo>
                        <a:pt x="160" y="568"/>
                      </a:lnTo>
                      <a:lnTo>
                        <a:pt x="158" y="568"/>
                      </a:lnTo>
                      <a:lnTo>
                        <a:pt x="156" y="568"/>
                      </a:lnTo>
                      <a:lnTo>
                        <a:pt x="158" y="566"/>
                      </a:lnTo>
                      <a:lnTo>
                        <a:pt x="158" y="564"/>
                      </a:lnTo>
                      <a:lnTo>
                        <a:pt x="154" y="562"/>
                      </a:lnTo>
                      <a:lnTo>
                        <a:pt x="152" y="562"/>
                      </a:lnTo>
                      <a:lnTo>
                        <a:pt x="152" y="560"/>
                      </a:lnTo>
                      <a:lnTo>
                        <a:pt x="150" y="560"/>
                      </a:lnTo>
                      <a:lnTo>
                        <a:pt x="150" y="558"/>
                      </a:lnTo>
                      <a:lnTo>
                        <a:pt x="148" y="558"/>
                      </a:lnTo>
                      <a:lnTo>
                        <a:pt x="150" y="556"/>
                      </a:lnTo>
                      <a:lnTo>
                        <a:pt x="150" y="554"/>
                      </a:lnTo>
                      <a:lnTo>
                        <a:pt x="150" y="552"/>
                      </a:lnTo>
                      <a:lnTo>
                        <a:pt x="150" y="550"/>
                      </a:lnTo>
                      <a:lnTo>
                        <a:pt x="148" y="550"/>
                      </a:lnTo>
                      <a:lnTo>
                        <a:pt x="148" y="548"/>
                      </a:lnTo>
                      <a:lnTo>
                        <a:pt x="146" y="548"/>
                      </a:lnTo>
                      <a:lnTo>
                        <a:pt x="146" y="546"/>
                      </a:lnTo>
                      <a:lnTo>
                        <a:pt x="148" y="544"/>
                      </a:lnTo>
                      <a:lnTo>
                        <a:pt x="150" y="544"/>
                      </a:lnTo>
                      <a:lnTo>
                        <a:pt x="150" y="542"/>
                      </a:lnTo>
                      <a:lnTo>
                        <a:pt x="152" y="542"/>
                      </a:lnTo>
                      <a:lnTo>
                        <a:pt x="152" y="540"/>
                      </a:lnTo>
                      <a:lnTo>
                        <a:pt x="150" y="540"/>
                      </a:lnTo>
                      <a:lnTo>
                        <a:pt x="148" y="540"/>
                      </a:lnTo>
                      <a:lnTo>
                        <a:pt x="146" y="538"/>
                      </a:lnTo>
                      <a:lnTo>
                        <a:pt x="144" y="538"/>
                      </a:lnTo>
                      <a:lnTo>
                        <a:pt x="146" y="538"/>
                      </a:lnTo>
                      <a:lnTo>
                        <a:pt x="146" y="536"/>
                      </a:lnTo>
                      <a:lnTo>
                        <a:pt x="148" y="536"/>
                      </a:lnTo>
                      <a:lnTo>
                        <a:pt x="146" y="536"/>
                      </a:lnTo>
                      <a:lnTo>
                        <a:pt x="146" y="534"/>
                      </a:lnTo>
                      <a:lnTo>
                        <a:pt x="146" y="532"/>
                      </a:lnTo>
                      <a:lnTo>
                        <a:pt x="148" y="534"/>
                      </a:lnTo>
                      <a:lnTo>
                        <a:pt x="148" y="536"/>
                      </a:lnTo>
                      <a:lnTo>
                        <a:pt x="150" y="536"/>
                      </a:lnTo>
                      <a:lnTo>
                        <a:pt x="150" y="538"/>
                      </a:lnTo>
                      <a:lnTo>
                        <a:pt x="152" y="538"/>
                      </a:lnTo>
                      <a:lnTo>
                        <a:pt x="154" y="540"/>
                      </a:lnTo>
                      <a:lnTo>
                        <a:pt x="156" y="540"/>
                      </a:lnTo>
                      <a:lnTo>
                        <a:pt x="158" y="540"/>
                      </a:lnTo>
                      <a:lnTo>
                        <a:pt x="158" y="538"/>
                      </a:lnTo>
                      <a:lnTo>
                        <a:pt x="160" y="538"/>
                      </a:lnTo>
                      <a:lnTo>
                        <a:pt x="162" y="536"/>
                      </a:lnTo>
                      <a:lnTo>
                        <a:pt x="162" y="534"/>
                      </a:lnTo>
                      <a:lnTo>
                        <a:pt x="162" y="530"/>
                      </a:lnTo>
                      <a:lnTo>
                        <a:pt x="160" y="528"/>
                      </a:lnTo>
                      <a:lnTo>
                        <a:pt x="160" y="526"/>
                      </a:lnTo>
                      <a:lnTo>
                        <a:pt x="158" y="522"/>
                      </a:lnTo>
                      <a:lnTo>
                        <a:pt x="158" y="520"/>
                      </a:lnTo>
                      <a:lnTo>
                        <a:pt x="158" y="518"/>
                      </a:lnTo>
                      <a:lnTo>
                        <a:pt x="160" y="516"/>
                      </a:lnTo>
                      <a:lnTo>
                        <a:pt x="160" y="514"/>
                      </a:lnTo>
                      <a:lnTo>
                        <a:pt x="164" y="512"/>
                      </a:lnTo>
                      <a:lnTo>
                        <a:pt x="166" y="510"/>
                      </a:lnTo>
                      <a:lnTo>
                        <a:pt x="170" y="506"/>
                      </a:lnTo>
                      <a:lnTo>
                        <a:pt x="172" y="504"/>
                      </a:lnTo>
                      <a:lnTo>
                        <a:pt x="172" y="502"/>
                      </a:lnTo>
                      <a:lnTo>
                        <a:pt x="174" y="502"/>
                      </a:lnTo>
                      <a:lnTo>
                        <a:pt x="174" y="500"/>
                      </a:lnTo>
                      <a:lnTo>
                        <a:pt x="174" y="498"/>
                      </a:lnTo>
                      <a:lnTo>
                        <a:pt x="172" y="498"/>
                      </a:lnTo>
                      <a:lnTo>
                        <a:pt x="170" y="498"/>
                      </a:lnTo>
                      <a:lnTo>
                        <a:pt x="168" y="496"/>
                      </a:lnTo>
                      <a:lnTo>
                        <a:pt x="170" y="496"/>
                      </a:lnTo>
                      <a:lnTo>
                        <a:pt x="172" y="496"/>
                      </a:lnTo>
                      <a:lnTo>
                        <a:pt x="172" y="494"/>
                      </a:lnTo>
                      <a:lnTo>
                        <a:pt x="172" y="492"/>
                      </a:lnTo>
                      <a:lnTo>
                        <a:pt x="172" y="490"/>
                      </a:lnTo>
                      <a:lnTo>
                        <a:pt x="170" y="488"/>
                      </a:lnTo>
                      <a:lnTo>
                        <a:pt x="170" y="486"/>
                      </a:lnTo>
                      <a:lnTo>
                        <a:pt x="170" y="484"/>
                      </a:lnTo>
                      <a:lnTo>
                        <a:pt x="168" y="484"/>
                      </a:lnTo>
                      <a:lnTo>
                        <a:pt x="166" y="484"/>
                      </a:lnTo>
                      <a:lnTo>
                        <a:pt x="164" y="484"/>
                      </a:lnTo>
                      <a:lnTo>
                        <a:pt x="162" y="484"/>
                      </a:lnTo>
                      <a:lnTo>
                        <a:pt x="160" y="482"/>
                      </a:lnTo>
                      <a:lnTo>
                        <a:pt x="158" y="480"/>
                      </a:lnTo>
                      <a:lnTo>
                        <a:pt x="156" y="480"/>
                      </a:lnTo>
                      <a:lnTo>
                        <a:pt x="154" y="480"/>
                      </a:lnTo>
                      <a:lnTo>
                        <a:pt x="152" y="480"/>
                      </a:lnTo>
                      <a:lnTo>
                        <a:pt x="150" y="478"/>
                      </a:lnTo>
                      <a:lnTo>
                        <a:pt x="146" y="476"/>
                      </a:lnTo>
                      <a:lnTo>
                        <a:pt x="144" y="474"/>
                      </a:lnTo>
                      <a:lnTo>
                        <a:pt x="140" y="472"/>
                      </a:lnTo>
                      <a:lnTo>
                        <a:pt x="138" y="470"/>
                      </a:lnTo>
                      <a:lnTo>
                        <a:pt x="136" y="466"/>
                      </a:lnTo>
                      <a:lnTo>
                        <a:pt x="134" y="464"/>
                      </a:lnTo>
                      <a:lnTo>
                        <a:pt x="134" y="462"/>
                      </a:lnTo>
                      <a:lnTo>
                        <a:pt x="134" y="460"/>
                      </a:lnTo>
                      <a:lnTo>
                        <a:pt x="134" y="458"/>
                      </a:lnTo>
                      <a:lnTo>
                        <a:pt x="136" y="456"/>
                      </a:lnTo>
                      <a:lnTo>
                        <a:pt x="136" y="454"/>
                      </a:lnTo>
                      <a:lnTo>
                        <a:pt x="138" y="454"/>
                      </a:lnTo>
                      <a:lnTo>
                        <a:pt x="140" y="452"/>
                      </a:lnTo>
                      <a:lnTo>
                        <a:pt x="140" y="450"/>
                      </a:lnTo>
                      <a:lnTo>
                        <a:pt x="140" y="448"/>
                      </a:lnTo>
                      <a:lnTo>
                        <a:pt x="142" y="448"/>
                      </a:lnTo>
                      <a:lnTo>
                        <a:pt x="144" y="448"/>
                      </a:lnTo>
                      <a:lnTo>
                        <a:pt x="144" y="446"/>
                      </a:lnTo>
                      <a:lnTo>
                        <a:pt x="146" y="446"/>
                      </a:lnTo>
                      <a:lnTo>
                        <a:pt x="146" y="444"/>
                      </a:lnTo>
                      <a:lnTo>
                        <a:pt x="148" y="444"/>
                      </a:lnTo>
                      <a:lnTo>
                        <a:pt x="150" y="444"/>
                      </a:lnTo>
                      <a:lnTo>
                        <a:pt x="152" y="444"/>
                      </a:lnTo>
                      <a:lnTo>
                        <a:pt x="156" y="444"/>
                      </a:lnTo>
                      <a:lnTo>
                        <a:pt x="158" y="444"/>
                      </a:lnTo>
                      <a:lnTo>
                        <a:pt x="158" y="442"/>
                      </a:lnTo>
                      <a:lnTo>
                        <a:pt x="156" y="442"/>
                      </a:lnTo>
                      <a:lnTo>
                        <a:pt x="156" y="440"/>
                      </a:lnTo>
                      <a:lnTo>
                        <a:pt x="156" y="438"/>
                      </a:lnTo>
                      <a:lnTo>
                        <a:pt x="156" y="436"/>
                      </a:lnTo>
                      <a:lnTo>
                        <a:pt x="158" y="436"/>
                      </a:lnTo>
                      <a:lnTo>
                        <a:pt x="158" y="434"/>
                      </a:lnTo>
                      <a:lnTo>
                        <a:pt x="158" y="432"/>
                      </a:lnTo>
                      <a:lnTo>
                        <a:pt x="160" y="432"/>
                      </a:lnTo>
                      <a:lnTo>
                        <a:pt x="160" y="430"/>
                      </a:lnTo>
                      <a:lnTo>
                        <a:pt x="158" y="428"/>
                      </a:lnTo>
                      <a:lnTo>
                        <a:pt x="158" y="426"/>
                      </a:lnTo>
                      <a:lnTo>
                        <a:pt x="156" y="424"/>
                      </a:lnTo>
                      <a:lnTo>
                        <a:pt x="154" y="422"/>
                      </a:lnTo>
                      <a:lnTo>
                        <a:pt x="154" y="420"/>
                      </a:lnTo>
                      <a:lnTo>
                        <a:pt x="152" y="418"/>
                      </a:lnTo>
                      <a:lnTo>
                        <a:pt x="152" y="416"/>
                      </a:lnTo>
                      <a:lnTo>
                        <a:pt x="152" y="414"/>
                      </a:lnTo>
                      <a:lnTo>
                        <a:pt x="154" y="412"/>
                      </a:lnTo>
                      <a:lnTo>
                        <a:pt x="154" y="410"/>
                      </a:lnTo>
                      <a:lnTo>
                        <a:pt x="156" y="408"/>
                      </a:lnTo>
                      <a:lnTo>
                        <a:pt x="158" y="408"/>
                      </a:lnTo>
                      <a:lnTo>
                        <a:pt x="160" y="408"/>
                      </a:lnTo>
                      <a:lnTo>
                        <a:pt x="160" y="406"/>
                      </a:lnTo>
                      <a:lnTo>
                        <a:pt x="162" y="406"/>
                      </a:lnTo>
                      <a:lnTo>
                        <a:pt x="164" y="406"/>
                      </a:lnTo>
                      <a:lnTo>
                        <a:pt x="164" y="404"/>
                      </a:lnTo>
                      <a:lnTo>
                        <a:pt x="162" y="404"/>
                      </a:lnTo>
                      <a:lnTo>
                        <a:pt x="160" y="404"/>
                      </a:lnTo>
                      <a:lnTo>
                        <a:pt x="156" y="402"/>
                      </a:lnTo>
                      <a:lnTo>
                        <a:pt x="154" y="402"/>
                      </a:lnTo>
                      <a:lnTo>
                        <a:pt x="152" y="400"/>
                      </a:lnTo>
                      <a:lnTo>
                        <a:pt x="154" y="400"/>
                      </a:lnTo>
                      <a:lnTo>
                        <a:pt x="156" y="398"/>
                      </a:lnTo>
                      <a:lnTo>
                        <a:pt x="158" y="398"/>
                      </a:lnTo>
                      <a:lnTo>
                        <a:pt x="160" y="398"/>
                      </a:lnTo>
                      <a:lnTo>
                        <a:pt x="162" y="400"/>
                      </a:lnTo>
                      <a:lnTo>
                        <a:pt x="164" y="400"/>
                      </a:lnTo>
                      <a:lnTo>
                        <a:pt x="166" y="402"/>
                      </a:lnTo>
                      <a:lnTo>
                        <a:pt x="168" y="402"/>
                      </a:lnTo>
                      <a:lnTo>
                        <a:pt x="170" y="402"/>
                      </a:lnTo>
                      <a:lnTo>
                        <a:pt x="172" y="402"/>
                      </a:lnTo>
                      <a:lnTo>
                        <a:pt x="172" y="400"/>
                      </a:lnTo>
                      <a:lnTo>
                        <a:pt x="174" y="400"/>
                      </a:lnTo>
                      <a:lnTo>
                        <a:pt x="174" y="398"/>
                      </a:lnTo>
                      <a:lnTo>
                        <a:pt x="174" y="396"/>
                      </a:lnTo>
                      <a:lnTo>
                        <a:pt x="172" y="394"/>
                      </a:lnTo>
                      <a:lnTo>
                        <a:pt x="172" y="392"/>
                      </a:lnTo>
                      <a:lnTo>
                        <a:pt x="170" y="392"/>
                      </a:lnTo>
                      <a:lnTo>
                        <a:pt x="170" y="390"/>
                      </a:lnTo>
                      <a:lnTo>
                        <a:pt x="168" y="388"/>
                      </a:lnTo>
                      <a:lnTo>
                        <a:pt x="166" y="388"/>
                      </a:lnTo>
                      <a:lnTo>
                        <a:pt x="164" y="388"/>
                      </a:lnTo>
                      <a:lnTo>
                        <a:pt x="164" y="390"/>
                      </a:lnTo>
                      <a:lnTo>
                        <a:pt x="164" y="392"/>
                      </a:lnTo>
                      <a:lnTo>
                        <a:pt x="164" y="394"/>
                      </a:lnTo>
                      <a:lnTo>
                        <a:pt x="164" y="396"/>
                      </a:lnTo>
                      <a:lnTo>
                        <a:pt x="162" y="396"/>
                      </a:lnTo>
                      <a:lnTo>
                        <a:pt x="160" y="396"/>
                      </a:lnTo>
                      <a:lnTo>
                        <a:pt x="158" y="396"/>
                      </a:lnTo>
                      <a:lnTo>
                        <a:pt x="156" y="394"/>
                      </a:lnTo>
                      <a:lnTo>
                        <a:pt x="154" y="392"/>
                      </a:lnTo>
                      <a:lnTo>
                        <a:pt x="152" y="392"/>
                      </a:lnTo>
                      <a:lnTo>
                        <a:pt x="150" y="392"/>
                      </a:lnTo>
                      <a:lnTo>
                        <a:pt x="148" y="392"/>
                      </a:lnTo>
                      <a:lnTo>
                        <a:pt x="146" y="390"/>
                      </a:lnTo>
                      <a:lnTo>
                        <a:pt x="144" y="388"/>
                      </a:lnTo>
                      <a:lnTo>
                        <a:pt x="144" y="386"/>
                      </a:lnTo>
                      <a:lnTo>
                        <a:pt x="144" y="384"/>
                      </a:lnTo>
                      <a:lnTo>
                        <a:pt x="144" y="382"/>
                      </a:lnTo>
                      <a:lnTo>
                        <a:pt x="144" y="380"/>
                      </a:lnTo>
                      <a:lnTo>
                        <a:pt x="144" y="378"/>
                      </a:lnTo>
                      <a:lnTo>
                        <a:pt x="144" y="376"/>
                      </a:lnTo>
                      <a:lnTo>
                        <a:pt x="146" y="376"/>
                      </a:lnTo>
                      <a:lnTo>
                        <a:pt x="144" y="376"/>
                      </a:lnTo>
                      <a:lnTo>
                        <a:pt x="144" y="374"/>
                      </a:lnTo>
                      <a:lnTo>
                        <a:pt x="142" y="372"/>
                      </a:lnTo>
                      <a:lnTo>
                        <a:pt x="142" y="370"/>
                      </a:lnTo>
                      <a:lnTo>
                        <a:pt x="140" y="368"/>
                      </a:lnTo>
                      <a:lnTo>
                        <a:pt x="140" y="366"/>
                      </a:lnTo>
                      <a:lnTo>
                        <a:pt x="140" y="364"/>
                      </a:lnTo>
                      <a:lnTo>
                        <a:pt x="140" y="362"/>
                      </a:lnTo>
                      <a:lnTo>
                        <a:pt x="142" y="362"/>
                      </a:lnTo>
                      <a:lnTo>
                        <a:pt x="144" y="362"/>
                      </a:lnTo>
                      <a:lnTo>
                        <a:pt x="146" y="364"/>
                      </a:lnTo>
                      <a:lnTo>
                        <a:pt x="148" y="364"/>
                      </a:lnTo>
                      <a:lnTo>
                        <a:pt x="150" y="366"/>
                      </a:lnTo>
                      <a:lnTo>
                        <a:pt x="152" y="366"/>
                      </a:lnTo>
                      <a:lnTo>
                        <a:pt x="154" y="366"/>
                      </a:lnTo>
                      <a:lnTo>
                        <a:pt x="156" y="368"/>
                      </a:lnTo>
                      <a:lnTo>
                        <a:pt x="160" y="370"/>
                      </a:lnTo>
                      <a:lnTo>
                        <a:pt x="162" y="370"/>
                      </a:lnTo>
                      <a:lnTo>
                        <a:pt x="164" y="372"/>
                      </a:lnTo>
                      <a:lnTo>
                        <a:pt x="166" y="372"/>
                      </a:lnTo>
                      <a:lnTo>
                        <a:pt x="168" y="372"/>
                      </a:lnTo>
                      <a:lnTo>
                        <a:pt x="170" y="370"/>
                      </a:lnTo>
                      <a:lnTo>
                        <a:pt x="172" y="370"/>
                      </a:lnTo>
                      <a:lnTo>
                        <a:pt x="176" y="368"/>
                      </a:lnTo>
                      <a:lnTo>
                        <a:pt x="178" y="366"/>
                      </a:lnTo>
                      <a:lnTo>
                        <a:pt x="180" y="366"/>
                      </a:lnTo>
                      <a:lnTo>
                        <a:pt x="182" y="364"/>
                      </a:lnTo>
                      <a:lnTo>
                        <a:pt x="184" y="362"/>
                      </a:lnTo>
                      <a:lnTo>
                        <a:pt x="184" y="360"/>
                      </a:lnTo>
                      <a:lnTo>
                        <a:pt x="182" y="360"/>
                      </a:lnTo>
                      <a:lnTo>
                        <a:pt x="180" y="358"/>
                      </a:lnTo>
                      <a:lnTo>
                        <a:pt x="178" y="356"/>
                      </a:lnTo>
                      <a:lnTo>
                        <a:pt x="176" y="356"/>
                      </a:lnTo>
                      <a:lnTo>
                        <a:pt x="176" y="354"/>
                      </a:lnTo>
                      <a:lnTo>
                        <a:pt x="174" y="352"/>
                      </a:lnTo>
                      <a:lnTo>
                        <a:pt x="174" y="350"/>
                      </a:lnTo>
                      <a:lnTo>
                        <a:pt x="174" y="348"/>
                      </a:lnTo>
                      <a:lnTo>
                        <a:pt x="176" y="348"/>
                      </a:lnTo>
                      <a:lnTo>
                        <a:pt x="176" y="346"/>
                      </a:lnTo>
                      <a:lnTo>
                        <a:pt x="178" y="342"/>
                      </a:lnTo>
                      <a:lnTo>
                        <a:pt x="180" y="340"/>
                      </a:lnTo>
                      <a:lnTo>
                        <a:pt x="180" y="338"/>
                      </a:lnTo>
                      <a:lnTo>
                        <a:pt x="178" y="336"/>
                      </a:lnTo>
                      <a:lnTo>
                        <a:pt x="176" y="336"/>
                      </a:lnTo>
                      <a:lnTo>
                        <a:pt x="174" y="336"/>
                      </a:lnTo>
                      <a:lnTo>
                        <a:pt x="172" y="336"/>
                      </a:lnTo>
                      <a:lnTo>
                        <a:pt x="172" y="334"/>
                      </a:lnTo>
                      <a:lnTo>
                        <a:pt x="170" y="332"/>
                      </a:lnTo>
                      <a:lnTo>
                        <a:pt x="170" y="330"/>
                      </a:lnTo>
                      <a:lnTo>
                        <a:pt x="170" y="328"/>
                      </a:lnTo>
                      <a:lnTo>
                        <a:pt x="170" y="326"/>
                      </a:lnTo>
                      <a:lnTo>
                        <a:pt x="170" y="324"/>
                      </a:lnTo>
                      <a:lnTo>
                        <a:pt x="172" y="324"/>
                      </a:lnTo>
                      <a:lnTo>
                        <a:pt x="172" y="326"/>
                      </a:lnTo>
                      <a:lnTo>
                        <a:pt x="174" y="326"/>
                      </a:lnTo>
                      <a:lnTo>
                        <a:pt x="174" y="328"/>
                      </a:lnTo>
                      <a:lnTo>
                        <a:pt x="176" y="330"/>
                      </a:lnTo>
                      <a:lnTo>
                        <a:pt x="176" y="332"/>
                      </a:lnTo>
                      <a:lnTo>
                        <a:pt x="176" y="334"/>
                      </a:lnTo>
                      <a:lnTo>
                        <a:pt x="178" y="334"/>
                      </a:lnTo>
                      <a:lnTo>
                        <a:pt x="180" y="334"/>
                      </a:lnTo>
                      <a:lnTo>
                        <a:pt x="178" y="332"/>
                      </a:lnTo>
                      <a:lnTo>
                        <a:pt x="178" y="330"/>
                      </a:lnTo>
                      <a:lnTo>
                        <a:pt x="178" y="328"/>
                      </a:lnTo>
                      <a:lnTo>
                        <a:pt x="182" y="328"/>
                      </a:lnTo>
                      <a:lnTo>
                        <a:pt x="184" y="330"/>
                      </a:lnTo>
                      <a:lnTo>
                        <a:pt x="186" y="330"/>
                      </a:lnTo>
                      <a:lnTo>
                        <a:pt x="190" y="330"/>
                      </a:lnTo>
                      <a:lnTo>
                        <a:pt x="192" y="330"/>
                      </a:lnTo>
                      <a:lnTo>
                        <a:pt x="194" y="330"/>
                      </a:lnTo>
                      <a:lnTo>
                        <a:pt x="196" y="330"/>
                      </a:lnTo>
                      <a:lnTo>
                        <a:pt x="198" y="330"/>
                      </a:lnTo>
                      <a:lnTo>
                        <a:pt x="198" y="328"/>
                      </a:lnTo>
                      <a:lnTo>
                        <a:pt x="200" y="328"/>
                      </a:lnTo>
                      <a:lnTo>
                        <a:pt x="202" y="328"/>
                      </a:lnTo>
                      <a:lnTo>
                        <a:pt x="204" y="328"/>
                      </a:lnTo>
                      <a:lnTo>
                        <a:pt x="206" y="326"/>
                      </a:lnTo>
                      <a:lnTo>
                        <a:pt x="210" y="326"/>
                      </a:lnTo>
                      <a:lnTo>
                        <a:pt x="214" y="326"/>
                      </a:lnTo>
                      <a:lnTo>
                        <a:pt x="218" y="324"/>
                      </a:lnTo>
                      <a:lnTo>
                        <a:pt x="222" y="324"/>
                      </a:lnTo>
                      <a:lnTo>
                        <a:pt x="226" y="322"/>
                      </a:lnTo>
                      <a:lnTo>
                        <a:pt x="232" y="320"/>
                      </a:lnTo>
                      <a:lnTo>
                        <a:pt x="236" y="318"/>
                      </a:lnTo>
                      <a:lnTo>
                        <a:pt x="238" y="318"/>
                      </a:lnTo>
                      <a:lnTo>
                        <a:pt x="240" y="316"/>
                      </a:lnTo>
                      <a:lnTo>
                        <a:pt x="242" y="316"/>
                      </a:lnTo>
                      <a:lnTo>
                        <a:pt x="242" y="312"/>
                      </a:lnTo>
                      <a:lnTo>
                        <a:pt x="242" y="310"/>
                      </a:lnTo>
                      <a:lnTo>
                        <a:pt x="242" y="308"/>
                      </a:lnTo>
                      <a:lnTo>
                        <a:pt x="242" y="306"/>
                      </a:lnTo>
                      <a:lnTo>
                        <a:pt x="242" y="304"/>
                      </a:lnTo>
                      <a:lnTo>
                        <a:pt x="244" y="304"/>
                      </a:lnTo>
                      <a:lnTo>
                        <a:pt x="246" y="304"/>
                      </a:lnTo>
                      <a:lnTo>
                        <a:pt x="246" y="302"/>
                      </a:lnTo>
                      <a:lnTo>
                        <a:pt x="246" y="300"/>
                      </a:lnTo>
                      <a:lnTo>
                        <a:pt x="248" y="298"/>
                      </a:lnTo>
                      <a:lnTo>
                        <a:pt x="248" y="296"/>
                      </a:lnTo>
                      <a:lnTo>
                        <a:pt x="248" y="294"/>
                      </a:lnTo>
                      <a:lnTo>
                        <a:pt x="248" y="292"/>
                      </a:lnTo>
                      <a:lnTo>
                        <a:pt x="248" y="288"/>
                      </a:lnTo>
                      <a:lnTo>
                        <a:pt x="246" y="286"/>
                      </a:lnTo>
                      <a:lnTo>
                        <a:pt x="246" y="284"/>
                      </a:lnTo>
                      <a:lnTo>
                        <a:pt x="246" y="282"/>
                      </a:lnTo>
                      <a:lnTo>
                        <a:pt x="246" y="280"/>
                      </a:lnTo>
                      <a:lnTo>
                        <a:pt x="246" y="278"/>
                      </a:lnTo>
                      <a:lnTo>
                        <a:pt x="244" y="278"/>
                      </a:lnTo>
                      <a:lnTo>
                        <a:pt x="242" y="276"/>
                      </a:lnTo>
                      <a:lnTo>
                        <a:pt x="240" y="274"/>
                      </a:lnTo>
                      <a:lnTo>
                        <a:pt x="238" y="274"/>
                      </a:lnTo>
                      <a:lnTo>
                        <a:pt x="236" y="274"/>
                      </a:lnTo>
                      <a:lnTo>
                        <a:pt x="234" y="274"/>
                      </a:lnTo>
                      <a:lnTo>
                        <a:pt x="232" y="274"/>
                      </a:lnTo>
                      <a:lnTo>
                        <a:pt x="232" y="272"/>
                      </a:lnTo>
                      <a:lnTo>
                        <a:pt x="232" y="270"/>
                      </a:lnTo>
                      <a:lnTo>
                        <a:pt x="234" y="268"/>
                      </a:lnTo>
                      <a:lnTo>
                        <a:pt x="236" y="268"/>
                      </a:lnTo>
                      <a:lnTo>
                        <a:pt x="236" y="266"/>
                      </a:lnTo>
                      <a:lnTo>
                        <a:pt x="236" y="264"/>
                      </a:lnTo>
                      <a:lnTo>
                        <a:pt x="236" y="262"/>
                      </a:lnTo>
                      <a:lnTo>
                        <a:pt x="236" y="260"/>
                      </a:lnTo>
                      <a:lnTo>
                        <a:pt x="236" y="258"/>
                      </a:lnTo>
                      <a:lnTo>
                        <a:pt x="234" y="258"/>
                      </a:lnTo>
                      <a:lnTo>
                        <a:pt x="234" y="256"/>
                      </a:lnTo>
                      <a:lnTo>
                        <a:pt x="230" y="256"/>
                      </a:lnTo>
                      <a:lnTo>
                        <a:pt x="228" y="254"/>
                      </a:lnTo>
                      <a:lnTo>
                        <a:pt x="224" y="254"/>
                      </a:lnTo>
                      <a:lnTo>
                        <a:pt x="222" y="252"/>
                      </a:lnTo>
                      <a:lnTo>
                        <a:pt x="218" y="250"/>
                      </a:lnTo>
                      <a:lnTo>
                        <a:pt x="216" y="250"/>
                      </a:lnTo>
                      <a:lnTo>
                        <a:pt x="212" y="248"/>
                      </a:lnTo>
                      <a:lnTo>
                        <a:pt x="210" y="246"/>
                      </a:lnTo>
                      <a:lnTo>
                        <a:pt x="210" y="244"/>
                      </a:lnTo>
                      <a:lnTo>
                        <a:pt x="208" y="242"/>
                      </a:lnTo>
                      <a:lnTo>
                        <a:pt x="208" y="240"/>
                      </a:lnTo>
                      <a:lnTo>
                        <a:pt x="210" y="238"/>
                      </a:lnTo>
                      <a:lnTo>
                        <a:pt x="210" y="236"/>
                      </a:lnTo>
                      <a:lnTo>
                        <a:pt x="212" y="236"/>
                      </a:lnTo>
                      <a:lnTo>
                        <a:pt x="208" y="232"/>
                      </a:lnTo>
                      <a:lnTo>
                        <a:pt x="208" y="230"/>
                      </a:lnTo>
                      <a:lnTo>
                        <a:pt x="206" y="228"/>
                      </a:lnTo>
                      <a:lnTo>
                        <a:pt x="204" y="228"/>
                      </a:lnTo>
                      <a:lnTo>
                        <a:pt x="204" y="226"/>
                      </a:lnTo>
                      <a:lnTo>
                        <a:pt x="204" y="224"/>
                      </a:lnTo>
                      <a:lnTo>
                        <a:pt x="204" y="222"/>
                      </a:lnTo>
                      <a:lnTo>
                        <a:pt x="204" y="220"/>
                      </a:lnTo>
                      <a:lnTo>
                        <a:pt x="204" y="218"/>
                      </a:lnTo>
                      <a:lnTo>
                        <a:pt x="204" y="216"/>
                      </a:lnTo>
                      <a:lnTo>
                        <a:pt x="204" y="214"/>
                      </a:lnTo>
                      <a:lnTo>
                        <a:pt x="206" y="214"/>
                      </a:lnTo>
                      <a:lnTo>
                        <a:pt x="208" y="214"/>
                      </a:lnTo>
                      <a:lnTo>
                        <a:pt x="210" y="214"/>
                      </a:lnTo>
                      <a:lnTo>
                        <a:pt x="212" y="214"/>
                      </a:lnTo>
                      <a:lnTo>
                        <a:pt x="212" y="212"/>
                      </a:lnTo>
                      <a:lnTo>
                        <a:pt x="212" y="210"/>
                      </a:lnTo>
                      <a:lnTo>
                        <a:pt x="210" y="210"/>
                      </a:lnTo>
                      <a:lnTo>
                        <a:pt x="210" y="208"/>
                      </a:lnTo>
                      <a:lnTo>
                        <a:pt x="208" y="206"/>
                      </a:lnTo>
                      <a:lnTo>
                        <a:pt x="206" y="204"/>
                      </a:lnTo>
                      <a:lnTo>
                        <a:pt x="206" y="202"/>
                      </a:lnTo>
                      <a:lnTo>
                        <a:pt x="208" y="200"/>
                      </a:lnTo>
                      <a:lnTo>
                        <a:pt x="208" y="198"/>
                      </a:lnTo>
                      <a:lnTo>
                        <a:pt x="206" y="198"/>
                      </a:lnTo>
                      <a:lnTo>
                        <a:pt x="206" y="196"/>
                      </a:lnTo>
                      <a:lnTo>
                        <a:pt x="204" y="194"/>
                      </a:lnTo>
                      <a:lnTo>
                        <a:pt x="204" y="192"/>
                      </a:lnTo>
                      <a:lnTo>
                        <a:pt x="204" y="190"/>
                      </a:lnTo>
                      <a:lnTo>
                        <a:pt x="206" y="190"/>
                      </a:lnTo>
                      <a:lnTo>
                        <a:pt x="206" y="188"/>
                      </a:lnTo>
                      <a:lnTo>
                        <a:pt x="208" y="188"/>
                      </a:lnTo>
                      <a:lnTo>
                        <a:pt x="210" y="188"/>
                      </a:lnTo>
                      <a:lnTo>
                        <a:pt x="208" y="188"/>
                      </a:lnTo>
                      <a:lnTo>
                        <a:pt x="206" y="186"/>
                      </a:lnTo>
                      <a:lnTo>
                        <a:pt x="204" y="186"/>
                      </a:lnTo>
                      <a:lnTo>
                        <a:pt x="204" y="182"/>
                      </a:lnTo>
                      <a:lnTo>
                        <a:pt x="204" y="180"/>
                      </a:lnTo>
                      <a:lnTo>
                        <a:pt x="204" y="178"/>
                      </a:lnTo>
                      <a:lnTo>
                        <a:pt x="204" y="176"/>
                      </a:lnTo>
                      <a:lnTo>
                        <a:pt x="206" y="174"/>
                      </a:lnTo>
                      <a:lnTo>
                        <a:pt x="208" y="174"/>
                      </a:lnTo>
                      <a:lnTo>
                        <a:pt x="210" y="174"/>
                      </a:lnTo>
                      <a:lnTo>
                        <a:pt x="210" y="172"/>
                      </a:lnTo>
                      <a:lnTo>
                        <a:pt x="208" y="172"/>
                      </a:lnTo>
                      <a:lnTo>
                        <a:pt x="206" y="170"/>
                      </a:lnTo>
                      <a:lnTo>
                        <a:pt x="204" y="170"/>
                      </a:lnTo>
                      <a:lnTo>
                        <a:pt x="204" y="168"/>
                      </a:lnTo>
                      <a:lnTo>
                        <a:pt x="202" y="168"/>
                      </a:lnTo>
                      <a:lnTo>
                        <a:pt x="202" y="166"/>
                      </a:lnTo>
                      <a:lnTo>
                        <a:pt x="204" y="166"/>
                      </a:lnTo>
                      <a:lnTo>
                        <a:pt x="206" y="164"/>
                      </a:lnTo>
                      <a:lnTo>
                        <a:pt x="206" y="162"/>
                      </a:lnTo>
                      <a:lnTo>
                        <a:pt x="208" y="162"/>
                      </a:lnTo>
                      <a:lnTo>
                        <a:pt x="208" y="160"/>
                      </a:lnTo>
                      <a:lnTo>
                        <a:pt x="208" y="158"/>
                      </a:lnTo>
                      <a:lnTo>
                        <a:pt x="208" y="156"/>
                      </a:lnTo>
                      <a:lnTo>
                        <a:pt x="210" y="154"/>
                      </a:lnTo>
                      <a:lnTo>
                        <a:pt x="210" y="152"/>
                      </a:lnTo>
                      <a:lnTo>
                        <a:pt x="212" y="152"/>
                      </a:lnTo>
                      <a:lnTo>
                        <a:pt x="214" y="152"/>
                      </a:lnTo>
                      <a:lnTo>
                        <a:pt x="216" y="150"/>
                      </a:lnTo>
                      <a:lnTo>
                        <a:pt x="218" y="150"/>
                      </a:lnTo>
                      <a:lnTo>
                        <a:pt x="218" y="148"/>
                      </a:lnTo>
                      <a:lnTo>
                        <a:pt x="218" y="146"/>
                      </a:lnTo>
                      <a:lnTo>
                        <a:pt x="218" y="142"/>
                      </a:lnTo>
                      <a:lnTo>
                        <a:pt x="218" y="140"/>
                      </a:lnTo>
                      <a:lnTo>
                        <a:pt x="220" y="140"/>
                      </a:lnTo>
                      <a:lnTo>
                        <a:pt x="222" y="138"/>
                      </a:lnTo>
                      <a:lnTo>
                        <a:pt x="224" y="138"/>
                      </a:lnTo>
                      <a:lnTo>
                        <a:pt x="224" y="136"/>
                      </a:lnTo>
                      <a:lnTo>
                        <a:pt x="226" y="136"/>
                      </a:lnTo>
                      <a:lnTo>
                        <a:pt x="226" y="134"/>
                      </a:lnTo>
                      <a:lnTo>
                        <a:pt x="226" y="132"/>
                      </a:lnTo>
                      <a:lnTo>
                        <a:pt x="226" y="130"/>
                      </a:lnTo>
                      <a:lnTo>
                        <a:pt x="226" y="12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32" name="Freeform 24"/>
                <p:cNvSpPr>
                  <a:spLocks noChangeAspect="1"/>
                </p:cNvSpPr>
                <p:nvPr/>
              </p:nvSpPr>
              <p:spPr bwMode="gray">
                <a:xfrm>
                  <a:off x="1306" y="2379"/>
                  <a:ext cx="98" cy="126"/>
                </a:xfrm>
                <a:custGeom>
                  <a:avLst/>
                  <a:gdLst>
                    <a:gd name="T0" fmla="*/ 92 w 98"/>
                    <a:gd name="T1" fmla="*/ 38 h 126"/>
                    <a:gd name="T2" fmla="*/ 94 w 98"/>
                    <a:gd name="T3" fmla="*/ 36 h 126"/>
                    <a:gd name="T4" fmla="*/ 90 w 98"/>
                    <a:gd name="T5" fmla="*/ 30 h 126"/>
                    <a:gd name="T6" fmla="*/ 84 w 98"/>
                    <a:gd name="T7" fmla="*/ 24 h 126"/>
                    <a:gd name="T8" fmla="*/ 78 w 98"/>
                    <a:gd name="T9" fmla="*/ 22 h 126"/>
                    <a:gd name="T10" fmla="*/ 74 w 98"/>
                    <a:gd name="T11" fmla="*/ 26 h 126"/>
                    <a:gd name="T12" fmla="*/ 68 w 98"/>
                    <a:gd name="T13" fmla="*/ 24 h 126"/>
                    <a:gd name="T14" fmla="*/ 62 w 98"/>
                    <a:gd name="T15" fmla="*/ 24 h 126"/>
                    <a:gd name="T16" fmla="*/ 58 w 98"/>
                    <a:gd name="T17" fmla="*/ 18 h 126"/>
                    <a:gd name="T18" fmla="*/ 50 w 98"/>
                    <a:gd name="T19" fmla="*/ 14 h 126"/>
                    <a:gd name="T20" fmla="*/ 48 w 98"/>
                    <a:gd name="T21" fmla="*/ 14 h 126"/>
                    <a:gd name="T22" fmla="*/ 40 w 98"/>
                    <a:gd name="T23" fmla="*/ 6 h 126"/>
                    <a:gd name="T24" fmla="*/ 34 w 98"/>
                    <a:gd name="T25" fmla="*/ 6 h 126"/>
                    <a:gd name="T26" fmla="*/ 28 w 98"/>
                    <a:gd name="T27" fmla="*/ 12 h 126"/>
                    <a:gd name="T28" fmla="*/ 22 w 98"/>
                    <a:gd name="T29" fmla="*/ 12 h 126"/>
                    <a:gd name="T30" fmla="*/ 22 w 98"/>
                    <a:gd name="T31" fmla="*/ 10 h 126"/>
                    <a:gd name="T32" fmla="*/ 14 w 98"/>
                    <a:gd name="T33" fmla="*/ 16 h 126"/>
                    <a:gd name="T34" fmla="*/ 16 w 98"/>
                    <a:gd name="T35" fmla="*/ 26 h 126"/>
                    <a:gd name="T36" fmla="*/ 10 w 98"/>
                    <a:gd name="T37" fmla="*/ 34 h 126"/>
                    <a:gd name="T38" fmla="*/ 10 w 98"/>
                    <a:gd name="T39" fmla="*/ 40 h 126"/>
                    <a:gd name="T40" fmla="*/ 10 w 98"/>
                    <a:gd name="T41" fmla="*/ 42 h 126"/>
                    <a:gd name="T42" fmla="*/ 8 w 98"/>
                    <a:gd name="T43" fmla="*/ 44 h 126"/>
                    <a:gd name="T44" fmla="*/ 2 w 98"/>
                    <a:gd name="T45" fmla="*/ 50 h 126"/>
                    <a:gd name="T46" fmla="*/ 2 w 98"/>
                    <a:gd name="T47" fmla="*/ 54 h 126"/>
                    <a:gd name="T48" fmla="*/ 4 w 98"/>
                    <a:gd name="T49" fmla="*/ 56 h 126"/>
                    <a:gd name="T50" fmla="*/ 2 w 98"/>
                    <a:gd name="T51" fmla="*/ 62 h 126"/>
                    <a:gd name="T52" fmla="*/ 4 w 98"/>
                    <a:gd name="T53" fmla="*/ 66 h 126"/>
                    <a:gd name="T54" fmla="*/ 0 w 98"/>
                    <a:gd name="T55" fmla="*/ 72 h 126"/>
                    <a:gd name="T56" fmla="*/ 2 w 98"/>
                    <a:gd name="T57" fmla="*/ 74 h 126"/>
                    <a:gd name="T58" fmla="*/ 2 w 98"/>
                    <a:gd name="T59" fmla="*/ 80 h 126"/>
                    <a:gd name="T60" fmla="*/ 12 w 98"/>
                    <a:gd name="T61" fmla="*/ 82 h 126"/>
                    <a:gd name="T62" fmla="*/ 18 w 98"/>
                    <a:gd name="T63" fmla="*/ 78 h 126"/>
                    <a:gd name="T64" fmla="*/ 22 w 98"/>
                    <a:gd name="T65" fmla="*/ 78 h 126"/>
                    <a:gd name="T66" fmla="*/ 20 w 98"/>
                    <a:gd name="T67" fmla="*/ 92 h 126"/>
                    <a:gd name="T68" fmla="*/ 12 w 98"/>
                    <a:gd name="T69" fmla="*/ 96 h 126"/>
                    <a:gd name="T70" fmla="*/ 14 w 98"/>
                    <a:gd name="T71" fmla="*/ 98 h 126"/>
                    <a:gd name="T72" fmla="*/ 14 w 98"/>
                    <a:gd name="T73" fmla="*/ 106 h 126"/>
                    <a:gd name="T74" fmla="*/ 10 w 98"/>
                    <a:gd name="T75" fmla="*/ 112 h 126"/>
                    <a:gd name="T76" fmla="*/ 12 w 98"/>
                    <a:gd name="T77" fmla="*/ 112 h 126"/>
                    <a:gd name="T78" fmla="*/ 10 w 98"/>
                    <a:gd name="T79" fmla="*/ 118 h 126"/>
                    <a:gd name="T80" fmla="*/ 16 w 98"/>
                    <a:gd name="T81" fmla="*/ 114 h 126"/>
                    <a:gd name="T82" fmla="*/ 20 w 98"/>
                    <a:gd name="T83" fmla="*/ 116 h 126"/>
                    <a:gd name="T84" fmla="*/ 24 w 98"/>
                    <a:gd name="T85" fmla="*/ 116 h 126"/>
                    <a:gd name="T86" fmla="*/ 28 w 98"/>
                    <a:gd name="T87" fmla="*/ 120 h 126"/>
                    <a:gd name="T88" fmla="*/ 34 w 98"/>
                    <a:gd name="T89" fmla="*/ 126 h 126"/>
                    <a:gd name="T90" fmla="*/ 36 w 98"/>
                    <a:gd name="T91" fmla="*/ 122 h 126"/>
                    <a:gd name="T92" fmla="*/ 42 w 98"/>
                    <a:gd name="T93" fmla="*/ 120 h 126"/>
                    <a:gd name="T94" fmla="*/ 44 w 98"/>
                    <a:gd name="T95" fmla="*/ 108 h 126"/>
                    <a:gd name="T96" fmla="*/ 46 w 98"/>
                    <a:gd name="T97" fmla="*/ 100 h 126"/>
                    <a:gd name="T98" fmla="*/ 48 w 98"/>
                    <a:gd name="T99" fmla="*/ 98 h 126"/>
                    <a:gd name="T100" fmla="*/ 50 w 98"/>
                    <a:gd name="T101" fmla="*/ 94 h 126"/>
                    <a:gd name="T102" fmla="*/ 58 w 98"/>
                    <a:gd name="T103" fmla="*/ 88 h 126"/>
                    <a:gd name="T104" fmla="*/ 76 w 98"/>
                    <a:gd name="T105" fmla="*/ 78 h 126"/>
                    <a:gd name="T106" fmla="*/ 92 w 98"/>
                    <a:gd name="T107" fmla="*/ 62 h 126"/>
                    <a:gd name="T108" fmla="*/ 94 w 98"/>
                    <a:gd name="T109" fmla="*/ 56 h 126"/>
                    <a:gd name="T110" fmla="*/ 96 w 98"/>
                    <a:gd name="T111" fmla="*/ 50 h 126"/>
                    <a:gd name="T112" fmla="*/ 98 w 98"/>
                    <a:gd name="T113" fmla="*/ 48 h 12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98" h="126">
                      <a:moveTo>
                        <a:pt x="98" y="40"/>
                      </a:moveTo>
                      <a:lnTo>
                        <a:pt x="96" y="40"/>
                      </a:lnTo>
                      <a:lnTo>
                        <a:pt x="94" y="40"/>
                      </a:lnTo>
                      <a:lnTo>
                        <a:pt x="94" y="38"/>
                      </a:lnTo>
                      <a:lnTo>
                        <a:pt x="92" y="38"/>
                      </a:lnTo>
                      <a:lnTo>
                        <a:pt x="94" y="38"/>
                      </a:lnTo>
                      <a:lnTo>
                        <a:pt x="94" y="36"/>
                      </a:lnTo>
                      <a:lnTo>
                        <a:pt x="96" y="36"/>
                      </a:lnTo>
                      <a:lnTo>
                        <a:pt x="96" y="34"/>
                      </a:lnTo>
                      <a:lnTo>
                        <a:pt x="96" y="32"/>
                      </a:lnTo>
                      <a:lnTo>
                        <a:pt x="96" y="30"/>
                      </a:lnTo>
                      <a:lnTo>
                        <a:pt x="92" y="30"/>
                      </a:lnTo>
                      <a:lnTo>
                        <a:pt x="90" y="30"/>
                      </a:lnTo>
                      <a:lnTo>
                        <a:pt x="88" y="30"/>
                      </a:lnTo>
                      <a:lnTo>
                        <a:pt x="86" y="28"/>
                      </a:lnTo>
                      <a:lnTo>
                        <a:pt x="86" y="26"/>
                      </a:lnTo>
                      <a:lnTo>
                        <a:pt x="84" y="24"/>
                      </a:lnTo>
                      <a:lnTo>
                        <a:pt x="82" y="22"/>
                      </a:lnTo>
                      <a:lnTo>
                        <a:pt x="80" y="22"/>
                      </a:lnTo>
                      <a:lnTo>
                        <a:pt x="78" y="22"/>
                      </a:lnTo>
                      <a:lnTo>
                        <a:pt x="78" y="24"/>
                      </a:lnTo>
                      <a:lnTo>
                        <a:pt x="78" y="26"/>
                      </a:lnTo>
                      <a:lnTo>
                        <a:pt x="76" y="26"/>
                      </a:lnTo>
                      <a:lnTo>
                        <a:pt x="74" y="26"/>
                      </a:lnTo>
                      <a:lnTo>
                        <a:pt x="72" y="26"/>
                      </a:lnTo>
                      <a:lnTo>
                        <a:pt x="70" y="24"/>
                      </a:lnTo>
                      <a:lnTo>
                        <a:pt x="68" y="24"/>
                      </a:lnTo>
                      <a:lnTo>
                        <a:pt x="66" y="24"/>
                      </a:lnTo>
                      <a:lnTo>
                        <a:pt x="64" y="24"/>
                      </a:lnTo>
                      <a:lnTo>
                        <a:pt x="62" y="24"/>
                      </a:lnTo>
                      <a:lnTo>
                        <a:pt x="60" y="22"/>
                      </a:lnTo>
                      <a:lnTo>
                        <a:pt x="60" y="20"/>
                      </a:lnTo>
                      <a:lnTo>
                        <a:pt x="58" y="18"/>
                      </a:lnTo>
                      <a:lnTo>
                        <a:pt x="56" y="16"/>
                      </a:lnTo>
                      <a:lnTo>
                        <a:pt x="54" y="14"/>
                      </a:lnTo>
                      <a:lnTo>
                        <a:pt x="52" y="14"/>
                      </a:lnTo>
                      <a:lnTo>
                        <a:pt x="50" y="14"/>
                      </a:lnTo>
                      <a:lnTo>
                        <a:pt x="50" y="16"/>
                      </a:lnTo>
                      <a:lnTo>
                        <a:pt x="48" y="14"/>
                      </a:lnTo>
                      <a:lnTo>
                        <a:pt x="48" y="12"/>
                      </a:lnTo>
                      <a:lnTo>
                        <a:pt x="44" y="10"/>
                      </a:lnTo>
                      <a:lnTo>
                        <a:pt x="42" y="8"/>
                      </a:lnTo>
                      <a:lnTo>
                        <a:pt x="40" y="8"/>
                      </a:lnTo>
                      <a:lnTo>
                        <a:pt x="40" y="6"/>
                      </a:lnTo>
                      <a:lnTo>
                        <a:pt x="38" y="4"/>
                      </a:lnTo>
                      <a:lnTo>
                        <a:pt x="34" y="2"/>
                      </a:lnTo>
                      <a:lnTo>
                        <a:pt x="34" y="0"/>
                      </a:lnTo>
                      <a:lnTo>
                        <a:pt x="34" y="2"/>
                      </a:lnTo>
                      <a:lnTo>
                        <a:pt x="34" y="4"/>
                      </a:lnTo>
                      <a:lnTo>
                        <a:pt x="34" y="6"/>
                      </a:lnTo>
                      <a:lnTo>
                        <a:pt x="34" y="8"/>
                      </a:lnTo>
                      <a:lnTo>
                        <a:pt x="34" y="10"/>
                      </a:lnTo>
                      <a:lnTo>
                        <a:pt x="32" y="12"/>
                      </a:lnTo>
                      <a:lnTo>
                        <a:pt x="30" y="12"/>
                      </a:lnTo>
                      <a:lnTo>
                        <a:pt x="28" y="12"/>
                      </a:lnTo>
                      <a:lnTo>
                        <a:pt x="26" y="14"/>
                      </a:lnTo>
                      <a:lnTo>
                        <a:pt x="24" y="14"/>
                      </a:lnTo>
                      <a:lnTo>
                        <a:pt x="22" y="14"/>
                      </a:lnTo>
                      <a:lnTo>
                        <a:pt x="22" y="12"/>
                      </a:lnTo>
                      <a:lnTo>
                        <a:pt x="22" y="10"/>
                      </a:lnTo>
                      <a:lnTo>
                        <a:pt x="20" y="10"/>
                      </a:lnTo>
                      <a:lnTo>
                        <a:pt x="20" y="12"/>
                      </a:lnTo>
                      <a:lnTo>
                        <a:pt x="18" y="12"/>
                      </a:lnTo>
                      <a:lnTo>
                        <a:pt x="16" y="14"/>
                      </a:lnTo>
                      <a:lnTo>
                        <a:pt x="14" y="16"/>
                      </a:lnTo>
                      <a:lnTo>
                        <a:pt x="14" y="18"/>
                      </a:lnTo>
                      <a:lnTo>
                        <a:pt x="14" y="22"/>
                      </a:lnTo>
                      <a:lnTo>
                        <a:pt x="16" y="24"/>
                      </a:lnTo>
                      <a:lnTo>
                        <a:pt x="16" y="26"/>
                      </a:lnTo>
                      <a:lnTo>
                        <a:pt x="16" y="28"/>
                      </a:lnTo>
                      <a:lnTo>
                        <a:pt x="16" y="30"/>
                      </a:lnTo>
                      <a:lnTo>
                        <a:pt x="14" y="30"/>
                      </a:lnTo>
                      <a:lnTo>
                        <a:pt x="14" y="32"/>
                      </a:lnTo>
                      <a:lnTo>
                        <a:pt x="12" y="32"/>
                      </a:lnTo>
                      <a:lnTo>
                        <a:pt x="10" y="34"/>
                      </a:lnTo>
                      <a:lnTo>
                        <a:pt x="10" y="36"/>
                      </a:lnTo>
                      <a:lnTo>
                        <a:pt x="8" y="36"/>
                      </a:lnTo>
                      <a:lnTo>
                        <a:pt x="8" y="38"/>
                      </a:lnTo>
                      <a:lnTo>
                        <a:pt x="10" y="40"/>
                      </a:lnTo>
                      <a:lnTo>
                        <a:pt x="12" y="42"/>
                      </a:lnTo>
                      <a:lnTo>
                        <a:pt x="10" y="42"/>
                      </a:lnTo>
                      <a:lnTo>
                        <a:pt x="8" y="42"/>
                      </a:lnTo>
                      <a:lnTo>
                        <a:pt x="8" y="44"/>
                      </a:lnTo>
                      <a:lnTo>
                        <a:pt x="8" y="46"/>
                      </a:lnTo>
                      <a:lnTo>
                        <a:pt x="4" y="48"/>
                      </a:lnTo>
                      <a:lnTo>
                        <a:pt x="2" y="50"/>
                      </a:lnTo>
                      <a:lnTo>
                        <a:pt x="0" y="52"/>
                      </a:lnTo>
                      <a:lnTo>
                        <a:pt x="2" y="54"/>
                      </a:lnTo>
                      <a:lnTo>
                        <a:pt x="4" y="54"/>
                      </a:lnTo>
                      <a:lnTo>
                        <a:pt x="4" y="56"/>
                      </a:lnTo>
                      <a:lnTo>
                        <a:pt x="4" y="58"/>
                      </a:lnTo>
                      <a:lnTo>
                        <a:pt x="2" y="60"/>
                      </a:lnTo>
                      <a:lnTo>
                        <a:pt x="2" y="62"/>
                      </a:lnTo>
                      <a:lnTo>
                        <a:pt x="2" y="64"/>
                      </a:lnTo>
                      <a:lnTo>
                        <a:pt x="4" y="64"/>
                      </a:lnTo>
                      <a:lnTo>
                        <a:pt x="4" y="66"/>
                      </a:lnTo>
                      <a:lnTo>
                        <a:pt x="4" y="68"/>
                      </a:lnTo>
                      <a:lnTo>
                        <a:pt x="2" y="70"/>
                      </a:lnTo>
                      <a:lnTo>
                        <a:pt x="0" y="72"/>
                      </a:lnTo>
                      <a:lnTo>
                        <a:pt x="2" y="74"/>
                      </a:lnTo>
                      <a:lnTo>
                        <a:pt x="2" y="76"/>
                      </a:lnTo>
                      <a:lnTo>
                        <a:pt x="2" y="78"/>
                      </a:lnTo>
                      <a:lnTo>
                        <a:pt x="2" y="80"/>
                      </a:lnTo>
                      <a:lnTo>
                        <a:pt x="4" y="80"/>
                      </a:lnTo>
                      <a:lnTo>
                        <a:pt x="4" y="82"/>
                      </a:lnTo>
                      <a:lnTo>
                        <a:pt x="6" y="82"/>
                      </a:lnTo>
                      <a:lnTo>
                        <a:pt x="8" y="82"/>
                      </a:lnTo>
                      <a:lnTo>
                        <a:pt x="10" y="82"/>
                      </a:lnTo>
                      <a:lnTo>
                        <a:pt x="12" y="82"/>
                      </a:lnTo>
                      <a:lnTo>
                        <a:pt x="14" y="80"/>
                      </a:lnTo>
                      <a:lnTo>
                        <a:pt x="16" y="78"/>
                      </a:lnTo>
                      <a:lnTo>
                        <a:pt x="16" y="76"/>
                      </a:lnTo>
                      <a:lnTo>
                        <a:pt x="18" y="78"/>
                      </a:lnTo>
                      <a:lnTo>
                        <a:pt x="20" y="78"/>
                      </a:lnTo>
                      <a:lnTo>
                        <a:pt x="22" y="78"/>
                      </a:lnTo>
                      <a:lnTo>
                        <a:pt x="22" y="80"/>
                      </a:lnTo>
                      <a:lnTo>
                        <a:pt x="22" y="82"/>
                      </a:lnTo>
                      <a:lnTo>
                        <a:pt x="22" y="84"/>
                      </a:lnTo>
                      <a:lnTo>
                        <a:pt x="22" y="86"/>
                      </a:lnTo>
                      <a:lnTo>
                        <a:pt x="22" y="88"/>
                      </a:lnTo>
                      <a:lnTo>
                        <a:pt x="20" y="92"/>
                      </a:lnTo>
                      <a:lnTo>
                        <a:pt x="20" y="94"/>
                      </a:lnTo>
                      <a:lnTo>
                        <a:pt x="18" y="94"/>
                      </a:lnTo>
                      <a:lnTo>
                        <a:pt x="16" y="96"/>
                      </a:lnTo>
                      <a:lnTo>
                        <a:pt x="14" y="96"/>
                      </a:lnTo>
                      <a:lnTo>
                        <a:pt x="12" y="96"/>
                      </a:lnTo>
                      <a:lnTo>
                        <a:pt x="10" y="98"/>
                      </a:lnTo>
                      <a:lnTo>
                        <a:pt x="12" y="98"/>
                      </a:lnTo>
                      <a:lnTo>
                        <a:pt x="14" y="98"/>
                      </a:lnTo>
                      <a:lnTo>
                        <a:pt x="16" y="100"/>
                      </a:lnTo>
                      <a:lnTo>
                        <a:pt x="18" y="100"/>
                      </a:lnTo>
                      <a:lnTo>
                        <a:pt x="18" y="102"/>
                      </a:lnTo>
                      <a:lnTo>
                        <a:pt x="16" y="102"/>
                      </a:lnTo>
                      <a:lnTo>
                        <a:pt x="14" y="106"/>
                      </a:lnTo>
                      <a:lnTo>
                        <a:pt x="12" y="108"/>
                      </a:lnTo>
                      <a:lnTo>
                        <a:pt x="10" y="108"/>
                      </a:lnTo>
                      <a:lnTo>
                        <a:pt x="10" y="110"/>
                      </a:lnTo>
                      <a:lnTo>
                        <a:pt x="8" y="110"/>
                      </a:lnTo>
                      <a:lnTo>
                        <a:pt x="10" y="112"/>
                      </a:lnTo>
                      <a:lnTo>
                        <a:pt x="12" y="112"/>
                      </a:lnTo>
                      <a:lnTo>
                        <a:pt x="10" y="114"/>
                      </a:lnTo>
                      <a:lnTo>
                        <a:pt x="10" y="116"/>
                      </a:lnTo>
                      <a:lnTo>
                        <a:pt x="8" y="116"/>
                      </a:lnTo>
                      <a:lnTo>
                        <a:pt x="10" y="118"/>
                      </a:lnTo>
                      <a:lnTo>
                        <a:pt x="12" y="118"/>
                      </a:lnTo>
                      <a:lnTo>
                        <a:pt x="14" y="116"/>
                      </a:lnTo>
                      <a:lnTo>
                        <a:pt x="16" y="114"/>
                      </a:lnTo>
                      <a:lnTo>
                        <a:pt x="18" y="112"/>
                      </a:lnTo>
                      <a:lnTo>
                        <a:pt x="18" y="114"/>
                      </a:lnTo>
                      <a:lnTo>
                        <a:pt x="20" y="114"/>
                      </a:lnTo>
                      <a:lnTo>
                        <a:pt x="20" y="116"/>
                      </a:lnTo>
                      <a:lnTo>
                        <a:pt x="22" y="116"/>
                      </a:lnTo>
                      <a:lnTo>
                        <a:pt x="24" y="116"/>
                      </a:lnTo>
                      <a:lnTo>
                        <a:pt x="26" y="116"/>
                      </a:lnTo>
                      <a:lnTo>
                        <a:pt x="28" y="116"/>
                      </a:lnTo>
                      <a:lnTo>
                        <a:pt x="28" y="118"/>
                      </a:lnTo>
                      <a:lnTo>
                        <a:pt x="28" y="120"/>
                      </a:lnTo>
                      <a:lnTo>
                        <a:pt x="28" y="122"/>
                      </a:lnTo>
                      <a:lnTo>
                        <a:pt x="28" y="124"/>
                      </a:lnTo>
                      <a:lnTo>
                        <a:pt x="30" y="124"/>
                      </a:lnTo>
                      <a:lnTo>
                        <a:pt x="30" y="126"/>
                      </a:lnTo>
                      <a:lnTo>
                        <a:pt x="32" y="126"/>
                      </a:lnTo>
                      <a:lnTo>
                        <a:pt x="34" y="126"/>
                      </a:lnTo>
                      <a:lnTo>
                        <a:pt x="36" y="126"/>
                      </a:lnTo>
                      <a:lnTo>
                        <a:pt x="36" y="124"/>
                      </a:lnTo>
                      <a:lnTo>
                        <a:pt x="36" y="122"/>
                      </a:lnTo>
                      <a:lnTo>
                        <a:pt x="38" y="120"/>
                      </a:lnTo>
                      <a:lnTo>
                        <a:pt x="40" y="120"/>
                      </a:lnTo>
                      <a:lnTo>
                        <a:pt x="42" y="120"/>
                      </a:lnTo>
                      <a:lnTo>
                        <a:pt x="42" y="118"/>
                      </a:lnTo>
                      <a:lnTo>
                        <a:pt x="42" y="116"/>
                      </a:lnTo>
                      <a:lnTo>
                        <a:pt x="42" y="114"/>
                      </a:lnTo>
                      <a:lnTo>
                        <a:pt x="44" y="110"/>
                      </a:lnTo>
                      <a:lnTo>
                        <a:pt x="44" y="108"/>
                      </a:lnTo>
                      <a:lnTo>
                        <a:pt x="44" y="104"/>
                      </a:lnTo>
                      <a:lnTo>
                        <a:pt x="46" y="104"/>
                      </a:lnTo>
                      <a:lnTo>
                        <a:pt x="46" y="102"/>
                      </a:lnTo>
                      <a:lnTo>
                        <a:pt x="48" y="102"/>
                      </a:lnTo>
                      <a:lnTo>
                        <a:pt x="46" y="100"/>
                      </a:lnTo>
                      <a:lnTo>
                        <a:pt x="46" y="98"/>
                      </a:lnTo>
                      <a:lnTo>
                        <a:pt x="48" y="98"/>
                      </a:lnTo>
                      <a:lnTo>
                        <a:pt x="48" y="96"/>
                      </a:lnTo>
                      <a:lnTo>
                        <a:pt x="50" y="96"/>
                      </a:lnTo>
                      <a:lnTo>
                        <a:pt x="50" y="94"/>
                      </a:lnTo>
                      <a:lnTo>
                        <a:pt x="50" y="92"/>
                      </a:lnTo>
                      <a:lnTo>
                        <a:pt x="52" y="90"/>
                      </a:lnTo>
                      <a:lnTo>
                        <a:pt x="54" y="90"/>
                      </a:lnTo>
                      <a:lnTo>
                        <a:pt x="56" y="88"/>
                      </a:lnTo>
                      <a:lnTo>
                        <a:pt x="58" y="88"/>
                      </a:lnTo>
                      <a:lnTo>
                        <a:pt x="62" y="86"/>
                      </a:lnTo>
                      <a:lnTo>
                        <a:pt x="66" y="86"/>
                      </a:lnTo>
                      <a:lnTo>
                        <a:pt x="68" y="84"/>
                      </a:lnTo>
                      <a:lnTo>
                        <a:pt x="72" y="82"/>
                      </a:lnTo>
                      <a:lnTo>
                        <a:pt x="74" y="82"/>
                      </a:lnTo>
                      <a:lnTo>
                        <a:pt x="76" y="78"/>
                      </a:lnTo>
                      <a:lnTo>
                        <a:pt x="80" y="76"/>
                      </a:lnTo>
                      <a:lnTo>
                        <a:pt x="84" y="72"/>
                      </a:lnTo>
                      <a:lnTo>
                        <a:pt x="86" y="68"/>
                      </a:lnTo>
                      <a:lnTo>
                        <a:pt x="88" y="66"/>
                      </a:lnTo>
                      <a:lnTo>
                        <a:pt x="90" y="64"/>
                      </a:lnTo>
                      <a:lnTo>
                        <a:pt x="92" y="62"/>
                      </a:lnTo>
                      <a:lnTo>
                        <a:pt x="94" y="60"/>
                      </a:lnTo>
                      <a:lnTo>
                        <a:pt x="94" y="58"/>
                      </a:lnTo>
                      <a:lnTo>
                        <a:pt x="94" y="56"/>
                      </a:lnTo>
                      <a:lnTo>
                        <a:pt x="96" y="54"/>
                      </a:lnTo>
                      <a:lnTo>
                        <a:pt x="96" y="52"/>
                      </a:lnTo>
                      <a:lnTo>
                        <a:pt x="96" y="50"/>
                      </a:lnTo>
                      <a:lnTo>
                        <a:pt x="98" y="50"/>
                      </a:lnTo>
                      <a:lnTo>
                        <a:pt x="98" y="48"/>
                      </a:lnTo>
                      <a:lnTo>
                        <a:pt x="98" y="4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33" name="Freeform 25"/>
                <p:cNvSpPr>
                  <a:spLocks noChangeAspect="1" noEditPoints="1"/>
                </p:cNvSpPr>
                <p:nvPr/>
              </p:nvSpPr>
              <p:spPr bwMode="gray">
                <a:xfrm>
                  <a:off x="1508" y="2749"/>
                  <a:ext cx="276" cy="721"/>
                </a:xfrm>
                <a:custGeom>
                  <a:avLst/>
                  <a:gdLst>
                    <a:gd name="T0" fmla="*/ 216 w 276"/>
                    <a:gd name="T1" fmla="*/ 695 h 720"/>
                    <a:gd name="T2" fmla="*/ 188 w 276"/>
                    <a:gd name="T3" fmla="*/ 693 h 720"/>
                    <a:gd name="T4" fmla="*/ 198 w 276"/>
                    <a:gd name="T5" fmla="*/ 709 h 720"/>
                    <a:gd name="T6" fmla="*/ 206 w 276"/>
                    <a:gd name="T7" fmla="*/ 721 h 720"/>
                    <a:gd name="T8" fmla="*/ 248 w 276"/>
                    <a:gd name="T9" fmla="*/ 727 h 720"/>
                    <a:gd name="T10" fmla="*/ 238 w 276"/>
                    <a:gd name="T11" fmla="*/ 735 h 720"/>
                    <a:gd name="T12" fmla="*/ 214 w 276"/>
                    <a:gd name="T13" fmla="*/ 739 h 720"/>
                    <a:gd name="T14" fmla="*/ 198 w 276"/>
                    <a:gd name="T15" fmla="*/ 729 h 720"/>
                    <a:gd name="T16" fmla="*/ 202 w 276"/>
                    <a:gd name="T17" fmla="*/ 733 h 720"/>
                    <a:gd name="T18" fmla="*/ 176 w 276"/>
                    <a:gd name="T19" fmla="*/ 715 h 720"/>
                    <a:gd name="T20" fmla="*/ 134 w 276"/>
                    <a:gd name="T21" fmla="*/ 689 h 720"/>
                    <a:gd name="T22" fmla="*/ 126 w 276"/>
                    <a:gd name="T23" fmla="*/ 683 h 720"/>
                    <a:gd name="T24" fmla="*/ 110 w 276"/>
                    <a:gd name="T25" fmla="*/ 661 h 720"/>
                    <a:gd name="T26" fmla="*/ 94 w 276"/>
                    <a:gd name="T27" fmla="*/ 629 h 720"/>
                    <a:gd name="T28" fmla="*/ 70 w 276"/>
                    <a:gd name="T29" fmla="*/ 603 h 720"/>
                    <a:gd name="T30" fmla="*/ 88 w 276"/>
                    <a:gd name="T31" fmla="*/ 637 h 720"/>
                    <a:gd name="T32" fmla="*/ 54 w 276"/>
                    <a:gd name="T33" fmla="*/ 495 h 720"/>
                    <a:gd name="T34" fmla="*/ 168 w 276"/>
                    <a:gd name="T35" fmla="*/ 707 h 720"/>
                    <a:gd name="T36" fmla="*/ 186 w 276"/>
                    <a:gd name="T37" fmla="*/ 685 h 720"/>
                    <a:gd name="T38" fmla="*/ 152 w 276"/>
                    <a:gd name="T39" fmla="*/ 671 h 720"/>
                    <a:gd name="T40" fmla="*/ 122 w 276"/>
                    <a:gd name="T41" fmla="*/ 649 h 720"/>
                    <a:gd name="T42" fmla="*/ 120 w 276"/>
                    <a:gd name="T43" fmla="*/ 617 h 720"/>
                    <a:gd name="T44" fmla="*/ 112 w 276"/>
                    <a:gd name="T45" fmla="*/ 589 h 720"/>
                    <a:gd name="T46" fmla="*/ 106 w 276"/>
                    <a:gd name="T47" fmla="*/ 555 h 720"/>
                    <a:gd name="T48" fmla="*/ 102 w 276"/>
                    <a:gd name="T49" fmla="*/ 535 h 720"/>
                    <a:gd name="T50" fmla="*/ 80 w 276"/>
                    <a:gd name="T51" fmla="*/ 505 h 720"/>
                    <a:gd name="T52" fmla="*/ 70 w 276"/>
                    <a:gd name="T53" fmla="*/ 467 h 720"/>
                    <a:gd name="T54" fmla="*/ 66 w 276"/>
                    <a:gd name="T55" fmla="*/ 433 h 720"/>
                    <a:gd name="T56" fmla="*/ 58 w 276"/>
                    <a:gd name="T57" fmla="*/ 397 h 720"/>
                    <a:gd name="T58" fmla="*/ 62 w 276"/>
                    <a:gd name="T59" fmla="*/ 320 h 720"/>
                    <a:gd name="T60" fmla="*/ 44 w 276"/>
                    <a:gd name="T61" fmla="*/ 280 h 720"/>
                    <a:gd name="T62" fmla="*/ 38 w 276"/>
                    <a:gd name="T63" fmla="*/ 244 h 720"/>
                    <a:gd name="T64" fmla="*/ 44 w 276"/>
                    <a:gd name="T65" fmla="*/ 198 h 720"/>
                    <a:gd name="T66" fmla="*/ 48 w 276"/>
                    <a:gd name="T67" fmla="*/ 168 h 720"/>
                    <a:gd name="T68" fmla="*/ 44 w 276"/>
                    <a:gd name="T69" fmla="*/ 140 h 720"/>
                    <a:gd name="T70" fmla="*/ 62 w 276"/>
                    <a:gd name="T71" fmla="*/ 100 h 720"/>
                    <a:gd name="T72" fmla="*/ 36 w 276"/>
                    <a:gd name="T73" fmla="*/ 62 h 720"/>
                    <a:gd name="T74" fmla="*/ 34 w 276"/>
                    <a:gd name="T75" fmla="*/ 30 h 720"/>
                    <a:gd name="T76" fmla="*/ 10 w 276"/>
                    <a:gd name="T77" fmla="*/ 4 h 720"/>
                    <a:gd name="T78" fmla="*/ 10 w 276"/>
                    <a:gd name="T79" fmla="*/ 74 h 720"/>
                    <a:gd name="T80" fmla="*/ 14 w 276"/>
                    <a:gd name="T81" fmla="*/ 142 h 720"/>
                    <a:gd name="T82" fmla="*/ 14 w 276"/>
                    <a:gd name="T83" fmla="*/ 186 h 720"/>
                    <a:gd name="T84" fmla="*/ 12 w 276"/>
                    <a:gd name="T85" fmla="*/ 216 h 720"/>
                    <a:gd name="T86" fmla="*/ 28 w 276"/>
                    <a:gd name="T87" fmla="*/ 282 h 720"/>
                    <a:gd name="T88" fmla="*/ 28 w 276"/>
                    <a:gd name="T89" fmla="*/ 348 h 720"/>
                    <a:gd name="T90" fmla="*/ 28 w 276"/>
                    <a:gd name="T91" fmla="*/ 429 h 720"/>
                    <a:gd name="T92" fmla="*/ 48 w 276"/>
                    <a:gd name="T93" fmla="*/ 481 h 720"/>
                    <a:gd name="T94" fmla="*/ 62 w 276"/>
                    <a:gd name="T95" fmla="*/ 485 h 720"/>
                    <a:gd name="T96" fmla="*/ 68 w 276"/>
                    <a:gd name="T97" fmla="*/ 505 h 720"/>
                    <a:gd name="T98" fmla="*/ 74 w 276"/>
                    <a:gd name="T99" fmla="*/ 529 h 720"/>
                    <a:gd name="T100" fmla="*/ 84 w 276"/>
                    <a:gd name="T101" fmla="*/ 555 h 720"/>
                    <a:gd name="T102" fmla="*/ 78 w 276"/>
                    <a:gd name="T103" fmla="*/ 573 h 720"/>
                    <a:gd name="T104" fmla="*/ 58 w 276"/>
                    <a:gd name="T105" fmla="*/ 565 h 720"/>
                    <a:gd name="T106" fmla="*/ 60 w 276"/>
                    <a:gd name="T107" fmla="*/ 575 h 720"/>
                    <a:gd name="T108" fmla="*/ 86 w 276"/>
                    <a:gd name="T109" fmla="*/ 593 h 720"/>
                    <a:gd name="T110" fmla="*/ 92 w 276"/>
                    <a:gd name="T111" fmla="*/ 603 h 720"/>
                    <a:gd name="T112" fmla="*/ 96 w 276"/>
                    <a:gd name="T113" fmla="*/ 627 h 720"/>
                    <a:gd name="T114" fmla="*/ 108 w 276"/>
                    <a:gd name="T115" fmla="*/ 643 h 720"/>
                    <a:gd name="T116" fmla="*/ 116 w 276"/>
                    <a:gd name="T117" fmla="*/ 655 h 720"/>
                    <a:gd name="T118" fmla="*/ 136 w 276"/>
                    <a:gd name="T119" fmla="*/ 665 h 720"/>
                    <a:gd name="T120" fmla="*/ 148 w 276"/>
                    <a:gd name="T121" fmla="*/ 693 h 720"/>
                    <a:gd name="T122" fmla="*/ 174 w 276"/>
                    <a:gd name="T123" fmla="*/ 691 h 720"/>
                    <a:gd name="T124" fmla="*/ 154 w 276"/>
                    <a:gd name="T125" fmla="*/ 711 h 72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76" h="720">
                      <a:moveTo>
                        <a:pt x="272" y="702"/>
                      </a:moveTo>
                      <a:lnTo>
                        <a:pt x="272" y="702"/>
                      </a:lnTo>
                      <a:lnTo>
                        <a:pt x="268" y="702"/>
                      </a:lnTo>
                      <a:lnTo>
                        <a:pt x="266" y="700"/>
                      </a:lnTo>
                      <a:lnTo>
                        <a:pt x="260" y="700"/>
                      </a:lnTo>
                      <a:lnTo>
                        <a:pt x="254" y="698"/>
                      </a:lnTo>
                      <a:lnTo>
                        <a:pt x="248" y="696"/>
                      </a:lnTo>
                      <a:lnTo>
                        <a:pt x="242" y="692"/>
                      </a:lnTo>
                      <a:lnTo>
                        <a:pt x="238" y="692"/>
                      </a:lnTo>
                      <a:lnTo>
                        <a:pt x="236" y="690"/>
                      </a:lnTo>
                      <a:lnTo>
                        <a:pt x="232" y="688"/>
                      </a:lnTo>
                      <a:lnTo>
                        <a:pt x="230" y="686"/>
                      </a:lnTo>
                      <a:lnTo>
                        <a:pt x="228" y="684"/>
                      </a:lnTo>
                      <a:lnTo>
                        <a:pt x="226" y="684"/>
                      </a:lnTo>
                      <a:lnTo>
                        <a:pt x="226" y="682"/>
                      </a:lnTo>
                      <a:lnTo>
                        <a:pt x="224" y="680"/>
                      </a:lnTo>
                      <a:lnTo>
                        <a:pt x="224" y="678"/>
                      </a:lnTo>
                      <a:lnTo>
                        <a:pt x="214" y="678"/>
                      </a:lnTo>
                      <a:lnTo>
                        <a:pt x="216" y="678"/>
                      </a:lnTo>
                      <a:lnTo>
                        <a:pt x="216" y="674"/>
                      </a:lnTo>
                      <a:lnTo>
                        <a:pt x="212" y="672"/>
                      </a:lnTo>
                      <a:lnTo>
                        <a:pt x="210" y="670"/>
                      </a:lnTo>
                      <a:lnTo>
                        <a:pt x="208" y="668"/>
                      </a:lnTo>
                      <a:lnTo>
                        <a:pt x="208" y="666"/>
                      </a:lnTo>
                      <a:lnTo>
                        <a:pt x="206" y="666"/>
                      </a:lnTo>
                      <a:lnTo>
                        <a:pt x="204" y="666"/>
                      </a:lnTo>
                      <a:lnTo>
                        <a:pt x="202" y="666"/>
                      </a:lnTo>
                      <a:lnTo>
                        <a:pt x="202" y="668"/>
                      </a:lnTo>
                      <a:lnTo>
                        <a:pt x="200" y="668"/>
                      </a:lnTo>
                      <a:lnTo>
                        <a:pt x="198" y="666"/>
                      </a:lnTo>
                      <a:lnTo>
                        <a:pt x="196" y="666"/>
                      </a:lnTo>
                      <a:lnTo>
                        <a:pt x="196" y="664"/>
                      </a:lnTo>
                      <a:lnTo>
                        <a:pt x="196" y="666"/>
                      </a:lnTo>
                      <a:lnTo>
                        <a:pt x="194" y="668"/>
                      </a:lnTo>
                      <a:lnTo>
                        <a:pt x="194" y="670"/>
                      </a:lnTo>
                      <a:lnTo>
                        <a:pt x="192" y="670"/>
                      </a:lnTo>
                      <a:lnTo>
                        <a:pt x="190" y="670"/>
                      </a:lnTo>
                      <a:lnTo>
                        <a:pt x="188" y="670"/>
                      </a:lnTo>
                      <a:lnTo>
                        <a:pt x="188" y="672"/>
                      </a:lnTo>
                      <a:lnTo>
                        <a:pt x="190" y="672"/>
                      </a:lnTo>
                      <a:lnTo>
                        <a:pt x="190" y="674"/>
                      </a:lnTo>
                      <a:lnTo>
                        <a:pt x="186" y="674"/>
                      </a:lnTo>
                      <a:lnTo>
                        <a:pt x="186" y="682"/>
                      </a:lnTo>
                      <a:lnTo>
                        <a:pt x="188" y="682"/>
                      </a:lnTo>
                      <a:lnTo>
                        <a:pt x="190" y="682"/>
                      </a:lnTo>
                      <a:lnTo>
                        <a:pt x="194" y="680"/>
                      </a:lnTo>
                      <a:lnTo>
                        <a:pt x="196" y="680"/>
                      </a:lnTo>
                      <a:lnTo>
                        <a:pt x="198" y="678"/>
                      </a:lnTo>
                      <a:lnTo>
                        <a:pt x="200" y="678"/>
                      </a:lnTo>
                      <a:lnTo>
                        <a:pt x="204" y="678"/>
                      </a:lnTo>
                      <a:lnTo>
                        <a:pt x="204" y="680"/>
                      </a:lnTo>
                      <a:lnTo>
                        <a:pt x="204" y="684"/>
                      </a:lnTo>
                      <a:lnTo>
                        <a:pt x="202" y="686"/>
                      </a:lnTo>
                      <a:lnTo>
                        <a:pt x="200" y="686"/>
                      </a:lnTo>
                      <a:lnTo>
                        <a:pt x="200" y="688"/>
                      </a:lnTo>
                      <a:lnTo>
                        <a:pt x="198" y="688"/>
                      </a:lnTo>
                      <a:lnTo>
                        <a:pt x="196" y="690"/>
                      </a:lnTo>
                      <a:lnTo>
                        <a:pt x="196" y="692"/>
                      </a:lnTo>
                      <a:lnTo>
                        <a:pt x="198" y="692"/>
                      </a:lnTo>
                      <a:lnTo>
                        <a:pt x="200" y="692"/>
                      </a:lnTo>
                      <a:lnTo>
                        <a:pt x="202" y="694"/>
                      </a:lnTo>
                      <a:lnTo>
                        <a:pt x="206" y="694"/>
                      </a:lnTo>
                      <a:lnTo>
                        <a:pt x="210" y="696"/>
                      </a:lnTo>
                      <a:lnTo>
                        <a:pt x="212" y="696"/>
                      </a:lnTo>
                      <a:lnTo>
                        <a:pt x="214" y="698"/>
                      </a:lnTo>
                      <a:lnTo>
                        <a:pt x="216" y="698"/>
                      </a:lnTo>
                      <a:lnTo>
                        <a:pt x="218" y="698"/>
                      </a:lnTo>
                      <a:lnTo>
                        <a:pt x="220" y="698"/>
                      </a:lnTo>
                      <a:lnTo>
                        <a:pt x="218" y="700"/>
                      </a:lnTo>
                      <a:lnTo>
                        <a:pt x="218" y="702"/>
                      </a:lnTo>
                      <a:lnTo>
                        <a:pt x="216" y="702"/>
                      </a:lnTo>
                      <a:lnTo>
                        <a:pt x="216" y="704"/>
                      </a:lnTo>
                      <a:lnTo>
                        <a:pt x="214" y="700"/>
                      </a:lnTo>
                      <a:lnTo>
                        <a:pt x="208" y="700"/>
                      </a:lnTo>
                      <a:lnTo>
                        <a:pt x="206" y="702"/>
                      </a:lnTo>
                      <a:lnTo>
                        <a:pt x="206" y="700"/>
                      </a:lnTo>
                      <a:lnTo>
                        <a:pt x="204" y="698"/>
                      </a:lnTo>
                      <a:lnTo>
                        <a:pt x="202" y="696"/>
                      </a:lnTo>
                      <a:lnTo>
                        <a:pt x="200" y="698"/>
                      </a:lnTo>
                      <a:lnTo>
                        <a:pt x="198" y="698"/>
                      </a:lnTo>
                      <a:lnTo>
                        <a:pt x="200" y="698"/>
                      </a:lnTo>
                      <a:lnTo>
                        <a:pt x="200" y="700"/>
                      </a:lnTo>
                      <a:lnTo>
                        <a:pt x="202" y="700"/>
                      </a:lnTo>
                      <a:lnTo>
                        <a:pt x="200" y="700"/>
                      </a:lnTo>
                      <a:lnTo>
                        <a:pt x="198" y="700"/>
                      </a:lnTo>
                      <a:lnTo>
                        <a:pt x="194" y="700"/>
                      </a:lnTo>
                      <a:lnTo>
                        <a:pt x="196" y="702"/>
                      </a:lnTo>
                      <a:lnTo>
                        <a:pt x="196" y="704"/>
                      </a:lnTo>
                      <a:lnTo>
                        <a:pt x="200" y="706"/>
                      </a:lnTo>
                      <a:lnTo>
                        <a:pt x="214" y="706"/>
                      </a:lnTo>
                      <a:lnTo>
                        <a:pt x="216" y="706"/>
                      </a:lnTo>
                      <a:lnTo>
                        <a:pt x="218" y="708"/>
                      </a:lnTo>
                      <a:lnTo>
                        <a:pt x="222" y="708"/>
                      </a:lnTo>
                      <a:lnTo>
                        <a:pt x="224" y="706"/>
                      </a:lnTo>
                      <a:lnTo>
                        <a:pt x="248" y="706"/>
                      </a:lnTo>
                      <a:lnTo>
                        <a:pt x="250" y="708"/>
                      </a:lnTo>
                      <a:lnTo>
                        <a:pt x="252" y="708"/>
                      </a:lnTo>
                      <a:lnTo>
                        <a:pt x="256" y="710"/>
                      </a:lnTo>
                      <a:lnTo>
                        <a:pt x="258" y="710"/>
                      </a:lnTo>
                      <a:lnTo>
                        <a:pt x="258" y="712"/>
                      </a:lnTo>
                      <a:lnTo>
                        <a:pt x="260" y="710"/>
                      </a:lnTo>
                      <a:lnTo>
                        <a:pt x="262" y="708"/>
                      </a:lnTo>
                      <a:lnTo>
                        <a:pt x="264" y="708"/>
                      </a:lnTo>
                      <a:lnTo>
                        <a:pt x="266" y="708"/>
                      </a:lnTo>
                      <a:lnTo>
                        <a:pt x="268" y="708"/>
                      </a:lnTo>
                      <a:lnTo>
                        <a:pt x="274" y="708"/>
                      </a:lnTo>
                      <a:lnTo>
                        <a:pt x="276" y="706"/>
                      </a:lnTo>
                      <a:lnTo>
                        <a:pt x="276" y="702"/>
                      </a:lnTo>
                      <a:lnTo>
                        <a:pt x="272" y="702"/>
                      </a:lnTo>
                      <a:close/>
                      <a:moveTo>
                        <a:pt x="250" y="712"/>
                      </a:moveTo>
                      <a:lnTo>
                        <a:pt x="250" y="710"/>
                      </a:lnTo>
                      <a:lnTo>
                        <a:pt x="248" y="710"/>
                      </a:lnTo>
                      <a:lnTo>
                        <a:pt x="234" y="710"/>
                      </a:lnTo>
                      <a:lnTo>
                        <a:pt x="236" y="712"/>
                      </a:lnTo>
                      <a:lnTo>
                        <a:pt x="238" y="714"/>
                      </a:lnTo>
                      <a:lnTo>
                        <a:pt x="240" y="714"/>
                      </a:lnTo>
                      <a:lnTo>
                        <a:pt x="244" y="714"/>
                      </a:lnTo>
                      <a:lnTo>
                        <a:pt x="246" y="716"/>
                      </a:lnTo>
                      <a:lnTo>
                        <a:pt x="254" y="716"/>
                      </a:lnTo>
                      <a:lnTo>
                        <a:pt x="252" y="714"/>
                      </a:lnTo>
                      <a:lnTo>
                        <a:pt x="250" y="712"/>
                      </a:lnTo>
                      <a:close/>
                      <a:moveTo>
                        <a:pt x="240" y="718"/>
                      </a:moveTo>
                      <a:lnTo>
                        <a:pt x="240" y="716"/>
                      </a:lnTo>
                      <a:lnTo>
                        <a:pt x="238" y="714"/>
                      </a:lnTo>
                      <a:lnTo>
                        <a:pt x="228" y="712"/>
                      </a:lnTo>
                      <a:lnTo>
                        <a:pt x="230" y="712"/>
                      </a:lnTo>
                      <a:lnTo>
                        <a:pt x="230" y="710"/>
                      </a:lnTo>
                      <a:lnTo>
                        <a:pt x="226" y="710"/>
                      </a:lnTo>
                      <a:lnTo>
                        <a:pt x="212" y="710"/>
                      </a:lnTo>
                      <a:lnTo>
                        <a:pt x="212" y="712"/>
                      </a:lnTo>
                      <a:lnTo>
                        <a:pt x="214" y="714"/>
                      </a:lnTo>
                      <a:lnTo>
                        <a:pt x="214" y="716"/>
                      </a:lnTo>
                      <a:lnTo>
                        <a:pt x="214" y="718"/>
                      </a:lnTo>
                      <a:lnTo>
                        <a:pt x="218" y="718"/>
                      </a:lnTo>
                      <a:lnTo>
                        <a:pt x="224" y="718"/>
                      </a:lnTo>
                      <a:lnTo>
                        <a:pt x="222" y="716"/>
                      </a:lnTo>
                      <a:lnTo>
                        <a:pt x="220" y="716"/>
                      </a:lnTo>
                      <a:lnTo>
                        <a:pt x="222" y="714"/>
                      </a:lnTo>
                      <a:lnTo>
                        <a:pt x="224" y="714"/>
                      </a:lnTo>
                      <a:lnTo>
                        <a:pt x="224" y="716"/>
                      </a:lnTo>
                      <a:lnTo>
                        <a:pt x="226" y="716"/>
                      </a:lnTo>
                      <a:lnTo>
                        <a:pt x="226" y="718"/>
                      </a:lnTo>
                      <a:lnTo>
                        <a:pt x="236" y="718"/>
                      </a:lnTo>
                      <a:lnTo>
                        <a:pt x="238" y="718"/>
                      </a:lnTo>
                      <a:lnTo>
                        <a:pt x="238" y="720"/>
                      </a:lnTo>
                      <a:lnTo>
                        <a:pt x="240" y="720"/>
                      </a:lnTo>
                      <a:lnTo>
                        <a:pt x="244" y="720"/>
                      </a:lnTo>
                      <a:lnTo>
                        <a:pt x="242" y="718"/>
                      </a:lnTo>
                      <a:lnTo>
                        <a:pt x="240" y="718"/>
                      </a:lnTo>
                      <a:close/>
                      <a:moveTo>
                        <a:pt x="200" y="710"/>
                      </a:moveTo>
                      <a:lnTo>
                        <a:pt x="200" y="708"/>
                      </a:lnTo>
                      <a:lnTo>
                        <a:pt x="198" y="708"/>
                      </a:lnTo>
                      <a:lnTo>
                        <a:pt x="192" y="702"/>
                      </a:lnTo>
                      <a:lnTo>
                        <a:pt x="188" y="700"/>
                      </a:lnTo>
                      <a:lnTo>
                        <a:pt x="182" y="700"/>
                      </a:lnTo>
                      <a:lnTo>
                        <a:pt x="176" y="700"/>
                      </a:lnTo>
                      <a:lnTo>
                        <a:pt x="178" y="700"/>
                      </a:lnTo>
                      <a:lnTo>
                        <a:pt x="178" y="702"/>
                      </a:lnTo>
                      <a:lnTo>
                        <a:pt x="178" y="704"/>
                      </a:lnTo>
                      <a:lnTo>
                        <a:pt x="188" y="704"/>
                      </a:lnTo>
                      <a:lnTo>
                        <a:pt x="188" y="706"/>
                      </a:lnTo>
                      <a:lnTo>
                        <a:pt x="190" y="706"/>
                      </a:lnTo>
                      <a:lnTo>
                        <a:pt x="190" y="708"/>
                      </a:lnTo>
                      <a:lnTo>
                        <a:pt x="192" y="708"/>
                      </a:lnTo>
                      <a:lnTo>
                        <a:pt x="194" y="710"/>
                      </a:lnTo>
                      <a:lnTo>
                        <a:pt x="196" y="710"/>
                      </a:lnTo>
                      <a:lnTo>
                        <a:pt x="198" y="712"/>
                      </a:lnTo>
                      <a:lnTo>
                        <a:pt x="200" y="712"/>
                      </a:lnTo>
                      <a:lnTo>
                        <a:pt x="202" y="714"/>
                      </a:lnTo>
                      <a:lnTo>
                        <a:pt x="204" y="714"/>
                      </a:lnTo>
                      <a:lnTo>
                        <a:pt x="206" y="714"/>
                      </a:lnTo>
                      <a:lnTo>
                        <a:pt x="202" y="712"/>
                      </a:lnTo>
                      <a:lnTo>
                        <a:pt x="200" y="710"/>
                      </a:lnTo>
                      <a:close/>
                      <a:moveTo>
                        <a:pt x="184" y="696"/>
                      </a:moveTo>
                      <a:lnTo>
                        <a:pt x="184" y="694"/>
                      </a:lnTo>
                      <a:lnTo>
                        <a:pt x="182" y="694"/>
                      </a:lnTo>
                      <a:lnTo>
                        <a:pt x="182" y="692"/>
                      </a:lnTo>
                      <a:lnTo>
                        <a:pt x="180" y="692"/>
                      </a:lnTo>
                      <a:lnTo>
                        <a:pt x="176" y="692"/>
                      </a:lnTo>
                      <a:lnTo>
                        <a:pt x="174" y="690"/>
                      </a:lnTo>
                      <a:lnTo>
                        <a:pt x="172" y="690"/>
                      </a:lnTo>
                      <a:lnTo>
                        <a:pt x="170" y="690"/>
                      </a:lnTo>
                      <a:lnTo>
                        <a:pt x="170" y="692"/>
                      </a:lnTo>
                      <a:lnTo>
                        <a:pt x="168" y="694"/>
                      </a:lnTo>
                      <a:lnTo>
                        <a:pt x="168" y="698"/>
                      </a:lnTo>
                      <a:lnTo>
                        <a:pt x="172" y="696"/>
                      </a:lnTo>
                      <a:lnTo>
                        <a:pt x="174" y="696"/>
                      </a:lnTo>
                      <a:lnTo>
                        <a:pt x="176" y="694"/>
                      </a:lnTo>
                      <a:lnTo>
                        <a:pt x="184" y="696"/>
                      </a:lnTo>
                      <a:close/>
                      <a:moveTo>
                        <a:pt x="148" y="670"/>
                      </a:moveTo>
                      <a:lnTo>
                        <a:pt x="148" y="668"/>
                      </a:lnTo>
                      <a:lnTo>
                        <a:pt x="150" y="668"/>
                      </a:lnTo>
                      <a:lnTo>
                        <a:pt x="148" y="668"/>
                      </a:lnTo>
                      <a:lnTo>
                        <a:pt x="148" y="666"/>
                      </a:lnTo>
                      <a:lnTo>
                        <a:pt x="146" y="666"/>
                      </a:lnTo>
                      <a:lnTo>
                        <a:pt x="146" y="664"/>
                      </a:lnTo>
                      <a:lnTo>
                        <a:pt x="146" y="662"/>
                      </a:lnTo>
                      <a:lnTo>
                        <a:pt x="148" y="660"/>
                      </a:lnTo>
                      <a:lnTo>
                        <a:pt x="146" y="658"/>
                      </a:lnTo>
                      <a:lnTo>
                        <a:pt x="144" y="658"/>
                      </a:lnTo>
                      <a:lnTo>
                        <a:pt x="142" y="658"/>
                      </a:lnTo>
                      <a:lnTo>
                        <a:pt x="140" y="658"/>
                      </a:lnTo>
                      <a:lnTo>
                        <a:pt x="138" y="656"/>
                      </a:lnTo>
                      <a:lnTo>
                        <a:pt x="136" y="656"/>
                      </a:lnTo>
                      <a:lnTo>
                        <a:pt x="134" y="658"/>
                      </a:lnTo>
                      <a:lnTo>
                        <a:pt x="134" y="662"/>
                      </a:lnTo>
                      <a:lnTo>
                        <a:pt x="134" y="666"/>
                      </a:lnTo>
                      <a:lnTo>
                        <a:pt x="134" y="668"/>
                      </a:lnTo>
                      <a:lnTo>
                        <a:pt x="136" y="668"/>
                      </a:lnTo>
                      <a:lnTo>
                        <a:pt x="138" y="668"/>
                      </a:lnTo>
                      <a:lnTo>
                        <a:pt x="140" y="666"/>
                      </a:lnTo>
                      <a:lnTo>
                        <a:pt x="142" y="666"/>
                      </a:lnTo>
                      <a:lnTo>
                        <a:pt x="142" y="670"/>
                      </a:lnTo>
                      <a:lnTo>
                        <a:pt x="142" y="672"/>
                      </a:lnTo>
                      <a:lnTo>
                        <a:pt x="144" y="670"/>
                      </a:lnTo>
                      <a:lnTo>
                        <a:pt x="146" y="670"/>
                      </a:lnTo>
                      <a:lnTo>
                        <a:pt x="148" y="670"/>
                      </a:lnTo>
                      <a:close/>
                      <a:moveTo>
                        <a:pt x="128" y="652"/>
                      </a:moveTo>
                      <a:lnTo>
                        <a:pt x="128" y="650"/>
                      </a:lnTo>
                      <a:lnTo>
                        <a:pt x="126" y="650"/>
                      </a:lnTo>
                      <a:lnTo>
                        <a:pt x="126" y="652"/>
                      </a:lnTo>
                      <a:lnTo>
                        <a:pt x="126" y="654"/>
                      </a:lnTo>
                      <a:lnTo>
                        <a:pt x="126" y="658"/>
                      </a:lnTo>
                      <a:lnTo>
                        <a:pt x="124" y="658"/>
                      </a:lnTo>
                      <a:lnTo>
                        <a:pt x="122" y="658"/>
                      </a:lnTo>
                      <a:lnTo>
                        <a:pt x="120" y="658"/>
                      </a:lnTo>
                      <a:lnTo>
                        <a:pt x="122" y="660"/>
                      </a:lnTo>
                      <a:lnTo>
                        <a:pt x="124" y="660"/>
                      </a:lnTo>
                      <a:lnTo>
                        <a:pt x="126" y="662"/>
                      </a:lnTo>
                      <a:lnTo>
                        <a:pt x="128" y="662"/>
                      </a:lnTo>
                      <a:lnTo>
                        <a:pt x="130" y="662"/>
                      </a:lnTo>
                      <a:lnTo>
                        <a:pt x="130" y="664"/>
                      </a:lnTo>
                      <a:lnTo>
                        <a:pt x="132" y="654"/>
                      </a:lnTo>
                      <a:lnTo>
                        <a:pt x="130" y="652"/>
                      </a:lnTo>
                      <a:lnTo>
                        <a:pt x="128" y="652"/>
                      </a:lnTo>
                      <a:close/>
                      <a:moveTo>
                        <a:pt x="108" y="628"/>
                      </a:moveTo>
                      <a:lnTo>
                        <a:pt x="108" y="628"/>
                      </a:lnTo>
                      <a:lnTo>
                        <a:pt x="104" y="628"/>
                      </a:lnTo>
                      <a:lnTo>
                        <a:pt x="104" y="630"/>
                      </a:lnTo>
                      <a:lnTo>
                        <a:pt x="100" y="630"/>
                      </a:lnTo>
                      <a:lnTo>
                        <a:pt x="98" y="630"/>
                      </a:lnTo>
                      <a:lnTo>
                        <a:pt x="96" y="630"/>
                      </a:lnTo>
                      <a:lnTo>
                        <a:pt x="98" y="632"/>
                      </a:lnTo>
                      <a:lnTo>
                        <a:pt x="100" y="634"/>
                      </a:lnTo>
                      <a:lnTo>
                        <a:pt x="102" y="638"/>
                      </a:lnTo>
                      <a:lnTo>
                        <a:pt x="102" y="642"/>
                      </a:lnTo>
                      <a:lnTo>
                        <a:pt x="102" y="644"/>
                      </a:lnTo>
                      <a:lnTo>
                        <a:pt x="102" y="648"/>
                      </a:lnTo>
                      <a:lnTo>
                        <a:pt x="108" y="644"/>
                      </a:lnTo>
                      <a:lnTo>
                        <a:pt x="108" y="642"/>
                      </a:lnTo>
                      <a:lnTo>
                        <a:pt x="110" y="640"/>
                      </a:lnTo>
                      <a:lnTo>
                        <a:pt x="110" y="634"/>
                      </a:lnTo>
                      <a:lnTo>
                        <a:pt x="108" y="632"/>
                      </a:lnTo>
                      <a:lnTo>
                        <a:pt x="108" y="628"/>
                      </a:lnTo>
                      <a:close/>
                      <a:moveTo>
                        <a:pt x="92" y="620"/>
                      </a:moveTo>
                      <a:lnTo>
                        <a:pt x="90" y="618"/>
                      </a:lnTo>
                      <a:lnTo>
                        <a:pt x="88" y="618"/>
                      </a:lnTo>
                      <a:lnTo>
                        <a:pt x="86" y="624"/>
                      </a:lnTo>
                      <a:lnTo>
                        <a:pt x="90" y="624"/>
                      </a:lnTo>
                      <a:lnTo>
                        <a:pt x="92" y="628"/>
                      </a:lnTo>
                      <a:lnTo>
                        <a:pt x="92" y="630"/>
                      </a:lnTo>
                      <a:lnTo>
                        <a:pt x="92" y="632"/>
                      </a:lnTo>
                      <a:lnTo>
                        <a:pt x="94" y="630"/>
                      </a:lnTo>
                      <a:lnTo>
                        <a:pt x="94" y="628"/>
                      </a:lnTo>
                      <a:lnTo>
                        <a:pt x="94" y="622"/>
                      </a:lnTo>
                      <a:lnTo>
                        <a:pt x="96" y="620"/>
                      </a:lnTo>
                      <a:lnTo>
                        <a:pt x="92" y="620"/>
                      </a:lnTo>
                      <a:close/>
                      <a:moveTo>
                        <a:pt x="98" y="618"/>
                      </a:moveTo>
                      <a:lnTo>
                        <a:pt x="98" y="612"/>
                      </a:lnTo>
                      <a:lnTo>
                        <a:pt x="96" y="610"/>
                      </a:lnTo>
                      <a:lnTo>
                        <a:pt x="94" y="608"/>
                      </a:lnTo>
                      <a:lnTo>
                        <a:pt x="94" y="606"/>
                      </a:lnTo>
                      <a:lnTo>
                        <a:pt x="92" y="606"/>
                      </a:lnTo>
                      <a:lnTo>
                        <a:pt x="92" y="604"/>
                      </a:lnTo>
                      <a:lnTo>
                        <a:pt x="90" y="604"/>
                      </a:lnTo>
                      <a:lnTo>
                        <a:pt x="90" y="602"/>
                      </a:lnTo>
                      <a:lnTo>
                        <a:pt x="88" y="600"/>
                      </a:lnTo>
                      <a:lnTo>
                        <a:pt x="88" y="598"/>
                      </a:lnTo>
                      <a:lnTo>
                        <a:pt x="86" y="596"/>
                      </a:lnTo>
                      <a:lnTo>
                        <a:pt x="86" y="594"/>
                      </a:lnTo>
                      <a:lnTo>
                        <a:pt x="86" y="592"/>
                      </a:lnTo>
                      <a:lnTo>
                        <a:pt x="86" y="590"/>
                      </a:lnTo>
                      <a:lnTo>
                        <a:pt x="84" y="588"/>
                      </a:lnTo>
                      <a:lnTo>
                        <a:pt x="84" y="586"/>
                      </a:lnTo>
                      <a:lnTo>
                        <a:pt x="82" y="584"/>
                      </a:lnTo>
                      <a:lnTo>
                        <a:pt x="78" y="582"/>
                      </a:lnTo>
                      <a:lnTo>
                        <a:pt x="76" y="582"/>
                      </a:lnTo>
                      <a:lnTo>
                        <a:pt x="74" y="582"/>
                      </a:lnTo>
                      <a:lnTo>
                        <a:pt x="74" y="584"/>
                      </a:lnTo>
                      <a:lnTo>
                        <a:pt x="72" y="584"/>
                      </a:lnTo>
                      <a:lnTo>
                        <a:pt x="70" y="584"/>
                      </a:lnTo>
                      <a:lnTo>
                        <a:pt x="70" y="582"/>
                      </a:lnTo>
                      <a:lnTo>
                        <a:pt x="70" y="584"/>
                      </a:lnTo>
                      <a:lnTo>
                        <a:pt x="68" y="584"/>
                      </a:lnTo>
                      <a:lnTo>
                        <a:pt x="68" y="586"/>
                      </a:lnTo>
                      <a:lnTo>
                        <a:pt x="68" y="588"/>
                      </a:lnTo>
                      <a:lnTo>
                        <a:pt x="66" y="590"/>
                      </a:lnTo>
                      <a:lnTo>
                        <a:pt x="66" y="592"/>
                      </a:lnTo>
                      <a:lnTo>
                        <a:pt x="80" y="592"/>
                      </a:lnTo>
                      <a:lnTo>
                        <a:pt x="78" y="596"/>
                      </a:lnTo>
                      <a:lnTo>
                        <a:pt x="76" y="598"/>
                      </a:lnTo>
                      <a:lnTo>
                        <a:pt x="76" y="600"/>
                      </a:lnTo>
                      <a:lnTo>
                        <a:pt x="74" y="600"/>
                      </a:lnTo>
                      <a:lnTo>
                        <a:pt x="74" y="602"/>
                      </a:lnTo>
                      <a:lnTo>
                        <a:pt x="78" y="602"/>
                      </a:lnTo>
                      <a:lnTo>
                        <a:pt x="80" y="600"/>
                      </a:lnTo>
                      <a:lnTo>
                        <a:pt x="82" y="598"/>
                      </a:lnTo>
                      <a:lnTo>
                        <a:pt x="82" y="604"/>
                      </a:lnTo>
                      <a:lnTo>
                        <a:pt x="84" y="604"/>
                      </a:lnTo>
                      <a:lnTo>
                        <a:pt x="84" y="606"/>
                      </a:lnTo>
                      <a:lnTo>
                        <a:pt x="86" y="610"/>
                      </a:lnTo>
                      <a:lnTo>
                        <a:pt x="86" y="612"/>
                      </a:lnTo>
                      <a:lnTo>
                        <a:pt x="86" y="614"/>
                      </a:lnTo>
                      <a:lnTo>
                        <a:pt x="88" y="616"/>
                      </a:lnTo>
                      <a:lnTo>
                        <a:pt x="90" y="616"/>
                      </a:lnTo>
                      <a:lnTo>
                        <a:pt x="90" y="614"/>
                      </a:lnTo>
                      <a:lnTo>
                        <a:pt x="90" y="612"/>
                      </a:lnTo>
                      <a:lnTo>
                        <a:pt x="92" y="612"/>
                      </a:lnTo>
                      <a:lnTo>
                        <a:pt x="94" y="614"/>
                      </a:lnTo>
                      <a:lnTo>
                        <a:pt x="96" y="616"/>
                      </a:lnTo>
                      <a:lnTo>
                        <a:pt x="98" y="618"/>
                      </a:lnTo>
                      <a:close/>
                      <a:moveTo>
                        <a:pt x="48" y="490"/>
                      </a:moveTo>
                      <a:lnTo>
                        <a:pt x="48" y="492"/>
                      </a:lnTo>
                      <a:lnTo>
                        <a:pt x="58" y="496"/>
                      </a:lnTo>
                      <a:lnTo>
                        <a:pt x="58" y="486"/>
                      </a:lnTo>
                      <a:lnTo>
                        <a:pt x="60" y="486"/>
                      </a:lnTo>
                      <a:lnTo>
                        <a:pt x="60" y="484"/>
                      </a:lnTo>
                      <a:lnTo>
                        <a:pt x="56" y="482"/>
                      </a:lnTo>
                      <a:lnTo>
                        <a:pt x="54" y="480"/>
                      </a:lnTo>
                      <a:lnTo>
                        <a:pt x="52" y="478"/>
                      </a:lnTo>
                      <a:lnTo>
                        <a:pt x="52" y="476"/>
                      </a:lnTo>
                      <a:lnTo>
                        <a:pt x="54" y="476"/>
                      </a:lnTo>
                      <a:lnTo>
                        <a:pt x="54" y="474"/>
                      </a:lnTo>
                      <a:lnTo>
                        <a:pt x="56" y="474"/>
                      </a:lnTo>
                      <a:lnTo>
                        <a:pt x="54" y="472"/>
                      </a:lnTo>
                      <a:lnTo>
                        <a:pt x="52" y="470"/>
                      </a:lnTo>
                      <a:lnTo>
                        <a:pt x="50" y="468"/>
                      </a:lnTo>
                      <a:lnTo>
                        <a:pt x="48" y="466"/>
                      </a:lnTo>
                      <a:lnTo>
                        <a:pt x="44" y="466"/>
                      </a:lnTo>
                      <a:lnTo>
                        <a:pt x="42" y="466"/>
                      </a:lnTo>
                      <a:lnTo>
                        <a:pt x="42" y="464"/>
                      </a:lnTo>
                      <a:lnTo>
                        <a:pt x="42" y="476"/>
                      </a:lnTo>
                      <a:lnTo>
                        <a:pt x="42" y="478"/>
                      </a:lnTo>
                      <a:lnTo>
                        <a:pt x="44" y="480"/>
                      </a:lnTo>
                      <a:lnTo>
                        <a:pt x="46" y="480"/>
                      </a:lnTo>
                      <a:lnTo>
                        <a:pt x="46" y="482"/>
                      </a:lnTo>
                      <a:lnTo>
                        <a:pt x="48" y="482"/>
                      </a:lnTo>
                      <a:lnTo>
                        <a:pt x="48" y="484"/>
                      </a:lnTo>
                      <a:lnTo>
                        <a:pt x="48" y="486"/>
                      </a:lnTo>
                      <a:lnTo>
                        <a:pt x="48" y="488"/>
                      </a:lnTo>
                      <a:lnTo>
                        <a:pt x="48" y="490"/>
                      </a:lnTo>
                      <a:close/>
                      <a:moveTo>
                        <a:pt x="168" y="686"/>
                      </a:moveTo>
                      <a:lnTo>
                        <a:pt x="170" y="684"/>
                      </a:lnTo>
                      <a:lnTo>
                        <a:pt x="172" y="684"/>
                      </a:lnTo>
                      <a:lnTo>
                        <a:pt x="172" y="686"/>
                      </a:lnTo>
                      <a:lnTo>
                        <a:pt x="174" y="686"/>
                      </a:lnTo>
                      <a:lnTo>
                        <a:pt x="176" y="688"/>
                      </a:lnTo>
                      <a:lnTo>
                        <a:pt x="180" y="688"/>
                      </a:lnTo>
                      <a:lnTo>
                        <a:pt x="182" y="686"/>
                      </a:lnTo>
                      <a:lnTo>
                        <a:pt x="184" y="686"/>
                      </a:lnTo>
                      <a:lnTo>
                        <a:pt x="184" y="684"/>
                      </a:lnTo>
                      <a:lnTo>
                        <a:pt x="184" y="682"/>
                      </a:lnTo>
                      <a:lnTo>
                        <a:pt x="182" y="682"/>
                      </a:lnTo>
                      <a:lnTo>
                        <a:pt x="182" y="680"/>
                      </a:lnTo>
                      <a:lnTo>
                        <a:pt x="180" y="678"/>
                      </a:lnTo>
                      <a:lnTo>
                        <a:pt x="178" y="678"/>
                      </a:lnTo>
                      <a:lnTo>
                        <a:pt x="178" y="676"/>
                      </a:lnTo>
                      <a:lnTo>
                        <a:pt x="178" y="668"/>
                      </a:lnTo>
                      <a:lnTo>
                        <a:pt x="184" y="668"/>
                      </a:lnTo>
                      <a:lnTo>
                        <a:pt x="186" y="668"/>
                      </a:lnTo>
                      <a:lnTo>
                        <a:pt x="186" y="666"/>
                      </a:lnTo>
                      <a:lnTo>
                        <a:pt x="186" y="664"/>
                      </a:lnTo>
                      <a:lnTo>
                        <a:pt x="190" y="664"/>
                      </a:lnTo>
                      <a:lnTo>
                        <a:pt x="192" y="664"/>
                      </a:lnTo>
                      <a:lnTo>
                        <a:pt x="192" y="662"/>
                      </a:lnTo>
                      <a:lnTo>
                        <a:pt x="192" y="660"/>
                      </a:lnTo>
                      <a:lnTo>
                        <a:pt x="194" y="660"/>
                      </a:lnTo>
                      <a:lnTo>
                        <a:pt x="192" y="658"/>
                      </a:lnTo>
                      <a:lnTo>
                        <a:pt x="190" y="658"/>
                      </a:lnTo>
                      <a:lnTo>
                        <a:pt x="190" y="656"/>
                      </a:lnTo>
                      <a:lnTo>
                        <a:pt x="188" y="656"/>
                      </a:lnTo>
                      <a:lnTo>
                        <a:pt x="180" y="656"/>
                      </a:lnTo>
                      <a:lnTo>
                        <a:pt x="176" y="654"/>
                      </a:lnTo>
                      <a:lnTo>
                        <a:pt x="170" y="654"/>
                      </a:lnTo>
                      <a:lnTo>
                        <a:pt x="168" y="656"/>
                      </a:lnTo>
                      <a:lnTo>
                        <a:pt x="164" y="656"/>
                      </a:lnTo>
                      <a:lnTo>
                        <a:pt x="162" y="656"/>
                      </a:lnTo>
                      <a:lnTo>
                        <a:pt x="160" y="656"/>
                      </a:lnTo>
                      <a:lnTo>
                        <a:pt x="158" y="656"/>
                      </a:lnTo>
                      <a:lnTo>
                        <a:pt x="158" y="654"/>
                      </a:lnTo>
                      <a:lnTo>
                        <a:pt x="156" y="652"/>
                      </a:lnTo>
                      <a:lnTo>
                        <a:pt x="154" y="650"/>
                      </a:lnTo>
                      <a:lnTo>
                        <a:pt x="152" y="650"/>
                      </a:lnTo>
                      <a:lnTo>
                        <a:pt x="150" y="650"/>
                      </a:lnTo>
                      <a:lnTo>
                        <a:pt x="148" y="648"/>
                      </a:lnTo>
                      <a:lnTo>
                        <a:pt x="146" y="646"/>
                      </a:lnTo>
                      <a:lnTo>
                        <a:pt x="144" y="646"/>
                      </a:lnTo>
                      <a:lnTo>
                        <a:pt x="144" y="644"/>
                      </a:lnTo>
                      <a:lnTo>
                        <a:pt x="142" y="642"/>
                      </a:lnTo>
                      <a:lnTo>
                        <a:pt x="140" y="640"/>
                      </a:lnTo>
                      <a:lnTo>
                        <a:pt x="140" y="634"/>
                      </a:lnTo>
                      <a:lnTo>
                        <a:pt x="138" y="632"/>
                      </a:lnTo>
                      <a:lnTo>
                        <a:pt x="136" y="630"/>
                      </a:lnTo>
                      <a:lnTo>
                        <a:pt x="134" y="628"/>
                      </a:lnTo>
                      <a:lnTo>
                        <a:pt x="130" y="628"/>
                      </a:lnTo>
                      <a:lnTo>
                        <a:pt x="128" y="630"/>
                      </a:lnTo>
                      <a:lnTo>
                        <a:pt x="126" y="632"/>
                      </a:lnTo>
                      <a:lnTo>
                        <a:pt x="124" y="632"/>
                      </a:lnTo>
                      <a:lnTo>
                        <a:pt x="124" y="630"/>
                      </a:lnTo>
                      <a:lnTo>
                        <a:pt x="122" y="628"/>
                      </a:lnTo>
                      <a:lnTo>
                        <a:pt x="122" y="626"/>
                      </a:lnTo>
                      <a:lnTo>
                        <a:pt x="120" y="624"/>
                      </a:lnTo>
                      <a:lnTo>
                        <a:pt x="120" y="622"/>
                      </a:lnTo>
                      <a:lnTo>
                        <a:pt x="118" y="622"/>
                      </a:lnTo>
                      <a:lnTo>
                        <a:pt x="114" y="622"/>
                      </a:lnTo>
                      <a:lnTo>
                        <a:pt x="114" y="618"/>
                      </a:lnTo>
                      <a:lnTo>
                        <a:pt x="112" y="614"/>
                      </a:lnTo>
                      <a:lnTo>
                        <a:pt x="112" y="612"/>
                      </a:lnTo>
                      <a:lnTo>
                        <a:pt x="110" y="610"/>
                      </a:lnTo>
                      <a:lnTo>
                        <a:pt x="110" y="608"/>
                      </a:lnTo>
                      <a:lnTo>
                        <a:pt x="110" y="604"/>
                      </a:lnTo>
                      <a:lnTo>
                        <a:pt x="112" y="604"/>
                      </a:lnTo>
                      <a:lnTo>
                        <a:pt x="112" y="602"/>
                      </a:lnTo>
                      <a:lnTo>
                        <a:pt x="112" y="598"/>
                      </a:lnTo>
                      <a:lnTo>
                        <a:pt x="114" y="598"/>
                      </a:lnTo>
                      <a:lnTo>
                        <a:pt x="116" y="598"/>
                      </a:lnTo>
                      <a:lnTo>
                        <a:pt x="118" y="598"/>
                      </a:lnTo>
                      <a:lnTo>
                        <a:pt x="120" y="596"/>
                      </a:lnTo>
                      <a:lnTo>
                        <a:pt x="120" y="594"/>
                      </a:lnTo>
                      <a:lnTo>
                        <a:pt x="116" y="592"/>
                      </a:lnTo>
                      <a:lnTo>
                        <a:pt x="114" y="590"/>
                      </a:lnTo>
                      <a:lnTo>
                        <a:pt x="112" y="588"/>
                      </a:lnTo>
                      <a:lnTo>
                        <a:pt x="114" y="588"/>
                      </a:lnTo>
                      <a:lnTo>
                        <a:pt x="116" y="586"/>
                      </a:lnTo>
                      <a:lnTo>
                        <a:pt x="118" y="586"/>
                      </a:lnTo>
                      <a:lnTo>
                        <a:pt x="118" y="584"/>
                      </a:lnTo>
                      <a:lnTo>
                        <a:pt x="116" y="582"/>
                      </a:lnTo>
                      <a:lnTo>
                        <a:pt x="114" y="580"/>
                      </a:lnTo>
                      <a:lnTo>
                        <a:pt x="112" y="580"/>
                      </a:lnTo>
                      <a:lnTo>
                        <a:pt x="112" y="578"/>
                      </a:lnTo>
                      <a:lnTo>
                        <a:pt x="110" y="578"/>
                      </a:lnTo>
                      <a:lnTo>
                        <a:pt x="110" y="576"/>
                      </a:lnTo>
                      <a:lnTo>
                        <a:pt x="112" y="574"/>
                      </a:lnTo>
                      <a:lnTo>
                        <a:pt x="112" y="568"/>
                      </a:lnTo>
                      <a:lnTo>
                        <a:pt x="114" y="568"/>
                      </a:lnTo>
                      <a:lnTo>
                        <a:pt x="116" y="568"/>
                      </a:lnTo>
                      <a:lnTo>
                        <a:pt x="114" y="564"/>
                      </a:lnTo>
                      <a:lnTo>
                        <a:pt x="114" y="562"/>
                      </a:lnTo>
                      <a:lnTo>
                        <a:pt x="112" y="562"/>
                      </a:lnTo>
                      <a:lnTo>
                        <a:pt x="112" y="556"/>
                      </a:lnTo>
                      <a:lnTo>
                        <a:pt x="114" y="554"/>
                      </a:lnTo>
                      <a:lnTo>
                        <a:pt x="114" y="552"/>
                      </a:lnTo>
                      <a:lnTo>
                        <a:pt x="112" y="550"/>
                      </a:lnTo>
                      <a:lnTo>
                        <a:pt x="110" y="550"/>
                      </a:lnTo>
                      <a:lnTo>
                        <a:pt x="110" y="548"/>
                      </a:lnTo>
                      <a:lnTo>
                        <a:pt x="108" y="546"/>
                      </a:lnTo>
                      <a:lnTo>
                        <a:pt x="110" y="544"/>
                      </a:lnTo>
                      <a:lnTo>
                        <a:pt x="110" y="542"/>
                      </a:lnTo>
                      <a:lnTo>
                        <a:pt x="108" y="540"/>
                      </a:lnTo>
                      <a:lnTo>
                        <a:pt x="106" y="538"/>
                      </a:lnTo>
                      <a:lnTo>
                        <a:pt x="104" y="538"/>
                      </a:lnTo>
                      <a:lnTo>
                        <a:pt x="104" y="536"/>
                      </a:lnTo>
                      <a:lnTo>
                        <a:pt x="106" y="534"/>
                      </a:lnTo>
                      <a:lnTo>
                        <a:pt x="108" y="532"/>
                      </a:lnTo>
                      <a:lnTo>
                        <a:pt x="110" y="530"/>
                      </a:lnTo>
                      <a:lnTo>
                        <a:pt x="110" y="528"/>
                      </a:lnTo>
                      <a:lnTo>
                        <a:pt x="108" y="526"/>
                      </a:lnTo>
                      <a:lnTo>
                        <a:pt x="106" y="526"/>
                      </a:lnTo>
                      <a:lnTo>
                        <a:pt x="104" y="524"/>
                      </a:lnTo>
                      <a:lnTo>
                        <a:pt x="102" y="524"/>
                      </a:lnTo>
                      <a:lnTo>
                        <a:pt x="100" y="524"/>
                      </a:lnTo>
                      <a:lnTo>
                        <a:pt x="98" y="522"/>
                      </a:lnTo>
                      <a:lnTo>
                        <a:pt x="96" y="522"/>
                      </a:lnTo>
                      <a:lnTo>
                        <a:pt x="94" y="522"/>
                      </a:lnTo>
                      <a:lnTo>
                        <a:pt x="94" y="520"/>
                      </a:lnTo>
                      <a:lnTo>
                        <a:pt x="96" y="520"/>
                      </a:lnTo>
                      <a:lnTo>
                        <a:pt x="98" y="520"/>
                      </a:lnTo>
                      <a:lnTo>
                        <a:pt x="102" y="520"/>
                      </a:lnTo>
                      <a:lnTo>
                        <a:pt x="104" y="518"/>
                      </a:lnTo>
                      <a:lnTo>
                        <a:pt x="106" y="518"/>
                      </a:lnTo>
                      <a:lnTo>
                        <a:pt x="106" y="514"/>
                      </a:lnTo>
                      <a:lnTo>
                        <a:pt x="104" y="514"/>
                      </a:lnTo>
                      <a:lnTo>
                        <a:pt x="102" y="514"/>
                      </a:lnTo>
                      <a:lnTo>
                        <a:pt x="100" y="514"/>
                      </a:lnTo>
                      <a:lnTo>
                        <a:pt x="96" y="514"/>
                      </a:lnTo>
                      <a:lnTo>
                        <a:pt x="94" y="512"/>
                      </a:lnTo>
                      <a:lnTo>
                        <a:pt x="92" y="512"/>
                      </a:lnTo>
                      <a:lnTo>
                        <a:pt x="92" y="504"/>
                      </a:lnTo>
                      <a:lnTo>
                        <a:pt x="92" y="502"/>
                      </a:lnTo>
                      <a:lnTo>
                        <a:pt x="92" y="500"/>
                      </a:lnTo>
                      <a:lnTo>
                        <a:pt x="90" y="498"/>
                      </a:lnTo>
                      <a:lnTo>
                        <a:pt x="88" y="498"/>
                      </a:lnTo>
                      <a:lnTo>
                        <a:pt x="88" y="496"/>
                      </a:lnTo>
                      <a:lnTo>
                        <a:pt x="86" y="496"/>
                      </a:lnTo>
                      <a:lnTo>
                        <a:pt x="86" y="494"/>
                      </a:lnTo>
                      <a:lnTo>
                        <a:pt x="86" y="492"/>
                      </a:lnTo>
                      <a:lnTo>
                        <a:pt x="86" y="490"/>
                      </a:lnTo>
                      <a:lnTo>
                        <a:pt x="86" y="488"/>
                      </a:lnTo>
                      <a:lnTo>
                        <a:pt x="84" y="488"/>
                      </a:lnTo>
                      <a:lnTo>
                        <a:pt x="82" y="488"/>
                      </a:lnTo>
                      <a:lnTo>
                        <a:pt x="80" y="486"/>
                      </a:lnTo>
                      <a:lnTo>
                        <a:pt x="80" y="484"/>
                      </a:lnTo>
                      <a:lnTo>
                        <a:pt x="80" y="482"/>
                      </a:lnTo>
                      <a:lnTo>
                        <a:pt x="78" y="480"/>
                      </a:lnTo>
                      <a:lnTo>
                        <a:pt x="78" y="478"/>
                      </a:lnTo>
                      <a:lnTo>
                        <a:pt x="78" y="476"/>
                      </a:lnTo>
                      <a:lnTo>
                        <a:pt x="78" y="472"/>
                      </a:lnTo>
                      <a:lnTo>
                        <a:pt x="76" y="472"/>
                      </a:lnTo>
                      <a:lnTo>
                        <a:pt x="76" y="470"/>
                      </a:lnTo>
                      <a:lnTo>
                        <a:pt x="78" y="470"/>
                      </a:lnTo>
                      <a:lnTo>
                        <a:pt x="80" y="468"/>
                      </a:lnTo>
                      <a:lnTo>
                        <a:pt x="82" y="468"/>
                      </a:lnTo>
                      <a:lnTo>
                        <a:pt x="82" y="466"/>
                      </a:lnTo>
                      <a:lnTo>
                        <a:pt x="80" y="466"/>
                      </a:lnTo>
                      <a:lnTo>
                        <a:pt x="78" y="464"/>
                      </a:lnTo>
                      <a:lnTo>
                        <a:pt x="76" y="462"/>
                      </a:lnTo>
                      <a:lnTo>
                        <a:pt x="74" y="460"/>
                      </a:lnTo>
                      <a:lnTo>
                        <a:pt x="74" y="458"/>
                      </a:lnTo>
                      <a:lnTo>
                        <a:pt x="72" y="458"/>
                      </a:lnTo>
                      <a:lnTo>
                        <a:pt x="72" y="456"/>
                      </a:lnTo>
                      <a:lnTo>
                        <a:pt x="72" y="448"/>
                      </a:lnTo>
                      <a:lnTo>
                        <a:pt x="70" y="448"/>
                      </a:lnTo>
                      <a:lnTo>
                        <a:pt x="70" y="446"/>
                      </a:lnTo>
                      <a:lnTo>
                        <a:pt x="68" y="444"/>
                      </a:lnTo>
                      <a:lnTo>
                        <a:pt x="68" y="440"/>
                      </a:lnTo>
                      <a:lnTo>
                        <a:pt x="70" y="438"/>
                      </a:lnTo>
                      <a:lnTo>
                        <a:pt x="70" y="434"/>
                      </a:lnTo>
                      <a:lnTo>
                        <a:pt x="68" y="434"/>
                      </a:lnTo>
                      <a:lnTo>
                        <a:pt x="68" y="432"/>
                      </a:lnTo>
                      <a:lnTo>
                        <a:pt x="66" y="432"/>
                      </a:lnTo>
                      <a:lnTo>
                        <a:pt x="64" y="432"/>
                      </a:lnTo>
                      <a:lnTo>
                        <a:pt x="66" y="432"/>
                      </a:lnTo>
                      <a:lnTo>
                        <a:pt x="66" y="430"/>
                      </a:lnTo>
                      <a:lnTo>
                        <a:pt x="66" y="428"/>
                      </a:lnTo>
                      <a:lnTo>
                        <a:pt x="66" y="426"/>
                      </a:lnTo>
                      <a:lnTo>
                        <a:pt x="66" y="424"/>
                      </a:lnTo>
                      <a:lnTo>
                        <a:pt x="64" y="422"/>
                      </a:lnTo>
                      <a:lnTo>
                        <a:pt x="62" y="422"/>
                      </a:lnTo>
                      <a:lnTo>
                        <a:pt x="64" y="420"/>
                      </a:lnTo>
                      <a:lnTo>
                        <a:pt x="66" y="420"/>
                      </a:lnTo>
                      <a:lnTo>
                        <a:pt x="66" y="418"/>
                      </a:lnTo>
                      <a:lnTo>
                        <a:pt x="68" y="418"/>
                      </a:lnTo>
                      <a:lnTo>
                        <a:pt x="66" y="414"/>
                      </a:lnTo>
                      <a:lnTo>
                        <a:pt x="66" y="412"/>
                      </a:lnTo>
                      <a:lnTo>
                        <a:pt x="64" y="410"/>
                      </a:lnTo>
                      <a:lnTo>
                        <a:pt x="64" y="408"/>
                      </a:lnTo>
                      <a:lnTo>
                        <a:pt x="66" y="408"/>
                      </a:lnTo>
                      <a:lnTo>
                        <a:pt x="70" y="406"/>
                      </a:lnTo>
                      <a:lnTo>
                        <a:pt x="70" y="404"/>
                      </a:lnTo>
                      <a:lnTo>
                        <a:pt x="72" y="404"/>
                      </a:lnTo>
                      <a:lnTo>
                        <a:pt x="72" y="402"/>
                      </a:lnTo>
                      <a:lnTo>
                        <a:pt x="70" y="400"/>
                      </a:lnTo>
                      <a:lnTo>
                        <a:pt x="68" y="398"/>
                      </a:lnTo>
                      <a:lnTo>
                        <a:pt x="66" y="398"/>
                      </a:lnTo>
                      <a:lnTo>
                        <a:pt x="66" y="396"/>
                      </a:lnTo>
                      <a:lnTo>
                        <a:pt x="66" y="392"/>
                      </a:lnTo>
                      <a:lnTo>
                        <a:pt x="64" y="390"/>
                      </a:lnTo>
                      <a:lnTo>
                        <a:pt x="62" y="388"/>
                      </a:lnTo>
                      <a:lnTo>
                        <a:pt x="60" y="388"/>
                      </a:lnTo>
                      <a:lnTo>
                        <a:pt x="60" y="386"/>
                      </a:lnTo>
                      <a:lnTo>
                        <a:pt x="60" y="376"/>
                      </a:lnTo>
                      <a:lnTo>
                        <a:pt x="58" y="376"/>
                      </a:lnTo>
                      <a:lnTo>
                        <a:pt x="58" y="374"/>
                      </a:lnTo>
                      <a:lnTo>
                        <a:pt x="58" y="370"/>
                      </a:lnTo>
                      <a:lnTo>
                        <a:pt x="56" y="368"/>
                      </a:lnTo>
                      <a:lnTo>
                        <a:pt x="56" y="366"/>
                      </a:lnTo>
                      <a:lnTo>
                        <a:pt x="56" y="364"/>
                      </a:lnTo>
                      <a:lnTo>
                        <a:pt x="54" y="362"/>
                      </a:lnTo>
                      <a:lnTo>
                        <a:pt x="62" y="362"/>
                      </a:lnTo>
                      <a:lnTo>
                        <a:pt x="62" y="358"/>
                      </a:lnTo>
                      <a:lnTo>
                        <a:pt x="62" y="356"/>
                      </a:lnTo>
                      <a:lnTo>
                        <a:pt x="62" y="348"/>
                      </a:lnTo>
                      <a:lnTo>
                        <a:pt x="62" y="346"/>
                      </a:lnTo>
                      <a:lnTo>
                        <a:pt x="60" y="346"/>
                      </a:lnTo>
                      <a:lnTo>
                        <a:pt x="60" y="344"/>
                      </a:lnTo>
                      <a:lnTo>
                        <a:pt x="58" y="342"/>
                      </a:lnTo>
                      <a:lnTo>
                        <a:pt x="58" y="340"/>
                      </a:lnTo>
                      <a:lnTo>
                        <a:pt x="56" y="340"/>
                      </a:lnTo>
                      <a:lnTo>
                        <a:pt x="60" y="340"/>
                      </a:lnTo>
                      <a:lnTo>
                        <a:pt x="60" y="324"/>
                      </a:lnTo>
                      <a:lnTo>
                        <a:pt x="62" y="322"/>
                      </a:lnTo>
                      <a:lnTo>
                        <a:pt x="62" y="320"/>
                      </a:lnTo>
                      <a:lnTo>
                        <a:pt x="64" y="318"/>
                      </a:lnTo>
                      <a:lnTo>
                        <a:pt x="64" y="316"/>
                      </a:lnTo>
                      <a:lnTo>
                        <a:pt x="62" y="314"/>
                      </a:lnTo>
                      <a:lnTo>
                        <a:pt x="62" y="312"/>
                      </a:lnTo>
                      <a:lnTo>
                        <a:pt x="60" y="310"/>
                      </a:lnTo>
                      <a:lnTo>
                        <a:pt x="60" y="300"/>
                      </a:lnTo>
                      <a:lnTo>
                        <a:pt x="54" y="300"/>
                      </a:lnTo>
                      <a:lnTo>
                        <a:pt x="52" y="300"/>
                      </a:lnTo>
                      <a:lnTo>
                        <a:pt x="52" y="298"/>
                      </a:lnTo>
                      <a:lnTo>
                        <a:pt x="50" y="298"/>
                      </a:lnTo>
                      <a:lnTo>
                        <a:pt x="50" y="296"/>
                      </a:lnTo>
                      <a:lnTo>
                        <a:pt x="52" y="294"/>
                      </a:lnTo>
                      <a:lnTo>
                        <a:pt x="52" y="290"/>
                      </a:lnTo>
                      <a:lnTo>
                        <a:pt x="50" y="290"/>
                      </a:lnTo>
                      <a:lnTo>
                        <a:pt x="48" y="286"/>
                      </a:lnTo>
                      <a:lnTo>
                        <a:pt x="48" y="284"/>
                      </a:lnTo>
                      <a:lnTo>
                        <a:pt x="48" y="282"/>
                      </a:lnTo>
                      <a:lnTo>
                        <a:pt x="46" y="282"/>
                      </a:lnTo>
                      <a:lnTo>
                        <a:pt x="44" y="280"/>
                      </a:lnTo>
                      <a:lnTo>
                        <a:pt x="42" y="280"/>
                      </a:lnTo>
                      <a:lnTo>
                        <a:pt x="42" y="278"/>
                      </a:lnTo>
                      <a:lnTo>
                        <a:pt x="44" y="278"/>
                      </a:lnTo>
                      <a:lnTo>
                        <a:pt x="44" y="276"/>
                      </a:lnTo>
                      <a:lnTo>
                        <a:pt x="44" y="274"/>
                      </a:lnTo>
                      <a:lnTo>
                        <a:pt x="44" y="272"/>
                      </a:lnTo>
                      <a:lnTo>
                        <a:pt x="42" y="272"/>
                      </a:lnTo>
                      <a:lnTo>
                        <a:pt x="40" y="270"/>
                      </a:lnTo>
                      <a:lnTo>
                        <a:pt x="38" y="268"/>
                      </a:lnTo>
                      <a:lnTo>
                        <a:pt x="38" y="264"/>
                      </a:lnTo>
                      <a:lnTo>
                        <a:pt x="36" y="262"/>
                      </a:lnTo>
                      <a:lnTo>
                        <a:pt x="36" y="260"/>
                      </a:lnTo>
                      <a:lnTo>
                        <a:pt x="38" y="260"/>
                      </a:lnTo>
                      <a:lnTo>
                        <a:pt x="38" y="258"/>
                      </a:lnTo>
                      <a:lnTo>
                        <a:pt x="40" y="258"/>
                      </a:lnTo>
                      <a:lnTo>
                        <a:pt x="40" y="254"/>
                      </a:lnTo>
                      <a:lnTo>
                        <a:pt x="38" y="252"/>
                      </a:lnTo>
                      <a:lnTo>
                        <a:pt x="38" y="244"/>
                      </a:lnTo>
                      <a:lnTo>
                        <a:pt x="40" y="244"/>
                      </a:lnTo>
                      <a:lnTo>
                        <a:pt x="42" y="244"/>
                      </a:lnTo>
                      <a:lnTo>
                        <a:pt x="44" y="244"/>
                      </a:lnTo>
                      <a:lnTo>
                        <a:pt x="44" y="240"/>
                      </a:lnTo>
                      <a:lnTo>
                        <a:pt x="42" y="238"/>
                      </a:lnTo>
                      <a:lnTo>
                        <a:pt x="40" y="234"/>
                      </a:lnTo>
                      <a:lnTo>
                        <a:pt x="40" y="230"/>
                      </a:lnTo>
                      <a:lnTo>
                        <a:pt x="38" y="228"/>
                      </a:lnTo>
                      <a:lnTo>
                        <a:pt x="38" y="226"/>
                      </a:lnTo>
                      <a:lnTo>
                        <a:pt x="38" y="224"/>
                      </a:lnTo>
                      <a:lnTo>
                        <a:pt x="38" y="222"/>
                      </a:lnTo>
                      <a:lnTo>
                        <a:pt x="40" y="220"/>
                      </a:lnTo>
                      <a:lnTo>
                        <a:pt x="40" y="218"/>
                      </a:lnTo>
                      <a:lnTo>
                        <a:pt x="40" y="216"/>
                      </a:lnTo>
                      <a:lnTo>
                        <a:pt x="40" y="212"/>
                      </a:lnTo>
                      <a:lnTo>
                        <a:pt x="40" y="204"/>
                      </a:lnTo>
                      <a:lnTo>
                        <a:pt x="40" y="202"/>
                      </a:lnTo>
                      <a:lnTo>
                        <a:pt x="42" y="200"/>
                      </a:lnTo>
                      <a:lnTo>
                        <a:pt x="44" y="198"/>
                      </a:lnTo>
                      <a:lnTo>
                        <a:pt x="46" y="198"/>
                      </a:lnTo>
                      <a:lnTo>
                        <a:pt x="46" y="196"/>
                      </a:lnTo>
                      <a:lnTo>
                        <a:pt x="46" y="194"/>
                      </a:lnTo>
                      <a:lnTo>
                        <a:pt x="48" y="192"/>
                      </a:lnTo>
                      <a:lnTo>
                        <a:pt x="48" y="188"/>
                      </a:lnTo>
                      <a:lnTo>
                        <a:pt x="48" y="186"/>
                      </a:lnTo>
                      <a:lnTo>
                        <a:pt x="48" y="182"/>
                      </a:lnTo>
                      <a:lnTo>
                        <a:pt x="50" y="182"/>
                      </a:lnTo>
                      <a:lnTo>
                        <a:pt x="52" y="180"/>
                      </a:lnTo>
                      <a:lnTo>
                        <a:pt x="54" y="180"/>
                      </a:lnTo>
                      <a:lnTo>
                        <a:pt x="56" y="180"/>
                      </a:lnTo>
                      <a:lnTo>
                        <a:pt x="58" y="178"/>
                      </a:lnTo>
                      <a:lnTo>
                        <a:pt x="58" y="176"/>
                      </a:lnTo>
                      <a:lnTo>
                        <a:pt x="56" y="174"/>
                      </a:lnTo>
                      <a:lnTo>
                        <a:pt x="56" y="172"/>
                      </a:lnTo>
                      <a:lnTo>
                        <a:pt x="54" y="172"/>
                      </a:lnTo>
                      <a:lnTo>
                        <a:pt x="52" y="170"/>
                      </a:lnTo>
                      <a:lnTo>
                        <a:pt x="50" y="170"/>
                      </a:lnTo>
                      <a:lnTo>
                        <a:pt x="48" y="170"/>
                      </a:lnTo>
                      <a:lnTo>
                        <a:pt x="48" y="168"/>
                      </a:lnTo>
                      <a:lnTo>
                        <a:pt x="50" y="168"/>
                      </a:lnTo>
                      <a:lnTo>
                        <a:pt x="50" y="166"/>
                      </a:lnTo>
                      <a:lnTo>
                        <a:pt x="52" y="166"/>
                      </a:lnTo>
                      <a:lnTo>
                        <a:pt x="54" y="164"/>
                      </a:lnTo>
                      <a:lnTo>
                        <a:pt x="54" y="162"/>
                      </a:lnTo>
                      <a:lnTo>
                        <a:pt x="54" y="160"/>
                      </a:lnTo>
                      <a:lnTo>
                        <a:pt x="54" y="158"/>
                      </a:lnTo>
                      <a:lnTo>
                        <a:pt x="52" y="158"/>
                      </a:lnTo>
                      <a:lnTo>
                        <a:pt x="50" y="156"/>
                      </a:lnTo>
                      <a:lnTo>
                        <a:pt x="48" y="154"/>
                      </a:lnTo>
                      <a:lnTo>
                        <a:pt x="46" y="154"/>
                      </a:lnTo>
                      <a:lnTo>
                        <a:pt x="46" y="152"/>
                      </a:lnTo>
                      <a:lnTo>
                        <a:pt x="46" y="148"/>
                      </a:lnTo>
                      <a:lnTo>
                        <a:pt x="48" y="146"/>
                      </a:lnTo>
                      <a:lnTo>
                        <a:pt x="52" y="144"/>
                      </a:lnTo>
                      <a:lnTo>
                        <a:pt x="52" y="142"/>
                      </a:lnTo>
                      <a:lnTo>
                        <a:pt x="50" y="142"/>
                      </a:lnTo>
                      <a:lnTo>
                        <a:pt x="48" y="142"/>
                      </a:lnTo>
                      <a:lnTo>
                        <a:pt x="48" y="140"/>
                      </a:lnTo>
                      <a:lnTo>
                        <a:pt x="46" y="140"/>
                      </a:lnTo>
                      <a:lnTo>
                        <a:pt x="44" y="140"/>
                      </a:lnTo>
                      <a:lnTo>
                        <a:pt x="44" y="138"/>
                      </a:lnTo>
                      <a:lnTo>
                        <a:pt x="44" y="136"/>
                      </a:lnTo>
                      <a:lnTo>
                        <a:pt x="46" y="134"/>
                      </a:lnTo>
                      <a:lnTo>
                        <a:pt x="50" y="130"/>
                      </a:lnTo>
                      <a:lnTo>
                        <a:pt x="54" y="128"/>
                      </a:lnTo>
                      <a:lnTo>
                        <a:pt x="58" y="126"/>
                      </a:lnTo>
                      <a:lnTo>
                        <a:pt x="60" y="124"/>
                      </a:lnTo>
                      <a:lnTo>
                        <a:pt x="62" y="124"/>
                      </a:lnTo>
                      <a:lnTo>
                        <a:pt x="64" y="124"/>
                      </a:lnTo>
                      <a:lnTo>
                        <a:pt x="64" y="118"/>
                      </a:lnTo>
                      <a:lnTo>
                        <a:pt x="64" y="114"/>
                      </a:lnTo>
                      <a:lnTo>
                        <a:pt x="64" y="106"/>
                      </a:lnTo>
                      <a:lnTo>
                        <a:pt x="66" y="104"/>
                      </a:lnTo>
                      <a:lnTo>
                        <a:pt x="64" y="102"/>
                      </a:lnTo>
                      <a:lnTo>
                        <a:pt x="64" y="100"/>
                      </a:lnTo>
                      <a:lnTo>
                        <a:pt x="62" y="100"/>
                      </a:lnTo>
                      <a:lnTo>
                        <a:pt x="54" y="100"/>
                      </a:lnTo>
                      <a:lnTo>
                        <a:pt x="52" y="98"/>
                      </a:lnTo>
                      <a:lnTo>
                        <a:pt x="52" y="96"/>
                      </a:lnTo>
                      <a:lnTo>
                        <a:pt x="50" y="94"/>
                      </a:lnTo>
                      <a:lnTo>
                        <a:pt x="50" y="92"/>
                      </a:lnTo>
                      <a:lnTo>
                        <a:pt x="50" y="90"/>
                      </a:lnTo>
                      <a:lnTo>
                        <a:pt x="48" y="88"/>
                      </a:lnTo>
                      <a:lnTo>
                        <a:pt x="46" y="86"/>
                      </a:lnTo>
                      <a:lnTo>
                        <a:pt x="46" y="82"/>
                      </a:lnTo>
                      <a:lnTo>
                        <a:pt x="46" y="80"/>
                      </a:lnTo>
                      <a:lnTo>
                        <a:pt x="46" y="76"/>
                      </a:lnTo>
                      <a:lnTo>
                        <a:pt x="46" y="72"/>
                      </a:lnTo>
                      <a:lnTo>
                        <a:pt x="44" y="70"/>
                      </a:lnTo>
                      <a:lnTo>
                        <a:pt x="44" y="68"/>
                      </a:lnTo>
                      <a:lnTo>
                        <a:pt x="40" y="66"/>
                      </a:lnTo>
                      <a:lnTo>
                        <a:pt x="38" y="64"/>
                      </a:lnTo>
                      <a:lnTo>
                        <a:pt x="36" y="64"/>
                      </a:lnTo>
                      <a:lnTo>
                        <a:pt x="36" y="62"/>
                      </a:lnTo>
                      <a:lnTo>
                        <a:pt x="34" y="62"/>
                      </a:lnTo>
                      <a:lnTo>
                        <a:pt x="34" y="56"/>
                      </a:lnTo>
                      <a:lnTo>
                        <a:pt x="32" y="54"/>
                      </a:lnTo>
                      <a:lnTo>
                        <a:pt x="32" y="52"/>
                      </a:lnTo>
                      <a:lnTo>
                        <a:pt x="32" y="50"/>
                      </a:lnTo>
                      <a:lnTo>
                        <a:pt x="32" y="48"/>
                      </a:lnTo>
                      <a:lnTo>
                        <a:pt x="34" y="48"/>
                      </a:lnTo>
                      <a:lnTo>
                        <a:pt x="34" y="46"/>
                      </a:lnTo>
                      <a:lnTo>
                        <a:pt x="36" y="44"/>
                      </a:lnTo>
                      <a:lnTo>
                        <a:pt x="34" y="44"/>
                      </a:lnTo>
                      <a:lnTo>
                        <a:pt x="34" y="42"/>
                      </a:lnTo>
                      <a:lnTo>
                        <a:pt x="32" y="42"/>
                      </a:lnTo>
                      <a:lnTo>
                        <a:pt x="32" y="40"/>
                      </a:lnTo>
                      <a:lnTo>
                        <a:pt x="34" y="40"/>
                      </a:lnTo>
                      <a:lnTo>
                        <a:pt x="34" y="36"/>
                      </a:lnTo>
                      <a:lnTo>
                        <a:pt x="36" y="34"/>
                      </a:lnTo>
                      <a:lnTo>
                        <a:pt x="36" y="32"/>
                      </a:lnTo>
                      <a:lnTo>
                        <a:pt x="34" y="30"/>
                      </a:lnTo>
                      <a:lnTo>
                        <a:pt x="32" y="30"/>
                      </a:lnTo>
                      <a:lnTo>
                        <a:pt x="30" y="28"/>
                      </a:lnTo>
                      <a:lnTo>
                        <a:pt x="28" y="28"/>
                      </a:lnTo>
                      <a:lnTo>
                        <a:pt x="26" y="26"/>
                      </a:lnTo>
                      <a:lnTo>
                        <a:pt x="24" y="26"/>
                      </a:lnTo>
                      <a:lnTo>
                        <a:pt x="24" y="22"/>
                      </a:lnTo>
                      <a:lnTo>
                        <a:pt x="24" y="20"/>
                      </a:lnTo>
                      <a:lnTo>
                        <a:pt x="22" y="18"/>
                      </a:lnTo>
                      <a:lnTo>
                        <a:pt x="22" y="14"/>
                      </a:lnTo>
                      <a:lnTo>
                        <a:pt x="22" y="10"/>
                      </a:lnTo>
                      <a:lnTo>
                        <a:pt x="20" y="8"/>
                      </a:lnTo>
                      <a:lnTo>
                        <a:pt x="20" y="6"/>
                      </a:lnTo>
                      <a:lnTo>
                        <a:pt x="16" y="6"/>
                      </a:lnTo>
                      <a:lnTo>
                        <a:pt x="14" y="4"/>
                      </a:lnTo>
                      <a:lnTo>
                        <a:pt x="14" y="2"/>
                      </a:lnTo>
                      <a:lnTo>
                        <a:pt x="14" y="0"/>
                      </a:lnTo>
                      <a:lnTo>
                        <a:pt x="12" y="0"/>
                      </a:lnTo>
                      <a:lnTo>
                        <a:pt x="10" y="2"/>
                      </a:lnTo>
                      <a:lnTo>
                        <a:pt x="8" y="2"/>
                      </a:lnTo>
                      <a:lnTo>
                        <a:pt x="10" y="4"/>
                      </a:lnTo>
                      <a:lnTo>
                        <a:pt x="10" y="6"/>
                      </a:lnTo>
                      <a:lnTo>
                        <a:pt x="10" y="8"/>
                      </a:lnTo>
                      <a:lnTo>
                        <a:pt x="8" y="10"/>
                      </a:lnTo>
                      <a:lnTo>
                        <a:pt x="4" y="12"/>
                      </a:lnTo>
                      <a:lnTo>
                        <a:pt x="2" y="14"/>
                      </a:lnTo>
                      <a:lnTo>
                        <a:pt x="0" y="16"/>
                      </a:lnTo>
                      <a:lnTo>
                        <a:pt x="0" y="22"/>
                      </a:lnTo>
                      <a:lnTo>
                        <a:pt x="0" y="24"/>
                      </a:lnTo>
                      <a:lnTo>
                        <a:pt x="0" y="26"/>
                      </a:lnTo>
                      <a:lnTo>
                        <a:pt x="0" y="28"/>
                      </a:lnTo>
                      <a:lnTo>
                        <a:pt x="2" y="28"/>
                      </a:lnTo>
                      <a:lnTo>
                        <a:pt x="2" y="30"/>
                      </a:lnTo>
                      <a:lnTo>
                        <a:pt x="4" y="34"/>
                      </a:lnTo>
                      <a:lnTo>
                        <a:pt x="4" y="36"/>
                      </a:lnTo>
                      <a:lnTo>
                        <a:pt x="6" y="42"/>
                      </a:lnTo>
                      <a:lnTo>
                        <a:pt x="8" y="44"/>
                      </a:lnTo>
                      <a:lnTo>
                        <a:pt x="8" y="48"/>
                      </a:lnTo>
                      <a:lnTo>
                        <a:pt x="8" y="66"/>
                      </a:lnTo>
                      <a:lnTo>
                        <a:pt x="10" y="68"/>
                      </a:lnTo>
                      <a:lnTo>
                        <a:pt x="10" y="72"/>
                      </a:lnTo>
                      <a:lnTo>
                        <a:pt x="10" y="74"/>
                      </a:lnTo>
                      <a:lnTo>
                        <a:pt x="12" y="76"/>
                      </a:lnTo>
                      <a:lnTo>
                        <a:pt x="12" y="78"/>
                      </a:lnTo>
                      <a:lnTo>
                        <a:pt x="12" y="80"/>
                      </a:lnTo>
                      <a:lnTo>
                        <a:pt x="12" y="102"/>
                      </a:lnTo>
                      <a:lnTo>
                        <a:pt x="10" y="104"/>
                      </a:lnTo>
                      <a:lnTo>
                        <a:pt x="8" y="104"/>
                      </a:lnTo>
                      <a:lnTo>
                        <a:pt x="8" y="106"/>
                      </a:lnTo>
                      <a:lnTo>
                        <a:pt x="8" y="110"/>
                      </a:lnTo>
                      <a:lnTo>
                        <a:pt x="8" y="112"/>
                      </a:lnTo>
                      <a:lnTo>
                        <a:pt x="10" y="114"/>
                      </a:lnTo>
                      <a:lnTo>
                        <a:pt x="12" y="116"/>
                      </a:lnTo>
                      <a:lnTo>
                        <a:pt x="14" y="116"/>
                      </a:lnTo>
                      <a:lnTo>
                        <a:pt x="14" y="120"/>
                      </a:lnTo>
                      <a:lnTo>
                        <a:pt x="14" y="122"/>
                      </a:lnTo>
                      <a:lnTo>
                        <a:pt x="12" y="126"/>
                      </a:lnTo>
                      <a:lnTo>
                        <a:pt x="12" y="136"/>
                      </a:lnTo>
                      <a:lnTo>
                        <a:pt x="12" y="138"/>
                      </a:lnTo>
                      <a:lnTo>
                        <a:pt x="14" y="142"/>
                      </a:lnTo>
                      <a:lnTo>
                        <a:pt x="14" y="144"/>
                      </a:lnTo>
                      <a:lnTo>
                        <a:pt x="16" y="146"/>
                      </a:lnTo>
                      <a:lnTo>
                        <a:pt x="16" y="148"/>
                      </a:lnTo>
                      <a:lnTo>
                        <a:pt x="16" y="150"/>
                      </a:lnTo>
                      <a:lnTo>
                        <a:pt x="14" y="150"/>
                      </a:lnTo>
                      <a:lnTo>
                        <a:pt x="14" y="152"/>
                      </a:lnTo>
                      <a:lnTo>
                        <a:pt x="14" y="156"/>
                      </a:lnTo>
                      <a:lnTo>
                        <a:pt x="14" y="158"/>
                      </a:lnTo>
                      <a:lnTo>
                        <a:pt x="14" y="164"/>
                      </a:lnTo>
                      <a:lnTo>
                        <a:pt x="14" y="166"/>
                      </a:lnTo>
                      <a:lnTo>
                        <a:pt x="14" y="168"/>
                      </a:lnTo>
                      <a:lnTo>
                        <a:pt x="16" y="168"/>
                      </a:lnTo>
                      <a:lnTo>
                        <a:pt x="16" y="170"/>
                      </a:lnTo>
                      <a:lnTo>
                        <a:pt x="18" y="172"/>
                      </a:lnTo>
                      <a:lnTo>
                        <a:pt x="18" y="180"/>
                      </a:lnTo>
                      <a:lnTo>
                        <a:pt x="16" y="180"/>
                      </a:lnTo>
                      <a:lnTo>
                        <a:pt x="14" y="180"/>
                      </a:lnTo>
                      <a:lnTo>
                        <a:pt x="14" y="186"/>
                      </a:lnTo>
                      <a:lnTo>
                        <a:pt x="14" y="188"/>
                      </a:lnTo>
                      <a:lnTo>
                        <a:pt x="14" y="190"/>
                      </a:lnTo>
                      <a:lnTo>
                        <a:pt x="16" y="192"/>
                      </a:lnTo>
                      <a:lnTo>
                        <a:pt x="14" y="194"/>
                      </a:lnTo>
                      <a:lnTo>
                        <a:pt x="14" y="196"/>
                      </a:lnTo>
                      <a:lnTo>
                        <a:pt x="12" y="200"/>
                      </a:lnTo>
                      <a:lnTo>
                        <a:pt x="12" y="202"/>
                      </a:lnTo>
                      <a:lnTo>
                        <a:pt x="14" y="204"/>
                      </a:lnTo>
                      <a:lnTo>
                        <a:pt x="14" y="206"/>
                      </a:lnTo>
                      <a:lnTo>
                        <a:pt x="16" y="208"/>
                      </a:lnTo>
                      <a:lnTo>
                        <a:pt x="16" y="212"/>
                      </a:lnTo>
                      <a:lnTo>
                        <a:pt x="14" y="212"/>
                      </a:lnTo>
                      <a:lnTo>
                        <a:pt x="14" y="214"/>
                      </a:lnTo>
                      <a:lnTo>
                        <a:pt x="14" y="216"/>
                      </a:lnTo>
                      <a:lnTo>
                        <a:pt x="12" y="216"/>
                      </a:lnTo>
                      <a:lnTo>
                        <a:pt x="12" y="222"/>
                      </a:lnTo>
                      <a:lnTo>
                        <a:pt x="14" y="224"/>
                      </a:lnTo>
                      <a:lnTo>
                        <a:pt x="14" y="226"/>
                      </a:lnTo>
                      <a:lnTo>
                        <a:pt x="16" y="228"/>
                      </a:lnTo>
                      <a:lnTo>
                        <a:pt x="18" y="230"/>
                      </a:lnTo>
                      <a:lnTo>
                        <a:pt x="18" y="242"/>
                      </a:lnTo>
                      <a:lnTo>
                        <a:pt x="14" y="242"/>
                      </a:lnTo>
                      <a:lnTo>
                        <a:pt x="14" y="246"/>
                      </a:lnTo>
                      <a:lnTo>
                        <a:pt x="14" y="248"/>
                      </a:lnTo>
                      <a:lnTo>
                        <a:pt x="14" y="252"/>
                      </a:lnTo>
                      <a:lnTo>
                        <a:pt x="16" y="256"/>
                      </a:lnTo>
                      <a:lnTo>
                        <a:pt x="18" y="260"/>
                      </a:lnTo>
                      <a:lnTo>
                        <a:pt x="18" y="262"/>
                      </a:lnTo>
                      <a:lnTo>
                        <a:pt x="20" y="266"/>
                      </a:lnTo>
                      <a:lnTo>
                        <a:pt x="20" y="268"/>
                      </a:lnTo>
                      <a:lnTo>
                        <a:pt x="22" y="270"/>
                      </a:lnTo>
                      <a:lnTo>
                        <a:pt x="22" y="272"/>
                      </a:lnTo>
                      <a:lnTo>
                        <a:pt x="24" y="274"/>
                      </a:lnTo>
                      <a:lnTo>
                        <a:pt x="24" y="276"/>
                      </a:lnTo>
                      <a:lnTo>
                        <a:pt x="26" y="280"/>
                      </a:lnTo>
                      <a:lnTo>
                        <a:pt x="28" y="282"/>
                      </a:lnTo>
                      <a:lnTo>
                        <a:pt x="28" y="284"/>
                      </a:lnTo>
                      <a:lnTo>
                        <a:pt x="28" y="294"/>
                      </a:lnTo>
                      <a:lnTo>
                        <a:pt x="28" y="296"/>
                      </a:lnTo>
                      <a:lnTo>
                        <a:pt x="28" y="300"/>
                      </a:lnTo>
                      <a:lnTo>
                        <a:pt x="30" y="302"/>
                      </a:lnTo>
                      <a:lnTo>
                        <a:pt x="30" y="304"/>
                      </a:lnTo>
                      <a:lnTo>
                        <a:pt x="32" y="306"/>
                      </a:lnTo>
                      <a:lnTo>
                        <a:pt x="32" y="308"/>
                      </a:lnTo>
                      <a:lnTo>
                        <a:pt x="32" y="310"/>
                      </a:lnTo>
                      <a:lnTo>
                        <a:pt x="32" y="312"/>
                      </a:lnTo>
                      <a:lnTo>
                        <a:pt x="30" y="316"/>
                      </a:lnTo>
                      <a:lnTo>
                        <a:pt x="30" y="336"/>
                      </a:lnTo>
                      <a:lnTo>
                        <a:pt x="28" y="340"/>
                      </a:lnTo>
                      <a:lnTo>
                        <a:pt x="26" y="342"/>
                      </a:lnTo>
                      <a:lnTo>
                        <a:pt x="24" y="344"/>
                      </a:lnTo>
                      <a:lnTo>
                        <a:pt x="24" y="346"/>
                      </a:lnTo>
                      <a:lnTo>
                        <a:pt x="24" y="348"/>
                      </a:lnTo>
                      <a:lnTo>
                        <a:pt x="26" y="348"/>
                      </a:lnTo>
                      <a:lnTo>
                        <a:pt x="28" y="348"/>
                      </a:lnTo>
                      <a:lnTo>
                        <a:pt x="28" y="350"/>
                      </a:lnTo>
                      <a:lnTo>
                        <a:pt x="26" y="350"/>
                      </a:lnTo>
                      <a:lnTo>
                        <a:pt x="26" y="352"/>
                      </a:lnTo>
                      <a:lnTo>
                        <a:pt x="26" y="356"/>
                      </a:lnTo>
                      <a:lnTo>
                        <a:pt x="26" y="362"/>
                      </a:lnTo>
                      <a:lnTo>
                        <a:pt x="24" y="364"/>
                      </a:lnTo>
                      <a:lnTo>
                        <a:pt x="24" y="372"/>
                      </a:lnTo>
                      <a:lnTo>
                        <a:pt x="24" y="374"/>
                      </a:lnTo>
                      <a:lnTo>
                        <a:pt x="24" y="376"/>
                      </a:lnTo>
                      <a:lnTo>
                        <a:pt x="20" y="376"/>
                      </a:lnTo>
                      <a:lnTo>
                        <a:pt x="20" y="378"/>
                      </a:lnTo>
                      <a:lnTo>
                        <a:pt x="20" y="382"/>
                      </a:lnTo>
                      <a:lnTo>
                        <a:pt x="20" y="384"/>
                      </a:lnTo>
                      <a:lnTo>
                        <a:pt x="22" y="384"/>
                      </a:lnTo>
                      <a:lnTo>
                        <a:pt x="24" y="388"/>
                      </a:lnTo>
                      <a:lnTo>
                        <a:pt x="24" y="390"/>
                      </a:lnTo>
                      <a:lnTo>
                        <a:pt x="24" y="392"/>
                      </a:lnTo>
                      <a:lnTo>
                        <a:pt x="26" y="392"/>
                      </a:lnTo>
                      <a:lnTo>
                        <a:pt x="26" y="404"/>
                      </a:lnTo>
                      <a:lnTo>
                        <a:pt x="28" y="406"/>
                      </a:lnTo>
                      <a:lnTo>
                        <a:pt x="28" y="408"/>
                      </a:lnTo>
                      <a:lnTo>
                        <a:pt x="30" y="408"/>
                      </a:lnTo>
                      <a:lnTo>
                        <a:pt x="34" y="410"/>
                      </a:lnTo>
                      <a:lnTo>
                        <a:pt x="36" y="412"/>
                      </a:lnTo>
                      <a:lnTo>
                        <a:pt x="36" y="414"/>
                      </a:lnTo>
                      <a:lnTo>
                        <a:pt x="36" y="418"/>
                      </a:lnTo>
                      <a:lnTo>
                        <a:pt x="38" y="420"/>
                      </a:lnTo>
                      <a:lnTo>
                        <a:pt x="38" y="424"/>
                      </a:lnTo>
                      <a:lnTo>
                        <a:pt x="36" y="426"/>
                      </a:lnTo>
                      <a:lnTo>
                        <a:pt x="36" y="430"/>
                      </a:lnTo>
                      <a:lnTo>
                        <a:pt x="36" y="432"/>
                      </a:lnTo>
                      <a:lnTo>
                        <a:pt x="36" y="434"/>
                      </a:lnTo>
                      <a:lnTo>
                        <a:pt x="38" y="436"/>
                      </a:lnTo>
                      <a:lnTo>
                        <a:pt x="38" y="452"/>
                      </a:lnTo>
                      <a:lnTo>
                        <a:pt x="38" y="454"/>
                      </a:lnTo>
                      <a:lnTo>
                        <a:pt x="40" y="454"/>
                      </a:lnTo>
                      <a:lnTo>
                        <a:pt x="40" y="456"/>
                      </a:lnTo>
                      <a:lnTo>
                        <a:pt x="42" y="456"/>
                      </a:lnTo>
                      <a:lnTo>
                        <a:pt x="44" y="456"/>
                      </a:lnTo>
                      <a:lnTo>
                        <a:pt x="46" y="458"/>
                      </a:lnTo>
                      <a:lnTo>
                        <a:pt x="48" y="458"/>
                      </a:lnTo>
                      <a:lnTo>
                        <a:pt x="48" y="460"/>
                      </a:lnTo>
                      <a:lnTo>
                        <a:pt x="46" y="460"/>
                      </a:lnTo>
                      <a:lnTo>
                        <a:pt x="46" y="462"/>
                      </a:lnTo>
                      <a:lnTo>
                        <a:pt x="56" y="462"/>
                      </a:lnTo>
                      <a:lnTo>
                        <a:pt x="56" y="456"/>
                      </a:lnTo>
                      <a:lnTo>
                        <a:pt x="58" y="456"/>
                      </a:lnTo>
                      <a:lnTo>
                        <a:pt x="58" y="458"/>
                      </a:lnTo>
                      <a:lnTo>
                        <a:pt x="62" y="458"/>
                      </a:lnTo>
                      <a:lnTo>
                        <a:pt x="62" y="460"/>
                      </a:lnTo>
                      <a:lnTo>
                        <a:pt x="64" y="460"/>
                      </a:lnTo>
                      <a:lnTo>
                        <a:pt x="64" y="458"/>
                      </a:lnTo>
                      <a:lnTo>
                        <a:pt x="66" y="458"/>
                      </a:lnTo>
                      <a:lnTo>
                        <a:pt x="66" y="456"/>
                      </a:lnTo>
                      <a:lnTo>
                        <a:pt x="68" y="458"/>
                      </a:lnTo>
                      <a:lnTo>
                        <a:pt x="68" y="460"/>
                      </a:lnTo>
                      <a:lnTo>
                        <a:pt x="66" y="460"/>
                      </a:lnTo>
                      <a:lnTo>
                        <a:pt x="64" y="462"/>
                      </a:lnTo>
                      <a:lnTo>
                        <a:pt x="62" y="464"/>
                      </a:lnTo>
                      <a:lnTo>
                        <a:pt x="62" y="466"/>
                      </a:lnTo>
                      <a:lnTo>
                        <a:pt x="62" y="468"/>
                      </a:lnTo>
                      <a:lnTo>
                        <a:pt x="64" y="468"/>
                      </a:lnTo>
                      <a:lnTo>
                        <a:pt x="66" y="468"/>
                      </a:lnTo>
                      <a:lnTo>
                        <a:pt x="68" y="468"/>
                      </a:lnTo>
                      <a:lnTo>
                        <a:pt x="70" y="468"/>
                      </a:lnTo>
                      <a:lnTo>
                        <a:pt x="70" y="470"/>
                      </a:lnTo>
                      <a:lnTo>
                        <a:pt x="70" y="472"/>
                      </a:lnTo>
                      <a:lnTo>
                        <a:pt x="70" y="474"/>
                      </a:lnTo>
                      <a:lnTo>
                        <a:pt x="68" y="474"/>
                      </a:lnTo>
                      <a:lnTo>
                        <a:pt x="66" y="474"/>
                      </a:lnTo>
                      <a:lnTo>
                        <a:pt x="64" y="474"/>
                      </a:lnTo>
                      <a:lnTo>
                        <a:pt x="64" y="476"/>
                      </a:lnTo>
                      <a:lnTo>
                        <a:pt x="66" y="476"/>
                      </a:lnTo>
                      <a:lnTo>
                        <a:pt x="66" y="478"/>
                      </a:lnTo>
                      <a:lnTo>
                        <a:pt x="68" y="478"/>
                      </a:lnTo>
                      <a:lnTo>
                        <a:pt x="66" y="480"/>
                      </a:lnTo>
                      <a:lnTo>
                        <a:pt x="64" y="480"/>
                      </a:lnTo>
                      <a:lnTo>
                        <a:pt x="66" y="482"/>
                      </a:lnTo>
                      <a:lnTo>
                        <a:pt x="68" y="484"/>
                      </a:lnTo>
                      <a:lnTo>
                        <a:pt x="68" y="486"/>
                      </a:lnTo>
                      <a:lnTo>
                        <a:pt x="70" y="486"/>
                      </a:lnTo>
                      <a:lnTo>
                        <a:pt x="70" y="488"/>
                      </a:lnTo>
                      <a:lnTo>
                        <a:pt x="68" y="488"/>
                      </a:lnTo>
                      <a:lnTo>
                        <a:pt x="66" y="490"/>
                      </a:lnTo>
                      <a:lnTo>
                        <a:pt x="64" y="494"/>
                      </a:lnTo>
                      <a:lnTo>
                        <a:pt x="64" y="496"/>
                      </a:lnTo>
                      <a:lnTo>
                        <a:pt x="66" y="498"/>
                      </a:lnTo>
                      <a:lnTo>
                        <a:pt x="68" y="498"/>
                      </a:lnTo>
                      <a:lnTo>
                        <a:pt x="72" y="500"/>
                      </a:lnTo>
                      <a:lnTo>
                        <a:pt x="74" y="500"/>
                      </a:lnTo>
                      <a:lnTo>
                        <a:pt x="76" y="500"/>
                      </a:lnTo>
                      <a:lnTo>
                        <a:pt x="74" y="502"/>
                      </a:lnTo>
                      <a:lnTo>
                        <a:pt x="72" y="502"/>
                      </a:lnTo>
                      <a:lnTo>
                        <a:pt x="72" y="504"/>
                      </a:lnTo>
                      <a:lnTo>
                        <a:pt x="70" y="504"/>
                      </a:lnTo>
                      <a:lnTo>
                        <a:pt x="70" y="506"/>
                      </a:lnTo>
                      <a:lnTo>
                        <a:pt x="72" y="506"/>
                      </a:lnTo>
                      <a:lnTo>
                        <a:pt x="74" y="508"/>
                      </a:lnTo>
                      <a:lnTo>
                        <a:pt x="76" y="510"/>
                      </a:lnTo>
                      <a:lnTo>
                        <a:pt x="84" y="510"/>
                      </a:lnTo>
                      <a:lnTo>
                        <a:pt x="84" y="514"/>
                      </a:lnTo>
                      <a:lnTo>
                        <a:pt x="84" y="516"/>
                      </a:lnTo>
                      <a:lnTo>
                        <a:pt x="86" y="518"/>
                      </a:lnTo>
                      <a:lnTo>
                        <a:pt x="86" y="520"/>
                      </a:lnTo>
                      <a:lnTo>
                        <a:pt x="84" y="522"/>
                      </a:lnTo>
                      <a:lnTo>
                        <a:pt x="82" y="522"/>
                      </a:lnTo>
                      <a:lnTo>
                        <a:pt x="78" y="524"/>
                      </a:lnTo>
                      <a:lnTo>
                        <a:pt x="76" y="526"/>
                      </a:lnTo>
                      <a:lnTo>
                        <a:pt x="76" y="528"/>
                      </a:lnTo>
                      <a:lnTo>
                        <a:pt x="78" y="528"/>
                      </a:lnTo>
                      <a:lnTo>
                        <a:pt x="82" y="528"/>
                      </a:lnTo>
                      <a:lnTo>
                        <a:pt x="82" y="530"/>
                      </a:lnTo>
                      <a:lnTo>
                        <a:pt x="84" y="530"/>
                      </a:lnTo>
                      <a:lnTo>
                        <a:pt x="86" y="530"/>
                      </a:lnTo>
                      <a:lnTo>
                        <a:pt x="88" y="532"/>
                      </a:lnTo>
                      <a:lnTo>
                        <a:pt x="90" y="532"/>
                      </a:lnTo>
                      <a:lnTo>
                        <a:pt x="90" y="534"/>
                      </a:lnTo>
                      <a:lnTo>
                        <a:pt x="86" y="534"/>
                      </a:lnTo>
                      <a:lnTo>
                        <a:pt x="84" y="534"/>
                      </a:lnTo>
                      <a:lnTo>
                        <a:pt x="82" y="532"/>
                      </a:lnTo>
                      <a:lnTo>
                        <a:pt x="80" y="532"/>
                      </a:lnTo>
                      <a:lnTo>
                        <a:pt x="78" y="532"/>
                      </a:lnTo>
                      <a:lnTo>
                        <a:pt x="78" y="534"/>
                      </a:lnTo>
                      <a:lnTo>
                        <a:pt x="78" y="536"/>
                      </a:lnTo>
                      <a:lnTo>
                        <a:pt x="80" y="536"/>
                      </a:lnTo>
                      <a:lnTo>
                        <a:pt x="84" y="536"/>
                      </a:lnTo>
                      <a:lnTo>
                        <a:pt x="84" y="538"/>
                      </a:lnTo>
                      <a:lnTo>
                        <a:pt x="82" y="538"/>
                      </a:lnTo>
                      <a:lnTo>
                        <a:pt x="80" y="540"/>
                      </a:lnTo>
                      <a:lnTo>
                        <a:pt x="80" y="546"/>
                      </a:lnTo>
                      <a:lnTo>
                        <a:pt x="82" y="546"/>
                      </a:lnTo>
                      <a:lnTo>
                        <a:pt x="84" y="546"/>
                      </a:lnTo>
                      <a:lnTo>
                        <a:pt x="84" y="550"/>
                      </a:lnTo>
                      <a:lnTo>
                        <a:pt x="82" y="550"/>
                      </a:lnTo>
                      <a:lnTo>
                        <a:pt x="82" y="552"/>
                      </a:lnTo>
                      <a:lnTo>
                        <a:pt x="80" y="552"/>
                      </a:lnTo>
                      <a:lnTo>
                        <a:pt x="78" y="552"/>
                      </a:lnTo>
                      <a:lnTo>
                        <a:pt x="78" y="550"/>
                      </a:lnTo>
                      <a:lnTo>
                        <a:pt x="76" y="548"/>
                      </a:lnTo>
                      <a:lnTo>
                        <a:pt x="70" y="548"/>
                      </a:lnTo>
                      <a:lnTo>
                        <a:pt x="70" y="546"/>
                      </a:lnTo>
                      <a:lnTo>
                        <a:pt x="72" y="546"/>
                      </a:lnTo>
                      <a:lnTo>
                        <a:pt x="74" y="546"/>
                      </a:lnTo>
                      <a:lnTo>
                        <a:pt x="74" y="544"/>
                      </a:lnTo>
                      <a:lnTo>
                        <a:pt x="72" y="544"/>
                      </a:lnTo>
                      <a:lnTo>
                        <a:pt x="70" y="542"/>
                      </a:lnTo>
                      <a:lnTo>
                        <a:pt x="68" y="540"/>
                      </a:lnTo>
                      <a:lnTo>
                        <a:pt x="66" y="540"/>
                      </a:lnTo>
                      <a:lnTo>
                        <a:pt x="66" y="542"/>
                      </a:lnTo>
                      <a:lnTo>
                        <a:pt x="64" y="542"/>
                      </a:lnTo>
                      <a:lnTo>
                        <a:pt x="64" y="540"/>
                      </a:lnTo>
                      <a:lnTo>
                        <a:pt x="62" y="542"/>
                      </a:lnTo>
                      <a:lnTo>
                        <a:pt x="60" y="542"/>
                      </a:lnTo>
                      <a:lnTo>
                        <a:pt x="58" y="542"/>
                      </a:lnTo>
                      <a:lnTo>
                        <a:pt x="56" y="542"/>
                      </a:lnTo>
                      <a:lnTo>
                        <a:pt x="56" y="544"/>
                      </a:lnTo>
                      <a:lnTo>
                        <a:pt x="58" y="544"/>
                      </a:lnTo>
                      <a:lnTo>
                        <a:pt x="60" y="544"/>
                      </a:lnTo>
                      <a:lnTo>
                        <a:pt x="62" y="544"/>
                      </a:lnTo>
                      <a:lnTo>
                        <a:pt x="62" y="546"/>
                      </a:lnTo>
                      <a:lnTo>
                        <a:pt x="60" y="548"/>
                      </a:lnTo>
                      <a:lnTo>
                        <a:pt x="60" y="550"/>
                      </a:lnTo>
                      <a:lnTo>
                        <a:pt x="58" y="550"/>
                      </a:lnTo>
                      <a:lnTo>
                        <a:pt x="56" y="550"/>
                      </a:lnTo>
                      <a:lnTo>
                        <a:pt x="54" y="552"/>
                      </a:lnTo>
                      <a:lnTo>
                        <a:pt x="52" y="554"/>
                      </a:lnTo>
                      <a:lnTo>
                        <a:pt x="52" y="556"/>
                      </a:lnTo>
                      <a:lnTo>
                        <a:pt x="54" y="558"/>
                      </a:lnTo>
                      <a:lnTo>
                        <a:pt x="56" y="558"/>
                      </a:lnTo>
                      <a:lnTo>
                        <a:pt x="58" y="560"/>
                      </a:lnTo>
                      <a:lnTo>
                        <a:pt x="60" y="560"/>
                      </a:lnTo>
                      <a:lnTo>
                        <a:pt x="60" y="558"/>
                      </a:lnTo>
                      <a:lnTo>
                        <a:pt x="58" y="556"/>
                      </a:lnTo>
                      <a:lnTo>
                        <a:pt x="60" y="556"/>
                      </a:lnTo>
                      <a:lnTo>
                        <a:pt x="60" y="554"/>
                      </a:lnTo>
                      <a:lnTo>
                        <a:pt x="62" y="554"/>
                      </a:lnTo>
                      <a:lnTo>
                        <a:pt x="64" y="556"/>
                      </a:lnTo>
                      <a:lnTo>
                        <a:pt x="66" y="556"/>
                      </a:lnTo>
                      <a:lnTo>
                        <a:pt x="68" y="558"/>
                      </a:lnTo>
                      <a:lnTo>
                        <a:pt x="78" y="558"/>
                      </a:lnTo>
                      <a:lnTo>
                        <a:pt x="78" y="560"/>
                      </a:lnTo>
                      <a:lnTo>
                        <a:pt x="80" y="560"/>
                      </a:lnTo>
                      <a:lnTo>
                        <a:pt x="82" y="562"/>
                      </a:lnTo>
                      <a:lnTo>
                        <a:pt x="84" y="562"/>
                      </a:lnTo>
                      <a:lnTo>
                        <a:pt x="84" y="564"/>
                      </a:lnTo>
                      <a:lnTo>
                        <a:pt x="84" y="566"/>
                      </a:lnTo>
                      <a:lnTo>
                        <a:pt x="84" y="568"/>
                      </a:lnTo>
                      <a:lnTo>
                        <a:pt x="82" y="568"/>
                      </a:lnTo>
                      <a:lnTo>
                        <a:pt x="80" y="570"/>
                      </a:lnTo>
                      <a:lnTo>
                        <a:pt x="80" y="572"/>
                      </a:lnTo>
                      <a:lnTo>
                        <a:pt x="82" y="572"/>
                      </a:lnTo>
                      <a:lnTo>
                        <a:pt x="82" y="574"/>
                      </a:lnTo>
                      <a:lnTo>
                        <a:pt x="84" y="574"/>
                      </a:lnTo>
                      <a:lnTo>
                        <a:pt x="84" y="572"/>
                      </a:lnTo>
                      <a:lnTo>
                        <a:pt x="86" y="572"/>
                      </a:lnTo>
                      <a:lnTo>
                        <a:pt x="86" y="576"/>
                      </a:lnTo>
                      <a:lnTo>
                        <a:pt x="88" y="576"/>
                      </a:lnTo>
                      <a:lnTo>
                        <a:pt x="90" y="578"/>
                      </a:lnTo>
                      <a:lnTo>
                        <a:pt x="90" y="576"/>
                      </a:lnTo>
                      <a:lnTo>
                        <a:pt x="90" y="574"/>
                      </a:lnTo>
                      <a:lnTo>
                        <a:pt x="92" y="572"/>
                      </a:lnTo>
                      <a:lnTo>
                        <a:pt x="92" y="574"/>
                      </a:lnTo>
                      <a:lnTo>
                        <a:pt x="94" y="574"/>
                      </a:lnTo>
                      <a:lnTo>
                        <a:pt x="94" y="576"/>
                      </a:lnTo>
                      <a:lnTo>
                        <a:pt x="94" y="578"/>
                      </a:lnTo>
                      <a:lnTo>
                        <a:pt x="98" y="578"/>
                      </a:lnTo>
                      <a:lnTo>
                        <a:pt x="100" y="578"/>
                      </a:lnTo>
                      <a:lnTo>
                        <a:pt x="100" y="580"/>
                      </a:lnTo>
                      <a:lnTo>
                        <a:pt x="102" y="582"/>
                      </a:lnTo>
                      <a:lnTo>
                        <a:pt x="100" y="584"/>
                      </a:lnTo>
                      <a:lnTo>
                        <a:pt x="98" y="584"/>
                      </a:lnTo>
                      <a:lnTo>
                        <a:pt x="96" y="584"/>
                      </a:lnTo>
                      <a:lnTo>
                        <a:pt x="94" y="584"/>
                      </a:lnTo>
                      <a:lnTo>
                        <a:pt x="92" y="582"/>
                      </a:lnTo>
                      <a:lnTo>
                        <a:pt x="90" y="582"/>
                      </a:lnTo>
                      <a:lnTo>
                        <a:pt x="88" y="580"/>
                      </a:lnTo>
                      <a:lnTo>
                        <a:pt x="88" y="586"/>
                      </a:lnTo>
                      <a:lnTo>
                        <a:pt x="90" y="586"/>
                      </a:lnTo>
                      <a:lnTo>
                        <a:pt x="92" y="588"/>
                      </a:lnTo>
                      <a:lnTo>
                        <a:pt x="94" y="588"/>
                      </a:lnTo>
                      <a:lnTo>
                        <a:pt x="94" y="590"/>
                      </a:lnTo>
                      <a:lnTo>
                        <a:pt x="96" y="592"/>
                      </a:lnTo>
                      <a:lnTo>
                        <a:pt x="96" y="594"/>
                      </a:lnTo>
                      <a:lnTo>
                        <a:pt x="96" y="596"/>
                      </a:lnTo>
                      <a:lnTo>
                        <a:pt x="94" y="598"/>
                      </a:lnTo>
                      <a:lnTo>
                        <a:pt x="92" y="598"/>
                      </a:lnTo>
                      <a:lnTo>
                        <a:pt x="94" y="600"/>
                      </a:lnTo>
                      <a:lnTo>
                        <a:pt x="96" y="604"/>
                      </a:lnTo>
                      <a:lnTo>
                        <a:pt x="96" y="606"/>
                      </a:lnTo>
                      <a:lnTo>
                        <a:pt x="96" y="608"/>
                      </a:lnTo>
                      <a:lnTo>
                        <a:pt x="98" y="608"/>
                      </a:lnTo>
                      <a:lnTo>
                        <a:pt x="98" y="610"/>
                      </a:lnTo>
                      <a:lnTo>
                        <a:pt x="98" y="608"/>
                      </a:lnTo>
                      <a:lnTo>
                        <a:pt x="98" y="606"/>
                      </a:lnTo>
                      <a:lnTo>
                        <a:pt x="100" y="604"/>
                      </a:lnTo>
                      <a:lnTo>
                        <a:pt x="100" y="602"/>
                      </a:lnTo>
                      <a:lnTo>
                        <a:pt x="100" y="598"/>
                      </a:lnTo>
                      <a:lnTo>
                        <a:pt x="102" y="598"/>
                      </a:lnTo>
                      <a:lnTo>
                        <a:pt x="102" y="606"/>
                      </a:lnTo>
                      <a:lnTo>
                        <a:pt x="102" y="608"/>
                      </a:lnTo>
                      <a:lnTo>
                        <a:pt x="104" y="610"/>
                      </a:lnTo>
                      <a:lnTo>
                        <a:pt x="106" y="612"/>
                      </a:lnTo>
                      <a:lnTo>
                        <a:pt x="100" y="612"/>
                      </a:lnTo>
                      <a:lnTo>
                        <a:pt x="100" y="614"/>
                      </a:lnTo>
                      <a:lnTo>
                        <a:pt x="100" y="616"/>
                      </a:lnTo>
                      <a:lnTo>
                        <a:pt x="102" y="616"/>
                      </a:lnTo>
                      <a:lnTo>
                        <a:pt x="102" y="618"/>
                      </a:lnTo>
                      <a:lnTo>
                        <a:pt x="106" y="618"/>
                      </a:lnTo>
                      <a:lnTo>
                        <a:pt x="104" y="620"/>
                      </a:lnTo>
                      <a:lnTo>
                        <a:pt x="106" y="622"/>
                      </a:lnTo>
                      <a:lnTo>
                        <a:pt x="108" y="622"/>
                      </a:lnTo>
                      <a:lnTo>
                        <a:pt x="110" y="622"/>
                      </a:lnTo>
                      <a:lnTo>
                        <a:pt x="108" y="624"/>
                      </a:lnTo>
                      <a:lnTo>
                        <a:pt x="106" y="624"/>
                      </a:lnTo>
                      <a:lnTo>
                        <a:pt x="108" y="626"/>
                      </a:lnTo>
                      <a:lnTo>
                        <a:pt x="110" y="626"/>
                      </a:lnTo>
                      <a:lnTo>
                        <a:pt x="112" y="626"/>
                      </a:lnTo>
                      <a:lnTo>
                        <a:pt x="112" y="628"/>
                      </a:lnTo>
                      <a:lnTo>
                        <a:pt x="110" y="630"/>
                      </a:lnTo>
                      <a:lnTo>
                        <a:pt x="112" y="632"/>
                      </a:lnTo>
                      <a:lnTo>
                        <a:pt x="114" y="632"/>
                      </a:lnTo>
                      <a:lnTo>
                        <a:pt x="114" y="630"/>
                      </a:lnTo>
                      <a:lnTo>
                        <a:pt x="116" y="628"/>
                      </a:lnTo>
                      <a:lnTo>
                        <a:pt x="116" y="626"/>
                      </a:lnTo>
                      <a:lnTo>
                        <a:pt x="118" y="628"/>
                      </a:lnTo>
                      <a:lnTo>
                        <a:pt x="118" y="630"/>
                      </a:lnTo>
                      <a:lnTo>
                        <a:pt x="118" y="632"/>
                      </a:lnTo>
                      <a:lnTo>
                        <a:pt x="116" y="634"/>
                      </a:lnTo>
                      <a:lnTo>
                        <a:pt x="114" y="636"/>
                      </a:lnTo>
                      <a:lnTo>
                        <a:pt x="114" y="638"/>
                      </a:lnTo>
                      <a:lnTo>
                        <a:pt x="114" y="640"/>
                      </a:lnTo>
                      <a:lnTo>
                        <a:pt x="118" y="640"/>
                      </a:lnTo>
                      <a:lnTo>
                        <a:pt x="122" y="640"/>
                      </a:lnTo>
                      <a:lnTo>
                        <a:pt x="122" y="642"/>
                      </a:lnTo>
                      <a:lnTo>
                        <a:pt x="124" y="644"/>
                      </a:lnTo>
                      <a:lnTo>
                        <a:pt x="124" y="646"/>
                      </a:lnTo>
                      <a:lnTo>
                        <a:pt x="126" y="646"/>
                      </a:lnTo>
                      <a:lnTo>
                        <a:pt x="128" y="646"/>
                      </a:lnTo>
                      <a:lnTo>
                        <a:pt x="130" y="648"/>
                      </a:lnTo>
                      <a:lnTo>
                        <a:pt x="132" y="648"/>
                      </a:lnTo>
                      <a:lnTo>
                        <a:pt x="132" y="650"/>
                      </a:lnTo>
                      <a:lnTo>
                        <a:pt x="134" y="650"/>
                      </a:lnTo>
                      <a:lnTo>
                        <a:pt x="134" y="648"/>
                      </a:lnTo>
                      <a:lnTo>
                        <a:pt x="132" y="646"/>
                      </a:lnTo>
                      <a:lnTo>
                        <a:pt x="132" y="644"/>
                      </a:lnTo>
                      <a:lnTo>
                        <a:pt x="134" y="644"/>
                      </a:lnTo>
                      <a:lnTo>
                        <a:pt x="136" y="644"/>
                      </a:lnTo>
                      <a:lnTo>
                        <a:pt x="138" y="646"/>
                      </a:lnTo>
                      <a:lnTo>
                        <a:pt x="140" y="646"/>
                      </a:lnTo>
                      <a:lnTo>
                        <a:pt x="146" y="648"/>
                      </a:lnTo>
                      <a:lnTo>
                        <a:pt x="146" y="650"/>
                      </a:lnTo>
                      <a:lnTo>
                        <a:pt x="148" y="652"/>
                      </a:lnTo>
                      <a:lnTo>
                        <a:pt x="148" y="656"/>
                      </a:lnTo>
                      <a:lnTo>
                        <a:pt x="146" y="656"/>
                      </a:lnTo>
                      <a:lnTo>
                        <a:pt x="148" y="658"/>
                      </a:lnTo>
                      <a:lnTo>
                        <a:pt x="150" y="658"/>
                      </a:lnTo>
                      <a:lnTo>
                        <a:pt x="150" y="664"/>
                      </a:lnTo>
                      <a:lnTo>
                        <a:pt x="164" y="664"/>
                      </a:lnTo>
                      <a:lnTo>
                        <a:pt x="164" y="666"/>
                      </a:lnTo>
                      <a:lnTo>
                        <a:pt x="158" y="666"/>
                      </a:lnTo>
                      <a:lnTo>
                        <a:pt x="158" y="668"/>
                      </a:lnTo>
                      <a:lnTo>
                        <a:pt x="156" y="670"/>
                      </a:lnTo>
                      <a:lnTo>
                        <a:pt x="150" y="670"/>
                      </a:lnTo>
                      <a:lnTo>
                        <a:pt x="148" y="670"/>
                      </a:lnTo>
                      <a:lnTo>
                        <a:pt x="148" y="672"/>
                      </a:lnTo>
                      <a:lnTo>
                        <a:pt x="146" y="672"/>
                      </a:lnTo>
                      <a:lnTo>
                        <a:pt x="146" y="674"/>
                      </a:lnTo>
                      <a:lnTo>
                        <a:pt x="152" y="674"/>
                      </a:lnTo>
                      <a:lnTo>
                        <a:pt x="154" y="674"/>
                      </a:lnTo>
                      <a:lnTo>
                        <a:pt x="154" y="676"/>
                      </a:lnTo>
                      <a:lnTo>
                        <a:pt x="152" y="676"/>
                      </a:lnTo>
                      <a:lnTo>
                        <a:pt x="152" y="678"/>
                      </a:lnTo>
                      <a:lnTo>
                        <a:pt x="154" y="678"/>
                      </a:lnTo>
                      <a:lnTo>
                        <a:pt x="158" y="678"/>
                      </a:lnTo>
                      <a:lnTo>
                        <a:pt x="158" y="672"/>
                      </a:lnTo>
                      <a:lnTo>
                        <a:pt x="160" y="674"/>
                      </a:lnTo>
                      <a:lnTo>
                        <a:pt x="162" y="674"/>
                      </a:lnTo>
                      <a:lnTo>
                        <a:pt x="164" y="674"/>
                      </a:lnTo>
                      <a:lnTo>
                        <a:pt x="166" y="672"/>
                      </a:lnTo>
                      <a:lnTo>
                        <a:pt x="168" y="670"/>
                      </a:lnTo>
                      <a:lnTo>
                        <a:pt x="170" y="668"/>
                      </a:lnTo>
                      <a:lnTo>
                        <a:pt x="172" y="668"/>
                      </a:lnTo>
                      <a:lnTo>
                        <a:pt x="174" y="670"/>
                      </a:lnTo>
                      <a:lnTo>
                        <a:pt x="172" y="672"/>
                      </a:lnTo>
                      <a:lnTo>
                        <a:pt x="172" y="674"/>
                      </a:lnTo>
                      <a:lnTo>
                        <a:pt x="170" y="676"/>
                      </a:lnTo>
                      <a:lnTo>
                        <a:pt x="168" y="678"/>
                      </a:lnTo>
                      <a:lnTo>
                        <a:pt x="166" y="680"/>
                      </a:lnTo>
                      <a:lnTo>
                        <a:pt x="166" y="678"/>
                      </a:lnTo>
                      <a:lnTo>
                        <a:pt x="164" y="678"/>
                      </a:lnTo>
                      <a:lnTo>
                        <a:pt x="160" y="678"/>
                      </a:lnTo>
                      <a:lnTo>
                        <a:pt x="160" y="682"/>
                      </a:lnTo>
                      <a:lnTo>
                        <a:pt x="158" y="682"/>
                      </a:lnTo>
                      <a:lnTo>
                        <a:pt x="156" y="682"/>
                      </a:lnTo>
                      <a:lnTo>
                        <a:pt x="154" y="682"/>
                      </a:lnTo>
                      <a:lnTo>
                        <a:pt x="152" y="684"/>
                      </a:lnTo>
                      <a:lnTo>
                        <a:pt x="150" y="684"/>
                      </a:lnTo>
                      <a:lnTo>
                        <a:pt x="150" y="686"/>
                      </a:lnTo>
                      <a:lnTo>
                        <a:pt x="152" y="686"/>
                      </a:lnTo>
                      <a:lnTo>
                        <a:pt x="152" y="688"/>
                      </a:lnTo>
                      <a:lnTo>
                        <a:pt x="154" y="690"/>
                      </a:lnTo>
                      <a:lnTo>
                        <a:pt x="154" y="694"/>
                      </a:lnTo>
                      <a:lnTo>
                        <a:pt x="156" y="692"/>
                      </a:lnTo>
                      <a:lnTo>
                        <a:pt x="158" y="692"/>
                      </a:lnTo>
                      <a:lnTo>
                        <a:pt x="160" y="690"/>
                      </a:lnTo>
                      <a:lnTo>
                        <a:pt x="162" y="692"/>
                      </a:lnTo>
                      <a:lnTo>
                        <a:pt x="162" y="694"/>
                      </a:lnTo>
                      <a:lnTo>
                        <a:pt x="164" y="694"/>
                      </a:lnTo>
                      <a:lnTo>
                        <a:pt x="166" y="692"/>
                      </a:lnTo>
                      <a:lnTo>
                        <a:pt x="166" y="690"/>
                      </a:lnTo>
                      <a:lnTo>
                        <a:pt x="168" y="68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34" name="Freeform 26"/>
                <p:cNvSpPr>
                  <a:spLocks noChangeAspect="1"/>
                </p:cNvSpPr>
                <p:nvPr/>
              </p:nvSpPr>
              <p:spPr bwMode="gray">
                <a:xfrm>
                  <a:off x="1480" y="2029"/>
                  <a:ext cx="60" cy="38"/>
                </a:xfrm>
                <a:custGeom>
                  <a:avLst/>
                  <a:gdLst>
                    <a:gd name="T0" fmla="*/ 60 w 60"/>
                    <a:gd name="T1" fmla="*/ 24 h 38"/>
                    <a:gd name="T2" fmla="*/ 56 w 60"/>
                    <a:gd name="T3" fmla="*/ 22 h 38"/>
                    <a:gd name="T4" fmla="*/ 52 w 60"/>
                    <a:gd name="T5" fmla="*/ 18 h 38"/>
                    <a:gd name="T6" fmla="*/ 48 w 60"/>
                    <a:gd name="T7" fmla="*/ 16 h 38"/>
                    <a:gd name="T8" fmla="*/ 44 w 60"/>
                    <a:gd name="T9" fmla="*/ 14 h 38"/>
                    <a:gd name="T10" fmla="*/ 40 w 60"/>
                    <a:gd name="T11" fmla="*/ 12 h 38"/>
                    <a:gd name="T12" fmla="*/ 36 w 60"/>
                    <a:gd name="T13" fmla="*/ 10 h 38"/>
                    <a:gd name="T14" fmla="*/ 34 w 60"/>
                    <a:gd name="T15" fmla="*/ 10 h 38"/>
                    <a:gd name="T16" fmla="*/ 30 w 60"/>
                    <a:gd name="T17" fmla="*/ 6 h 38"/>
                    <a:gd name="T18" fmla="*/ 30 w 60"/>
                    <a:gd name="T19" fmla="*/ 4 h 38"/>
                    <a:gd name="T20" fmla="*/ 28 w 60"/>
                    <a:gd name="T21" fmla="*/ 2 h 38"/>
                    <a:gd name="T22" fmla="*/ 24 w 60"/>
                    <a:gd name="T23" fmla="*/ 0 h 38"/>
                    <a:gd name="T24" fmla="*/ 20 w 60"/>
                    <a:gd name="T25" fmla="*/ 0 h 38"/>
                    <a:gd name="T26" fmla="*/ 12 w 60"/>
                    <a:gd name="T27" fmla="*/ 0 h 38"/>
                    <a:gd name="T28" fmla="*/ 8 w 60"/>
                    <a:gd name="T29" fmla="*/ 0 h 38"/>
                    <a:gd name="T30" fmla="*/ 6 w 60"/>
                    <a:gd name="T31" fmla="*/ 2 h 38"/>
                    <a:gd name="T32" fmla="*/ 8 w 60"/>
                    <a:gd name="T33" fmla="*/ 6 h 38"/>
                    <a:gd name="T34" fmla="*/ 8 w 60"/>
                    <a:gd name="T35" fmla="*/ 10 h 38"/>
                    <a:gd name="T36" fmla="*/ 8 w 60"/>
                    <a:gd name="T37" fmla="*/ 12 h 38"/>
                    <a:gd name="T38" fmla="*/ 6 w 60"/>
                    <a:gd name="T39" fmla="*/ 16 h 38"/>
                    <a:gd name="T40" fmla="*/ 4 w 60"/>
                    <a:gd name="T41" fmla="*/ 22 h 38"/>
                    <a:gd name="T42" fmla="*/ 2 w 60"/>
                    <a:gd name="T43" fmla="*/ 24 h 38"/>
                    <a:gd name="T44" fmla="*/ 2 w 60"/>
                    <a:gd name="T45" fmla="*/ 26 h 38"/>
                    <a:gd name="T46" fmla="*/ 4 w 60"/>
                    <a:gd name="T47" fmla="*/ 30 h 38"/>
                    <a:gd name="T48" fmla="*/ 4 w 60"/>
                    <a:gd name="T49" fmla="*/ 32 h 38"/>
                    <a:gd name="T50" fmla="*/ 4 w 60"/>
                    <a:gd name="T51" fmla="*/ 34 h 38"/>
                    <a:gd name="T52" fmla="*/ 4 w 60"/>
                    <a:gd name="T53" fmla="*/ 32 h 38"/>
                    <a:gd name="T54" fmla="*/ 2 w 60"/>
                    <a:gd name="T55" fmla="*/ 30 h 38"/>
                    <a:gd name="T56" fmla="*/ 0 w 60"/>
                    <a:gd name="T57" fmla="*/ 30 h 38"/>
                    <a:gd name="T58" fmla="*/ 4 w 60"/>
                    <a:gd name="T59" fmla="*/ 32 h 38"/>
                    <a:gd name="T60" fmla="*/ 8 w 60"/>
                    <a:gd name="T61" fmla="*/ 36 h 38"/>
                    <a:gd name="T62" fmla="*/ 8 w 60"/>
                    <a:gd name="T63" fmla="*/ 38 h 38"/>
                    <a:gd name="T64" fmla="*/ 10 w 60"/>
                    <a:gd name="T65" fmla="*/ 38 h 38"/>
                    <a:gd name="T66" fmla="*/ 14 w 60"/>
                    <a:gd name="T67" fmla="*/ 36 h 38"/>
                    <a:gd name="T68" fmla="*/ 18 w 60"/>
                    <a:gd name="T69" fmla="*/ 32 h 38"/>
                    <a:gd name="T70" fmla="*/ 20 w 60"/>
                    <a:gd name="T71" fmla="*/ 30 h 38"/>
                    <a:gd name="T72" fmla="*/ 20 w 60"/>
                    <a:gd name="T73" fmla="*/ 30 h 38"/>
                    <a:gd name="T74" fmla="*/ 20 w 60"/>
                    <a:gd name="T75" fmla="*/ 30 h 38"/>
                    <a:gd name="T76" fmla="*/ 22 w 60"/>
                    <a:gd name="T77" fmla="*/ 30 h 38"/>
                    <a:gd name="T78" fmla="*/ 28 w 60"/>
                    <a:gd name="T79" fmla="*/ 30 h 38"/>
                    <a:gd name="T80" fmla="*/ 34 w 60"/>
                    <a:gd name="T81" fmla="*/ 30 h 38"/>
                    <a:gd name="T82" fmla="*/ 42 w 60"/>
                    <a:gd name="T83" fmla="*/ 32 h 38"/>
                    <a:gd name="T84" fmla="*/ 46 w 60"/>
                    <a:gd name="T85" fmla="*/ 32 h 38"/>
                    <a:gd name="T86" fmla="*/ 54 w 60"/>
                    <a:gd name="T87" fmla="*/ 32 h 38"/>
                    <a:gd name="T88" fmla="*/ 56 w 60"/>
                    <a:gd name="T89" fmla="*/ 32 h 38"/>
                    <a:gd name="T90" fmla="*/ 60 w 60"/>
                    <a:gd name="T91" fmla="*/ 30 h 38"/>
                    <a:gd name="T92" fmla="*/ 60 w 60"/>
                    <a:gd name="T93" fmla="*/ 28 h 38"/>
                    <a:gd name="T94" fmla="*/ 60 w 60"/>
                    <a:gd name="T95" fmla="*/ 26 h 38"/>
                    <a:gd name="T96" fmla="*/ 60 w 60"/>
                    <a:gd name="T97" fmla="*/ 24 h 38"/>
                    <a:gd name="T98" fmla="*/ 60 w 60"/>
                    <a:gd name="T99" fmla="*/ 24 h 3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60" h="38">
                      <a:moveTo>
                        <a:pt x="60" y="24"/>
                      </a:moveTo>
                      <a:lnTo>
                        <a:pt x="60" y="24"/>
                      </a:lnTo>
                      <a:lnTo>
                        <a:pt x="58" y="22"/>
                      </a:lnTo>
                      <a:lnTo>
                        <a:pt x="56" y="22"/>
                      </a:lnTo>
                      <a:lnTo>
                        <a:pt x="54" y="20"/>
                      </a:lnTo>
                      <a:lnTo>
                        <a:pt x="52" y="18"/>
                      </a:lnTo>
                      <a:lnTo>
                        <a:pt x="50" y="16"/>
                      </a:lnTo>
                      <a:lnTo>
                        <a:pt x="48" y="16"/>
                      </a:lnTo>
                      <a:lnTo>
                        <a:pt x="46" y="14"/>
                      </a:lnTo>
                      <a:lnTo>
                        <a:pt x="44" y="14"/>
                      </a:lnTo>
                      <a:lnTo>
                        <a:pt x="42" y="14"/>
                      </a:lnTo>
                      <a:lnTo>
                        <a:pt x="40" y="12"/>
                      </a:lnTo>
                      <a:lnTo>
                        <a:pt x="38" y="12"/>
                      </a:lnTo>
                      <a:lnTo>
                        <a:pt x="36" y="10"/>
                      </a:lnTo>
                      <a:lnTo>
                        <a:pt x="34" y="10"/>
                      </a:lnTo>
                      <a:lnTo>
                        <a:pt x="32" y="8"/>
                      </a:lnTo>
                      <a:lnTo>
                        <a:pt x="30" y="6"/>
                      </a:lnTo>
                      <a:lnTo>
                        <a:pt x="30" y="4"/>
                      </a:lnTo>
                      <a:lnTo>
                        <a:pt x="28" y="2"/>
                      </a:lnTo>
                      <a:lnTo>
                        <a:pt x="26" y="0"/>
                      </a:lnTo>
                      <a:lnTo>
                        <a:pt x="24" y="0"/>
                      </a:lnTo>
                      <a:lnTo>
                        <a:pt x="22" y="0"/>
                      </a:lnTo>
                      <a:lnTo>
                        <a:pt x="20" y="0"/>
                      </a:lnTo>
                      <a:lnTo>
                        <a:pt x="16" y="0"/>
                      </a:lnTo>
                      <a:lnTo>
                        <a:pt x="12" y="0"/>
                      </a:lnTo>
                      <a:lnTo>
                        <a:pt x="10" y="0"/>
                      </a:lnTo>
                      <a:lnTo>
                        <a:pt x="8" y="0"/>
                      </a:lnTo>
                      <a:lnTo>
                        <a:pt x="6" y="2"/>
                      </a:lnTo>
                      <a:lnTo>
                        <a:pt x="8" y="6"/>
                      </a:lnTo>
                      <a:lnTo>
                        <a:pt x="8" y="8"/>
                      </a:lnTo>
                      <a:lnTo>
                        <a:pt x="8" y="10"/>
                      </a:lnTo>
                      <a:lnTo>
                        <a:pt x="8" y="12"/>
                      </a:lnTo>
                      <a:lnTo>
                        <a:pt x="6" y="14"/>
                      </a:lnTo>
                      <a:lnTo>
                        <a:pt x="6" y="16"/>
                      </a:lnTo>
                      <a:lnTo>
                        <a:pt x="4" y="18"/>
                      </a:lnTo>
                      <a:lnTo>
                        <a:pt x="4" y="22"/>
                      </a:lnTo>
                      <a:lnTo>
                        <a:pt x="2" y="24"/>
                      </a:lnTo>
                      <a:lnTo>
                        <a:pt x="2" y="26"/>
                      </a:lnTo>
                      <a:lnTo>
                        <a:pt x="2" y="28"/>
                      </a:lnTo>
                      <a:lnTo>
                        <a:pt x="4" y="30"/>
                      </a:lnTo>
                      <a:lnTo>
                        <a:pt x="4" y="32"/>
                      </a:lnTo>
                      <a:lnTo>
                        <a:pt x="4" y="34"/>
                      </a:lnTo>
                      <a:lnTo>
                        <a:pt x="4" y="32"/>
                      </a:lnTo>
                      <a:lnTo>
                        <a:pt x="2" y="32"/>
                      </a:lnTo>
                      <a:lnTo>
                        <a:pt x="2" y="30"/>
                      </a:lnTo>
                      <a:lnTo>
                        <a:pt x="0" y="30"/>
                      </a:lnTo>
                      <a:lnTo>
                        <a:pt x="4" y="32"/>
                      </a:lnTo>
                      <a:lnTo>
                        <a:pt x="6" y="34"/>
                      </a:lnTo>
                      <a:lnTo>
                        <a:pt x="8" y="36"/>
                      </a:lnTo>
                      <a:lnTo>
                        <a:pt x="8" y="38"/>
                      </a:lnTo>
                      <a:lnTo>
                        <a:pt x="10" y="38"/>
                      </a:lnTo>
                      <a:lnTo>
                        <a:pt x="12" y="36"/>
                      </a:lnTo>
                      <a:lnTo>
                        <a:pt x="14" y="36"/>
                      </a:lnTo>
                      <a:lnTo>
                        <a:pt x="16" y="34"/>
                      </a:lnTo>
                      <a:lnTo>
                        <a:pt x="18" y="32"/>
                      </a:lnTo>
                      <a:lnTo>
                        <a:pt x="20" y="30"/>
                      </a:lnTo>
                      <a:lnTo>
                        <a:pt x="22" y="30"/>
                      </a:lnTo>
                      <a:lnTo>
                        <a:pt x="24" y="30"/>
                      </a:lnTo>
                      <a:lnTo>
                        <a:pt x="28" y="30"/>
                      </a:lnTo>
                      <a:lnTo>
                        <a:pt x="30" y="30"/>
                      </a:lnTo>
                      <a:lnTo>
                        <a:pt x="34" y="30"/>
                      </a:lnTo>
                      <a:lnTo>
                        <a:pt x="38" y="30"/>
                      </a:lnTo>
                      <a:lnTo>
                        <a:pt x="42" y="32"/>
                      </a:lnTo>
                      <a:lnTo>
                        <a:pt x="44" y="32"/>
                      </a:lnTo>
                      <a:lnTo>
                        <a:pt x="46" y="32"/>
                      </a:lnTo>
                      <a:lnTo>
                        <a:pt x="50" y="32"/>
                      </a:lnTo>
                      <a:lnTo>
                        <a:pt x="54" y="32"/>
                      </a:lnTo>
                      <a:lnTo>
                        <a:pt x="56" y="32"/>
                      </a:lnTo>
                      <a:lnTo>
                        <a:pt x="58" y="32"/>
                      </a:lnTo>
                      <a:lnTo>
                        <a:pt x="60" y="30"/>
                      </a:lnTo>
                      <a:lnTo>
                        <a:pt x="60" y="28"/>
                      </a:lnTo>
                      <a:lnTo>
                        <a:pt x="60" y="26"/>
                      </a:lnTo>
                      <a:lnTo>
                        <a:pt x="60" y="2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35" name="Freeform 27"/>
                <p:cNvSpPr>
                  <a:spLocks noChangeAspect="1"/>
                </p:cNvSpPr>
                <p:nvPr/>
              </p:nvSpPr>
              <p:spPr bwMode="gray">
                <a:xfrm>
                  <a:off x="1756" y="2299"/>
                  <a:ext cx="48" cy="72"/>
                </a:xfrm>
                <a:custGeom>
                  <a:avLst/>
                  <a:gdLst>
                    <a:gd name="T0" fmla="*/ 34 w 48"/>
                    <a:gd name="T1" fmla="*/ 14 h 72"/>
                    <a:gd name="T2" fmla="*/ 32 w 48"/>
                    <a:gd name="T3" fmla="*/ 8 h 72"/>
                    <a:gd name="T4" fmla="*/ 30 w 48"/>
                    <a:gd name="T5" fmla="*/ 6 h 72"/>
                    <a:gd name="T6" fmla="*/ 28 w 48"/>
                    <a:gd name="T7" fmla="*/ 6 h 72"/>
                    <a:gd name="T8" fmla="*/ 24 w 48"/>
                    <a:gd name="T9" fmla="*/ 6 h 72"/>
                    <a:gd name="T10" fmla="*/ 24 w 48"/>
                    <a:gd name="T11" fmla="*/ 6 h 72"/>
                    <a:gd name="T12" fmla="*/ 20 w 48"/>
                    <a:gd name="T13" fmla="*/ 4 h 72"/>
                    <a:gd name="T14" fmla="*/ 12 w 48"/>
                    <a:gd name="T15" fmla="*/ 2 h 72"/>
                    <a:gd name="T16" fmla="*/ 10 w 48"/>
                    <a:gd name="T17" fmla="*/ 4 h 72"/>
                    <a:gd name="T18" fmla="*/ 10 w 48"/>
                    <a:gd name="T19" fmla="*/ 8 h 72"/>
                    <a:gd name="T20" fmla="*/ 8 w 48"/>
                    <a:gd name="T21" fmla="*/ 10 h 72"/>
                    <a:gd name="T22" fmla="*/ 4 w 48"/>
                    <a:gd name="T23" fmla="*/ 14 h 72"/>
                    <a:gd name="T24" fmla="*/ 2 w 48"/>
                    <a:gd name="T25" fmla="*/ 20 h 72"/>
                    <a:gd name="T26" fmla="*/ 2 w 48"/>
                    <a:gd name="T27" fmla="*/ 30 h 72"/>
                    <a:gd name="T28" fmla="*/ 4 w 48"/>
                    <a:gd name="T29" fmla="*/ 34 h 72"/>
                    <a:gd name="T30" fmla="*/ 6 w 48"/>
                    <a:gd name="T31" fmla="*/ 38 h 72"/>
                    <a:gd name="T32" fmla="*/ 10 w 48"/>
                    <a:gd name="T33" fmla="*/ 42 h 72"/>
                    <a:gd name="T34" fmla="*/ 10 w 48"/>
                    <a:gd name="T35" fmla="*/ 46 h 72"/>
                    <a:gd name="T36" fmla="*/ 6 w 48"/>
                    <a:gd name="T37" fmla="*/ 48 h 72"/>
                    <a:gd name="T38" fmla="*/ 6 w 48"/>
                    <a:gd name="T39" fmla="*/ 54 h 72"/>
                    <a:gd name="T40" fmla="*/ 6 w 48"/>
                    <a:gd name="T41" fmla="*/ 58 h 72"/>
                    <a:gd name="T42" fmla="*/ 6 w 48"/>
                    <a:gd name="T43" fmla="*/ 58 h 72"/>
                    <a:gd name="T44" fmla="*/ 4 w 48"/>
                    <a:gd name="T45" fmla="*/ 60 h 72"/>
                    <a:gd name="T46" fmla="*/ 2 w 48"/>
                    <a:gd name="T47" fmla="*/ 62 h 72"/>
                    <a:gd name="T48" fmla="*/ 2 w 48"/>
                    <a:gd name="T49" fmla="*/ 66 h 72"/>
                    <a:gd name="T50" fmla="*/ 0 w 48"/>
                    <a:gd name="T51" fmla="*/ 68 h 72"/>
                    <a:gd name="T52" fmla="*/ 2 w 48"/>
                    <a:gd name="T53" fmla="*/ 70 h 72"/>
                    <a:gd name="T54" fmla="*/ 4 w 48"/>
                    <a:gd name="T55" fmla="*/ 72 h 72"/>
                    <a:gd name="T56" fmla="*/ 8 w 48"/>
                    <a:gd name="T57" fmla="*/ 72 h 72"/>
                    <a:gd name="T58" fmla="*/ 12 w 48"/>
                    <a:gd name="T59" fmla="*/ 70 h 72"/>
                    <a:gd name="T60" fmla="*/ 14 w 48"/>
                    <a:gd name="T61" fmla="*/ 66 h 72"/>
                    <a:gd name="T62" fmla="*/ 14 w 48"/>
                    <a:gd name="T63" fmla="*/ 66 h 72"/>
                    <a:gd name="T64" fmla="*/ 16 w 48"/>
                    <a:gd name="T65" fmla="*/ 68 h 72"/>
                    <a:gd name="T66" fmla="*/ 18 w 48"/>
                    <a:gd name="T67" fmla="*/ 68 h 72"/>
                    <a:gd name="T68" fmla="*/ 20 w 48"/>
                    <a:gd name="T69" fmla="*/ 68 h 72"/>
                    <a:gd name="T70" fmla="*/ 22 w 48"/>
                    <a:gd name="T71" fmla="*/ 68 h 72"/>
                    <a:gd name="T72" fmla="*/ 22 w 48"/>
                    <a:gd name="T73" fmla="*/ 68 h 72"/>
                    <a:gd name="T74" fmla="*/ 22 w 48"/>
                    <a:gd name="T75" fmla="*/ 70 h 72"/>
                    <a:gd name="T76" fmla="*/ 28 w 48"/>
                    <a:gd name="T77" fmla="*/ 70 h 72"/>
                    <a:gd name="T78" fmla="*/ 30 w 48"/>
                    <a:gd name="T79" fmla="*/ 68 h 72"/>
                    <a:gd name="T80" fmla="*/ 34 w 48"/>
                    <a:gd name="T81" fmla="*/ 64 h 72"/>
                    <a:gd name="T82" fmla="*/ 36 w 48"/>
                    <a:gd name="T83" fmla="*/ 56 h 72"/>
                    <a:gd name="T84" fmla="*/ 38 w 48"/>
                    <a:gd name="T85" fmla="*/ 50 h 72"/>
                    <a:gd name="T86" fmla="*/ 44 w 48"/>
                    <a:gd name="T87" fmla="*/ 42 h 72"/>
                    <a:gd name="T88" fmla="*/ 46 w 48"/>
                    <a:gd name="T89" fmla="*/ 40 h 72"/>
                    <a:gd name="T90" fmla="*/ 48 w 48"/>
                    <a:gd name="T91" fmla="*/ 34 h 72"/>
                    <a:gd name="T92" fmla="*/ 48 w 48"/>
                    <a:gd name="T93" fmla="*/ 32 h 72"/>
                    <a:gd name="T94" fmla="*/ 46 w 48"/>
                    <a:gd name="T95" fmla="*/ 26 h 72"/>
                    <a:gd name="T96" fmla="*/ 44 w 48"/>
                    <a:gd name="T97" fmla="*/ 20 h 72"/>
                    <a:gd name="T98" fmla="*/ 36 w 48"/>
                    <a:gd name="T99" fmla="*/ 18 h 7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8" h="72">
                      <a:moveTo>
                        <a:pt x="36" y="18"/>
                      </a:moveTo>
                      <a:lnTo>
                        <a:pt x="36" y="16"/>
                      </a:lnTo>
                      <a:lnTo>
                        <a:pt x="34" y="14"/>
                      </a:lnTo>
                      <a:lnTo>
                        <a:pt x="34" y="12"/>
                      </a:lnTo>
                      <a:lnTo>
                        <a:pt x="34" y="10"/>
                      </a:lnTo>
                      <a:lnTo>
                        <a:pt x="32" y="8"/>
                      </a:lnTo>
                      <a:lnTo>
                        <a:pt x="32" y="6"/>
                      </a:lnTo>
                      <a:lnTo>
                        <a:pt x="30" y="6"/>
                      </a:lnTo>
                      <a:lnTo>
                        <a:pt x="28" y="6"/>
                      </a:lnTo>
                      <a:lnTo>
                        <a:pt x="26" y="6"/>
                      </a:lnTo>
                      <a:lnTo>
                        <a:pt x="24" y="6"/>
                      </a:lnTo>
                      <a:lnTo>
                        <a:pt x="22" y="6"/>
                      </a:lnTo>
                      <a:lnTo>
                        <a:pt x="22" y="4"/>
                      </a:lnTo>
                      <a:lnTo>
                        <a:pt x="20" y="4"/>
                      </a:lnTo>
                      <a:lnTo>
                        <a:pt x="18" y="4"/>
                      </a:lnTo>
                      <a:lnTo>
                        <a:pt x="14" y="2"/>
                      </a:lnTo>
                      <a:lnTo>
                        <a:pt x="12" y="2"/>
                      </a:lnTo>
                      <a:lnTo>
                        <a:pt x="12" y="0"/>
                      </a:lnTo>
                      <a:lnTo>
                        <a:pt x="10" y="2"/>
                      </a:lnTo>
                      <a:lnTo>
                        <a:pt x="10" y="4"/>
                      </a:lnTo>
                      <a:lnTo>
                        <a:pt x="10" y="6"/>
                      </a:lnTo>
                      <a:lnTo>
                        <a:pt x="10" y="8"/>
                      </a:lnTo>
                      <a:lnTo>
                        <a:pt x="8" y="10"/>
                      </a:lnTo>
                      <a:lnTo>
                        <a:pt x="6" y="10"/>
                      </a:lnTo>
                      <a:lnTo>
                        <a:pt x="6" y="12"/>
                      </a:lnTo>
                      <a:lnTo>
                        <a:pt x="4" y="14"/>
                      </a:lnTo>
                      <a:lnTo>
                        <a:pt x="2" y="16"/>
                      </a:lnTo>
                      <a:lnTo>
                        <a:pt x="2" y="18"/>
                      </a:lnTo>
                      <a:lnTo>
                        <a:pt x="2" y="20"/>
                      </a:lnTo>
                      <a:lnTo>
                        <a:pt x="2" y="22"/>
                      </a:lnTo>
                      <a:lnTo>
                        <a:pt x="2" y="26"/>
                      </a:lnTo>
                      <a:lnTo>
                        <a:pt x="2" y="30"/>
                      </a:lnTo>
                      <a:lnTo>
                        <a:pt x="2" y="32"/>
                      </a:lnTo>
                      <a:lnTo>
                        <a:pt x="4" y="34"/>
                      </a:lnTo>
                      <a:lnTo>
                        <a:pt x="4" y="36"/>
                      </a:lnTo>
                      <a:lnTo>
                        <a:pt x="6" y="38"/>
                      </a:lnTo>
                      <a:lnTo>
                        <a:pt x="8" y="40"/>
                      </a:lnTo>
                      <a:lnTo>
                        <a:pt x="10" y="42"/>
                      </a:lnTo>
                      <a:lnTo>
                        <a:pt x="10" y="44"/>
                      </a:lnTo>
                      <a:lnTo>
                        <a:pt x="10" y="46"/>
                      </a:lnTo>
                      <a:lnTo>
                        <a:pt x="8" y="48"/>
                      </a:lnTo>
                      <a:lnTo>
                        <a:pt x="6" y="48"/>
                      </a:lnTo>
                      <a:lnTo>
                        <a:pt x="6" y="50"/>
                      </a:lnTo>
                      <a:lnTo>
                        <a:pt x="6" y="52"/>
                      </a:lnTo>
                      <a:lnTo>
                        <a:pt x="6" y="54"/>
                      </a:lnTo>
                      <a:lnTo>
                        <a:pt x="6" y="56"/>
                      </a:lnTo>
                      <a:lnTo>
                        <a:pt x="6" y="58"/>
                      </a:lnTo>
                      <a:lnTo>
                        <a:pt x="6" y="60"/>
                      </a:lnTo>
                      <a:lnTo>
                        <a:pt x="4" y="60"/>
                      </a:lnTo>
                      <a:lnTo>
                        <a:pt x="4" y="62"/>
                      </a:lnTo>
                      <a:lnTo>
                        <a:pt x="2" y="62"/>
                      </a:lnTo>
                      <a:lnTo>
                        <a:pt x="2" y="64"/>
                      </a:lnTo>
                      <a:lnTo>
                        <a:pt x="2" y="66"/>
                      </a:lnTo>
                      <a:lnTo>
                        <a:pt x="0" y="66"/>
                      </a:lnTo>
                      <a:lnTo>
                        <a:pt x="0" y="68"/>
                      </a:lnTo>
                      <a:lnTo>
                        <a:pt x="2" y="70"/>
                      </a:lnTo>
                      <a:lnTo>
                        <a:pt x="4" y="70"/>
                      </a:lnTo>
                      <a:lnTo>
                        <a:pt x="4" y="72"/>
                      </a:lnTo>
                      <a:lnTo>
                        <a:pt x="6" y="72"/>
                      </a:lnTo>
                      <a:lnTo>
                        <a:pt x="8" y="72"/>
                      </a:lnTo>
                      <a:lnTo>
                        <a:pt x="10" y="70"/>
                      </a:lnTo>
                      <a:lnTo>
                        <a:pt x="12" y="70"/>
                      </a:lnTo>
                      <a:lnTo>
                        <a:pt x="12" y="68"/>
                      </a:lnTo>
                      <a:lnTo>
                        <a:pt x="14" y="66"/>
                      </a:lnTo>
                      <a:lnTo>
                        <a:pt x="16" y="68"/>
                      </a:lnTo>
                      <a:lnTo>
                        <a:pt x="18" y="68"/>
                      </a:lnTo>
                      <a:lnTo>
                        <a:pt x="20" y="68"/>
                      </a:lnTo>
                      <a:lnTo>
                        <a:pt x="22" y="68"/>
                      </a:lnTo>
                      <a:lnTo>
                        <a:pt x="22" y="70"/>
                      </a:lnTo>
                      <a:lnTo>
                        <a:pt x="24" y="70"/>
                      </a:lnTo>
                      <a:lnTo>
                        <a:pt x="28" y="70"/>
                      </a:lnTo>
                      <a:lnTo>
                        <a:pt x="28" y="68"/>
                      </a:lnTo>
                      <a:lnTo>
                        <a:pt x="30" y="68"/>
                      </a:lnTo>
                      <a:lnTo>
                        <a:pt x="32" y="66"/>
                      </a:lnTo>
                      <a:lnTo>
                        <a:pt x="34" y="64"/>
                      </a:lnTo>
                      <a:lnTo>
                        <a:pt x="34" y="62"/>
                      </a:lnTo>
                      <a:lnTo>
                        <a:pt x="36" y="60"/>
                      </a:lnTo>
                      <a:lnTo>
                        <a:pt x="36" y="56"/>
                      </a:lnTo>
                      <a:lnTo>
                        <a:pt x="36" y="54"/>
                      </a:lnTo>
                      <a:lnTo>
                        <a:pt x="38" y="52"/>
                      </a:lnTo>
                      <a:lnTo>
                        <a:pt x="38" y="50"/>
                      </a:lnTo>
                      <a:lnTo>
                        <a:pt x="40" y="46"/>
                      </a:lnTo>
                      <a:lnTo>
                        <a:pt x="42" y="44"/>
                      </a:lnTo>
                      <a:lnTo>
                        <a:pt x="44" y="42"/>
                      </a:lnTo>
                      <a:lnTo>
                        <a:pt x="46" y="40"/>
                      </a:lnTo>
                      <a:lnTo>
                        <a:pt x="48" y="36"/>
                      </a:lnTo>
                      <a:lnTo>
                        <a:pt x="48" y="34"/>
                      </a:lnTo>
                      <a:lnTo>
                        <a:pt x="48" y="32"/>
                      </a:lnTo>
                      <a:lnTo>
                        <a:pt x="48" y="30"/>
                      </a:lnTo>
                      <a:lnTo>
                        <a:pt x="46" y="28"/>
                      </a:lnTo>
                      <a:lnTo>
                        <a:pt x="46" y="26"/>
                      </a:lnTo>
                      <a:lnTo>
                        <a:pt x="46" y="24"/>
                      </a:lnTo>
                      <a:lnTo>
                        <a:pt x="44" y="22"/>
                      </a:lnTo>
                      <a:lnTo>
                        <a:pt x="44" y="20"/>
                      </a:lnTo>
                      <a:lnTo>
                        <a:pt x="36" y="1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36" name="Freeform 28"/>
                <p:cNvSpPr>
                  <a:spLocks noChangeAspect="1"/>
                </p:cNvSpPr>
                <p:nvPr/>
              </p:nvSpPr>
              <p:spPr bwMode="gray">
                <a:xfrm>
                  <a:off x="359" y="1358"/>
                  <a:ext cx="32" cy="14"/>
                </a:xfrm>
                <a:custGeom>
                  <a:avLst/>
                  <a:gdLst>
                    <a:gd name="T0" fmla="*/ 28 w 32"/>
                    <a:gd name="T1" fmla="*/ 0 h 14"/>
                    <a:gd name="T2" fmla="*/ 26 w 32"/>
                    <a:gd name="T3" fmla="*/ 0 h 14"/>
                    <a:gd name="T4" fmla="*/ 24 w 32"/>
                    <a:gd name="T5" fmla="*/ 2 h 14"/>
                    <a:gd name="T6" fmla="*/ 18 w 32"/>
                    <a:gd name="T7" fmla="*/ 2 h 14"/>
                    <a:gd name="T8" fmla="*/ 16 w 32"/>
                    <a:gd name="T9" fmla="*/ 4 h 14"/>
                    <a:gd name="T10" fmla="*/ 14 w 32"/>
                    <a:gd name="T11" fmla="*/ 4 h 14"/>
                    <a:gd name="T12" fmla="*/ 14 w 32"/>
                    <a:gd name="T13" fmla="*/ 4 h 14"/>
                    <a:gd name="T14" fmla="*/ 14 w 32"/>
                    <a:gd name="T15" fmla="*/ 4 h 14"/>
                    <a:gd name="T16" fmla="*/ 14 w 32"/>
                    <a:gd name="T17" fmla="*/ 4 h 14"/>
                    <a:gd name="T18" fmla="*/ 14 w 32"/>
                    <a:gd name="T19" fmla="*/ 4 h 14"/>
                    <a:gd name="T20" fmla="*/ 14 w 32"/>
                    <a:gd name="T21" fmla="*/ 6 h 14"/>
                    <a:gd name="T22" fmla="*/ 12 w 32"/>
                    <a:gd name="T23" fmla="*/ 6 h 14"/>
                    <a:gd name="T24" fmla="*/ 10 w 32"/>
                    <a:gd name="T25" fmla="*/ 6 h 14"/>
                    <a:gd name="T26" fmla="*/ 6 w 32"/>
                    <a:gd name="T27" fmla="*/ 8 h 14"/>
                    <a:gd name="T28" fmla="*/ 4 w 32"/>
                    <a:gd name="T29" fmla="*/ 10 h 14"/>
                    <a:gd name="T30" fmla="*/ 2 w 32"/>
                    <a:gd name="T31" fmla="*/ 10 h 14"/>
                    <a:gd name="T32" fmla="*/ 0 w 32"/>
                    <a:gd name="T33" fmla="*/ 12 h 14"/>
                    <a:gd name="T34" fmla="*/ 0 w 32"/>
                    <a:gd name="T35" fmla="*/ 12 h 14"/>
                    <a:gd name="T36" fmla="*/ 0 w 32"/>
                    <a:gd name="T37" fmla="*/ 12 h 14"/>
                    <a:gd name="T38" fmla="*/ 0 w 32"/>
                    <a:gd name="T39" fmla="*/ 14 h 14"/>
                    <a:gd name="T40" fmla="*/ 2 w 32"/>
                    <a:gd name="T41" fmla="*/ 14 h 14"/>
                    <a:gd name="T42" fmla="*/ 2 w 32"/>
                    <a:gd name="T43" fmla="*/ 14 h 14"/>
                    <a:gd name="T44" fmla="*/ 4 w 32"/>
                    <a:gd name="T45" fmla="*/ 14 h 14"/>
                    <a:gd name="T46" fmla="*/ 6 w 32"/>
                    <a:gd name="T47" fmla="*/ 14 h 14"/>
                    <a:gd name="T48" fmla="*/ 8 w 32"/>
                    <a:gd name="T49" fmla="*/ 14 h 14"/>
                    <a:gd name="T50" fmla="*/ 14 w 32"/>
                    <a:gd name="T51" fmla="*/ 12 h 14"/>
                    <a:gd name="T52" fmla="*/ 16 w 32"/>
                    <a:gd name="T53" fmla="*/ 10 h 14"/>
                    <a:gd name="T54" fmla="*/ 18 w 32"/>
                    <a:gd name="T55" fmla="*/ 10 h 14"/>
                    <a:gd name="T56" fmla="*/ 20 w 32"/>
                    <a:gd name="T57" fmla="*/ 10 h 14"/>
                    <a:gd name="T58" fmla="*/ 22 w 32"/>
                    <a:gd name="T59" fmla="*/ 10 h 14"/>
                    <a:gd name="T60" fmla="*/ 24 w 32"/>
                    <a:gd name="T61" fmla="*/ 12 h 14"/>
                    <a:gd name="T62" fmla="*/ 26 w 32"/>
                    <a:gd name="T63" fmla="*/ 12 h 14"/>
                    <a:gd name="T64" fmla="*/ 28 w 32"/>
                    <a:gd name="T65" fmla="*/ 12 h 14"/>
                    <a:gd name="T66" fmla="*/ 30 w 32"/>
                    <a:gd name="T67" fmla="*/ 10 h 14"/>
                    <a:gd name="T68" fmla="*/ 30 w 32"/>
                    <a:gd name="T69" fmla="*/ 10 h 14"/>
                    <a:gd name="T70" fmla="*/ 32 w 32"/>
                    <a:gd name="T71" fmla="*/ 8 h 14"/>
                    <a:gd name="T72" fmla="*/ 32 w 32"/>
                    <a:gd name="T73" fmla="*/ 6 h 14"/>
                    <a:gd name="T74" fmla="*/ 32 w 32"/>
                    <a:gd name="T75" fmla="*/ 4 h 14"/>
                    <a:gd name="T76" fmla="*/ 32 w 32"/>
                    <a:gd name="T77" fmla="*/ 4 h 14"/>
                    <a:gd name="T78" fmla="*/ 30 w 32"/>
                    <a:gd name="T79" fmla="*/ 2 h 14"/>
                    <a:gd name="T80" fmla="*/ 30 w 32"/>
                    <a:gd name="T81" fmla="*/ 2 h 14"/>
                    <a:gd name="T82" fmla="*/ 28 w 32"/>
                    <a:gd name="T83" fmla="*/ 0 h 14"/>
                    <a:gd name="T84" fmla="*/ 28 w 32"/>
                    <a:gd name="T85" fmla="*/ 0 h 14"/>
                    <a:gd name="T86" fmla="*/ 28 w 32"/>
                    <a:gd name="T87" fmla="*/ 0 h 1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2" h="14">
                      <a:moveTo>
                        <a:pt x="28" y="0"/>
                      </a:moveTo>
                      <a:lnTo>
                        <a:pt x="26" y="0"/>
                      </a:lnTo>
                      <a:lnTo>
                        <a:pt x="24" y="2"/>
                      </a:lnTo>
                      <a:lnTo>
                        <a:pt x="18" y="2"/>
                      </a:lnTo>
                      <a:lnTo>
                        <a:pt x="16" y="4"/>
                      </a:lnTo>
                      <a:lnTo>
                        <a:pt x="14" y="4"/>
                      </a:lnTo>
                      <a:lnTo>
                        <a:pt x="14" y="6"/>
                      </a:lnTo>
                      <a:lnTo>
                        <a:pt x="12" y="6"/>
                      </a:lnTo>
                      <a:lnTo>
                        <a:pt x="10" y="6"/>
                      </a:lnTo>
                      <a:lnTo>
                        <a:pt x="6" y="8"/>
                      </a:lnTo>
                      <a:lnTo>
                        <a:pt x="4" y="10"/>
                      </a:lnTo>
                      <a:lnTo>
                        <a:pt x="2" y="10"/>
                      </a:lnTo>
                      <a:lnTo>
                        <a:pt x="0" y="12"/>
                      </a:lnTo>
                      <a:lnTo>
                        <a:pt x="0" y="14"/>
                      </a:lnTo>
                      <a:lnTo>
                        <a:pt x="2" y="14"/>
                      </a:lnTo>
                      <a:lnTo>
                        <a:pt x="4" y="14"/>
                      </a:lnTo>
                      <a:lnTo>
                        <a:pt x="6" y="14"/>
                      </a:lnTo>
                      <a:lnTo>
                        <a:pt x="8" y="14"/>
                      </a:lnTo>
                      <a:lnTo>
                        <a:pt x="14" y="12"/>
                      </a:lnTo>
                      <a:lnTo>
                        <a:pt x="16" y="10"/>
                      </a:lnTo>
                      <a:lnTo>
                        <a:pt x="18" y="10"/>
                      </a:lnTo>
                      <a:lnTo>
                        <a:pt x="20" y="10"/>
                      </a:lnTo>
                      <a:lnTo>
                        <a:pt x="22" y="10"/>
                      </a:lnTo>
                      <a:lnTo>
                        <a:pt x="24" y="12"/>
                      </a:lnTo>
                      <a:lnTo>
                        <a:pt x="26" y="12"/>
                      </a:lnTo>
                      <a:lnTo>
                        <a:pt x="28" y="12"/>
                      </a:lnTo>
                      <a:lnTo>
                        <a:pt x="30" y="10"/>
                      </a:lnTo>
                      <a:lnTo>
                        <a:pt x="32" y="8"/>
                      </a:lnTo>
                      <a:lnTo>
                        <a:pt x="32" y="6"/>
                      </a:lnTo>
                      <a:lnTo>
                        <a:pt x="32" y="4"/>
                      </a:lnTo>
                      <a:lnTo>
                        <a:pt x="30" y="2"/>
                      </a:lnTo>
                      <a:lnTo>
                        <a:pt x="28"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37" name="Freeform 29"/>
                <p:cNvSpPr>
                  <a:spLocks noChangeAspect="1"/>
                </p:cNvSpPr>
                <p:nvPr/>
              </p:nvSpPr>
              <p:spPr bwMode="gray">
                <a:xfrm>
                  <a:off x="559" y="1308"/>
                  <a:ext cx="42" cy="16"/>
                </a:xfrm>
                <a:custGeom>
                  <a:avLst/>
                  <a:gdLst>
                    <a:gd name="T0" fmla="*/ 34 w 42"/>
                    <a:gd name="T1" fmla="*/ 0 h 16"/>
                    <a:gd name="T2" fmla="*/ 30 w 42"/>
                    <a:gd name="T3" fmla="*/ 2 h 16"/>
                    <a:gd name="T4" fmla="*/ 30 w 42"/>
                    <a:gd name="T5" fmla="*/ 2 h 16"/>
                    <a:gd name="T6" fmla="*/ 30 w 42"/>
                    <a:gd name="T7" fmla="*/ 2 h 16"/>
                    <a:gd name="T8" fmla="*/ 28 w 42"/>
                    <a:gd name="T9" fmla="*/ 2 h 16"/>
                    <a:gd name="T10" fmla="*/ 26 w 42"/>
                    <a:gd name="T11" fmla="*/ 0 h 16"/>
                    <a:gd name="T12" fmla="*/ 24 w 42"/>
                    <a:gd name="T13" fmla="*/ 0 h 16"/>
                    <a:gd name="T14" fmla="*/ 24 w 42"/>
                    <a:gd name="T15" fmla="*/ 0 h 16"/>
                    <a:gd name="T16" fmla="*/ 22 w 42"/>
                    <a:gd name="T17" fmla="*/ 4 h 16"/>
                    <a:gd name="T18" fmla="*/ 22 w 42"/>
                    <a:gd name="T19" fmla="*/ 6 h 16"/>
                    <a:gd name="T20" fmla="*/ 20 w 42"/>
                    <a:gd name="T21" fmla="*/ 8 h 16"/>
                    <a:gd name="T22" fmla="*/ 18 w 42"/>
                    <a:gd name="T23" fmla="*/ 10 h 16"/>
                    <a:gd name="T24" fmla="*/ 18 w 42"/>
                    <a:gd name="T25" fmla="*/ 10 h 16"/>
                    <a:gd name="T26" fmla="*/ 16 w 42"/>
                    <a:gd name="T27" fmla="*/ 10 h 16"/>
                    <a:gd name="T28" fmla="*/ 16 w 42"/>
                    <a:gd name="T29" fmla="*/ 6 h 16"/>
                    <a:gd name="T30" fmla="*/ 16 w 42"/>
                    <a:gd name="T31" fmla="*/ 4 h 16"/>
                    <a:gd name="T32" fmla="*/ 16 w 42"/>
                    <a:gd name="T33" fmla="*/ 4 h 16"/>
                    <a:gd name="T34" fmla="*/ 16 w 42"/>
                    <a:gd name="T35" fmla="*/ 4 h 16"/>
                    <a:gd name="T36" fmla="*/ 14 w 42"/>
                    <a:gd name="T37" fmla="*/ 4 h 16"/>
                    <a:gd name="T38" fmla="*/ 12 w 42"/>
                    <a:gd name="T39" fmla="*/ 4 h 16"/>
                    <a:gd name="T40" fmla="*/ 8 w 42"/>
                    <a:gd name="T41" fmla="*/ 6 h 16"/>
                    <a:gd name="T42" fmla="*/ 6 w 42"/>
                    <a:gd name="T43" fmla="*/ 8 h 16"/>
                    <a:gd name="T44" fmla="*/ 6 w 42"/>
                    <a:gd name="T45" fmla="*/ 8 h 16"/>
                    <a:gd name="T46" fmla="*/ 2 w 42"/>
                    <a:gd name="T47" fmla="*/ 12 h 16"/>
                    <a:gd name="T48" fmla="*/ 0 w 42"/>
                    <a:gd name="T49" fmla="*/ 14 h 16"/>
                    <a:gd name="T50" fmla="*/ 0 w 42"/>
                    <a:gd name="T51" fmla="*/ 16 h 16"/>
                    <a:gd name="T52" fmla="*/ 4 w 42"/>
                    <a:gd name="T53" fmla="*/ 16 h 16"/>
                    <a:gd name="T54" fmla="*/ 6 w 42"/>
                    <a:gd name="T55" fmla="*/ 16 h 16"/>
                    <a:gd name="T56" fmla="*/ 6 w 42"/>
                    <a:gd name="T57" fmla="*/ 16 h 16"/>
                    <a:gd name="T58" fmla="*/ 6 w 42"/>
                    <a:gd name="T59" fmla="*/ 16 h 16"/>
                    <a:gd name="T60" fmla="*/ 10 w 42"/>
                    <a:gd name="T61" fmla="*/ 16 h 16"/>
                    <a:gd name="T62" fmla="*/ 18 w 42"/>
                    <a:gd name="T63" fmla="*/ 16 h 16"/>
                    <a:gd name="T64" fmla="*/ 22 w 42"/>
                    <a:gd name="T65" fmla="*/ 16 h 16"/>
                    <a:gd name="T66" fmla="*/ 24 w 42"/>
                    <a:gd name="T67" fmla="*/ 14 h 16"/>
                    <a:gd name="T68" fmla="*/ 26 w 42"/>
                    <a:gd name="T69" fmla="*/ 12 h 16"/>
                    <a:gd name="T70" fmla="*/ 26 w 42"/>
                    <a:gd name="T71" fmla="*/ 10 h 16"/>
                    <a:gd name="T72" fmla="*/ 28 w 42"/>
                    <a:gd name="T73" fmla="*/ 10 h 16"/>
                    <a:gd name="T74" fmla="*/ 30 w 42"/>
                    <a:gd name="T75" fmla="*/ 10 h 16"/>
                    <a:gd name="T76" fmla="*/ 30 w 42"/>
                    <a:gd name="T77" fmla="*/ 10 h 16"/>
                    <a:gd name="T78" fmla="*/ 30 w 42"/>
                    <a:gd name="T79" fmla="*/ 8 h 16"/>
                    <a:gd name="T80" fmla="*/ 32 w 42"/>
                    <a:gd name="T81" fmla="*/ 8 h 16"/>
                    <a:gd name="T82" fmla="*/ 34 w 42"/>
                    <a:gd name="T83" fmla="*/ 8 h 16"/>
                    <a:gd name="T84" fmla="*/ 38 w 42"/>
                    <a:gd name="T85" fmla="*/ 6 h 16"/>
                    <a:gd name="T86" fmla="*/ 40 w 42"/>
                    <a:gd name="T87" fmla="*/ 6 h 16"/>
                    <a:gd name="T88" fmla="*/ 40 w 42"/>
                    <a:gd name="T89" fmla="*/ 6 h 16"/>
                    <a:gd name="T90" fmla="*/ 42 w 42"/>
                    <a:gd name="T91" fmla="*/ 4 h 16"/>
                    <a:gd name="T92" fmla="*/ 42 w 42"/>
                    <a:gd name="T93" fmla="*/ 2 h 16"/>
                    <a:gd name="T94" fmla="*/ 42 w 42"/>
                    <a:gd name="T95" fmla="*/ 0 h 16"/>
                    <a:gd name="T96" fmla="*/ 42 w 42"/>
                    <a:gd name="T97" fmla="*/ 2 h 16"/>
                    <a:gd name="T98" fmla="*/ 40 w 42"/>
                    <a:gd name="T99" fmla="*/ 2 h 16"/>
                    <a:gd name="T100" fmla="*/ 38 w 42"/>
                    <a:gd name="T101" fmla="*/ 2 h 16"/>
                    <a:gd name="T102" fmla="*/ 38 w 42"/>
                    <a:gd name="T103" fmla="*/ 2 h 16"/>
                    <a:gd name="T104" fmla="*/ 36 w 42"/>
                    <a:gd name="T105" fmla="*/ 0 h 16"/>
                    <a:gd name="T106" fmla="*/ 34 w 42"/>
                    <a:gd name="T107" fmla="*/ 0 h 16"/>
                    <a:gd name="T108" fmla="*/ 34 w 42"/>
                    <a:gd name="T109" fmla="*/ 0 h 1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2" h="16">
                      <a:moveTo>
                        <a:pt x="34" y="0"/>
                      </a:moveTo>
                      <a:lnTo>
                        <a:pt x="34" y="0"/>
                      </a:lnTo>
                      <a:lnTo>
                        <a:pt x="32" y="0"/>
                      </a:lnTo>
                      <a:lnTo>
                        <a:pt x="30" y="2"/>
                      </a:lnTo>
                      <a:lnTo>
                        <a:pt x="28" y="2"/>
                      </a:lnTo>
                      <a:lnTo>
                        <a:pt x="28" y="0"/>
                      </a:lnTo>
                      <a:lnTo>
                        <a:pt x="26" y="0"/>
                      </a:lnTo>
                      <a:lnTo>
                        <a:pt x="24" y="0"/>
                      </a:lnTo>
                      <a:lnTo>
                        <a:pt x="22" y="2"/>
                      </a:lnTo>
                      <a:lnTo>
                        <a:pt x="22" y="4"/>
                      </a:lnTo>
                      <a:lnTo>
                        <a:pt x="22" y="6"/>
                      </a:lnTo>
                      <a:lnTo>
                        <a:pt x="20" y="8"/>
                      </a:lnTo>
                      <a:lnTo>
                        <a:pt x="18" y="10"/>
                      </a:lnTo>
                      <a:lnTo>
                        <a:pt x="16" y="10"/>
                      </a:lnTo>
                      <a:lnTo>
                        <a:pt x="16" y="8"/>
                      </a:lnTo>
                      <a:lnTo>
                        <a:pt x="16" y="6"/>
                      </a:lnTo>
                      <a:lnTo>
                        <a:pt x="16" y="4"/>
                      </a:lnTo>
                      <a:lnTo>
                        <a:pt x="14" y="4"/>
                      </a:lnTo>
                      <a:lnTo>
                        <a:pt x="12" y="4"/>
                      </a:lnTo>
                      <a:lnTo>
                        <a:pt x="10" y="4"/>
                      </a:lnTo>
                      <a:lnTo>
                        <a:pt x="8" y="6"/>
                      </a:lnTo>
                      <a:lnTo>
                        <a:pt x="6" y="6"/>
                      </a:lnTo>
                      <a:lnTo>
                        <a:pt x="6" y="8"/>
                      </a:lnTo>
                      <a:lnTo>
                        <a:pt x="4" y="10"/>
                      </a:lnTo>
                      <a:lnTo>
                        <a:pt x="2" y="12"/>
                      </a:lnTo>
                      <a:lnTo>
                        <a:pt x="0" y="12"/>
                      </a:lnTo>
                      <a:lnTo>
                        <a:pt x="0" y="14"/>
                      </a:lnTo>
                      <a:lnTo>
                        <a:pt x="0" y="16"/>
                      </a:lnTo>
                      <a:lnTo>
                        <a:pt x="2" y="16"/>
                      </a:lnTo>
                      <a:lnTo>
                        <a:pt x="4" y="16"/>
                      </a:lnTo>
                      <a:lnTo>
                        <a:pt x="6" y="16"/>
                      </a:lnTo>
                      <a:lnTo>
                        <a:pt x="8" y="16"/>
                      </a:lnTo>
                      <a:lnTo>
                        <a:pt x="10" y="16"/>
                      </a:lnTo>
                      <a:lnTo>
                        <a:pt x="12" y="16"/>
                      </a:lnTo>
                      <a:lnTo>
                        <a:pt x="18" y="16"/>
                      </a:lnTo>
                      <a:lnTo>
                        <a:pt x="20" y="16"/>
                      </a:lnTo>
                      <a:lnTo>
                        <a:pt x="22" y="16"/>
                      </a:lnTo>
                      <a:lnTo>
                        <a:pt x="24" y="14"/>
                      </a:lnTo>
                      <a:lnTo>
                        <a:pt x="24" y="12"/>
                      </a:lnTo>
                      <a:lnTo>
                        <a:pt x="26" y="12"/>
                      </a:lnTo>
                      <a:lnTo>
                        <a:pt x="26" y="10"/>
                      </a:lnTo>
                      <a:lnTo>
                        <a:pt x="28" y="10"/>
                      </a:lnTo>
                      <a:lnTo>
                        <a:pt x="30" y="10"/>
                      </a:lnTo>
                      <a:lnTo>
                        <a:pt x="30" y="8"/>
                      </a:lnTo>
                      <a:lnTo>
                        <a:pt x="32" y="8"/>
                      </a:lnTo>
                      <a:lnTo>
                        <a:pt x="34" y="8"/>
                      </a:lnTo>
                      <a:lnTo>
                        <a:pt x="36" y="8"/>
                      </a:lnTo>
                      <a:lnTo>
                        <a:pt x="38" y="6"/>
                      </a:lnTo>
                      <a:lnTo>
                        <a:pt x="40" y="6"/>
                      </a:lnTo>
                      <a:lnTo>
                        <a:pt x="42" y="4"/>
                      </a:lnTo>
                      <a:lnTo>
                        <a:pt x="42" y="2"/>
                      </a:lnTo>
                      <a:lnTo>
                        <a:pt x="42" y="0"/>
                      </a:lnTo>
                      <a:lnTo>
                        <a:pt x="42" y="2"/>
                      </a:lnTo>
                      <a:lnTo>
                        <a:pt x="40" y="2"/>
                      </a:lnTo>
                      <a:lnTo>
                        <a:pt x="38" y="2"/>
                      </a:lnTo>
                      <a:lnTo>
                        <a:pt x="36" y="0"/>
                      </a:lnTo>
                      <a:lnTo>
                        <a:pt x="34"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38" name="Freeform 30"/>
                <p:cNvSpPr>
                  <a:spLocks noChangeAspect="1"/>
                </p:cNvSpPr>
                <p:nvPr/>
              </p:nvSpPr>
              <p:spPr bwMode="gray">
                <a:xfrm>
                  <a:off x="599" y="1298"/>
                  <a:ext cx="20" cy="10"/>
                </a:xfrm>
                <a:custGeom>
                  <a:avLst/>
                  <a:gdLst>
                    <a:gd name="T0" fmla="*/ 10 w 20"/>
                    <a:gd name="T1" fmla="*/ 2 h 10"/>
                    <a:gd name="T2" fmla="*/ 8 w 20"/>
                    <a:gd name="T3" fmla="*/ 2 h 10"/>
                    <a:gd name="T4" fmla="*/ 6 w 20"/>
                    <a:gd name="T5" fmla="*/ 4 h 10"/>
                    <a:gd name="T6" fmla="*/ 4 w 20"/>
                    <a:gd name="T7" fmla="*/ 4 h 10"/>
                    <a:gd name="T8" fmla="*/ 2 w 20"/>
                    <a:gd name="T9" fmla="*/ 4 h 10"/>
                    <a:gd name="T10" fmla="*/ 0 w 20"/>
                    <a:gd name="T11" fmla="*/ 6 h 10"/>
                    <a:gd name="T12" fmla="*/ 0 w 20"/>
                    <a:gd name="T13" fmla="*/ 6 h 10"/>
                    <a:gd name="T14" fmla="*/ 0 w 20"/>
                    <a:gd name="T15" fmla="*/ 8 h 10"/>
                    <a:gd name="T16" fmla="*/ 0 w 20"/>
                    <a:gd name="T17" fmla="*/ 8 h 10"/>
                    <a:gd name="T18" fmla="*/ 0 w 20"/>
                    <a:gd name="T19" fmla="*/ 8 h 10"/>
                    <a:gd name="T20" fmla="*/ 2 w 20"/>
                    <a:gd name="T21" fmla="*/ 10 h 10"/>
                    <a:gd name="T22" fmla="*/ 4 w 20"/>
                    <a:gd name="T23" fmla="*/ 10 h 10"/>
                    <a:gd name="T24" fmla="*/ 6 w 20"/>
                    <a:gd name="T25" fmla="*/ 10 h 10"/>
                    <a:gd name="T26" fmla="*/ 8 w 20"/>
                    <a:gd name="T27" fmla="*/ 10 h 10"/>
                    <a:gd name="T28" fmla="*/ 10 w 20"/>
                    <a:gd name="T29" fmla="*/ 8 h 10"/>
                    <a:gd name="T30" fmla="*/ 12 w 20"/>
                    <a:gd name="T31" fmla="*/ 8 h 10"/>
                    <a:gd name="T32" fmla="*/ 12 w 20"/>
                    <a:gd name="T33" fmla="*/ 8 h 10"/>
                    <a:gd name="T34" fmla="*/ 14 w 20"/>
                    <a:gd name="T35" fmla="*/ 8 h 10"/>
                    <a:gd name="T36" fmla="*/ 14 w 20"/>
                    <a:gd name="T37" fmla="*/ 6 h 10"/>
                    <a:gd name="T38" fmla="*/ 14 w 20"/>
                    <a:gd name="T39" fmla="*/ 6 h 10"/>
                    <a:gd name="T40" fmla="*/ 14 w 20"/>
                    <a:gd name="T41" fmla="*/ 4 h 10"/>
                    <a:gd name="T42" fmla="*/ 14 w 20"/>
                    <a:gd name="T43" fmla="*/ 4 h 10"/>
                    <a:gd name="T44" fmla="*/ 14 w 20"/>
                    <a:gd name="T45" fmla="*/ 4 h 10"/>
                    <a:gd name="T46" fmla="*/ 14 w 20"/>
                    <a:gd name="T47" fmla="*/ 4 h 10"/>
                    <a:gd name="T48" fmla="*/ 16 w 20"/>
                    <a:gd name="T49" fmla="*/ 4 h 10"/>
                    <a:gd name="T50" fmla="*/ 16 w 20"/>
                    <a:gd name="T51" fmla="*/ 4 h 10"/>
                    <a:gd name="T52" fmla="*/ 18 w 20"/>
                    <a:gd name="T53" fmla="*/ 4 h 10"/>
                    <a:gd name="T54" fmla="*/ 18 w 20"/>
                    <a:gd name="T55" fmla="*/ 4 h 10"/>
                    <a:gd name="T56" fmla="*/ 20 w 20"/>
                    <a:gd name="T57" fmla="*/ 4 h 10"/>
                    <a:gd name="T58" fmla="*/ 20 w 20"/>
                    <a:gd name="T59" fmla="*/ 4 h 10"/>
                    <a:gd name="T60" fmla="*/ 20 w 20"/>
                    <a:gd name="T61" fmla="*/ 4 h 10"/>
                    <a:gd name="T62" fmla="*/ 20 w 20"/>
                    <a:gd name="T63" fmla="*/ 4 h 10"/>
                    <a:gd name="T64" fmla="*/ 18 w 20"/>
                    <a:gd name="T65" fmla="*/ 2 h 10"/>
                    <a:gd name="T66" fmla="*/ 18 w 20"/>
                    <a:gd name="T67" fmla="*/ 2 h 10"/>
                    <a:gd name="T68" fmla="*/ 16 w 20"/>
                    <a:gd name="T69" fmla="*/ 0 h 10"/>
                    <a:gd name="T70" fmla="*/ 16 w 20"/>
                    <a:gd name="T71" fmla="*/ 0 h 10"/>
                    <a:gd name="T72" fmla="*/ 14 w 20"/>
                    <a:gd name="T73" fmla="*/ 0 h 10"/>
                    <a:gd name="T74" fmla="*/ 12 w 20"/>
                    <a:gd name="T75" fmla="*/ 0 h 10"/>
                    <a:gd name="T76" fmla="*/ 10 w 20"/>
                    <a:gd name="T77" fmla="*/ 2 h 10"/>
                    <a:gd name="T78" fmla="*/ 10 w 20"/>
                    <a:gd name="T79" fmla="*/ 2 h 10"/>
                    <a:gd name="T80" fmla="*/ 10 w 20"/>
                    <a:gd name="T81" fmla="*/ 2 h 1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0" h="10">
                      <a:moveTo>
                        <a:pt x="10" y="2"/>
                      </a:moveTo>
                      <a:lnTo>
                        <a:pt x="8" y="2"/>
                      </a:lnTo>
                      <a:lnTo>
                        <a:pt x="6" y="4"/>
                      </a:lnTo>
                      <a:lnTo>
                        <a:pt x="4" y="4"/>
                      </a:lnTo>
                      <a:lnTo>
                        <a:pt x="2" y="4"/>
                      </a:lnTo>
                      <a:lnTo>
                        <a:pt x="0" y="6"/>
                      </a:lnTo>
                      <a:lnTo>
                        <a:pt x="0" y="8"/>
                      </a:lnTo>
                      <a:lnTo>
                        <a:pt x="2" y="10"/>
                      </a:lnTo>
                      <a:lnTo>
                        <a:pt x="4" y="10"/>
                      </a:lnTo>
                      <a:lnTo>
                        <a:pt x="6" y="10"/>
                      </a:lnTo>
                      <a:lnTo>
                        <a:pt x="8" y="10"/>
                      </a:lnTo>
                      <a:lnTo>
                        <a:pt x="10" y="8"/>
                      </a:lnTo>
                      <a:lnTo>
                        <a:pt x="12" y="8"/>
                      </a:lnTo>
                      <a:lnTo>
                        <a:pt x="14" y="8"/>
                      </a:lnTo>
                      <a:lnTo>
                        <a:pt x="14" y="6"/>
                      </a:lnTo>
                      <a:lnTo>
                        <a:pt x="14" y="4"/>
                      </a:lnTo>
                      <a:lnTo>
                        <a:pt x="16" y="4"/>
                      </a:lnTo>
                      <a:lnTo>
                        <a:pt x="18" y="4"/>
                      </a:lnTo>
                      <a:lnTo>
                        <a:pt x="20" y="4"/>
                      </a:lnTo>
                      <a:lnTo>
                        <a:pt x="18" y="2"/>
                      </a:lnTo>
                      <a:lnTo>
                        <a:pt x="16" y="0"/>
                      </a:lnTo>
                      <a:lnTo>
                        <a:pt x="14" y="0"/>
                      </a:lnTo>
                      <a:lnTo>
                        <a:pt x="12" y="0"/>
                      </a:lnTo>
                      <a:lnTo>
                        <a:pt x="10"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39" name="Freeform 31"/>
                <p:cNvSpPr>
                  <a:spLocks noChangeAspect="1"/>
                </p:cNvSpPr>
                <p:nvPr/>
              </p:nvSpPr>
              <p:spPr bwMode="gray">
                <a:xfrm>
                  <a:off x="823" y="1434"/>
                  <a:ext cx="48" cy="50"/>
                </a:xfrm>
                <a:custGeom>
                  <a:avLst/>
                  <a:gdLst>
                    <a:gd name="T0" fmla="*/ 36 w 48"/>
                    <a:gd name="T1" fmla="*/ 30 h 50"/>
                    <a:gd name="T2" fmla="*/ 36 w 48"/>
                    <a:gd name="T3" fmla="*/ 24 h 50"/>
                    <a:gd name="T4" fmla="*/ 36 w 48"/>
                    <a:gd name="T5" fmla="*/ 18 h 50"/>
                    <a:gd name="T6" fmla="*/ 36 w 48"/>
                    <a:gd name="T7" fmla="*/ 12 h 50"/>
                    <a:gd name="T8" fmla="*/ 34 w 48"/>
                    <a:gd name="T9" fmla="*/ 12 h 50"/>
                    <a:gd name="T10" fmla="*/ 26 w 48"/>
                    <a:gd name="T11" fmla="*/ 10 h 50"/>
                    <a:gd name="T12" fmla="*/ 22 w 48"/>
                    <a:gd name="T13" fmla="*/ 10 h 50"/>
                    <a:gd name="T14" fmla="*/ 16 w 48"/>
                    <a:gd name="T15" fmla="*/ 6 h 50"/>
                    <a:gd name="T16" fmla="*/ 10 w 48"/>
                    <a:gd name="T17" fmla="*/ 0 h 50"/>
                    <a:gd name="T18" fmla="*/ 6 w 48"/>
                    <a:gd name="T19" fmla="*/ 0 h 50"/>
                    <a:gd name="T20" fmla="*/ 2 w 48"/>
                    <a:gd name="T21" fmla="*/ 4 h 50"/>
                    <a:gd name="T22" fmla="*/ 0 w 48"/>
                    <a:gd name="T23" fmla="*/ 8 h 50"/>
                    <a:gd name="T24" fmla="*/ 4 w 48"/>
                    <a:gd name="T25" fmla="*/ 10 h 50"/>
                    <a:gd name="T26" fmla="*/ 6 w 48"/>
                    <a:gd name="T27" fmla="*/ 10 h 50"/>
                    <a:gd name="T28" fmla="*/ 8 w 48"/>
                    <a:gd name="T29" fmla="*/ 8 h 50"/>
                    <a:gd name="T30" fmla="*/ 10 w 48"/>
                    <a:gd name="T31" fmla="*/ 8 h 50"/>
                    <a:gd name="T32" fmla="*/ 10 w 48"/>
                    <a:gd name="T33" fmla="*/ 10 h 50"/>
                    <a:gd name="T34" fmla="*/ 8 w 48"/>
                    <a:gd name="T35" fmla="*/ 10 h 50"/>
                    <a:gd name="T36" fmla="*/ 8 w 48"/>
                    <a:gd name="T37" fmla="*/ 10 h 50"/>
                    <a:gd name="T38" fmla="*/ 4 w 48"/>
                    <a:gd name="T39" fmla="*/ 12 h 50"/>
                    <a:gd name="T40" fmla="*/ 0 w 48"/>
                    <a:gd name="T41" fmla="*/ 14 h 50"/>
                    <a:gd name="T42" fmla="*/ 2 w 48"/>
                    <a:gd name="T43" fmla="*/ 16 h 50"/>
                    <a:gd name="T44" fmla="*/ 6 w 48"/>
                    <a:gd name="T45" fmla="*/ 18 h 50"/>
                    <a:gd name="T46" fmla="*/ 8 w 48"/>
                    <a:gd name="T47" fmla="*/ 16 h 50"/>
                    <a:gd name="T48" fmla="*/ 8 w 48"/>
                    <a:gd name="T49" fmla="*/ 20 h 50"/>
                    <a:gd name="T50" fmla="*/ 8 w 48"/>
                    <a:gd name="T51" fmla="*/ 22 h 50"/>
                    <a:gd name="T52" fmla="*/ 8 w 48"/>
                    <a:gd name="T53" fmla="*/ 22 h 50"/>
                    <a:gd name="T54" fmla="*/ 12 w 48"/>
                    <a:gd name="T55" fmla="*/ 22 h 50"/>
                    <a:gd name="T56" fmla="*/ 12 w 48"/>
                    <a:gd name="T57" fmla="*/ 22 h 50"/>
                    <a:gd name="T58" fmla="*/ 8 w 48"/>
                    <a:gd name="T59" fmla="*/ 24 h 50"/>
                    <a:gd name="T60" fmla="*/ 8 w 48"/>
                    <a:gd name="T61" fmla="*/ 26 h 50"/>
                    <a:gd name="T62" fmla="*/ 14 w 48"/>
                    <a:gd name="T63" fmla="*/ 24 h 50"/>
                    <a:gd name="T64" fmla="*/ 16 w 48"/>
                    <a:gd name="T65" fmla="*/ 24 h 50"/>
                    <a:gd name="T66" fmla="*/ 16 w 48"/>
                    <a:gd name="T67" fmla="*/ 26 h 50"/>
                    <a:gd name="T68" fmla="*/ 10 w 48"/>
                    <a:gd name="T69" fmla="*/ 28 h 50"/>
                    <a:gd name="T70" fmla="*/ 8 w 48"/>
                    <a:gd name="T71" fmla="*/ 30 h 50"/>
                    <a:gd name="T72" fmla="*/ 12 w 48"/>
                    <a:gd name="T73" fmla="*/ 30 h 50"/>
                    <a:gd name="T74" fmla="*/ 14 w 48"/>
                    <a:gd name="T75" fmla="*/ 28 h 50"/>
                    <a:gd name="T76" fmla="*/ 18 w 48"/>
                    <a:gd name="T77" fmla="*/ 28 h 50"/>
                    <a:gd name="T78" fmla="*/ 18 w 48"/>
                    <a:gd name="T79" fmla="*/ 32 h 50"/>
                    <a:gd name="T80" fmla="*/ 16 w 48"/>
                    <a:gd name="T81" fmla="*/ 34 h 50"/>
                    <a:gd name="T82" fmla="*/ 14 w 48"/>
                    <a:gd name="T83" fmla="*/ 36 h 50"/>
                    <a:gd name="T84" fmla="*/ 20 w 48"/>
                    <a:gd name="T85" fmla="*/ 38 h 50"/>
                    <a:gd name="T86" fmla="*/ 24 w 48"/>
                    <a:gd name="T87" fmla="*/ 36 h 50"/>
                    <a:gd name="T88" fmla="*/ 28 w 48"/>
                    <a:gd name="T89" fmla="*/ 36 h 50"/>
                    <a:gd name="T90" fmla="*/ 30 w 48"/>
                    <a:gd name="T91" fmla="*/ 34 h 50"/>
                    <a:gd name="T92" fmla="*/ 30 w 48"/>
                    <a:gd name="T93" fmla="*/ 36 h 50"/>
                    <a:gd name="T94" fmla="*/ 28 w 48"/>
                    <a:gd name="T95" fmla="*/ 38 h 50"/>
                    <a:gd name="T96" fmla="*/ 26 w 48"/>
                    <a:gd name="T97" fmla="*/ 38 h 50"/>
                    <a:gd name="T98" fmla="*/ 22 w 48"/>
                    <a:gd name="T99" fmla="*/ 40 h 50"/>
                    <a:gd name="T100" fmla="*/ 20 w 48"/>
                    <a:gd name="T101" fmla="*/ 42 h 50"/>
                    <a:gd name="T102" fmla="*/ 24 w 48"/>
                    <a:gd name="T103" fmla="*/ 44 h 50"/>
                    <a:gd name="T104" fmla="*/ 28 w 48"/>
                    <a:gd name="T105" fmla="*/ 46 h 50"/>
                    <a:gd name="T106" fmla="*/ 30 w 48"/>
                    <a:gd name="T107" fmla="*/ 46 h 50"/>
                    <a:gd name="T108" fmla="*/ 32 w 48"/>
                    <a:gd name="T109" fmla="*/ 48 h 50"/>
                    <a:gd name="T110" fmla="*/ 40 w 48"/>
                    <a:gd name="T111" fmla="*/ 50 h 50"/>
                    <a:gd name="T112" fmla="*/ 46 w 48"/>
                    <a:gd name="T113" fmla="*/ 44 h 50"/>
                    <a:gd name="T114" fmla="*/ 48 w 48"/>
                    <a:gd name="T115" fmla="*/ 40 h 50"/>
                    <a:gd name="T116" fmla="*/ 44 w 48"/>
                    <a:gd name="T117" fmla="*/ 36 h 50"/>
                    <a:gd name="T118" fmla="*/ 38 w 48"/>
                    <a:gd name="T119" fmla="*/ 32 h 50"/>
                    <a:gd name="T120" fmla="*/ 36 w 48"/>
                    <a:gd name="T121" fmla="*/ 30 h 5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48" h="50">
                      <a:moveTo>
                        <a:pt x="36" y="30"/>
                      </a:moveTo>
                      <a:lnTo>
                        <a:pt x="36" y="30"/>
                      </a:lnTo>
                      <a:lnTo>
                        <a:pt x="36" y="28"/>
                      </a:lnTo>
                      <a:lnTo>
                        <a:pt x="36" y="24"/>
                      </a:lnTo>
                      <a:lnTo>
                        <a:pt x="36" y="22"/>
                      </a:lnTo>
                      <a:lnTo>
                        <a:pt x="36" y="20"/>
                      </a:lnTo>
                      <a:lnTo>
                        <a:pt x="36" y="18"/>
                      </a:lnTo>
                      <a:lnTo>
                        <a:pt x="36" y="16"/>
                      </a:lnTo>
                      <a:lnTo>
                        <a:pt x="36" y="14"/>
                      </a:lnTo>
                      <a:lnTo>
                        <a:pt x="36" y="12"/>
                      </a:lnTo>
                      <a:lnTo>
                        <a:pt x="34" y="12"/>
                      </a:lnTo>
                      <a:lnTo>
                        <a:pt x="32" y="12"/>
                      </a:lnTo>
                      <a:lnTo>
                        <a:pt x="30" y="10"/>
                      </a:lnTo>
                      <a:lnTo>
                        <a:pt x="26" y="10"/>
                      </a:lnTo>
                      <a:lnTo>
                        <a:pt x="24" y="10"/>
                      </a:lnTo>
                      <a:lnTo>
                        <a:pt x="22" y="10"/>
                      </a:lnTo>
                      <a:lnTo>
                        <a:pt x="20" y="8"/>
                      </a:lnTo>
                      <a:lnTo>
                        <a:pt x="18" y="6"/>
                      </a:lnTo>
                      <a:lnTo>
                        <a:pt x="16" y="6"/>
                      </a:lnTo>
                      <a:lnTo>
                        <a:pt x="14" y="4"/>
                      </a:lnTo>
                      <a:lnTo>
                        <a:pt x="12" y="2"/>
                      </a:lnTo>
                      <a:lnTo>
                        <a:pt x="10" y="0"/>
                      </a:lnTo>
                      <a:lnTo>
                        <a:pt x="8" y="0"/>
                      </a:lnTo>
                      <a:lnTo>
                        <a:pt x="6" y="0"/>
                      </a:lnTo>
                      <a:lnTo>
                        <a:pt x="4" y="2"/>
                      </a:lnTo>
                      <a:lnTo>
                        <a:pt x="2" y="2"/>
                      </a:lnTo>
                      <a:lnTo>
                        <a:pt x="2" y="4"/>
                      </a:lnTo>
                      <a:lnTo>
                        <a:pt x="0" y="4"/>
                      </a:lnTo>
                      <a:lnTo>
                        <a:pt x="0" y="6"/>
                      </a:lnTo>
                      <a:lnTo>
                        <a:pt x="0" y="8"/>
                      </a:lnTo>
                      <a:lnTo>
                        <a:pt x="2" y="8"/>
                      </a:lnTo>
                      <a:lnTo>
                        <a:pt x="4" y="10"/>
                      </a:lnTo>
                      <a:lnTo>
                        <a:pt x="6" y="10"/>
                      </a:lnTo>
                      <a:lnTo>
                        <a:pt x="6" y="8"/>
                      </a:lnTo>
                      <a:lnTo>
                        <a:pt x="8" y="8"/>
                      </a:lnTo>
                      <a:lnTo>
                        <a:pt x="10" y="8"/>
                      </a:lnTo>
                      <a:lnTo>
                        <a:pt x="10" y="10"/>
                      </a:lnTo>
                      <a:lnTo>
                        <a:pt x="8" y="10"/>
                      </a:lnTo>
                      <a:lnTo>
                        <a:pt x="6" y="12"/>
                      </a:lnTo>
                      <a:lnTo>
                        <a:pt x="4" y="12"/>
                      </a:lnTo>
                      <a:lnTo>
                        <a:pt x="2" y="12"/>
                      </a:lnTo>
                      <a:lnTo>
                        <a:pt x="2" y="14"/>
                      </a:lnTo>
                      <a:lnTo>
                        <a:pt x="0" y="14"/>
                      </a:lnTo>
                      <a:lnTo>
                        <a:pt x="0" y="16"/>
                      </a:lnTo>
                      <a:lnTo>
                        <a:pt x="2" y="16"/>
                      </a:lnTo>
                      <a:lnTo>
                        <a:pt x="4" y="18"/>
                      </a:lnTo>
                      <a:lnTo>
                        <a:pt x="6" y="18"/>
                      </a:lnTo>
                      <a:lnTo>
                        <a:pt x="6" y="16"/>
                      </a:lnTo>
                      <a:lnTo>
                        <a:pt x="8" y="16"/>
                      </a:lnTo>
                      <a:lnTo>
                        <a:pt x="8" y="18"/>
                      </a:lnTo>
                      <a:lnTo>
                        <a:pt x="8" y="20"/>
                      </a:lnTo>
                      <a:lnTo>
                        <a:pt x="8" y="22"/>
                      </a:lnTo>
                      <a:lnTo>
                        <a:pt x="10" y="22"/>
                      </a:lnTo>
                      <a:lnTo>
                        <a:pt x="12" y="22"/>
                      </a:lnTo>
                      <a:lnTo>
                        <a:pt x="10" y="22"/>
                      </a:lnTo>
                      <a:lnTo>
                        <a:pt x="10" y="24"/>
                      </a:lnTo>
                      <a:lnTo>
                        <a:pt x="8" y="24"/>
                      </a:lnTo>
                      <a:lnTo>
                        <a:pt x="8" y="26"/>
                      </a:lnTo>
                      <a:lnTo>
                        <a:pt x="10" y="26"/>
                      </a:lnTo>
                      <a:lnTo>
                        <a:pt x="12" y="24"/>
                      </a:lnTo>
                      <a:lnTo>
                        <a:pt x="14" y="24"/>
                      </a:lnTo>
                      <a:lnTo>
                        <a:pt x="16" y="24"/>
                      </a:lnTo>
                      <a:lnTo>
                        <a:pt x="18" y="24"/>
                      </a:lnTo>
                      <a:lnTo>
                        <a:pt x="16" y="24"/>
                      </a:lnTo>
                      <a:lnTo>
                        <a:pt x="16" y="26"/>
                      </a:lnTo>
                      <a:lnTo>
                        <a:pt x="14" y="26"/>
                      </a:lnTo>
                      <a:lnTo>
                        <a:pt x="12" y="26"/>
                      </a:lnTo>
                      <a:lnTo>
                        <a:pt x="10" y="28"/>
                      </a:lnTo>
                      <a:lnTo>
                        <a:pt x="8" y="30"/>
                      </a:lnTo>
                      <a:lnTo>
                        <a:pt x="10" y="30"/>
                      </a:lnTo>
                      <a:lnTo>
                        <a:pt x="12" y="30"/>
                      </a:lnTo>
                      <a:lnTo>
                        <a:pt x="14" y="28"/>
                      </a:lnTo>
                      <a:lnTo>
                        <a:pt x="16" y="28"/>
                      </a:lnTo>
                      <a:lnTo>
                        <a:pt x="18" y="28"/>
                      </a:lnTo>
                      <a:lnTo>
                        <a:pt x="18" y="30"/>
                      </a:lnTo>
                      <a:lnTo>
                        <a:pt x="18" y="32"/>
                      </a:lnTo>
                      <a:lnTo>
                        <a:pt x="16" y="34"/>
                      </a:lnTo>
                      <a:lnTo>
                        <a:pt x="14" y="34"/>
                      </a:lnTo>
                      <a:lnTo>
                        <a:pt x="14" y="36"/>
                      </a:lnTo>
                      <a:lnTo>
                        <a:pt x="16" y="36"/>
                      </a:lnTo>
                      <a:lnTo>
                        <a:pt x="18" y="38"/>
                      </a:lnTo>
                      <a:lnTo>
                        <a:pt x="20" y="38"/>
                      </a:lnTo>
                      <a:lnTo>
                        <a:pt x="22" y="38"/>
                      </a:lnTo>
                      <a:lnTo>
                        <a:pt x="24" y="38"/>
                      </a:lnTo>
                      <a:lnTo>
                        <a:pt x="24" y="36"/>
                      </a:lnTo>
                      <a:lnTo>
                        <a:pt x="26" y="36"/>
                      </a:lnTo>
                      <a:lnTo>
                        <a:pt x="28" y="36"/>
                      </a:lnTo>
                      <a:lnTo>
                        <a:pt x="30" y="34"/>
                      </a:lnTo>
                      <a:lnTo>
                        <a:pt x="30" y="36"/>
                      </a:lnTo>
                      <a:lnTo>
                        <a:pt x="28" y="36"/>
                      </a:lnTo>
                      <a:lnTo>
                        <a:pt x="28" y="38"/>
                      </a:lnTo>
                      <a:lnTo>
                        <a:pt x="26" y="38"/>
                      </a:lnTo>
                      <a:lnTo>
                        <a:pt x="24" y="40"/>
                      </a:lnTo>
                      <a:lnTo>
                        <a:pt x="22" y="40"/>
                      </a:lnTo>
                      <a:lnTo>
                        <a:pt x="20" y="40"/>
                      </a:lnTo>
                      <a:lnTo>
                        <a:pt x="20" y="42"/>
                      </a:lnTo>
                      <a:lnTo>
                        <a:pt x="22" y="42"/>
                      </a:lnTo>
                      <a:lnTo>
                        <a:pt x="24" y="44"/>
                      </a:lnTo>
                      <a:lnTo>
                        <a:pt x="26" y="46"/>
                      </a:lnTo>
                      <a:lnTo>
                        <a:pt x="28" y="46"/>
                      </a:lnTo>
                      <a:lnTo>
                        <a:pt x="30" y="46"/>
                      </a:lnTo>
                      <a:lnTo>
                        <a:pt x="30" y="48"/>
                      </a:lnTo>
                      <a:lnTo>
                        <a:pt x="32" y="48"/>
                      </a:lnTo>
                      <a:lnTo>
                        <a:pt x="36" y="50"/>
                      </a:lnTo>
                      <a:lnTo>
                        <a:pt x="38" y="50"/>
                      </a:lnTo>
                      <a:lnTo>
                        <a:pt x="40" y="50"/>
                      </a:lnTo>
                      <a:lnTo>
                        <a:pt x="42" y="48"/>
                      </a:lnTo>
                      <a:lnTo>
                        <a:pt x="44" y="46"/>
                      </a:lnTo>
                      <a:lnTo>
                        <a:pt x="46" y="44"/>
                      </a:lnTo>
                      <a:lnTo>
                        <a:pt x="46" y="42"/>
                      </a:lnTo>
                      <a:lnTo>
                        <a:pt x="48" y="42"/>
                      </a:lnTo>
                      <a:lnTo>
                        <a:pt x="48" y="40"/>
                      </a:lnTo>
                      <a:lnTo>
                        <a:pt x="46" y="38"/>
                      </a:lnTo>
                      <a:lnTo>
                        <a:pt x="44" y="36"/>
                      </a:lnTo>
                      <a:lnTo>
                        <a:pt x="42" y="34"/>
                      </a:lnTo>
                      <a:lnTo>
                        <a:pt x="40" y="32"/>
                      </a:lnTo>
                      <a:lnTo>
                        <a:pt x="38" y="32"/>
                      </a:lnTo>
                      <a:lnTo>
                        <a:pt x="38" y="30"/>
                      </a:lnTo>
                      <a:lnTo>
                        <a:pt x="36" y="3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40" name="Freeform 32"/>
                <p:cNvSpPr>
                  <a:spLocks noChangeAspect="1"/>
                </p:cNvSpPr>
                <p:nvPr/>
              </p:nvSpPr>
              <p:spPr bwMode="gray">
                <a:xfrm>
                  <a:off x="801" y="1376"/>
                  <a:ext cx="28" cy="38"/>
                </a:xfrm>
                <a:custGeom>
                  <a:avLst/>
                  <a:gdLst>
                    <a:gd name="T0" fmla="*/ 28 w 28"/>
                    <a:gd name="T1" fmla="*/ 0 h 38"/>
                    <a:gd name="T2" fmla="*/ 20 w 28"/>
                    <a:gd name="T3" fmla="*/ 2 h 38"/>
                    <a:gd name="T4" fmla="*/ 18 w 28"/>
                    <a:gd name="T5" fmla="*/ 4 h 38"/>
                    <a:gd name="T6" fmla="*/ 14 w 28"/>
                    <a:gd name="T7" fmla="*/ 8 h 38"/>
                    <a:gd name="T8" fmla="*/ 10 w 28"/>
                    <a:gd name="T9" fmla="*/ 10 h 38"/>
                    <a:gd name="T10" fmla="*/ 8 w 28"/>
                    <a:gd name="T11" fmla="*/ 8 h 38"/>
                    <a:gd name="T12" fmla="*/ 10 w 28"/>
                    <a:gd name="T13" fmla="*/ 6 h 38"/>
                    <a:gd name="T14" fmla="*/ 14 w 28"/>
                    <a:gd name="T15" fmla="*/ 6 h 38"/>
                    <a:gd name="T16" fmla="*/ 18 w 28"/>
                    <a:gd name="T17" fmla="*/ 2 h 38"/>
                    <a:gd name="T18" fmla="*/ 18 w 28"/>
                    <a:gd name="T19" fmla="*/ 2 h 38"/>
                    <a:gd name="T20" fmla="*/ 14 w 28"/>
                    <a:gd name="T21" fmla="*/ 2 h 38"/>
                    <a:gd name="T22" fmla="*/ 10 w 28"/>
                    <a:gd name="T23" fmla="*/ 2 h 38"/>
                    <a:gd name="T24" fmla="*/ 10 w 28"/>
                    <a:gd name="T25" fmla="*/ 2 h 38"/>
                    <a:gd name="T26" fmla="*/ 10 w 28"/>
                    <a:gd name="T27" fmla="*/ 0 h 38"/>
                    <a:gd name="T28" fmla="*/ 6 w 28"/>
                    <a:gd name="T29" fmla="*/ 0 h 38"/>
                    <a:gd name="T30" fmla="*/ 4 w 28"/>
                    <a:gd name="T31" fmla="*/ 4 h 38"/>
                    <a:gd name="T32" fmla="*/ 4 w 28"/>
                    <a:gd name="T33" fmla="*/ 6 h 38"/>
                    <a:gd name="T34" fmla="*/ 2 w 28"/>
                    <a:gd name="T35" fmla="*/ 10 h 38"/>
                    <a:gd name="T36" fmla="*/ 0 w 28"/>
                    <a:gd name="T37" fmla="*/ 12 h 38"/>
                    <a:gd name="T38" fmla="*/ 0 w 28"/>
                    <a:gd name="T39" fmla="*/ 12 h 38"/>
                    <a:gd name="T40" fmla="*/ 0 w 28"/>
                    <a:gd name="T41" fmla="*/ 16 h 38"/>
                    <a:gd name="T42" fmla="*/ 0 w 28"/>
                    <a:gd name="T43" fmla="*/ 18 h 38"/>
                    <a:gd name="T44" fmla="*/ 2 w 28"/>
                    <a:gd name="T45" fmla="*/ 20 h 38"/>
                    <a:gd name="T46" fmla="*/ 2 w 28"/>
                    <a:gd name="T47" fmla="*/ 20 h 38"/>
                    <a:gd name="T48" fmla="*/ 0 w 28"/>
                    <a:gd name="T49" fmla="*/ 22 h 38"/>
                    <a:gd name="T50" fmla="*/ 0 w 28"/>
                    <a:gd name="T51" fmla="*/ 26 h 38"/>
                    <a:gd name="T52" fmla="*/ 0 w 28"/>
                    <a:gd name="T53" fmla="*/ 32 h 38"/>
                    <a:gd name="T54" fmla="*/ 2 w 28"/>
                    <a:gd name="T55" fmla="*/ 34 h 38"/>
                    <a:gd name="T56" fmla="*/ 2 w 28"/>
                    <a:gd name="T57" fmla="*/ 34 h 38"/>
                    <a:gd name="T58" fmla="*/ 2 w 28"/>
                    <a:gd name="T59" fmla="*/ 36 h 38"/>
                    <a:gd name="T60" fmla="*/ 4 w 28"/>
                    <a:gd name="T61" fmla="*/ 38 h 38"/>
                    <a:gd name="T62" fmla="*/ 6 w 28"/>
                    <a:gd name="T63" fmla="*/ 38 h 38"/>
                    <a:gd name="T64" fmla="*/ 4 w 28"/>
                    <a:gd name="T65" fmla="*/ 32 h 38"/>
                    <a:gd name="T66" fmla="*/ 4 w 28"/>
                    <a:gd name="T67" fmla="*/ 28 h 38"/>
                    <a:gd name="T68" fmla="*/ 4 w 28"/>
                    <a:gd name="T69" fmla="*/ 26 h 38"/>
                    <a:gd name="T70" fmla="*/ 8 w 28"/>
                    <a:gd name="T71" fmla="*/ 22 h 38"/>
                    <a:gd name="T72" fmla="*/ 12 w 28"/>
                    <a:gd name="T73" fmla="*/ 20 h 38"/>
                    <a:gd name="T74" fmla="*/ 10 w 28"/>
                    <a:gd name="T75" fmla="*/ 18 h 38"/>
                    <a:gd name="T76" fmla="*/ 12 w 28"/>
                    <a:gd name="T77" fmla="*/ 14 h 38"/>
                    <a:gd name="T78" fmla="*/ 16 w 28"/>
                    <a:gd name="T79" fmla="*/ 8 h 38"/>
                    <a:gd name="T80" fmla="*/ 24 w 28"/>
                    <a:gd name="T81" fmla="*/ 4 h 38"/>
                    <a:gd name="T82" fmla="*/ 28 w 28"/>
                    <a:gd name="T83" fmla="*/ 0 h 38"/>
                    <a:gd name="T84" fmla="*/ 28 w 28"/>
                    <a:gd name="T85" fmla="*/ 0 h 3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8" h="38">
                      <a:moveTo>
                        <a:pt x="28" y="0"/>
                      </a:moveTo>
                      <a:lnTo>
                        <a:pt x="28" y="0"/>
                      </a:lnTo>
                      <a:lnTo>
                        <a:pt x="24" y="0"/>
                      </a:lnTo>
                      <a:lnTo>
                        <a:pt x="22" y="2"/>
                      </a:lnTo>
                      <a:lnTo>
                        <a:pt x="20" y="2"/>
                      </a:lnTo>
                      <a:lnTo>
                        <a:pt x="18" y="4"/>
                      </a:lnTo>
                      <a:lnTo>
                        <a:pt x="16" y="6"/>
                      </a:lnTo>
                      <a:lnTo>
                        <a:pt x="14" y="8"/>
                      </a:lnTo>
                      <a:lnTo>
                        <a:pt x="12" y="8"/>
                      </a:lnTo>
                      <a:lnTo>
                        <a:pt x="12" y="10"/>
                      </a:lnTo>
                      <a:lnTo>
                        <a:pt x="10" y="10"/>
                      </a:lnTo>
                      <a:lnTo>
                        <a:pt x="10" y="8"/>
                      </a:lnTo>
                      <a:lnTo>
                        <a:pt x="8" y="8"/>
                      </a:lnTo>
                      <a:lnTo>
                        <a:pt x="10" y="6"/>
                      </a:lnTo>
                      <a:lnTo>
                        <a:pt x="12" y="6"/>
                      </a:lnTo>
                      <a:lnTo>
                        <a:pt x="14" y="6"/>
                      </a:lnTo>
                      <a:lnTo>
                        <a:pt x="16" y="4"/>
                      </a:lnTo>
                      <a:lnTo>
                        <a:pt x="18" y="4"/>
                      </a:lnTo>
                      <a:lnTo>
                        <a:pt x="18" y="2"/>
                      </a:lnTo>
                      <a:lnTo>
                        <a:pt x="16" y="2"/>
                      </a:lnTo>
                      <a:lnTo>
                        <a:pt x="14" y="2"/>
                      </a:lnTo>
                      <a:lnTo>
                        <a:pt x="12" y="2"/>
                      </a:lnTo>
                      <a:lnTo>
                        <a:pt x="10" y="2"/>
                      </a:lnTo>
                      <a:lnTo>
                        <a:pt x="10" y="4"/>
                      </a:lnTo>
                      <a:lnTo>
                        <a:pt x="10" y="2"/>
                      </a:lnTo>
                      <a:lnTo>
                        <a:pt x="10" y="0"/>
                      </a:lnTo>
                      <a:lnTo>
                        <a:pt x="8" y="0"/>
                      </a:lnTo>
                      <a:lnTo>
                        <a:pt x="6" y="0"/>
                      </a:lnTo>
                      <a:lnTo>
                        <a:pt x="4" y="2"/>
                      </a:lnTo>
                      <a:lnTo>
                        <a:pt x="4" y="4"/>
                      </a:lnTo>
                      <a:lnTo>
                        <a:pt x="4" y="6"/>
                      </a:lnTo>
                      <a:lnTo>
                        <a:pt x="2" y="8"/>
                      </a:lnTo>
                      <a:lnTo>
                        <a:pt x="2" y="10"/>
                      </a:lnTo>
                      <a:lnTo>
                        <a:pt x="0" y="12"/>
                      </a:lnTo>
                      <a:lnTo>
                        <a:pt x="0" y="14"/>
                      </a:lnTo>
                      <a:lnTo>
                        <a:pt x="0" y="16"/>
                      </a:lnTo>
                      <a:lnTo>
                        <a:pt x="0" y="18"/>
                      </a:lnTo>
                      <a:lnTo>
                        <a:pt x="2" y="18"/>
                      </a:lnTo>
                      <a:lnTo>
                        <a:pt x="2" y="20"/>
                      </a:lnTo>
                      <a:lnTo>
                        <a:pt x="0" y="20"/>
                      </a:lnTo>
                      <a:lnTo>
                        <a:pt x="0" y="22"/>
                      </a:lnTo>
                      <a:lnTo>
                        <a:pt x="0" y="24"/>
                      </a:lnTo>
                      <a:lnTo>
                        <a:pt x="0" y="26"/>
                      </a:lnTo>
                      <a:lnTo>
                        <a:pt x="0" y="28"/>
                      </a:lnTo>
                      <a:lnTo>
                        <a:pt x="0" y="30"/>
                      </a:lnTo>
                      <a:lnTo>
                        <a:pt x="0" y="32"/>
                      </a:lnTo>
                      <a:lnTo>
                        <a:pt x="2" y="34"/>
                      </a:lnTo>
                      <a:lnTo>
                        <a:pt x="2" y="36"/>
                      </a:lnTo>
                      <a:lnTo>
                        <a:pt x="0" y="36"/>
                      </a:lnTo>
                      <a:lnTo>
                        <a:pt x="2" y="36"/>
                      </a:lnTo>
                      <a:lnTo>
                        <a:pt x="2" y="38"/>
                      </a:lnTo>
                      <a:lnTo>
                        <a:pt x="4" y="38"/>
                      </a:lnTo>
                      <a:lnTo>
                        <a:pt x="6" y="38"/>
                      </a:lnTo>
                      <a:lnTo>
                        <a:pt x="6" y="36"/>
                      </a:lnTo>
                      <a:lnTo>
                        <a:pt x="6" y="34"/>
                      </a:lnTo>
                      <a:lnTo>
                        <a:pt x="4" y="32"/>
                      </a:lnTo>
                      <a:lnTo>
                        <a:pt x="4" y="30"/>
                      </a:lnTo>
                      <a:lnTo>
                        <a:pt x="4" y="28"/>
                      </a:lnTo>
                      <a:lnTo>
                        <a:pt x="4" y="26"/>
                      </a:lnTo>
                      <a:lnTo>
                        <a:pt x="6" y="24"/>
                      </a:lnTo>
                      <a:lnTo>
                        <a:pt x="8" y="24"/>
                      </a:lnTo>
                      <a:lnTo>
                        <a:pt x="8" y="22"/>
                      </a:lnTo>
                      <a:lnTo>
                        <a:pt x="10" y="20"/>
                      </a:lnTo>
                      <a:lnTo>
                        <a:pt x="12" y="20"/>
                      </a:lnTo>
                      <a:lnTo>
                        <a:pt x="12" y="18"/>
                      </a:lnTo>
                      <a:lnTo>
                        <a:pt x="10" y="18"/>
                      </a:lnTo>
                      <a:lnTo>
                        <a:pt x="10" y="16"/>
                      </a:lnTo>
                      <a:lnTo>
                        <a:pt x="12" y="14"/>
                      </a:lnTo>
                      <a:lnTo>
                        <a:pt x="12" y="12"/>
                      </a:lnTo>
                      <a:lnTo>
                        <a:pt x="14" y="10"/>
                      </a:lnTo>
                      <a:lnTo>
                        <a:pt x="16" y="8"/>
                      </a:lnTo>
                      <a:lnTo>
                        <a:pt x="20" y="6"/>
                      </a:lnTo>
                      <a:lnTo>
                        <a:pt x="22" y="4"/>
                      </a:lnTo>
                      <a:lnTo>
                        <a:pt x="24" y="4"/>
                      </a:lnTo>
                      <a:lnTo>
                        <a:pt x="28" y="2"/>
                      </a:lnTo>
                      <a:lnTo>
                        <a:pt x="28"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41" name="Freeform 33"/>
                <p:cNvSpPr>
                  <a:spLocks noChangeAspect="1"/>
                </p:cNvSpPr>
                <p:nvPr/>
              </p:nvSpPr>
              <p:spPr bwMode="gray">
                <a:xfrm>
                  <a:off x="1302" y="2409"/>
                  <a:ext cx="224" cy="354"/>
                </a:xfrm>
                <a:custGeom>
                  <a:avLst/>
                  <a:gdLst>
                    <a:gd name="T0" fmla="*/ 210 w 224"/>
                    <a:gd name="T1" fmla="*/ 306 h 354"/>
                    <a:gd name="T2" fmla="*/ 206 w 224"/>
                    <a:gd name="T3" fmla="*/ 296 h 354"/>
                    <a:gd name="T4" fmla="*/ 218 w 224"/>
                    <a:gd name="T5" fmla="*/ 296 h 354"/>
                    <a:gd name="T6" fmla="*/ 220 w 224"/>
                    <a:gd name="T7" fmla="*/ 276 h 354"/>
                    <a:gd name="T8" fmla="*/ 220 w 224"/>
                    <a:gd name="T9" fmla="*/ 260 h 354"/>
                    <a:gd name="T10" fmla="*/ 218 w 224"/>
                    <a:gd name="T11" fmla="*/ 248 h 354"/>
                    <a:gd name="T12" fmla="*/ 210 w 224"/>
                    <a:gd name="T13" fmla="*/ 222 h 354"/>
                    <a:gd name="T14" fmla="*/ 194 w 224"/>
                    <a:gd name="T15" fmla="*/ 214 h 354"/>
                    <a:gd name="T16" fmla="*/ 188 w 224"/>
                    <a:gd name="T17" fmla="*/ 208 h 354"/>
                    <a:gd name="T18" fmla="*/ 188 w 224"/>
                    <a:gd name="T19" fmla="*/ 184 h 354"/>
                    <a:gd name="T20" fmla="*/ 174 w 224"/>
                    <a:gd name="T21" fmla="*/ 192 h 354"/>
                    <a:gd name="T22" fmla="*/ 158 w 224"/>
                    <a:gd name="T23" fmla="*/ 190 h 354"/>
                    <a:gd name="T24" fmla="*/ 144 w 224"/>
                    <a:gd name="T25" fmla="*/ 182 h 354"/>
                    <a:gd name="T26" fmla="*/ 138 w 224"/>
                    <a:gd name="T27" fmla="*/ 166 h 354"/>
                    <a:gd name="T28" fmla="*/ 132 w 224"/>
                    <a:gd name="T29" fmla="*/ 150 h 354"/>
                    <a:gd name="T30" fmla="*/ 132 w 224"/>
                    <a:gd name="T31" fmla="*/ 142 h 354"/>
                    <a:gd name="T32" fmla="*/ 132 w 224"/>
                    <a:gd name="T33" fmla="*/ 130 h 354"/>
                    <a:gd name="T34" fmla="*/ 140 w 224"/>
                    <a:gd name="T35" fmla="*/ 122 h 354"/>
                    <a:gd name="T36" fmla="*/ 144 w 224"/>
                    <a:gd name="T37" fmla="*/ 102 h 354"/>
                    <a:gd name="T38" fmla="*/ 150 w 224"/>
                    <a:gd name="T39" fmla="*/ 98 h 354"/>
                    <a:gd name="T40" fmla="*/ 166 w 224"/>
                    <a:gd name="T41" fmla="*/ 88 h 354"/>
                    <a:gd name="T42" fmla="*/ 176 w 224"/>
                    <a:gd name="T43" fmla="*/ 86 h 354"/>
                    <a:gd name="T44" fmla="*/ 188 w 224"/>
                    <a:gd name="T45" fmla="*/ 84 h 354"/>
                    <a:gd name="T46" fmla="*/ 190 w 224"/>
                    <a:gd name="T47" fmla="*/ 80 h 354"/>
                    <a:gd name="T48" fmla="*/ 182 w 224"/>
                    <a:gd name="T49" fmla="*/ 74 h 354"/>
                    <a:gd name="T50" fmla="*/ 190 w 224"/>
                    <a:gd name="T51" fmla="*/ 58 h 354"/>
                    <a:gd name="T52" fmla="*/ 178 w 224"/>
                    <a:gd name="T53" fmla="*/ 46 h 354"/>
                    <a:gd name="T54" fmla="*/ 162 w 224"/>
                    <a:gd name="T55" fmla="*/ 44 h 354"/>
                    <a:gd name="T56" fmla="*/ 148 w 224"/>
                    <a:gd name="T57" fmla="*/ 50 h 354"/>
                    <a:gd name="T58" fmla="*/ 136 w 224"/>
                    <a:gd name="T59" fmla="*/ 36 h 354"/>
                    <a:gd name="T60" fmla="*/ 128 w 224"/>
                    <a:gd name="T61" fmla="*/ 26 h 354"/>
                    <a:gd name="T62" fmla="*/ 120 w 224"/>
                    <a:gd name="T63" fmla="*/ 20 h 354"/>
                    <a:gd name="T64" fmla="*/ 108 w 224"/>
                    <a:gd name="T65" fmla="*/ 6 h 354"/>
                    <a:gd name="T66" fmla="*/ 98 w 224"/>
                    <a:gd name="T67" fmla="*/ 6 h 354"/>
                    <a:gd name="T68" fmla="*/ 102 w 224"/>
                    <a:gd name="T69" fmla="*/ 18 h 354"/>
                    <a:gd name="T70" fmla="*/ 98 w 224"/>
                    <a:gd name="T71" fmla="*/ 30 h 354"/>
                    <a:gd name="T72" fmla="*/ 80 w 224"/>
                    <a:gd name="T73" fmla="*/ 50 h 354"/>
                    <a:gd name="T74" fmla="*/ 54 w 224"/>
                    <a:gd name="T75" fmla="*/ 66 h 354"/>
                    <a:gd name="T76" fmla="*/ 50 w 224"/>
                    <a:gd name="T77" fmla="*/ 74 h 354"/>
                    <a:gd name="T78" fmla="*/ 42 w 224"/>
                    <a:gd name="T79" fmla="*/ 92 h 354"/>
                    <a:gd name="T80" fmla="*/ 32 w 224"/>
                    <a:gd name="T81" fmla="*/ 86 h 354"/>
                    <a:gd name="T82" fmla="*/ 22 w 224"/>
                    <a:gd name="T83" fmla="*/ 82 h 354"/>
                    <a:gd name="T84" fmla="*/ 16 w 224"/>
                    <a:gd name="T85" fmla="*/ 82 h 354"/>
                    <a:gd name="T86" fmla="*/ 22 w 224"/>
                    <a:gd name="T87" fmla="*/ 72 h 354"/>
                    <a:gd name="T88" fmla="*/ 6 w 224"/>
                    <a:gd name="T89" fmla="*/ 78 h 354"/>
                    <a:gd name="T90" fmla="*/ 4 w 224"/>
                    <a:gd name="T91" fmla="*/ 96 h 354"/>
                    <a:gd name="T92" fmla="*/ 10 w 224"/>
                    <a:gd name="T93" fmla="*/ 108 h 354"/>
                    <a:gd name="T94" fmla="*/ 12 w 224"/>
                    <a:gd name="T95" fmla="*/ 124 h 354"/>
                    <a:gd name="T96" fmla="*/ 32 w 224"/>
                    <a:gd name="T97" fmla="*/ 144 h 354"/>
                    <a:gd name="T98" fmla="*/ 46 w 224"/>
                    <a:gd name="T99" fmla="*/ 166 h 354"/>
                    <a:gd name="T100" fmla="*/ 60 w 224"/>
                    <a:gd name="T101" fmla="*/ 194 h 354"/>
                    <a:gd name="T102" fmla="*/ 70 w 224"/>
                    <a:gd name="T103" fmla="*/ 216 h 354"/>
                    <a:gd name="T104" fmla="*/ 78 w 224"/>
                    <a:gd name="T105" fmla="*/ 232 h 354"/>
                    <a:gd name="T106" fmla="*/ 98 w 224"/>
                    <a:gd name="T107" fmla="*/ 270 h 354"/>
                    <a:gd name="T108" fmla="*/ 116 w 224"/>
                    <a:gd name="T109" fmla="*/ 296 h 354"/>
                    <a:gd name="T110" fmla="*/ 148 w 224"/>
                    <a:gd name="T111" fmla="*/ 312 h 354"/>
                    <a:gd name="T112" fmla="*/ 184 w 224"/>
                    <a:gd name="T113" fmla="*/ 336 h 354"/>
                    <a:gd name="T114" fmla="*/ 194 w 224"/>
                    <a:gd name="T115" fmla="*/ 346 h 354"/>
                    <a:gd name="T116" fmla="*/ 214 w 224"/>
                    <a:gd name="T117" fmla="*/ 346 h 354"/>
                    <a:gd name="T118" fmla="*/ 216 w 224"/>
                    <a:gd name="T119" fmla="*/ 336 h 354"/>
                    <a:gd name="T120" fmla="*/ 224 w 224"/>
                    <a:gd name="T121" fmla="*/ 322 h 3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24" h="354">
                      <a:moveTo>
                        <a:pt x="222" y="314"/>
                      </a:moveTo>
                      <a:lnTo>
                        <a:pt x="222" y="314"/>
                      </a:lnTo>
                      <a:lnTo>
                        <a:pt x="220" y="312"/>
                      </a:lnTo>
                      <a:lnTo>
                        <a:pt x="218" y="312"/>
                      </a:lnTo>
                      <a:lnTo>
                        <a:pt x="216" y="310"/>
                      </a:lnTo>
                      <a:lnTo>
                        <a:pt x="214" y="308"/>
                      </a:lnTo>
                      <a:lnTo>
                        <a:pt x="212" y="308"/>
                      </a:lnTo>
                      <a:lnTo>
                        <a:pt x="212" y="306"/>
                      </a:lnTo>
                      <a:lnTo>
                        <a:pt x="210" y="306"/>
                      </a:lnTo>
                      <a:lnTo>
                        <a:pt x="206" y="306"/>
                      </a:lnTo>
                      <a:lnTo>
                        <a:pt x="206" y="304"/>
                      </a:lnTo>
                      <a:lnTo>
                        <a:pt x="206" y="302"/>
                      </a:lnTo>
                      <a:lnTo>
                        <a:pt x="206" y="300"/>
                      </a:lnTo>
                      <a:lnTo>
                        <a:pt x="208" y="300"/>
                      </a:lnTo>
                      <a:lnTo>
                        <a:pt x="206" y="300"/>
                      </a:lnTo>
                      <a:lnTo>
                        <a:pt x="206" y="298"/>
                      </a:lnTo>
                      <a:lnTo>
                        <a:pt x="206" y="296"/>
                      </a:lnTo>
                      <a:lnTo>
                        <a:pt x="206" y="294"/>
                      </a:lnTo>
                      <a:lnTo>
                        <a:pt x="208" y="294"/>
                      </a:lnTo>
                      <a:lnTo>
                        <a:pt x="210" y="294"/>
                      </a:lnTo>
                      <a:lnTo>
                        <a:pt x="212" y="294"/>
                      </a:lnTo>
                      <a:lnTo>
                        <a:pt x="214" y="296"/>
                      </a:lnTo>
                      <a:lnTo>
                        <a:pt x="218" y="298"/>
                      </a:lnTo>
                      <a:lnTo>
                        <a:pt x="218" y="296"/>
                      </a:lnTo>
                      <a:lnTo>
                        <a:pt x="218" y="294"/>
                      </a:lnTo>
                      <a:lnTo>
                        <a:pt x="220" y="294"/>
                      </a:lnTo>
                      <a:lnTo>
                        <a:pt x="218" y="294"/>
                      </a:lnTo>
                      <a:lnTo>
                        <a:pt x="218" y="292"/>
                      </a:lnTo>
                      <a:lnTo>
                        <a:pt x="216" y="288"/>
                      </a:lnTo>
                      <a:lnTo>
                        <a:pt x="216" y="286"/>
                      </a:lnTo>
                      <a:lnTo>
                        <a:pt x="216" y="284"/>
                      </a:lnTo>
                      <a:lnTo>
                        <a:pt x="216" y="282"/>
                      </a:lnTo>
                      <a:lnTo>
                        <a:pt x="216" y="280"/>
                      </a:lnTo>
                      <a:lnTo>
                        <a:pt x="218" y="278"/>
                      </a:lnTo>
                      <a:lnTo>
                        <a:pt x="220" y="276"/>
                      </a:lnTo>
                      <a:lnTo>
                        <a:pt x="220" y="274"/>
                      </a:lnTo>
                      <a:lnTo>
                        <a:pt x="220" y="272"/>
                      </a:lnTo>
                      <a:lnTo>
                        <a:pt x="222" y="272"/>
                      </a:lnTo>
                      <a:lnTo>
                        <a:pt x="220" y="272"/>
                      </a:lnTo>
                      <a:lnTo>
                        <a:pt x="220" y="270"/>
                      </a:lnTo>
                      <a:lnTo>
                        <a:pt x="220" y="268"/>
                      </a:lnTo>
                      <a:lnTo>
                        <a:pt x="218" y="268"/>
                      </a:lnTo>
                      <a:lnTo>
                        <a:pt x="218" y="266"/>
                      </a:lnTo>
                      <a:lnTo>
                        <a:pt x="216" y="266"/>
                      </a:lnTo>
                      <a:lnTo>
                        <a:pt x="218" y="264"/>
                      </a:lnTo>
                      <a:lnTo>
                        <a:pt x="220" y="262"/>
                      </a:lnTo>
                      <a:lnTo>
                        <a:pt x="220" y="260"/>
                      </a:lnTo>
                      <a:lnTo>
                        <a:pt x="220" y="258"/>
                      </a:lnTo>
                      <a:lnTo>
                        <a:pt x="220" y="256"/>
                      </a:lnTo>
                      <a:lnTo>
                        <a:pt x="220" y="254"/>
                      </a:lnTo>
                      <a:lnTo>
                        <a:pt x="220" y="252"/>
                      </a:lnTo>
                      <a:lnTo>
                        <a:pt x="218" y="250"/>
                      </a:lnTo>
                      <a:lnTo>
                        <a:pt x="218" y="248"/>
                      </a:lnTo>
                      <a:lnTo>
                        <a:pt x="220" y="246"/>
                      </a:lnTo>
                      <a:lnTo>
                        <a:pt x="220" y="244"/>
                      </a:lnTo>
                      <a:lnTo>
                        <a:pt x="220" y="242"/>
                      </a:lnTo>
                      <a:lnTo>
                        <a:pt x="220" y="240"/>
                      </a:lnTo>
                      <a:lnTo>
                        <a:pt x="220" y="238"/>
                      </a:lnTo>
                      <a:lnTo>
                        <a:pt x="220" y="236"/>
                      </a:lnTo>
                      <a:lnTo>
                        <a:pt x="220" y="234"/>
                      </a:lnTo>
                      <a:lnTo>
                        <a:pt x="218" y="232"/>
                      </a:lnTo>
                      <a:lnTo>
                        <a:pt x="218" y="230"/>
                      </a:lnTo>
                      <a:lnTo>
                        <a:pt x="216" y="228"/>
                      </a:lnTo>
                      <a:lnTo>
                        <a:pt x="214" y="226"/>
                      </a:lnTo>
                      <a:lnTo>
                        <a:pt x="212" y="224"/>
                      </a:lnTo>
                      <a:lnTo>
                        <a:pt x="210" y="222"/>
                      </a:lnTo>
                      <a:lnTo>
                        <a:pt x="208" y="218"/>
                      </a:lnTo>
                      <a:lnTo>
                        <a:pt x="206" y="214"/>
                      </a:lnTo>
                      <a:lnTo>
                        <a:pt x="206" y="212"/>
                      </a:lnTo>
                      <a:lnTo>
                        <a:pt x="206" y="210"/>
                      </a:lnTo>
                      <a:lnTo>
                        <a:pt x="204" y="210"/>
                      </a:lnTo>
                      <a:lnTo>
                        <a:pt x="202" y="210"/>
                      </a:lnTo>
                      <a:lnTo>
                        <a:pt x="200" y="210"/>
                      </a:lnTo>
                      <a:lnTo>
                        <a:pt x="198" y="210"/>
                      </a:lnTo>
                      <a:lnTo>
                        <a:pt x="196" y="210"/>
                      </a:lnTo>
                      <a:lnTo>
                        <a:pt x="196" y="212"/>
                      </a:lnTo>
                      <a:lnTo>
                        <a:pt x="196" y="214"/>
                      </a:lnTo>
                      <a:lnTo>
                        <a:pt x="194" y="214"/>
                      </a:lnTo>
                      <a:lnTo>
                        <a:pt x="192" y="214"/>
                      </a:lnTo>
                      <a:lnTo>
                        <a:pt x="190" y="212"/>
                      </a:lnTo>
                      <a:lnTo>
                        <a:pt x="190" y="210"/>
                      </a:lnTo>
                      <a:lnTo>
                        <a:pt x="190" y="212"/>
                      </a:lnTo>
                      <a:lnTo>
                        <a:pt x="188" y="212"/>
                      </a:lnTo>
                      <a:lnTo>
                        <a:pt x="188" y="210"/>
                      </a:lnTo>
                      <a:lnTo>
                        <a:pt x="188" y="208"/>
                      </a:lnTo>
                      <a:lnTo>
                        <a:pt x="188" y="204"/>
                      </a:lnTo>
                      <a:lnTo>
                        <a:pt x="188" y="202"/>
                      </a:lnTo>
                      <a:lnTo>
                        <a:pt x="186" y="202"/>
                      </a:lnTo>
                      <a:lnTo>
                        <a:pt x="186" y="198"/>
                      </a:lnTo>
                      <a:lnTo>
                        <a:pt x="188" y="196"/>
                      </a:lnTo>
                      <a:lnTo>
                        <a:pt x="188" y="192"/>
                      </a:lnTo>
                      <a:lnTo>
                        <a:pt x="188" y="190"/>
                      </a:lnTo>
                      <a:lnTo>
                        <a:pt x="188" y="188"/>
                      </a:lnTo>
                      <a:lnTo>
                        <a:pt x="188" y="186"/>
                      </a:lnTo>
                      <a:lnTo>
                        <a:pt x="188" y="184"/>
                      </a:lnTo>
                      <a:lnTo>
                        <a:pt x="188" y="182"/>
                      </a:lnTo>
                      <a:lnTo>
                        <a:pt x="188" y="180"/>
                      </a:lnTo>
                      <a:lnTo>
                        <a:pt x="186" y="182"/>
                      </a:lnTo>
                      <a:lnTo>
                        <a:pt x="184" y="184"/>
                      </a:lnTo>
                      <a:lnTo>
                        <a:pt x="182" y="186"/>
                      </a:lnTo>
                      <a:lnTo>
                        <a:pt x="180" y="188"/>
                      </a:lnTo>
                      <a:lnTo>
                        <a:pt x="178" y="190"/>
                      </a:lnTo>
                      <a:lnTo>
                        <a:pt x="176" y="190"/>
                      </a:lnTo>
                      <a:lnTo>
                        <a:pt x="176" y="192"/>
                      </a:lnTo>
                      <a:lnTo>
                        <a:pt x="174" y="192"/>
                      </a:lnTo>
                      <a:lnTo>
                        <a:pt x="170" y="192"/>
                      </a:lnTo>
                      <a:lnTo>
                        <a:pt x="168" y="192"/>
                      </a:lnTo>
                      <a:lnTo>
                        <a:pt x="166" y="192"/>
                      </a:lnTo>
                      <a:lnTo>
                        <a:pt x="164" y="194"/>
                      </a:lnTo>
                      <a:lnTo>
                        <a:pt x="162" y="194"/>
                      </a:lnTo>
                      <a:lnTo>
                        <a:pt x="160" y="194"/>
                      </a:lnTo>
                      <a:lnTo>
                        <a:pt x="160" y="192"/>
                      </a:lnTo>
                      <a:lnTo>
                        <a:pt x="158" y="190"/>
                      </a:lnTo>
                      <a:lnTo>
                        <a:pt x="158" y="186"/>
                      </a:lnTo>
                      <a:lnTo>
                        <a:pt x="156" y="184"/>
                      </a:lnTo>
                      <a:lnTo>
                        <a:pt x="156" y="182"/>
                      </a:lnTo>
                      <a:lnTo>
                        <a:pt x="154" y="182"/>
                      </a:lnTo>
                      <a:lnTo>
                        <a:pt x="152" y="182"/>
                      </a:lnTo>
                      <a:lnTo>
                        <a:pt x="150" y="182"/>
                      </a:lnTo>
                      <a:lnTo>
                        <a:pt x="148" y="182"/>
                      </a:lnTo>
                      <a:lnTo>
                        <a:pt x="144" y="182"/>
                      </a:lnTo>
                      <a:lnTo>
                        <a:pt x="142" y="182"/>
                      </a:lnTo>
                      <a:lnTo>
                        <a:pt x="144" y="182"/>
                      </a:lnTo>
                      <a:lnTo>
                        <a:pt x="144" y="180"/>
                      </a:lnTo>
                      <a:lnTo>
                        <a:pt x="146" y="178"/>
                      </a:lnTo>
                      <a:lnTo>
                        <a:pt x="148" y="178"/>
                      </a:lnTo>
                      <a:lnTo>
                        <a:pt x="148" y="176"/>
                      </a:lnTo>
                      <a:lnTo>
                        <a:pt x="150" y="176"/>
                      </a:lnTo>
                      <a:lnTo>
                        <a:pt x="148" y="174"/>
                      </a:lnTo>
                      <a:lnTo>
                        <a:pt x="146" y="172"/>
                      </a:lnTo>
                      <a:lnTo>
                        <a:pt x="142" y="168"/>
                      </a:lnTo>
                      <a:lnTo>
                        <a:pt x="140" y="168"/>
                      </a:lnTo>
                      <a:lnTo>
                        <a:pt x="140" y="166"/>
                      </a:lnTo>
                      <a:lnTo>
                        <a:pt x="138" y="166"/>
                      </a:lnTo>
                      <a:lnTo>
                        <a:pt x="138" y="164"/>
                      </a:lnTo>
                      <a:lnTo>
                        <a:pt x="136" y="160"/>
                      </a:lnTo>
                      <a:lnTo>
                        <a:pt x="134" y="158"/>
                      </a:lnTo>
                      <a:lnTo>
                        <a:pt x="134" y="156"/>
                      </a:lnTo>
                      <a:lnTo>
                        <a:pt x="132" y="154"/>
                      </a:lnTo>
                      <a:lnTo>
                        <a:pt x="132" y="152"/>
                      </a:lnTo>
                      <a:lnTo>
                        <a:pt x="132" y="150"/>
                      </a:lnTo>
                      <a:lnTo>
                        <a:pt x="130" y="150"/>
                      </a:lnTo>
                      <a:lnTo>
                        <a:pt x="128" y="148"/>
                      </a:lnTo>
                      <a:lnTo>
                        <a:pt x="126" y="146"/>
                      </a:lnTo>
                      <a:lnTo>
                        <a:pt x="128" y="146"/>
                      </a:lnTo>
                      <a:lnTo>
                        <a:pt x="128" y="144"/>
                      </a:lnTo>
                      <a:lnTo>
                        <a:pt x="130" y="144"/>
                      </a:lnTo>
                      <a:lnTo>
                        <a:pt x="130" y="142"/>
                      </a:lnTo>
                      <a:lnTo>
                        <a:pt x="132" y="142"/>
                      </a:lnTo>
                      <a:lnTo>
                        <a:pt x="130" y="140"/>
                      </a:lnTo>
                      <a:lnTo>
                        <a:pt x="130" y="138"/>
                      </a:lnTo>
                      <a:lnTo>
                        <a:pt x="130" y="136"/>
                      </a:lnTo>
                      <a:lnTo>
                        <a:pt x="130" y="134"/>
                      </a:lnTo>
                      <a:lnTo>
                        <a:pt x="132" y="132"/>
                      </a:lnTo>
                      <a:lnTo>
                        <a:pt x="132" y="130"/>
                      </a:lnTo>
                      <a:lnTo>
                        <a:pt x="134" y="130"/>
                      </a:lnTo>
                      <a:lnTo>
                        <a:pt x="136" y="128"/>
                      </a:lnTo>
                      <a:lnTo>
                        <a:pt x="138" y="126"/>
                      </a:lnTo>
                      <a:lnTo>
                        <a:pt x="140" y="126"/>
                      </a:lnTo>
                      <a:lnTo>
                        <a:pt x="142" y="126"/>
                      </a:lnTo>
                      <a:lnTo>
                        <a:pt x="142" y="128"/>
                      </a:lnTo>
                      <a:lnTo>
                        <a:pt x="142" y="126"/>
                      </a:lnTo>
                      <a:lnTo>
                        <a:pt x="142" y="124"/>
                      </a:lnTo>
                      <a:lnTo>
                        <a:pt x="140" y="124"/>
                      </a:lnTo>
                      <a:lnTo>
                        <a:pt x="140" y="122"/>
                      </a:lnTo>
                      <a:lnTo>
                        <a:pt x="140" y="120"/>
                      </a:lnTo>
                      <a:lnTo>
                        <a:pt x="140" y="118"/>
                      </a:lnTo>
                      <a:lnTo>
                        <a:pt x="140" y="116"/>
                      </a:lnTo>
                      <a:lnTo>
                        <a:pt x="142" y="114"/>
                      </a:lnTo>
                      <a:lnTo>
                        <a:pt x="144" y="112"/>
                      </a:lnTo>
                      <a:lnTo>
                        <a:pt x="144" y="110"/>
                      </a:lnTo>
                      <a:lnTo>
                        <a:pt x="144" y="108"/>
                      </a:lnTo>
                      <a:lnTo>
                        <a:pt x="144" y="106"/>
                      </a:lnTo>
                      <a:lnTo>
                        <a:pt x="144" y="102"/>
                      </a:lnTo>
                      <a:lnTo>
                        <a:pt x="144" y="100"/>
                      </a:lnTo>
                      <a:lnTo>
                        <a:pt x="146" y="100"/>
                      </a:lnTo>
                      <a:lnTo>
                        <a:pt x="148" y="100"/>
                      </a:lnTo>
                      <a:lnTo>
                        <a:pt x="150" y="100"/>
                      </a:lnTo>
                      <a:lnTo>
                        <a:pt x="150" y="98"/>
                      </a:lnTo>
                      <a:lnTo>
                        <a:pt x="150" y="96"/>
                      </a:lnTo>
                      <a:lnTo>
                        <a:pt x="150" y="94"/>
                      </a:lnTo>
                      <a:lnTo>
                        <a:pt x="152" y="94"/>
                      </a:lnTo>
                      <a:lnTo>
                        <a:pt x="154" y="92"/>
                      </a:lnTo>
                      <a:lnTo>
                        <a:pt x="156" y="90"/>
                      </a:lnTo>
                      <a:lnTo>
                        <a:pt x="158" y="90"/>
                      </a:lnTo>
                      <a:lnTo>
                        <a:pt x="160" y="88"/>
                      </a:lnTo>
                      <a:lnTo>
                        <a:pt x="164" y="88"/>
                      </a:lnTo>
                      <a:lnTo>
                        <a:pt x="166" y="88"/>
                      </a:lnTo>
                      <a:lnTo>
                        <a:pt x="168" y="88"/>
                      </a:lnTo>
                      <a:lnTo>
                        <a:pt x="168" y="86"/>
                      </a:lnTo>
                      <a:lnTo>
                        <a:pt x="170" y="84"/>
                      </a:lnTo>
                      <a:lnTo>
                        <a:pt x="172" y="84"/>
                      </a:lnTo>
                      <a:lnTo>
                        <a:pt x="174" y="86"/>
                      </a:lnTo>
                      <a:lnTo>
                        <a:pt x="176" y="86"/>
                      </a:lnTo>
                      <a:lnTo>
                        <a:pt x="176" y="84"/>
                      </a:lnTo>
                      <a:lnTo>
                        <a:pt x="178" y="82"/>
                      </a:lnTo>
                      <a:lnTo>
                        <a:pt x="180" y="82"/>
                      </a:lnTo>
                      <a:lnTo>
                        <a:pt x="182" y="82"/>
                      </a:lnTo>
                      <a:lnTo>
                        <a:pt x="184" y="80"/>
                      </a:lnTo>
                      <a:lnTo>
                        <a:pt x="186" y="82"/>
                      </a:lnTo>
                      <a:lnTo>
                        <a:pt x="188" y="82"/>
                      </a:lnTo>
                      <a:lnTo>
                        <a:pt x="188" y="84"/>
                      </a:lnTo>
                      <a:lnTo>
                        <a:pt x="190" y="84"/>
                      </a:lnTo>
                      <a:lnTo>
                        <a:pt x="192" y="84"/>
                      </a:lnTo>
                      <a:lnTo>
                        <a:pt x="194" y="84"/>
                      </a:lnTo>
                      <a:lnTo>
                        <a:pt x="194" y="82"/>
                      </a:lnTo>
                      <a:lnTo>
                        <a:pt x="192" y="82"/>
                      </a:lnTo>
                      <a:lnTo>
                        <a:pt x="192" y="80"/>
                      </a:lnTo>
                      <a:lnTo>
                        <a:pt x="190" y="80"/>
                      </a:lnTo>
                      <a:lnTo>
                        <a:pt x="190" y="78"/>
                      </a:lnTo>
                      <a:lnTo>
                        <a:pt x="188" y="76"/>
                      </a:lnTo>
                      <a:lnTo>
                        <a:pt x="188" y="74"/>
                      </a:lnTo>
                      <a:lnTo>
                        <a:pt x="186" y="74"/>
                      </a:lnTo>
                      <a:lnTo>
                        <a:pt x="184" y="74"/>
                      </a:lnTo>
                      <a:lnTo>
                        <a:pt x="182" y="74"/>
                      </a:lnTo>
                      <a:lnTo>
                        <a:pt x="182" y="72"/>
                      </a:lnTo>
                      <a:lnTo>
                        <a:pt x="182" y="70"/>
                      </a:lnTo>
                      <a:lnTo>
                        <a:pt x="182" y="66"/>
                      </a:lnTo>
                      <a:lnTo>
                        <a:pt x="184" y="64"/>
                      </a:lnTo>
                      <a:lnTo>
                        <a:pt x="184" y="62"/>
                      </a:lnTo>
                      <a:lnTo>
                        <a:pt x="186" y="62"/>
                      </a:lnTo>
                      <a:lnTo>
                        <a:pt x="186" y="60"/>
                      </a:lnTo>
                      <a:lnTo>
                        <a:pt x="188" y="60"/>
                      </a:lnTo>
                      <a:lnTo>
                        <a:pt x="188" y="58"/>
                      </a:lnTo>
                      <a:lnTo>
                        <a:pt x="190" y="58"/>
                      </a:lnTo>
                      <a:lnTo>
                        <a:pt x="190" y="56"/>
                      </a:lnTo>
                      <a:lnTo>
                        <a:pt x="190" y="54"/>
                      </a:lnTo>
                      <a:lnTo>
                        <a:pt x="190" y="52"/>
                      </a:lnTo>
                      <a:lnTo>
                        <a:pt x="188" y="50"/>
                      </a:lnTo>
                      <a:lnTo>
                        <a:pt x="186" y="50"/>
                      </a:lnTo>
                      <a:lnTo>
                        <a:pt x="184" y="48"/>
                      </a:lnTo>
                      <a:lnTo>
                        <a:pt x="182" y="48"/>
                      </a:lnTo>
                      <a:lnTo>
                        <a:pt x="180" y="48"/>
                      </a:lnTo>
                      <a:lnTo>
                        <a:pt x="178" y="46"/>
                      </a:lnTo>
                      <a:lnTo>
                        <a:pt x="176" y="44"/>
                      </a:lnTo>
                      <a:lnTo>
                        <a:pt x="174" y="44"/>
                      </a:lnTo>
                      <a:lnTo>
                        <a:pt x="174" y="46"/>
                      </a:lnTo>
                      <a:lnTo>
                        <a:pt x="172" y="46"/>
                      </a:lnTo>
                      <a:lnTo>
                        <a:pt x="170" y="46"/>
                      </a:lnTo>
                      <a:lnTo>
                        <a:pt x="168" y="46"/>
                      </a:lnTo>
                      <a:lnTo>
                        <a:pt x="166" y="46"/>
                      </a:lnTo>
                      <a:lnTo>
                        <a:pt x="164" y="44"/>
                      </a:lnTo>
                      <a:lnTo>
                        <a:pt x="162" y="44"/>
                      </a:lnTo>
                      <a:lnTo>
                        <a:pt x="160" y="44"/>
                      </a:lnTo>
                      <a:lnTo>
                        <a:pt x="158" y="42"/>
                      </a:lnTo>
                      <a:lnTo>
                        <a:pt x="158" y="44"/>
                      </a:lnTo>
                      <a:lnTo>
                        <a:pt x="156" y="44"/>
                      </a:lnTo>
                      <a:lnTo>
                        <a:pt x="156" y="46"/>
                      </a:lnTo>
                      <a:lnTo>
                        <a:pt x="156" y="48"/>
                      </a:lnTo>
                      <a:lnTo>
                        <a:pt x="154" y="48"/>
                      </a:lnTo>
                      <a:lnTo>
                        <a:pt x="154" y="50"/>
                      </a:lnTo>
                      <a:lnTo>
                        <a:pt x="152" y="50"/>
                      </a:lnTo>
                      <a:lnTo>
                        <a:pt x="150" y="50"/>
                      </a:lnTo>
                      <a:lnTo>
                        <a:pt x="148" y="50"/>
                      </a:lnTo>
                      <a:lnTo>
                        <a:pt x="146" y="48"/>
                      </a:lnTo>
                      <a:lnTo>
                        <a:pt x="140" y="48"/>
                      </a:lnTo>
                      <a:lnTo>
                        <a:pt x="138" y="48"/>
                      </a:lnTo>
                      <a:lnTo>
                        <a:pt x="138" y="46"/>
                      </a:lnTo>
                      <a:lnTo>
                        <a:pt x="136" y="44"/>
                      </a:lnTo>
                      <a:lnTo>
                        <a:pt x="138" y="44"/>
                      </a:lnTo>
                      <a:lnTo>
                        <a:pt x="138" y="42"/>
                      </a:lnTo>
                      <a:lnTo>
                        <a:pt x="138" y="40"/>
                      </a:lnTo>
                      <a:lnTo>
                        <a:pt x="138" y="38"/>
                      </a:lnTo>
                      <a:lnTo>
                        <a:pt x="138" y="36"/>
                      </a:lnTo>
                      <a:lnTo>
                        <a:pt x="136" y="36"/>
                      </a:lnTo>
                      <a:lnTo>
                        <a:pt x="134" y="36"/>
                      </a:lnTo>
                      <a:lnTo>
                        <a:pt x="134" y="34"/>
                      </a:lnTo>
                      <a:lnTo>
                        <a:pt x="132" y="34"/>
                      </a:lnTo>
                      <a:lnTo>
                        <a:pt x="132" y="32"/>
                      </a:lnTo>
                      <a:lnTo>
                        <a:pt x="130" y="28"/>
                      </a:lnTo>
                      <a:lnTo>
                        <a:pt x="130" y="26"/>
                      </a:lnTo>
                      <a:lnTo>
                        <a:pt x="128" y="26"/>
                      </a:lnTo>
                      <a:lnTo>
                        <a:pt x="126" y="26"/>
                      </a:lnTo>
                      <a:lnTo>
                        <a:pt x="126" y="24"/>
                      </a:lnTo>
                      <a:lnTo>
                        <a:pt x="124" y="22"/>
                      </a:lnTo>
                      <a:lnTo>
                        <a:pt x="122" y="20"/>
                      </a:lnTo>
                      <a:lnTo>
                        <a:pt x="120" y="20"/>
                      </a:lnTo>
                      <a:lnTo>
                        <a:pt x="118" y="18"/>
                      </a:lnTo>
                      <a:lnTo>
                        <a:pt x="118" y="16"/>
                      </a:lnTo>
                      <a:lnTo>
                        <a:pt x="118" y="14"/>
                      </a:lnTo>
                      <a:lnTo>
                        <a:pt x="118" y="12"/>
                      </a:lnTo>
                      <a:lnTo>
                        <a:pt x="116" y="12"/>
                      </a:lnTo>
                      <a:lnTo>
                        <a:pt x="116" y="10"/>
                      </a:lnTo>
                      <a:lnTo>
                        <a:pt x="114" y="10"/>
                      </a:lnTo>
                      <a:lnTo>
                        <a:pt x="112" y="8"/>
                      </a:lnTo>
                      <a:lnTo>
                        <a:pt x="108" y="6"/>
                      </a:lnTo>
                      <a:lnTo>
                        <a:pt x="106" y="4"/>
                      </a:lnTo>
                      <a:lnTo>
                        <a:pt x="104" y="4"/>
                      </a:lnTo>
                      <a:lnTo>
                        <a:pt x="104" y="2"/>
                      </a:lnTo>
                      <a:lnTo>
                        <a:pt x="102" y="2"/>
                      </a:lnTo>
                      <a:lnTo>
                        <a:pt x="100" y="0"/>
                      </a:lnTo>
                      <a:lnTo>
                        <a:pt x="98" y="0"/>
                      </a:lnTo>
                      <a:lnTo>
                        <a:pt x="94" y="0"/>
                      </a:lnTo>
                      <a:lnTo>
                        <a:pt x="98" y="0"/>
                      </a:lnTo>
                      <a:lnTo>
                        <a:pt x="100" y="0"/>
                      </a:lnTo>
                      <a:lnTo>
                        <a:pt x="100" y="2"/>
                      </a:lnTo>
                      <a:lnTo>
                        <a:pt x="100" y="4"/>
                      </a:lnTo>
                      <a:lnTo>
                        <a:pt x="98" y="6"/>
                      </a:lnTo>
                      <a:lnTo>
                        <a:pt x="98" y="8"/>
                      </a:lnTo>
                      <a:lnTo>
                        <a:pt x="96" y="8"/>
                      </a:lnTo>
                      <a:lnTo>
                        <a:pt x="98" y="10"/>
                      </a:lnTo>
                      <a:lnTo>
                        <a:pt x="100" y="10"/>
                      </a:lnTo>
                      <a:lnTo>
                        <a:pt x="102" y="10"/>
                      </a:lnTo>
                      <a:lnTo>
                        <a:pt x="102" y="12"/>
                      </a:lnTo>
                      <a:lnTo>
                        <a:pt x="102" y="14"/>
                      </a:lnTo>
                      <a:lnTo>
                        <a:pt x="102" y="16"/>
                      </a:lnTo>
                      <a:lnTo>
                        <a:pt x="102" y="18"/>
                      </a:lnTo>
                      <a:lnTo>
                        <a:pt x="102" y="20"/>
                      </a:lnTo>
                      <a:lnTo>
                        <a:pt x="100" y="20"/>
                      </a:lnTo>
                      <a:lnTo>
                        <a:pt x="100" y="22"/>
                      </a:lnTo>
                      <a:lnTo>
                        <a:pt x="98" y="22"/>
                      </a:lnTo>
                      <a:lnTo>
                        <a:pt x="98" y="24"/>
                      </a:lnTo>
                      <a:lnTo>
                        <a:pt x="98" y="28"/>
                      </a:lnTo>
                      <a:lnTo>
                        <a:pt x="98" y="30"/>
                      </a:lnTo>
                      <a:lnTo>
                        <a:pt x="96" y="30"/>
                      </a:lnTo>
                      <a:lnTo>
                        <a:pt x="96" y="32"/>
                      </a:lnTo>
                      <a:lnTo>
                        <a:pt x="96" y="34"/>
                      </a:lnTo>
                      <a:lnTo>
                        <a:pt x="94" y="34"/>
                      </a:lnTo>
                      <a:lnTo>
                        <a:pt x="92" y="36"/>
                      </a:lnTo>
                      <a:lnTo>
                        <a:pt x="90" y="40"/>
                      </a:lnTo>
                      <a:lnTo>
                        <a:pt x="88" y="42"/>
                      </a:lnTo>
                      <a:lnTo>
                        <a:pt x="84" y="46"/>
                      </a:lnTo>
                      <a:lnTo>
                        <a:pt x="80" y="50"/>
                      </a:lnTo>
                      <a:lnTo>
                        <a:pt x="78" y="52"/>
                      </a:lnTo>
                      <a:lnTo>
                        <a:pt x="76" y="54"/>
                      </a:lnTo>
                      <a:lnTo>
                        <a:pt x="72" y="54"/>
                      </a:lnTo>
                      <a:lnTo>
                        <a:pt x="70" y="56"/>
                      </a:lnTo>
                      <a:lnTo>
                        <a:pt x="66" y="56"/>
                      </a:lnTo>
                      <a:lnTo>
                        <a:pt x="62" y="58"/>
                      </a:lnTo>
                      <a:lnTo>
                        <a:pt x="60" y="58"/>
                      </a:lnTo>
                      <a:lnTo>
                        <a:pt x="58" y="60"/>
                      </a:lnTo>
                      <a:lnTo>
                        <a:pt x="56" y="62"/>
                      </a:lnTo>
                      <a:lnTo>
                        <a:pt x="54" y="62"/>
                      </a:lnTo>
                      <a:lnTo>
                        <a:pt x="54" y="64"/>
                      </a:lnTo>
                      <a:lnTo>
                        <a:pt x="54" y="66"/>
                      </a:lnTo>
                      <a:lnTo>
                        <a:pt x="52" y="66"/>
                      </a:lnTo>
                      <a:lnTo>
                        <a:pt x="52" y="68"/>
                      </a:lnTo>
                      <a:lnTo>
                        <a:pt x="50" y="68"/>
                      </a:lnTo>
                      <a:lnTo>
                        <a:pt x="50" y="70"/>
                      </a:lnTo>
                      <a:lnTo>
                        <a:pt x="50" y="72"/>
                      </a:lnTo>
                      <a:lnTo>
                        <a:pt x="52" y="72"/>
                      </a:lnTo>
                      <a:lnTo>
                        <a:pt x="50" y="72"/>
                      </a:lnTo>
                      <a:lnTo>
                        <a:pt x="50" y="74"/>
                      </a:lnTo>
                      <a:lnTo>
                        <a:pt x="48" y="76"/>
                      </a:lnTo>
                      <a:lnTo>
                        <a:pt x="48" y="78"/>
                      </a:lnTo>
                      <a:lnTo>
                        <a:pt x="48" y="80"/>
                      </a:lnTo>
                      <a:lnTo>
                        <a:pt x="48" y="82"/>
                      </a:lnTo>
                      <a:lnTo>
                        <a:pt x="46" y="84"/>
                      </a:lnTo>
                      <a:lnTo>
                        <a:pt x="46" y="86"/>
                      </a:lnTo>
                      <a:lnTo>
                        <a:pt x="46" y="88"/>
                      </a:lnTo>
                      <a:lnTo>
                        <a:pt x="46" y="90"/>
                      </a:lnTo>
                      <a:lnTo>
                        <a:pt x="44" y="90"/>
                      </a:lnTo>
                      <a:lnTo>
                        <a:pt x="42" y="90"/>
                      </a:lnTo>
                      <a:lnTo>
                        <a:pt x="42" y="92"/>
                      </a:lnTo>
                      <a:lnTo>
                        <a:pt x="40" y="92"/>
                      </a:lnTo>
                      <a:lnTo>
                        <a:pt x="40" y="94"/>
                      </a:lnTo>
                      <a:lnTo>
                        <a:pt x="40" y="96"/>
                      </a:lnTo>
                      <a:lnTo>
                        <a:pt x="38" y="96"/>
                      </a:lnTo>
                      <a:lnTo>
                        <a:pt x="36" y="96"/>
                      </a:lnTo>
                      <a:lnTo>
                        <a:pt x="34" y="96"/>
                      </a:lnTo>
                      <a:lnTo>
                        <a:pt x="34" y="94"/>
                      </a:lnTo>
                      <a:lnTo>
                        <a:pt x="32" y="92"/>
                      </a:lnTo>
                      <a:lnTo>
                        <a:pt x="32" y="90"/>
                      </a:lnTo>
                      <a:lnTo>
                        <a:pt x="32" y="88"/>
                      </a:lnTo>
                      <a:lnTo>
                        <a:pt x="32" y="86"/>
                      </a:lnTo>
                      <a:lnTo>
                        <a:pt x="30" y="86"/>
                      </a:lnTo>
                      <a:lnTo>
                        <a:pt x="28" y="86"/>
                      </a:lnTo>
                      <a:lnTo>
                        <a:pt x="26" y="86"/>
                      </a:lnTo>
                      <a:lnTo>
                        <a:pt x="24" y="86"/>
                      </a:lnTo>
                      <a:lnTo>
                        <a:pt x="24" y="84"/>
                      </a:lnTo>
                      <a:lnTo>
                        <a:pt x="22" y="84"/>
                      </a:lnTo>
                      <a:lnTo>
                        <a:pt x="22" y="82"/>
                      </a:lnTo>
                      <a:lnTo>
                        <a:pt x="22" y="84"/>
                      </a:lnTo>
                      <a:lnTo>
                        <a:pt x="20" y="84"/>
                      </a:lnTo>
                      <a:lnTo>
                        <a:pt x="20" y="86"/>
                      </a:lnTo>
                      <a:lnTo>
                        <a:pt x="18" y="86"/>
                      </a:lnTo>
                      <a:lnTo>
                        <a:pt x="16" y="88"/>
                      </a:lnTo>
                      <a:lnTo>
                        <a:pt x="14" y="88"/>
                      </a:lnTo>
                      <a:lnTo>
                        <a:pt x="14" y="86"/>
                      </a:lnTo>
                      <a:lnTo>
                        <a:pt x="14" y="84"/>
                      </a:lnTo>
                      <a:lnTo>
                        <a:pt x="16" y="84"/>
                      </a:lnTo>
                      <a:lnTo>
                        <a:pt x="16" y="82"/>
                      </a:lnTo>
                      <a:lnTo>
                        <a:pt x="14" y="82"/>
                      </a:lnTo>
                      <a:lnTo>
                        <a:pt x="14" y="80"/>
                      </a:lnTo>
                      <a:lnTo>
                        <a:pt x="16" y="78"/>
                      </a:lnTo>
                      <a:lnTo>
                        <a:pt x="18" y="76"/>
                      </a:lnTo>
                      <a:lnTo>
                        <a:pt x="20" y="72"/>
                      </a:lnTo>
                      <a:lnTo>
                        <a:pt x="22" y="72"/>
                      </a:lnTo>
                      <a:lnTo>
                        <a:pt x="22" y="70"/>
                      </a:lnTo>
                      <a:lnTo>
                        <a:pt x="20" y="70"/>
                      </a:lnTo>
                      <a:lnTo>
                        <a:pt x="20" y="68"/>
                      </a:lnTo>
                      <a:lnTo>
                        <a:pt x="18" y="68"/>
                      </a:lnTo>
                      <a:lnTo>
                        <a:pt x="16" y="68"/>
                      </a:lnTo>
                      <a:lnTo>
                        <a:pt x="14" y="68"/>
                      </a:lnTo>
                      <a:lnTo>
                        <a:pt x="12" y="70"/>
                      </a:lnTo>
                      <a:lnTo>
                        <a:pt x="10" y="72"/>
                      </a:lnTo>
                      <a:lnTo>
                        <a:pt x="8" y="76"/>
                      </a:lnTo>
                      <a:lnTo>
                        <a:pt x="6" y="78"/>
                      </a:lnTo>
                      <a:lnTo>
                        <a:pt x="4" y="80"/>
                      </a:lnTo>
                      <a:lnTo>
                        <a:pt x="2" y="82"/>
                      </a:lnTo>
                      <a:lnTo>
                        <a:pt x="0" y="84"/>
                      </a:lnTo>
                      <a:lnTo>
                        <a:pt x="0" y="88"/>
                      </a:lnTo>
                      <a:lnTo>
                        <a:pt x="0" y="90"/>
                      </a:lnTo>
                      <a:lnTo>
                        <a:pt x="0" y="92"/>
                      </a:lnTo>
                      <a:lnTo>
                        <a:pt x="0" y="94"/>
                      </a:lnTo>
                      <a:lnTo>
                        <a:pt x="2" y="94"/>
                      </a:lnTo>
                      <a:lnTo>
                        <a:pt x="4" y="94"/>
                      </a:lnTo>
                      <a:lnTo>
                        <a:pt x="4" y="96"/>
                      </a:lnTo>
                      <a:lnTo>
                        <a:pt x="4" y="98"/>
                      </a:lnTo>
                      <a:lnTo>
                        <a:pt x="4" y="100"/>
                      </a:lnTo>
                      <a:lnTo>
                        <a:pt x="4" y="102"/>
                      </a:lnTo>
                      <a:lnTo>
                        <a:pt x="6" y="102"/>
                      </a:lnTo>
                      <a:lnTo>
                        <a:pt x="6" y="104"/>
                      </a:lnTo>
                      <a:lnTo>
                        <a:pt x="8" y="104"/>
                      </a:lnTo>
                      <a:lnTo>
                        <a:pt x="8" y="106"/>
                      </a:lnTo>
                      <a:lnTo>
                        <a:pt x="10" y="108"/>
                      </a:lnTo>
                      <a:lnTo>
                        <a:pt x="10" y="110"/>
                      </a:lnTo>
                      <a:lnTo>
                        <a:pt x="8" y="112"/>
                      </a:lnTo>
                      <a:lnTo>
                        <a:pt x="6" y="114"/>
                      </a:lnTo>
                      <a:lnTo>
                        <a:pt x="4" y="116"/>
                      </a:lnTo>
                      <a:lnTo>
                        <a:pt x="4" y="118"/>
                      </a:lnTo>
                      <a:lnTo>
                        <a:pt x="4" y="120"/>
                      </a:lnTo>
                      <a:lnTo>
                        <a:pt x="6" y="122"/>
                      </a:lnTo>
                      <a:lnTo>
                        <a:pt x="10" y="124"/>
                      </a:lnTo>
                      <a:lnTo>
                        <a:pt x="12" y="124"/>
                      </a:lnTo>
                      <a:lnTo>
                        <a:pt x="14" y="124"/>
                      </a:lnTo>
                      <a:lnTo>
                        <a:pt x="16" y="126"/>
                      </a:lnTo>
                      <a:lnTo>
                        <a:pt x="18" y="126"/>
                      </a:lnTo>
                      <a:lnTo>
                        <a:pt x="20" y="128"/>
                      </a:lnTo>
                      <a:lnTo>
                        <a:pt x="22" y="130"/>
                      </a:lnTo>
                      <a:lnTo>
                        <a:pt x="24" y="130"/>
                      </a:lnTo>
                      <a:lnTo>
                        <a:pt x="26" y="132"/>
                      </a:lnTo>
                      <a:lnTo>
                        <a:pt x="28" y="136"/>
                      </a:lnTo>
                      <a:lnTo>
                        <a:pt x="28" y="138"/>
                      </a:lnTo>
                      <a:lnTo>
                        <a:pt x="30" y="140"/>
                      </a:lnTo>
                      <a:lnTo>
                        <a:pt x="30" y="142"/>
                      </a:lnTo>
                      <a:lnTo>
                        <a:pt x="32" y="142"/>
                      </a:lnTo>
                      <a:lnTo>
                        <a:pt x="32" y="144"/>
                      </a:lnTo>
                      <a:lnTo>
                        <a:pt x="32" y="146"/>
                      </a:lnTo>
                      <a:lnTo>
                        <a:pt x="34" y="150"/>
                      </a:lnTo>
                      <a:lnTo>
                        <a:pt x="36" y="152"/>
                      </a:lnTo>
                      <a:lnTo>
                        <a:pt x="36" y="154"/>
                      </a:lnTo>
                      <a:lnTo>
                        <a:pt x="38" y="156"/>
                      </a:lnTo>
                      <a:lnTo>
                        <a:pt x="40" y="158"/>
                      </a:lnTo>
                      <a:lnTo>
                        <a:pt x="42" y="160"/>
                      </a:lnTo>
                      <a:lnTo>
                        <a:pt x="44" y="162"/>
                      </a:lnTo>
                      <a:lnTo>
                        <a:pt x="44" y="164"/>
                      </a:lnTo>
                      <a:lnTo>
                        <a:pt x="46" y="166"/>
                      </a:lnTo>
                      <a:lnTo>
                        <a:pt x="48" y="168"/>
                      </a:lnTo>
                      <a:lnTo>
                        <a:pt x="48" y="170"/>
                      </a:lnTo>
                      <a:lnTo>
                        <a:pt x="50" y="174"/>
                      </a:lnTo>
                      <a:lnTo>
                        <a:pt x="52" y="176"/>
                      </a:lnTo>
                      <a:lnTo>
                        <a:pt x="54" y="180"/>
                      </a:lnTo>
                      <a:lnTo>
                        <a:pt x="56" y="184"/>
                      </a:lnTo>
                      <a:lnTo>
                        <a:pt x="58" y="184"/>
                      </a:lnTo>
                      <a:lnTo>
                        <a:pt x="58" y="186"/>
                      </a:lnTo>
                      <a:lnTo>
                        <a:pt x="58" y="190"/>
                      </a:lnTo>
                      <a:lnTo>
                        <a:pt x="60" y="192"/>
                      </a:lnTo>
                      <a:lnTo>
                        <a:pt x="60" y="194"/>
                      </a:lnTo>
                      <a:lnTo>
                        <a:pt x="60" y="196"/>
                      </a:lnTo>
                      <a:lnTo>
                        <a:pt x="62" y="198"/>
                      </a:lnTo>
                      <a:lnTo>
                        <a:pt x="62" y="200"/>
                      </a:lnTo>
                      <a:lnTo>
                        <a:pt x="64" y="202"/>
                      </a:lnTo>
                      <a:lnTo>
                        <a:pt x="66" y="206"/>
                      </a:lnTo>
                      <a:lnTo>
                        <a:pt x="68" y="210"/>
                      </a:lnTo>
                      <a:lnTo>
                        <a:pt x="68" y="212"/>
                      </a:lnTo>
                      <a:lnTo>
                        <a:pt x="70" y="214"/>
                      </a:lnTo>
                      <a:lnTo>
                        <a:pt x="70" y="216"/>
                      </a:lnTo>
                      <a:lnTo>
                        <a:pt x="70" y="218"/>
                      </a:lnTo>
                      <a:lnTo>
                        <a:pt x="72" y="220"/>
                      </a:lnTo>
                      <a:lnTo>
                        <a:pt x="74" y="222"/>
                      </a:lnTo>
                      <a:lnTo>
                        <a:pt x="76" y="222"/>
                      </a:lnTo>
                      <a:lnTo>
                        <a:pt x="78" y="224"/>
                      </a:lnTo>
                      <a:lnTo>
                        <a:pt x="78" y="226"/>
                      </a:lnTo>
                      <a:lnTo>
                        <a:pt x="78" y="228"/>
                      </a:lnTo>
                      <a:lnTo>
                        <a:pt x="78" y="230"/>
                      </a:lnTo>
                      <a:lnTo>
                        <a:pt x="78" y="232"/>
                      </a:lnTo>
                      <a:lnTo>
                        <a:pt x="80" y="236"/>
                      </a:lnTo>
                      <a:lnTo>
                        <a:pt x="82" y="238"/>
                      </a:lnTo>
                      <a:lnTo>
                        <a:pt x="86" y="242"/>
                      </a:lnTo>
                      <a:lnTo>
                        <a:pt x="88" y="246"/>
                      </a:lnTo>
                      <a:lnTo>
                        <a:pt x="92" y="250"/>
                      </a:lnTo>
                      <a:lnTo>
                        <a:pt x="94" y="252"/>
                      </a:lnTo>
                      <a:lnTo>
                        <a:pt x="96" y="256"/>
                      </a:lnTo>
                      <a:lnTo>
                        <a:pt x="96" y="258"/>
                      </a:lnTo>
                      <a:lnTo>
                        <a:pt x="98" y="260"/>
                      </a:lnTo>
                      <a:lnTo>
                        <a:pt x="98" y="262"/>
                      </a:lnTo>
                      <a:lnTo>
                        <a:pt x="98" y="264"/>
                      </a:lnTo>
                      <a:lnTo>
                        <a:pt x="98" y="268"/>
                      </a:lnTo>
                      <a:lnTo>
                        <a:pt x="98" y="270"/>
                      </a:lnTo>
                      <a:lnTo>
                        <a:pt x="96" y="272"/>
                      </a:lnTo>
                      <a:lnTo>
                        <a:pt x="98" y="272"/>
                      </a:lnTo>
                      <a:lnTo>
                        <a:pt x="98" y="274"/>
                      </a:lnTo>
                      <a:lnTo>
                        <a:pt x="100" y="278"/>
                      </a:lnTo>
                      <a:lnTo>
                        <a:pt x="102" y="280"/>
                      </a:lnTo>
                      <a:lnTo>
                        <a:pt x="102" y="282"/>
                      </a:lnTo>
                      <a:lnTo>
                        <a:pt x="104" y="284"/>
                      </a:lnTo>
                      <a:lnTo>
                        <a:pt x="106" y="286"/>
                      </a:lnTo>
                      <a:lnTo>
                        <a:pt x="108" y="286"/>
                      </a:lnTo>
                      <a:lnTo>
                        <a:pt x="110" y="288"/>
                      </a:lnTo>
                      <a:lnTo>
                        <a:pt x="112" y="290"/>
                      </a:lnTo>
                      <a:lnTo>
                        <a:pt x="114" y="292"/>
                      </a:lnTo>
                      <a:lnTo>
                        <a:pt x="116" y="296"/>
                      </a:lnTo>
                      <a:lnTo>
                        <a:pt x="118" y="298"/>
                      </a:lnTo>
                      <a:lnTo>
                        <a:pt x="120" y="298"/>
                      </a:lnTo>
                      <a:lnTo>
                        <a:pt x="122" y="300"/>
                      </a:lnTo>
                      <a:lnTo>
                        <a:pt x="124" y="300"/>
                      </a:lnTo>
                      <a:lnTo>
                        <a:pt x="126" y="302"/>
                      </a:lnTo>
                      <a:lnTo>
                        <a:pt x="130" y="304"/>
                      </a:lnTo>
                      <a:lnTo>
                        <a:pt x="134" y="306"/>
                      </a:lnTo>
                      <a:lnTo>
                        <a:pt x="138" y="308"/>
                      </a:lnTo>
                      <a:lnTo>
                        <a:pt x="140" y="308"/>
                      </a:lnTo>
                      <a:lnTo>
                        <a:pt x="142" y="310"/>
                      </a:lnTo>
                      <a:lnTo>
                        <a:pt x="144" y="310"/>
                      </a:lnTo>
                      <a:lnTo>
                        <a:pt x="146" y="312"/>
                      </a:lnTo>
                      <a:lnTo>
                        <a:pt x="148" y="312"/>
                      </a:lnTo>
                      <a:lnTo>
                        <a:pt x="150" y="314"/>
                      </a:lnTo>
                      <a:lnTo>
                        <a:pt x="152" y="314"/>
                      </a:lnTo>
                      <a:lnTo>
                        <a:pt x="156" y="316"/>
                      </a:lnTo>
                      <a:lnTo>
                        <a:pt x="160" y="318"/>
                      </a:lnTo>
                      <a:lnTo>
                        <a:pt x="162" y="320"/>
                      </a:lnTo>
                      <a:lnTo>
                        <a:pt x="166" y="322"/>
                      </a:lnTo>
                      <a:lnTo>
                        <a:pt x="168" y="324"/>
                      </a:lnTo>
                      <a:lnTo>
                        <a:pt x="172" y="326"/>
                      </a:lnTo>
                      <a:lnTo>
                        <a:pt x="174" y="328"/>
                      </a:lnTo>
                      <a:lnTo>
                        <a:pt x="178" y="330"/>
                      </a:lnTo>
                      <a:lnTo>
                        <a:pt x="180" y="332"/>
                      </a:lnTo>
                      <a:lnTo>
                        <a:pt x="182" y="334"/>
                      </a:lnTo>
                      <a:lnTo>
                        <a:pt x="184" y="334"/>
                      </a:lnTo>
                      <a:lnTo>
                        <a:pt x="184" y="336"/>
                      </a:lnTo>
                      <a:lnTo>
                        <a:pt x="186" y="338"/>
                      </a:lnTo>
                      <a:lnTo>
                        <a:pt x="186" y="340"/>
                      </a:lnTo>
                      <a:lnTo>
                        <a:pt x="188" y="342"/>
                      </a:lnTo>
                      <a:lnTo>
                        <a:pt x="192" y="344"/>
                      </a:lnTo>
                      <a:lnTo>
                        <a:pt x="194" y="344"/>
                      </a:lnTo>
                      <a:lnTo>
                        <a:pt x="194" y="346"/>
                      </a:lnTo>
                      <a:lnTo>
                        <a:pt x="196" y="348"/>
                      </a:lnTo>
                      <a:lnTo>
                        <a:pt x="198" y="348"/>
                      </a:lnTo>
                      <a:lnTo>
                        <a:pt x="200" y="350"/>
                      </a:lnTo>
                      <a:lnTo>
                        <a:pt x="202" y="352"/>
                      </a:lnTo>
                      <a:lnTo>
                        <a:pt x="204" y="352"/>
                      </a:lnTo>
                      <a:lnTo>
                        <a:pt x="204" y="354"/>
                      </a:lnTo>
                      <a:lnTo>
                        <a:pt x="206" y="352"/>
                      </a:lnTo>
                      <a:lnTo>
                        <a:pt x="208" y="352"/>
                      </a:lnTo>
                      <a:lnTo>
                        <a:pt x="210" y="350"/>
                      </a:lnTo>
                      <a:lnTo>
                        <a:pt x="214" y="348"/>
                      </a:lnTo>
                      <a:lnTo>
                        <a:pt x="214" y="346"/>
                      </a:lnTo>
                      <a:lnTo>
                        <a:pt x="214" y="344"/>
                      </a:lnTo>
                      <a:lnTo>
                        <a:pt x="214" y="342"/>
                      </a:lnTo>
                      <a:lnTo>
                        <a:pt x="214" y="340"/>
                      </a:lnTo>
                      <a:lnTo>
                        <a:pt x="216" y="340"/>
                      </a:lnTo>
                      <a:lnTo>
                        <a:pt x="216" y="338"/>
                      </a:lnTo>
                      <a:lnTo>
                        <a:pt x="218" y="338"/>
                      </a:lnTo>
                      <a:lnTo>
                        <a:pt x="216" y="336"/>
                      </a:lnTo>
                      <a:lnTo>
                        <a:pt x="216" y="334"/>
                      </a:lnTo>
                      <a:lnTo>
                        <a:pt x="216" y="332"/>
                      </a:lnTo>
                      <a:lnTo>
                        <a:pt x="214" y="332"/>
                      </a:lnTo>
                      <a:lnTo>
                        <a:pt x="216" y="332"/>
                      </a:lnTo>
                      <a:lnTo>
                        <a:pt x="216" y="330"/>
                      </a:lnTo>
                      <a:lnTo>
                        <a:pt x="218" y="330"/>
                      </a:lnTo>
                      <a:lnTo>
                        <a:pt x="220" y="328"/>
                      </a:lnTo>
                      <a:lnTo>
                        <a:pt x="220" y="326"/>
                      </a:lnTo>
                      <a:lnTo>
                        <a:pt x="222" y="324"/>
                      </a:lnTo>
                      <a:lnTo>
                        <a:pt x="224" y="322"/>
                      </a:lnTo>
                      <a:lnTo>
                        <a:pt x="224" y="320"/>
                      </a:lnTo>
                      <a:lnTo>
                        <a:pt x="224" y="318"/>
                      </a:lnTo>
                      <a:lnTo>
                        <a:pt x="222" y="31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42" name="Freeform 34"/>
                <p:cNvSpPr>
                  <a:spLocks noChangeAspect="1"/>
                </p:cNvSpPr>
                <p:nvPr/>
              </p:nvSpPr>
              <p:spPr bwMode="gray">
                <a:xfrm>
                  <a:off x="1508" y="2595"/>
                  <a:ext cx="214" cy="255"/>
                </a:xfrm>
                <a:custGeom>
                  <a:avLst/>
                  <a:gdLst>
                    <a:gd name="T0" fmla="*/ 212 w 214"/>
                    <a:gd name="T1" fmla="*/ 179 h 254"/>
                    <a:gd name="T2" fmla="*/ 196 w 214"/>
                    <a:gd name="T3" fmla="*/ 161 h 254"/>
                    <a:gd name="T4" fmla="*/ 194 w 214"/>
                    <a:gd name="T5" fmla="*/ 149 h 254"/>
                    <a:gd name="T6" fmla="*/ 164 w 214"/>
                    <a:gd name="T7" fmla="*/ 124 h 254"/>
                    <a:gd name="T8" fmla="*/ 162 w 214"/>
                    <a:gd name="T9" fmla="*/ 110 h 254"/>
                    <a:gd name="T10" fmla="*/ 164 w 214"/>
                    <a:gd name="T11" fmla="*/ 104 h 254"/>
                    <a:gd name="T12" fmla="*/ 160 w 214"/>
                    <a:gd name="T13" fmla="*/ 92 h 254"/>
                    <a:gd name="T14" fmla="*/ 154 w 214"/>
                    <a:gd name="T15" fmla="*/ 76 h 254"/>
                    <a:gd name="T16" fmla="*/ 132 w 214"/>
                    <a:gd name="T17" fmla="*/ 70 h 254"/>
                    <a:gd name="T18" fmla="*/ 116 w 214"/>
                    <a:gd name="T19" fmla="*/ 62 h 254"/>
                    <a:gd name="T20" fmla="*/ 104 w 214"/>
                    <a:gd name="T21" fmla="*/ 58 h 254"/>
                    <a:gd name="T22" fmla="*/ 94 w 214"/>
                    <a:gd name="T23" fmla="*/ 56 h 254"/>
                    <a:gd name="T24" fmla="*/ 86 w 214"/>
                    <a:gd name="T25" fmla="*/ 46 h 254"/>
                    <a:gd name="T26" fmla="*/ 78 w 214"/>
                    <a:gd name="T27" fmla="*/ 38 h 254"/>
                    <a:gd name="T28" fmla="*/ 72 w 214"/>
                    <a:gd name="T29" fmla="*/ 26 h 254"/>
                    <a:gd name="T30" fmla="*/ 70 w 214"/>
                    <a:gd name="T31" fmla="*/ 14 h 254"/>
                    <a:gd name="T32" fmla="*/ 72 w 214"/>
                    <a:gd name="T33" fmla="*/ 0 h 254"/>
                    <a:gd name="T34" fmla="*/ 62 w 214"/>
                    <a:gd name="T35" fmla="*/ 2 h 254"/>
                    <a:gd name="T36" fmla="*/ 58 w 214"/>
                    <a:gd name="T37" fmla="*/ 4 h 254"/>
                    <a:gd name="T38" fmla="*/ 40 w 214"/>
                    <a:gd name="T39" fmla="*/ 14 h 254"/>
                    <a:gd name="T40" fmla="*/ 34 w 214"/>
                    <a:gd name="T41" fmla="*/ 18 h 254"/>
                    <a:gd name="T42" fmla="*/ 24 w 214"/>
                    <a:gd name="T43" fmla="*/ 22 h 254"/>
                    <a:gd name="T44" fmla="*/ 14 w 214"/>
                    <a:gd name="T45" fmla="*/ 28 h 254"/>
                    <a:gd name="T46" fmla="*/ 4 w 214"/>
                    <a:gd name="T47" fmla="*/ 24 h 254"/>
                    <a:gd name="T48" fmla="*/ 14 w 214"/>
                    <a:gd name="T49" fmla="*/ 48 h 254"/>
                    <a:gd name="T50" fmla="*/ 12 w 214"/>
                    <a:gd name="T51" fmla="*/ 64 h 254"/>
                    <a:gd name="T52" fmla="*/ 12 w 214"/>
                    <a:gd name="T53" fmla="*/ 78 h 254"/>
                    <a:gd name="T54" fmla="*/ 16 w 214"/>
                    <a:gd name="T55" fmla="*/ 86 h 254"/>
                    <a:gd name="T56" fmla="*/ 12 w 214"/>
                    <a:gd name="T57" fmla="*/ 106 h 254"/>
                    <a:gd name="T58" fmla="*/ 12 w 214"/>
                    <a:gd name="T59" fmla="*/ 112 h 254"/>
                    <a:gd name="T60" fmla="*/ 18 w 214"/>
                    <a:gd name="T61" fmla="*/ 120 h 254"/>
                    <a:gd name="T62" fmla="*/ 24 w 214"/>
                    <a:gd name="T63" fmla="*/ 149 h 254"/>
                    <a:gd name="T64" fmla="*/ 18 w 214"/>
                    <a:gd name="T65" fmla="*/ 153 h 254"/>
                    <a:gd name="T66" fmla="*/ 10 w 214"/>
                    <a:gd name="T67" fmla="*/ 167 h 254"/>
                    <a:gd name="T68" fmla="*/ 14 w 214"/>
                    <a:gd name="T69" fmla="*/ 179 h 254"/>
                    <a:gd name="T70" fmla="*/ 20 w 214"/>
                    <a:gd name="T71" fmla="*/ 181 h 254"/>
                    <a:gd name="T72" fmla="*/ 24 w 214"/>
                    <a:gd name="T73" fmla="*/ 199 h 254"/>
                    <a:gd name="T74" fmla="*/ 36 w 214"/>
                    <a:gd name="T75" fmla="*/ 207 h 254"/>
                    <a:gd name="T76" fmla="*/ 34 w 214"/>
                    <a:gd name="T77" fmla="*/ 219 h 254"/>
                    <a:gd name="T78" fmla="*/ 32 w 214"/>
                    <a:gd name="T79" fmla="*/ 229 h 254"/>
                    <a:gd name="T80" fmla="*/ 34 w 214"/>
                    <a:gd name="T81" fmla="*/ 237 h 254"/>
                    <a:gd name="T82" fmla="*/ 46 w 214"/>
                    <a:gd name="T83" fmla="*/ 255 h 254"/>
                    <a:gd name="T84" fmla="*/ 50 w 214"/>
                    <a:gd name="T85" fmla="*/ 265 h 254"/>
                    <a:gd name="T86" fmla="*/ 62 w 214"/>
                    <a:gd name="T87" fmla="*/ 273 h 254"/>
                    <a:gd name="T88" fmla="*/ 66 w 214"/>
                    <a:gd name="T89" fmla="*/ 267 h 254"/>
                    <a:gd name="T90" fmla="*/ 68 w 214"/>
                    <a:gd name="T91" fmla="*/ 263 h 254"/>
                    <a:gd name="T92" fmla="*/ 76 w 214"/>
                    <a:gd name="T93" fmla="*/ 257 h 254"/>
                    <a:gd name="T94" fmla="*/ 84 w 214"/>
                    <a:gd name="T95" fmla="*/ 261 h 254"/>
                    <a:gd name="T96" fmla="*/ 104 w 214"/>
                    <a:gd name="T97" fmla="*/ 263 h 254"/>
                    <a:gd name="T98" fmla="*/ 112 w 214"/>
                    <a:gd name="T99" fmla="*/ 269 h 254"/>
                    <a:gd name="T100" fmla="*/ 122 w 214"/>
                    <a:gd name="T101" fmla="*/ 259 h 254"/>
                    <a:gd name="T102" fmla="*/ 136 w 214"/>
                    <a:gd name="T103" fmla="*/ 261 h 254"/>
                    <a:gd name="T104" fmla="*/ 140 w 214"/>
                    <a:gd name="T105" fmla="*/ 257 h 254"/>
                    <a:gd name="T106" fmla="*/ 138 w 214"/>
                    <a:gd name="T107" fmla="*/ 231 h 254"/>
                    <a:gd name="T108" fmla="*/ 146 w 214"/>
                    <a:gd name="T109" fmla="*/ 221 h 254"/>
                    <a:gd name="T110" fmla="*/ 160 w 214"/>
                    <a:gd name="T111" fmla="*/ 211 h 254"/>
                    <a:gd name="T112" fmla="*/ 178 w 214"/>
                    <a:gd name="T113" fmla="*/ 207 h 254"/>
                    <a:gd name="T114" fmla="*/ 192 w 214"/>
                    <a:gd name="T115" fmla="*/ 207 h 254"/>
                    <a:gd name="T116" fmla="*/ 206 w 214"/>
                    <a:gd name="T117" fmla="*/ 221 h 254"/>
                    <a:gd name="T118" fmla="*/ 212 w 214"/>
                    <a:gd name="T119" fmla="*/ 219 h 254"/>
                    <a:gd name="T120" fmla="*/ 210 w 214"/>
                    <a:gd name="T121" fmla="*/ 209 h 2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4" h="254">
                      <a:moveTo>
                        <a:pt x="212" y="178"/>
                      </a:moveTo>
                      <a:lnTo>
                        <a:pt x="212" y="178"/>
                      </a:lnTo>
                      <a:lnTo>
                        <a:pt x="212" y="176"/>
                      </a:lnTo>
                      <a:lnTo>
                        <a:pt x="212" y="174"/>
                      </a:lnTo>
                      <a:lnTo>
                        <a:pt x="214" y="168"/>
                      </a:lnTo>
                      <a:lnTo>
                        <a:pt x="214" y="166"/>
                      </a:lnTo>
                      <a:lnTo>
                        <a:pt x="214" y="164"/>
                      </a:lnTo>
                      <a:lnTo>
                        <a:pt x="214" y="162"/>
                      </a:lnTo>
                      <a:lnTo>
                        <a:pt x="214" y="160"/>
                      </a:lnTo>
                      <a:lnTo>
                        <a:pt x="212" y="158"/>
                      </a:lnTo>
                      <a:lnTo>
                        <a:pt x="212" y="156"/>
                      </a:lnTo>
                      <a:lnTo>
                        <a:pt x="210" y="152"/>
                      </a:lnTo>
                      <a:lnTo>
                        <a:pt x="208" y="152"/>
                      </a:lnTo>
                      <a:lnTo>
                        <a:pt x="206" y="150"/>
                      </a:lnTo>
                      <a:lnTo>
                        <a:pt x="204" y="148"/>
                      </a:lnTo>
                      <a:lnTo>
                        <a:pt x="202" y="148"/>
                      </a:lnTo>
                      <a:lnTo>
                        <a:pt x="200" y="146"/>
                      </a:lnTo>
                      <a:lnTo>
                        <a:pt x="198" y="146"/>
                      </a:lnTo>
                      <a:lnTo>
                        <a:pt x="198" y="144"/>
                      </a:lnTo>
                      <a:lnTo>
                        <a:pt x="196" y="142"/>
                      </a:lnTo>
                      <a:lnTo>
                        <a:pt x="196" y="140"/>
                      </a:lnTo>
                      <a:lnTo>
                        <a:pt x="196" y="138"/>
                      </a:lnTo>
                      <a:lnTo>
                        <a:pt x="196" y="134"/>
                      </a:lnTo>
                      <a:lnTo>
                        <a:pt x="198" y="134"/>
                      </a:lnTo>
                      <a:lnTo>
                        <a:pt x="198" y="130"/>
                      </a:lnTo>
                      <a:lnTo>
                        <a:pt x="198" y="128"/>
                      </a:lnTo>
                      <a:lnTo>
                        <a:pt x="196" y="128"/>
                      </a:lnTo>
                      <a:lnTo>
                        <a:pt x="194" y="128"/>
                      </a:lnTo>
                      <a:lnTo>
                        <a:pt x="192" y="128"/>
                      </a:lnTo>
                      <a:lnTo>
                        <a:pt x="190" y="128"/>
                      </a:lnTo>
                      <a:lnTo>
                        <a:pt x="184" y="128"/>
                      </a:lnTo>
                      <a:lnTo>
                        <a:pt x="178" y="128"/>
                      </a:lnTo>
                      <a:lnTo>
                        <a:pt x="176" y="128"/>
                      </a:lnTo>
                      <a:lnTo>
                        <a:pt x="174" y="128"/>
                      </a:lnTo>
                      <a:lnTo>
                        <a:pt x="170" y="128"/>
                      </a:lnTo>
                      <a:lnTo>
                        <a:pt x="168" y="128"/>
                      </a:lnTo>
                      <a:lnTo>
                        <a:pt x="168" y="126"/>
                      </a:lnTo>
                      <a:lnTo>
                        <a:pt x="166" y="126"/>
                      </a:lnTo>
                      <a:lnTo>
                        <a:pt x="164" y="124"/>
                      </a:lnTo>
                      <a:lnTo>
                        <a:pt x="164" y="122"/>
                      </a:lnTo>
                      <a:lnTo>
                        <a:pt x="164" y="120"/>
                      </a:lnTo>
                      <a:lnTo>
                        <a:pt x="164" y="118"/>
                      </a:lnTo>
                      <a:lnTo>
                        <a:pt x="164" y="116"/>
                      </a:lnTo>
                      <a:lnTo>
                        <a:pt x="164" y="114"/>
                      </a:lnTo>
                      <a:lnTo>
                        <a:pt x="164" y="112"/>
                      </a:lnTo>
                      <a:lnTo>
                        <a:pt x="164" y="110"/>
                      </a:lnTo>
                      <a:lnTo>
                        <a:pt x="162" y="110"/>
                      </a:lnTo>
                      <a:lnTo>
                        <a:pt x="160" y="106"/>
                      </a:lnTo>
                      <a:lnTo>
                        <a:pt x="158" y="106"/>
                      </a:lnTo>
                      <a:lnTo>
                        <a:pt x="158" y="104"/>
                      </a:lnTo>
                      <a:lnTo>
                        <a:pt x="160" y="104"/>
                      </a:lnTo>
                      <a:lnTo>
                        <a:pt x="162" y="104"/>
                      </a:lnTo>
                      <a:lnTo>
                        <a:pt x="164" y="104"/>
                      </a:lnTo>
                      <a:lnTo>
                        <a:pt x="162" y="100"/>
                      </a:lnTo>
                      <a:lnTo>
                        <a:pt x="162" y="98"/>
                      </a:lnTo>
                      <a:lnTo>
                        <a:pt x="162" y="96"/>
                      </a:lnTo>
                      <a:lnTo>
                        <a:pt x="162" y="94"/>
                      </a:lnTo>
                      <a:lnTo>
                        <a:pt x="160" y="92"/>
                      </a:lnTo>
                      <a:lnTo>
                        <a:pt x="160" y="90"/>
                      </a:lnTo>
                      <a:lnTo>
                        <a:pt x="158" y="88"/>
                      </a:lnTo>
                      <a:lnTo>
                        <a:pt x="158" y="86"/>
                      </a:lnTo>
                      <a:lnTo>
                        <a:pt x="158" y="84"/>
                      </a:lnTo>
                      <a:lnTo>
                        <a:pt x="158" y="82"/>
                      </a:lnTo>
                      <a:lnTo>
                        <a:pt x="158" y="80"/>
                      </a:lnTo>
                      <a:lnTo>
                        <a:pt x="156" y="78"/>
                      </a:lnTo>
                      <a:lnTo>
                        <a:pt x="154" y="76"/>
                      </a:lnTo>
                      <a:lnTo>
                        <a:pt x="150" y="76"/>
                      </a:lnTo>
                      <a:lnTo>
                        <a:pt x="148" y="74"/>
                      </a:lnTo>
                      <a:lnTo>
                        <a:pt x="144" y="74"/>
                      </a:lnTo>
                      <a:lnTo>
                        <a:pt x="142" y="74"/>
                      </a:lnTo>
                      <a:lnTo>
                        <a:pt x="138" y="74"/>
                      </a:lnTo>
                      <a:lnTo>
                        <a:pt x="136" y="74"/>
                      </a:lnTo>
                      <a:lnTo>
                        <a:pt x="134" y="74"/>
                      </a:lnTo>
                      <a:lnTo>
                        <a:pt x="132" y="72"/>
                      </a:lnTo>
                      <a:lnTo>
                        <a:pt x="132" y="70"/>
                      </a:lnTo>
                      <a:lnTo>
                        <a:pt x="130" y="70"/>
                      </a:lnTo>
                      <a:lnTo>
                        <a:pt x="130" y="68"/>
                      </a:lnTo>
                      <a:lnTo>
                        <a:pt x="128" y="68"/>
                      </a:lnTo>
                      <a:lnTo>
                        <a:pt x="128" y="66"/>
                      </a:lnTo>
                      <a:lnTo>
                        <a:pt x="126" y="66"/>
                      </a:lnTo>
                      <a:lnTo>
                        <a:pt x="122" y="66"/>
                      </a:lnTo>
                      <a:lnTo>
                        <a:pt x="120" y="64"/>
                      </a:lnTo>
                      <a:lnTo>
                        <a:pt x="116" y="62"/>
                      </a:lnTo>
                      <a:lnTo>
                        <a:pt x="114" y="62"/>
                      </a:lnTo>
                      <a:lnTo>
                        <a:pt x="112" y="60"/>
                      </a:lnTo>
                      <a:lnTo>
                        <a:pt x="112" y="58"/>
                      </a:lnTo>
                      <a:lnTo>
                        <a:pt x="110" y="58"/>
                      </a:lnTo>
                      <a:lnTo>
                        <a:pt x="108" y="58"/>
                      </a:lnTo>
                      <a:lnTo>
                        <a:pt x="106" y="60"/>
                      </a:lnTo>
                      <a:lnTo>
                        <a:pt x="106" y="58"/>
                      </a:lnTo>
                      <a:lnTo>
                        <a:pt x="104" y="58"/>
                      </a:lnTo>
                      <a:lnTo>
                        <a:pt x="102" y="56"/>
                      </a:lnTo>
                      <a:lnTo>
                        <a:pt x="102" y="54"/>
                      </a:lnTo>
                      <a:lnTo>
                        <a:pt x="100" y="54"/>
                      </a:lnTo>
                      <a:lnTo>
                        <a:pt x="100" y="56"/>
                      </a:lnTo>
                      <a:lnTo>
                        <a:pt x="98" y="56"/>
                      </a:lnTo>
                      <a:lnTo>
                        <a:pt x="96" y="56"/>
                      </a:lnTo>
                      <a:lnTo>
                        <a:pt x="94" y="56"/>
                      </a:lnTo>
                      <a:lnTo>
                        <a:pt x="92" y="56"/>
                      </a:lnTo>
                      <a:lnTo>
                        <a:pt x="90" y="54"/>
                      </a:lnTo>
                      <a:lnTo>
                        <a:pt x="88" y="54"/>
                      </a:lnTo>
                      <a:lnTo>
                        <a:pt x="88" y="52"/>
                      </a:lnTo>
                      <a:lnTo>
                        <a:pt x="86" y="52"/>
                      </a:lnTo>
                      <a:lnTo>
                        <a:pt x="86" y="50"/>
                      </a:lnTo>
                      <a:lnTo>
                        <a:pt x="86" y="48"/>
                      </a:lnTo>
                      <a:lnTo>
                        <a:pt x="86" y="46"/>
                      </a:lnTo>
                      <a:lnTo>
                        <a:pt x="82" y="46"/>
                      </a:lnTo>
                      <a:lnTo>
                        <a:pt x="80" y="46"/>
                      </a:lnTo>
                      <a:lnTo>
                        <a:pt x="80" y="44"/>
                      </a:lnTo>
                      <a:lnTo>
                        <a:pt x="78" y="42"/>
                      </a:lnTo>
                      <a:lnTo>
                        <a:pt x="78" y="40"/>
                      </a:lnTo>
                      <a:lnTo>
                        <a:pt x="78" y="38"/>
                      </a:lnTo>
                      <a:lnTo>
                        <a:pt x="76" y="38"/>
                      </a:lnTo>
                      <a:lnTo>
                        <a:pt x="74" y="36"/>
                      </a:lnTo>
                      <a:lnTo>
                        <a:pt x="72" y="34"/>
                      </a:lnTo>
                      <a:lnTo>
                        <a:pt x="72" y="32"/>
                      </a:lnTo>
                      <a:lnTo>
                        <a:pt x="72" y="30"/>
                      </a:lnTo>
                      <a:lnTo>
                        <a:pt x="72" y="28"/>
                      </a:lnTo>
                      <a:lnTo>
                        <a:pt x="72" y="26"/>
                      </a:lnTo>
                      <a:lnTo>
                        <a:pt x="72" y="24"/>
                      </a:lnTo>
                      <a:lnTo>
                        <a:pt x="72" y="22"/>
                      </a:lnTo>
                      <a:lnTo>
                        <a:pt x="70" y="20"/>
                      </a:lnTo>
                      <a:lnTo>
                        <a:pt x="70" y="18"/>
                      </a:lnTo>
                      <a:lnTo>
                        <a:pt x="68" y="18"/>
                      </a:lnTo>
                      <a:lnTo>
                        <a:pt x="68" y="16"/>
                      </a:lnTo>
                      <a:lnTo>
                        <a:pt x="70" y="14"/>
                      </a:lnTo>
                      <a:lnTo>
                        <a:pt x="72" y="12"/>
                      </a:lnTo>
                      <a:lnTo>
                        <a:pt x="72" y="10"/>
                      </a:lnTo>
                      <a:lnTo>
                        <a:pt x="72" y="8"/>
                      </a:lnTo>
                      <a:lnTo>
                        <a:pt x="72" y="4"/>
                      </a:lnTo>
                      <a:lnTo>
                        <a:pt x="74" y="4"/>
                      </a:lnTo>
                      <a:lnTo>
                        <a:pt x="74" y="2"/>
                      </a:lnTo>
                      <a:lnTo>
                        <a:pt x="72" y="0"/>
                      </a:lnTo>
                      <a:lnTo>
                        <a:pt x="70" y="0"/>
                      </a:lnTo>
                      <a:lnTo>
                        <a:pt x="68" y="2"/>
                      </a:lnTo>
                      <a:lnTo>
                        <a:pt x="66" y="4"/>
                      </a:lnTo>
                      <a:lnTo>
                        <a:pt x="64" y="4"/>
                      </a:lnTo>
                      <a:lnTo>
                        <a:pt x="62" y="2"/>
                      </a:lnTo>
                      <a:lnTo>
                        <a:pt x="62" y="4"/>
                      </a:lnTo>
                      <a:lnTo>
                        <a:pt x="60" y="4"/>
                      </a:lnTo>
                      <a:lnTo>
                        <a:pt x="58" y="4"/>
                      </a:lnTo>
                      <a:lnTo>
                        <a:pt x="54" y="4"/>
                      </a:lnTo>
                      <a:lnTo>
                        <a:pt x="52" y="4"/>
                      </a:lnTo>
                      <a:lnTo>
                        <a:pt x="50" y="4"/>
                      </a:lnTo>
                      <a:lnTo>
                        <a:pt x="48" y="6"/>
                      </a:lnTo>
                      <a:lnTo>
                        <a:pt x="46" y="8"/>
                      </a:lnTo>
                      <a:lnTo>
                        <a:pt x="44" y="10"/>
                      </a:lnTo>
                      <a:lnTo>
                        <a:pt x="44" y="12"/>
                      </a:lnTo>
                      <a:lnTo>
                        <a:pt x="42" y="14"/>
                      </a:lnTo>
                      <a:lnTo>
                        <a:pt x="40" y="14"/>
                      </a:lnTo>
                      <a:lnTo>
                        <a:pt x="38" y="14"/>
                      </a:lnTo>
                      <a:lnTo>
                        <a:pt x="36" y="14"/>
                      </a:lnTo>
                      <a:lnTo>
                        <a:pt x="34" y="14"/>
                      </a:lnTo>
                      <a:lnTo>
                        <a:pt x="34" y="16"/>
                      </a:lnTo>
                      <a:lnTo>
                        <a:pt x="34" y="18"/>
                      </a:lnTo>
                      <a:lnTo>
                        <a:pt x="34" y="20"/>
                      </a:lnTo>
                      <a:lnTo>
                        <a:pt x="30" y="20"/>
                      </a:lnTo>
                      <a:lnTo>
                        <a:pt x="28" y="20"/>
                      </a:lnTo>
                      <a:lnTo>
                        <a:pt x="26" y="20"/>
                      </a:lnTo>
                      <a:lnTo>
                        <a:pt x="24" y="20"/>
                      </a:lnTo>
                      <a:lnTo>
                        <a:pt x="24" y="22"/>
                      </a:lnTo>
                      <a:lnTo>
                        <a:pt x="22" y="22"/>
                      </a:lnTo>
                      <a:lnTo>
                        <a:pt x="22" y="24"/>
                      </a:lnTo>
                      <a:lnTo>
                        <a:pt x="22" y="26"/>
                      </a:lnTo>
                      <a:lnTo>
                        <a:pt x="20" y="26"/>
                      </a:lnTo>
                      <a:lnTo>
                        <a:pt x="18" y="28"/>
                      </a:lnTo>
                      <a:lnTo>
                        <a:pt x="14" y="28"/>
                      </a:lnTo>
                      <a:lnTo>
                        <a:pt x="12" y="28"/>
                      </a:lnTo>
                      <a:lnTo>
                        <a:pt x="10" y="28"/>
                      </a:lnTo>
                      <a:lnTo>
                        <a:pt x="10" y="26"/>
                      </a:lnTo>
                      <a:lnTo>
                        <a:pt x="8" y="26"/>
                      </a:lnTo>
                      <a:lnTo>
                        <a:pt x="6" y="26"/>
                      </a:lnTo>
                      <a:lnTo>
                        <a:pt x="4" y="24"/>
                      </a:lnTo>
                      <a:lnTo>
                        <a:pt x="0" y="24"/>
                      </a:lnTo>
                      <a:lnTo>
                        <a:pt x="0" y="26"/>
                      </a:lnTo>
                      <a:lnTo>
                        <a:pt x="2" y="28"/>
                      </a:lnTo>
                      <a:lnTo>
                        <a:pt x="2" y="32"/>
                      </a:lnTo>
                      <a:lnTo>
                        <a:pt x="4" y="36"/>
                      </a:lnTo>
                      <a:lnTo>
                        <a:pt x="6" y="38"/>
                      </a:lnTo>
                      <a:lnTo>
                        <a:pt x="8" y="38"/>
                      </a:lnTo>
                      <a:lnTo>
                        <a:pt x="10" y="40"/>
                      </a:lnTo>
                      <a:lnTo>
                        <a:pt x="12" y="44"/>
                      </a:lnTo>
                      <a:lnTo>
                        <a:pt x="14" y="46"/>
                      </a:lnTo>
                      <a:lnTo>
                        <a:pt x="14" y="48"/>
                      </a:lnTo>
                      <a:lnTo>
                        <a:pt x="14" y="50"/>
                      </a:lnTo>
                      <a:lnTo>
                        <a:pt x="14" y="52"/>
                      </a:lnTo>
                      <a:lnTo>
                        <a:pt x="16" y="54"/>
                      </a:lnTo>
                      <a:lnTo>
                        <a:pt x="16" y="56"/>
                      </a:lnTo>
                      <a:lnTo>
                        <a:pt x="14" y="56"/>
                      </a:lnTo>
                      <a:lnTo>
                        <a:pt x="14" y="58"/>
                      </a:lnTo>
                      <a:lnTo>
                        <a:pt x="14" y="60"/>
                      </a:lnTo>
                      <a:lnTo>
                        <a:pt x="12" y="62"/>
                      </a:lnTo>
                      <a:lnTo>
                        <a:pt x="12" y="64"/>
                      </a:lnTo>
                      <a:lnTo>
                        <a:pt x="14" y="64"/>
                      </a:lnTo>
                      <a:lnTo>
                        <a:pt x="14" y="68"/>
                      </a:lnTo>
                      <a:lnTo>
                        <a:pt x="14" y="70"/>
                      </a:lnTo>
                      <a:lnTo>
                        <a:pt x="14" y="72"/>
                      </a:lnTo>
                      <a:lnTo>
                        <a:pt x="14" y="74"/>
                      </a:lnTo>
                      <a:lnTo>
                        <a:pt x="12" y="76"/>
                      </a:lnTo>
                      <a:lnTo>
                        <a:pt x="12" y="78"/>
                      </a:lnTo>
                      <a:lnTo>
                        <a:pt x="10" y="80"/>
                      </a:lnTo>
                      <a:lnTo>
                        <a:pt x="12" y="80"/>
                      </a:lnTo>
                      <a:lnTo>
                        <a:pt x="12" y="82"/>
                      </a:lnTo>
                      <a:lnTo>
                        <a:pt x="14" y="82"/>
                      </a:lnTo>
                      <a:lnTo>
                        <a:pt x="14" y="84"/>
                      </a:lnTo>
                      <a:lnTo>
                        <a:pt x="14" y="86"/>
                      </a:lnTo>
                      <a:lnTo>
                        <a:pt x="16" y="86"/>
                      </a:lnTo>
                      <a:lnTo>
                        <a:pt x="14" y="88"/>
                      </a:lnTo>
                      <a:lnTo>
                        <a:pt x="14" y="90"/>
                      </a:lnTo>
                      <a:lnTo>
                        <a:pt x="12" y="92"/>
                      </a:lnTo>
                      <a:lnTo>
                        <a:pt x="12" y="94"/>
                      </a:lnTo>
                      <a:lnTo>
                        <a:pt x="10" y="96"/>
                      </a:lnTo>
                      <a:lnTo>
                        <a:pt x="10" y="98"/>
                      </a:lnTo>
                      <a:lnTo>
                        <a:pt x="10" y="100"/>
                      </a:lnTo>
                      <a:lnTo>
                        <a:pt x="10" y="102"/>
                      </a:lnTo>
                      <a:lnTo>
                        <a:pt x="12" y="106"/>
                      </a:lnTo>
                      <a:lnTo>
                        <a:pt x="12" y="108"/>
                      </a:lnTo>
                      <a:lnTo>
                        <a:pt x="14" y="108"/>
                      </a:lnTo>
                      <a:lnTo>
                        <a:pt x="12" y="110"/>
                      </a:lnTo>
                      <a:lnTo>
                        <a:pt x="12" y="112"/>
                      </a:lnTo>
                      <a:lnTo>
                        <a:pt x="12" y="114"/>
                      </a:lnTo>
                      <a:lnTo>
                        <a:pt x="14" y="114"/>
                      </a:lnTo>
                      <a:lnTo>
                        <a:pt x="14" y="116"/>
                      </a:lnTo>
                      <a:lnTo>
                        <a:pt x="16" y="118"/>
                      </a:lnTo>
                      <a:lnTo>
                        <a:pt x="18" y="120"/>
                      </a:lnTo>
                      <a:lnTo>
                        <a:pt x="20" y="122"/>
                      </a:lnTo>
                      <a:lnTo>
                        <a:pt x="20" y="124"/>
                      </a:lnTo>
                      <a:lnTo>
                        <a:pt x="20" y="126"/>
                      </a:lnTo>
                      <a:lnTo>
                        <a:pt x="22" y="126"/>
                      </a:lnTo>
                      <a:lnTo>
                        <a:pt x="22" y="128"/>
                      </a:lnTo>
                      <a:lnTo>
                        <a:pt x="24" y="128"/>
                      </a:lnTo>
                      <a:lnTo>
                        <a:pt x="24" y="130"/>
                      </a:lnTo>
                      <a:lnTo>
                        <a:pt x="22" y="132"/>
                      </a:lnTo>
                      <a:lnTo>
                        <a:pt x="22" y="134"/>
                      </a:lnTo>
                      <a:lnTo>
                        <a:pt x="20" y="132"/>
                      </a:lnTo>
                      <a:lnTo>
                        <a:pt x="18" y="132"/>
                      </a:lnTo>
                      <a:lnTo>
                        <a:pt x="18" y="134"/>
                      </a:lnTo>
                      <a:lnTo>
                        <a:pt x="18" y="136"/>
                      </a:lnTo>
                      <a:lnTo>
                        <a:pt x="16" y="138"/>
                      </a:lnTo>
                      <a:lnTo>
                        <a:pt x="16" y="140"/>
                      </a:lnTo>
                      <a:lnTo>
                        <a:pt x="14" y="142"/>
                      </a:lnTo>
                      <a:lnTo>
                        <a:pt x="12" y="144"/>
                      </a:lnTo>
                      <a:lnTo>
                        <a:pt x="10" y="144"/>
                      </a:lnTo>
                      <a:lnTo>
                        <a:pt x="10" y="146"/>
                      </a:lnTo>
                      <a:lnTo>
                        <a:pt x="10" y="148"/>
                      </a:lnTo>
                      <a:lnTo>
                        <a:pt x="10" y="150"/>
                      </a:lnTo>
                      <a:lnTo>
                        <a:pt x="12" y="150"/>
                      </a:lnTo>
                      <a:lnTo>
                        <a:pt x="12" y="152"/>
                      </a:lnTo>
                      <a:lnTo>
                        <a:pt x="12" y="156"/>
                      </a:lnTo>
                      <a:lnTo>
                        <a:pt x="14" y="158"/>
                      </a:lnTo>
                      <a:lnTo>
                        <a:pt x="14" y="160"/>
                      </a:lnTo>
                      <a:lnTo>
                        <a:pt x="16" y="160"/>
                      </a:lnTo>
                      <a:lnTo>
                        <a:pt x="18" y="160"/>
                      </a:lnTo>
                      <a:lnTo>
                        <a:pt x="20" y="160"/>
                      </a:lnTo>
                      <a:lnTo>
                        <a:pt x="20" y="164"/>
                      </a:lnTo>
                      <a:lnTo>
                        <a:pt x="20" y="166"/>
                      </a:lnTo>
                      <a:lnTo>
                        <a:pt x="22" y="168"/>
                      </a:lnTo>
                      <a:lnTo>
                        <a:pt x="22" y="170"/>
                      </a:lnTo>
                      <a:lnTo>
                        <a:pt x="22" y="172"/>
                      </a:lnTo>
                      <a:lnTo>
                        <a:pt x="22" y="174"/>
                      </a:lnTo>
                      <a:lnTo>
                        <a:pt x="22" y="176"/>
                      </a:lnTo>
                      <a:lnTo>
                        <a:pt x="22" y="178"/>
                      </a:lnTo>
                      <a:lnTo>
                        <a:pt x="24" y="178"/>
                      </a:lnTo>
                      <a:lnTo>
                        <a:pt x="24" y="180"/>
                      </a:lnTo>
                      <a:lnTo>
                        <a:pt x="26" y="180"/>
                      </a:lnTo>
                      <a:lnTo>
                        <a:pt x="28" y="180"/>
                      </a:lnTo>
                      <a:lnTo>
                        <a:pt x="30" y="182"/>
                      </a:lnTo>
                      <a:lnTo>
                        <a:pt x="32" y="182"/>
                      </a:lnTo>
                      <a:lnTo>
                        <a:pt x="34" y="184"/>
                      </a:lnTo>
                      <a:lnTo>
                        <a:pt x="34" y="186"/>
                      </a:lnTo>
                      <a:lnTo>
                        <a:pt x="36" y="186"/>
                      </a:lnTo>
                      <a:lnTo>
                        <a:pt x="36" y="188"/>
                      </a:lnTo>
                      <a:lnTo>
                        <a:pt x="34" y="190"/>
                      </a:lnTo>
                      <a:lnTo>
                        <a:pt x="32" y="192"/>
                      </a:lnTo>
                      <a:lnTo>
                        <a:pt x="32" y="194"/>
                      </a:lnTo>
                      <a:lnTo>
                        <a:pt x="30" y="194"/>
                      </a:lnTo>
                      <a:lnTo>
                        <a:pt x="32" y="196"/>
                      </a:lnTo>
                      <a:lnTo>
                        <a:pt x="34" y="196"/>
                      </a:lnTo>
                      <a:lnTo>
                        <a:pt x="34" y="198"/>
                      </a:lnTo>
                      <a:lnTo>
                        <a:pt x="32" y="200"/>
                      </a:lnTo>
                      <a:lnTo>
                        <a:pt x="32" y="202"/>
                      </a:lnTo>
                      <a:lnTo>
                        <a:pt x="30" y="204"/>
                      </a:lnTo>
                      <a:lnTo>
                        <a:pt x="30" y="206"/>
                      </a:lnTo>
                      <a:lnTo>
                        <a:pt x="32" y="206"/>
                      </a:lnTo>
                      <a:lnTo>
                        <a:pt x="32" y="208"/>
                      </a:lnTo>
                      <a:lnTo>
                        <a:pt x="34" y="210"/>
                      </a:lnTo>
                      <a:lnTo>
                        <a:pt x="34" y="212"/>
                      </a:lnTo>
                      <a:lnTo>
                        <a:pt x="34" y="214"/>
                      </a:lnTo>
                      <a:lnTo>
                        <a:pt x="34" y="216"/>
                      </a:lnTo>
                      <a:lnTo>
                        <a:pt x="36" y="216"/>
                      </a:lnTo>
                      <a:lnTo>
                        <a:pt x="38" y="218"/>
                      </a:lnTo>
                      <a:lnTo>
                        <a:pt x="40" y="220"/>
                      </a:lnTo>
                      <a:lnTo>
                        <a:pt x="42" y="222"/>
                      </a:lnTo>
                      <a:lnTo>
                        <a:pt x="44" y="222"/>
                      </a:lnTo>
                      <a:lnTo>
                        <a:pt x="44" y="224"/>
                      </a:lnTo>
                      <a:lnTo>
                        <a:pt x="46" y="226"/>
                      </a:lnTo>
                      <a:lnTo>
                        <a:pt x="46" y="228"/>
                      </a:lnTo>
                      <a:lnTo>
                        <a:pt x="46" y="232"/>
                      </a:lnTo>
                      <a:lnTo>
                        <a:pt x="46" y="234"/>
                      </a:lnTo>
                      <a:lnTo>
                        <a:pt x="46" y="236"/>
                      </a:lnTo>
                      <a:lnTo>
                        <a:pt x="44" y="238"/>
                      </a:lnTo>
                      <a:lnTo>
                        <a:pt x="46" y="240"/>
                      </a:lnTo>
                      <a:lnTo>
                        <a:pt x="48" y="242"/>
                      </a:lnTo>
                      <a:lnTo>
                        <a:pt x="50" y="244"/>
                      </a:lnTo>
                      <a:lnTo>
                        <a:pt x="50" y="246"/>
                      </a:lnTo>
                      <a:lnTo>
                        <a:pt x="50" y="248"/>
                      </a:lnTo>
                      <a:lnTo>
                        <a:pt x="50" y="250"/>
                      </a:lnTo>
                      <a:lnTo>
                        <a:pt x="50" y="252"/>
                      </a:lnTo>
                      <a:lnTo>
                        <a:pt x="52" y="252"/>
                      </a:lnTo>
                      <a:lnTo>
                        <a:pt x="54" y="254"/>
                      </a:lnTo>
                      <a:lnTo>
                        <a:pt x="58" y="254"/>
                      </a:lnTo>
                      <a:lnTo>
                        <a:pt x="62" y="252"/>
                      </a:lnTo>
                      <a:lnTo>
                        <a:pt x="64" y="252"/>
                      </a:lnTo>
                      <a:lnTo>
                        <a:pt x="64" y="250"/>
                      </a:lnTo>
                      <a:lnTo>
                        <a:pt x="64" y="248"/>
                      </a:lnTo>
                      <a:lnTo>
                        <a:pt x="64" y="246"/>
                      </a:lnTo>
                      <a:lnTo>
                        <a:pt x="66" y="246"/>
                      </a:lnTo>
                      <a:lnTo>
                        <a:pt x="68" y="246"/>
                      </a:lnTo>
                      <a:lnTo>
                        <a:pt x="68" y="244"/>
                      </a:lnTo>
                      <a:lnTo>
                        <a:pt x="68" y="242"/>
                      </a:lnTo>
                      <a:lnTo>
                        <a:pt x="70" y="242"/>
                      </a:lnTo>
                      <a:lnTo>
                        <a:pt x="72" y="242"/>
                      </a:lnTo>
                      <a:lnTo>
                        <a:pt x="72" y="240"/>
                      </a:lnTo>
                      <a:lnTo>
                        <a:pt x="74" y="240"/>
                      </a:lnTo>
                      <a:lnTo>
                        <a:pt x="74" y="238"/>
                      </a:lnTo>
                      <a:lnTo>
                        <a:pt x="76" y="236"/>
                      </a:lnTo>
                      <a:lnTo>
                        <a:pt x="76" y="234"/>
                      </a:lnTo>
                      <a:lnTo>
                        <a:pt x="78" y="234"/>
                      </a:lnTo>
                      <a:lnTo>
                        <a:pt x="78" y="236"/>
                      </a:lnTo>
                      <a:lnTo>
                        <a:pt x="80" y="236"/>
                      </a:lnTo>
                      <a:lnTo>
                        <a:pt x="80" y="238"/>
                      </a:lnTo>
                      <a:lnTo>
                        <a:pt x="82" y="238"/>
                      </a:lnTo>
                      <a:lnTo>
                        <a:pt x="84" y="240"/>
                      </a:lnTo>
                      <a:lnTo>
                        <a:pt x="86" y="240"/>
                      </a:lnTo>
                      <a:lnTo>
                        <a:pt x="88" y="240"/>
                      </a:lnTo>
                      <a:lnTo>
                        <a:pt x="92" y="240"/>
                      </a:lnTo>
                      <a:lnTo>
                        <a:pt x="96" y="240"/>
                      </a:lnTo>
                      <a:lnTo>
                        <a:pt x="98" y="240"/>
                      </a:lnTo>
                      <a:lnTo>
                        <a:pt x="100" y="240"/>
                      </a:lnTo>
                      <a:lnTo>
                        <a:pt x="102" y="240"/>
                      </a:lnTo>
                      <a:lnTo>
                        <a:pt x="104" y="240"/>
                      </a:lnTo>
                      <a:lnTo>
                        <a:pt x="104" y="242"/>
                      </a:lnTo>
                      <a:lnTo>
                        <a:pt x="106" y="244"/>
                      </a:lnTo>
                      <a:lnTo>
                        <a:pt x="108" y="246"/>
                      </a:lnTo>
                      <a:lnTo>
                        <a:pt x="108" y="248"/>
                      </a:lnTo>
                      <a:lnTo>
                        <a:pt x="110" y="250"/>
                      </a:lnTo>
                      <a:lnTo>
                        <a:pt x="110" y="252"/>
                      </a:lnTo>
                      <a:lnTo>
                        <a:pt x="112" y="250"/>
                      </a:lnTo>
                      <a:lnTo>
                        <a:pt x="112" y="248"/>
                      </a:lnTo>
                      <a:lnTo>
                        <a:pt x="112" y="246"/>
                      </a:lnTo>
                      <a:lnTo>
                        <a:pt x="112" y="244"/>
                      </a:lnTo>
                      <a:lnTo>
                        <a:pt x="112" y="242"/>
                      </a:lnTo>
                      <a:lnTo>
                        <a:pt x="112" y="240"/>
                      </a:lnTo>
                      <a:lnTo>
                        <a:pt x="116" y="238"/>
                      </a:lnTo>
                      <a:lnTo>
                        <a:pt x="118" y="238"/>
                      </a:lnTo>
                      <a:lnTo>
                        <a:pt x="122" y="238"/>
                      </a:lnTo>
                      <a:lnTo>
                        <a:pt x="124" y="238"/>
                      </a:lnTo>
                      <a:lnTo>
                        <a:pt x="126" y="238"/>
                      </a:lnTo>
                      <a:lnTo>
                        <a:pt x="128" y="238"/>
                      </a:lnTo>
                      <a:lnTo>
                        <a:pt x="130" y="238"/>
                      </a:lnTo>
                      <a:lnTo>
                        <a:pt x="132" y="236"/>
                      </a:lnTo>
                      <a:lnTo>
                        <a:pt x="134" y="240"/>
                      </a:lnTo>
                      <a:lnTo>
                        <a:pt x="136" y="240"/>
                      </a:lnTo>
                      <a:lnTo>
                        <a:pt x="138" y="242"/>
                      </a:lnTo>
                      <a:lnTo>
                        <a:pt x="140" y="244"/>
                      </a:lnTo>
                      <a:lnTo>
                        <a:pt x="140" y="242"/>
                      </a:lnTo>
                      <a:lnTo>
                        <a:pt x="140" y="240"/>
                      </a:lnTo>
                      <a:lnTo>
                        <a:pt x="140" y="238"/>
                      </a:lnTo>
                      <a:lnTo>
                        <a:pt x="140" y="236"/>
                      </a:lnTo>
                      <a:lnTo>
                        <a:pt x="140" y="230"/>
                      </a:lnTo>
                      <a:lnTo>
                        <a:pt x="142" y="226"/>
                      </a:lnTo>
                      <a:lnTo>
                        <a:pt x="142" y="224"/>
                      </a:lnTo>
                      <a:lnTo>
                        <a:pt x="142" y="222"/>
                      </a:lnTo>
                      <a:lnTo>
                        <a:pt x="142" y="220"/>
                      </a:lnTo>
                      <a:lnTo>
                        <a:pt x="142" y="218"/>
                      </a:lnTo>
                      <a:lnTo>
                        <a:pt x="142" y="216"/>
                      </a:lnTo>
                      <a:lnTo>
                        <a:pt x="140" y="214"/>
                      </a:lnTo>
                      <a:lnTo>
                        <a:pt x="138" y="210"/>
                      </a:lnTo>
                      <a:lnTo>
                        <a:pt x="138" y="208"/>
                      </a:lnTo>
                      <a:lnTo>
                        <a:pt x="138" y="206"/>
                      </a:lnTo>
                      <a:lnTo>
                        <a:pt x="140" y="204"/>
                      </a:lnTo>
                      <a:lnTo>
                        <a:pt x="142" y="202"/>
                      </a:lnTo>
                      <a:lnTo>
                        <a:pt x="144" y="200"/>
                      </a:lnTo>
                      <a:lnTo>
                        <a:pt x="146" y="200"/>
                      </a:lnTo>
                      <a:lnTo>
                        <a:pt x="146" y="198"/>
                      </a:lnTo>
                      <a:lnTo>
                        <a:pt x="146" y="196"/>
                      </a:lnTo>
                      <a:lnTo>
                        <a:pt x="146" y="194"/>
                      </a:lnTo>
                      <a:lnTo>
                        <a:pt x="146" y="192"/>
                      </a:lnTo>
                      <a:lnTo>
                        <a:pt x="152" y="192"/>
                      </a:lnTo>
                      <a:lnTo>
                        <a:pt x="156" y="190"/>
                      </a:lnTo>
                      <a:lnTo>
                        <a:pt x="158" y="190"/>
                      </a:lnTo>
                      <a:lnTo>
                        <a:pt x="160" y="190"/>
                      </a:lnTo>
                      <a:lnTo>
                        <a:pt x="164" y="190"/>
                      </a:lnTo>
                      <a:lnTo>
                        <a:pt x="166" y="188"/>
                      </a:lnTo>
                      <a:lnTo>
                        <a:pt x="168" y="188"/>
                      </a:lnTo>
                      <a:lnTo>
                        <a:pt x="170" y="188"/>
                      </a:lnTo>
                      <a:lnTo>
                        <a:pt x="172" y="188"/>
                      </a:lnTo>
                      <a:lnTo>
                        <a:pt x="176" y="188"/>
                      </a:lnTo>
                      <a:lnTo>
                        <a:pt x="178" y="186"/>
                      </a:lnTo>
                      <a:lnTo>
                        <a:pt x="180" y="186"/>
                      </a:lnTo>
                      <a:lnTo>
                        <a:pt x="182" y="186"/>
                      </a:lnTo>
                      <a:lnTo>
                        <a:pt x="184" y="186"/>
                      </a:lnTo>
                      <a:lnTo>
                        <a:pt x="186" y="186"/>
                      </a:lnTo>
                      <a:lnTo>
                        <a:pt x="186" y="184"/>
                      </a:lnTo>
                      <a:lnTo>
                        <a:pt x="188" y="184"/>
                      </a:lnTo>
                      <a:lnTo>
                        <a:pt x="190" y="184"/>
                      </a:lnTo>
                      <a:lnTo>
                        <a:pt x="192" y="186"/>
                      </a:lnTo>
                      <a:lnTo>
                        <a:pt x="194" y="188"/>
                      </a:lnTo>
                      <a:lnTo>
                        <a:pt x="196" y="190"/>
                      </a:lnTo>
                      <a:lnTo>
                        <a:pt x="198" y="190"/>
                      </a:lnTo>
                      <a:lnTo>
                        <a:pt x="200" y="192"/>
                      </a:lnTo>
                      <a:lnTo>
                        <a:pt x="202" y="194"/>
                      </a:lnTo>
                      <a:lnTo>
                        <a:pt x="204" y="194"/>
                      </a:lnTo>
                      <a:lnTo>
                        <a:pt x="206" y="198"/>
                      </a:lnTo>
                      <a:lnTo>
                        <a:pt x="206" y="200"/>
                      </a:lnTo>
                      <a:lnTo>
                        <a:pt x="206" y="202"/>
                      </a:lnTo>
                      <a:lnTo>
                        <a:pt x="208" y="202"/>
                      </a:lnTo>
                      <a:lnTo>
                        <a:pt x="208" y="204"/>
                      </a:lnTo>
                      <a:lnTo>
                        <a:pt x="208" y="202"/>
                      </a:lnTo>
                      <a:lnTo>
                        <a:pt x="210" y="200"/>
                      </a:lnTo>
                      <a:lnTo>
                        <a:pt x="212" y="200"/>
                      </a:lnTo>
                      <a:lnTo>
                        <a:pt x="212" y="198"/>
                      </a:lnTo>
                      <a:lnTo>
                        <a:pt x="214" y="198"/>
                      </a:lnTo>
                      <a:lnTo>
                        <a:pt x="212" y="198"/>
                      </a:lnTo>
                      <a:lnTo>
                        <a:pt x="210" y="196"/>
                      </a:lnTo>
                      <a:lnTo>
                        <a:pt x="208" y="194"/>
                      </a:lnTo>
                      <a:lnTo>
                        <a:pt x="208" y="192"/>
                      </a:lnTo>
                      <a:lnTo>
                        <a:pt x="208" y="190"/>
                      </a:lnTo>
                      <a:lnTo>
                        <a:pt x="210" y="188"/>
                      </a:lnTo>
                      <a:lnTo>
                        <a:pt x="210" y="186"/>
                      </a:lnTo>
                      <a:lnTo>
                        <a:pt x="212" y="184"/>
                      </a:lnTo>
                      <a:lnTo>
                        <a:pt x="212" y="182"/>
                      </a:lnTo>
                      <a:lnTo>
                        <a:pt x="214" y="182"/>
                      </a:lnTo>
                      <a:lnTo>
                        <a:pt x="212" y="17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43" name="Freeform 35"/>
                <p:cNvSpPr>
                  <a:spLocks noChangeAspect="1" noEditPoints="1"/>
                </p:cNvSpPr>
                <p:nvPr/>
              </p:nvSpPr>
              <p:spPr bwMode="gray">
                <a:xfrm>
                  <a:off x="1442" y="2177"/>
                  <a:ext cx="228" cy="220"/>
                </a:xfrm>
                <a:custGeom>
                  <a:avLst/>
                  <a:gdLst>
                    <a:gd name="T0" fmla="*/ 218 w 228"/>
                    <a:gd name="T1" fmla="*/ 70 h 220"/>
                    <a:gd name="T2" fmla="*/ 206 w 228"/>
                    <a:gd name="T3" fmla="*/ 70 h 220"/>
                    <a:gd name="T4" fmla="*/ 196 w 228"/>
                    <a:gd name="T5" fmla="*/ 68 h 220"/>
                    <a:gd name="T6" fmla="*/ 210 w 228"/>
                    <a:gd name="T7" fmla="*/ 56 h 220"/>
                    <a:gd name="T8" fmla="*/ 208 w 228"/>
                    <a:gd name="T9" fmla="*/ 50 h 220"/>
                    <a:gd name="T10" fmla="*/ 196 w 228"/>
                    <a:gd name="T11" fmla="*/ 46 h 220"/>
                    <a:gd name="T12" fmla="*/ 186 w 228"/>
                    <a:gd name="T13" fmla="*/ 48 h 220"/>
                    <a:gd name="T14" fmla="*/ 180 w 228"/>
                    <a:gd name="T15" fmla="*/ 38 h 220"/>
                    <a:gd name="T16" fmla="*/ 188 w 228"/>
                    <a:gd name="T17" fmla="*/ 28 h 220"/>
                    <a:gd name="T18" fmla="*/ 164 w 228"/>
                    <a:gd name="T19" fmla="*/ 30 h 220"/>
                    <a:gd name="T20" fmla="*/ 152 w 228"/>
                    <a:gd name="T21" fmla="*/ 36 h 220"/>
                    <a:gd name="T22" fmla="*/ 126 w 228"/>
                    <a:gd name="T23" fmla="*/ 34 h 220"/>
                    <a:gd name="T24" fmla="*/ 84 w 228"/>
                    <a:gd name="T25" fmla="*/ 22 h 220"/>
                    <a:gd name="T26" fmla="*/ 66 w 228"/>
                    <a:gd name="T27" fmla="*/ 12 h 220"/>
                    <a:gd name="T28" fmla="*/ 46 w 228"/>
                    <a:gd name="T29" fmla="*/ 20 h 220"/>
                    <a:gd name="T30" fmla="*/ 34 w 228"/>
                    <a:gd name="T31" fmla="*/ 36 h 220"/>
                    <a:gd name="T32" fmla="*/ 34 w 228"/>
                    <a:gd name="T33" fmla="*/ 56 h 220"/>
                    <a:gd name="T34" fmla="*/ 24 w 228"/>
                    <a:gd name="T35" fmla="*/ 50 h 220"/>
                    <a:gd name="T36" fmla="*/ 28 w 228"/>
                    <a:gd name="T37" fmla="*/ 34 h 220"/>
                    <a:gd name="T38" fmla="*/ 18 w 228"/>
                    <a:gd name="T39" fmla="*/ 20 h 220"/>
                    <a:gd name="T40" fmla="*/ 8 w 228"/>
                    <a:gd name="T41" fmla="*/ 38 h 220"/>
                    <a:gd name="T42" fmla="*/ 2 w 228"/>
                    <a:gd name="T43" fmla="*/ 58 h 220"/>
                    <a:gd name="T44" fmla="*/ 10 w 228"/>
                    <a:gd name="T45" fmla="*/ 68 h 220"/>
                    <a:gd name="T46" fmla="*/ 14 w 228"/>
                    <a:gd name="T47" fmla="*/ 80 h 220"/>
                    <a:gd name="T48" fmla="*/ 22 w 228"/>
                    <a:gd name="T49" fmla="*/ 100 h 220"/>
                    <a:gd name="T50" fmla="*/ 42 w 228"/>
                    <a:gd name="T51" fmla="*/ 98 h 220"/>
                    <a:gd name="T52" fmla="*/ 56 w 228"/>
                    <a:gd name="T53" fmla="*/ 104 h 220"/>
                    <a:gd name="T54" fmla="*/ 70 w 228"/>
                    <a:gd name="T55" fmla="*/ 114 h 220"/>
                    <a:gd name="T56" fmla="*/ 90 w 228"/>
                    <a:gd name="T57" fmla="*/ 114 h 220"/>
                    <a:gd name="T58" fmla="*/ 92 w 228"/>
                    <a:gd name="T59" fmla="*/ 122 h 220"/>
                    <a:gd name="T60" fmla="*/ 90 w 228"/>
                    <a:gd name="T61" fmla="*/ 154 h 220"/>
                    <a:gd name="T62" fmla="*/ 98 w 228"/>
                    <a:gd name="T63" fmla="*/ 168 h 220"/>
                    <a:gd name="T64" fmla="*/ 90 w 228"/>
                    <a:gd name="T65" fmla="*/ 180 h 220"/>
                    <a:gd name="T66" fmla="*/ 100 w 228"/>
                    <a:gd name="T67" fmla="*/ 194 h 220"/>
                    <a:gd name="T68" fmla="*/ 104 w 228"/>
                    <a:gd name="T69" fmla="*/ 210 h 220"/>
                    <a:gd name="T70" fmla="*/ 112 w 228"/>
                    <a:gd name="T71" fmla="*/ 220 h 220"/>
                    <a:gd name="T72" fmla="*/ 126 w 228"/>
                    <a:gd name="T73" fmla="*/ 214 h 220"/>
                    <a:gd name="T74" fmla="*/ 132 w 228"/>
                    <a:gd name="T75" fmla="*/ 214 h 220"/>
                    <a:gd name="T76" fmla="*/ 144 w 228"/>
                    <a:gd name="T77" fmla="*/ 206 h 220"/>
                    <a:gd name="T78" fmla="*/ 152 w 228"/>
                    <a:gd name="T79" fmla="*/ 198 h 220"/>
                    <a:gd name="T80" fmla="*/ 164 w 228"/>
                    <a:gd name="T81" fmla="*/ 188 h 220"/>
                    <a:gd name="T82" fmla="*/ 150 w 228"/>
                    <a:gd name="T83" fmla="*/ 174 h 220"/>
                    <a:gd name="T84" fmla="*/ 148 w 228"/>
                    <a:gd name="T85" fmla="*/ 162 h 220"/>
                    <a:gd name="T86" fmla="*/ 142 w 228"/>
                    <a:gd name="T87" fmla="*/ 152 h 220"/>
                    <a:gd name="T88" fmla="*/ 158 w 228"/>
                    <a:gd name="T89" fmla="*/ 156 h 220"/>
                    <a:gd name="T90" fmla="*/ 168 w 228"/>
                    <a:gd name="T91" fmla="*/ 160 h 220"/>
                    <a:gd name="T92" fmla="*/ 176 w 228"/>
                    <a:gd name="T93" fmla="*/ 162 h 220"/>
                    <a:gd name="T94" fmla="*/ 188 w 228"/>
                    <a:gd name="T95" fmla="*/ 154 h 220"/>
                    <a:gd name="T96" fmla="*/ 198 w 228"/>
                    <a:gd name="T97" fmla="*/ 148 h 220"/>
                    <a:gd name="T98" fmla="*/ 212 w 228"/>
                    <a:gd name="T99" fmla="*/ 134 h 220"/>
                    <a:gd name="T100" fmla="*/ 200 w 228"/>
                    <a:gd name="T101" fmla="*/ 120 h 220"/>
                    <a:gd name="T102" fmla="*/ 204 w 228"/>
                    <a:gd name="T103" fmla="*/ 108 h 220"/>
                    <a:gd name="T104" fmla="*/ 216 w 228"/>
                    <a:gd name="T105" fmla="*/ 102 h 220"/>
                    <a:gd name="T106" fmla="*/ 214 w 228"/>
                    <a:gd name="T107" fmla="*/ 84 h 220"/>
                    <a:gd name="T108" fmla="*/ 226 w 228"/>
                    <a:gd name="T109" fmla="*/ 76 h 220"/>
                    <a:gd name="T110" fmla="*/ 208 w 228"/>
                    <a:gd name="T111" fmla="*/ 30 h 220"/>
                    <a:gd name="T112" fmla="*/ 208 w 228"/>
                    <a:gd name="T113" fmla="*/ 26 h 220"/>
                    <a:gd name="T114" fmla="*/ 196 w 228"/>
                    <a:gd name="T115" fmla="*/ 38 h 220"/>
                    <a:gd name="T116" fmla="*/ 62 w 228"/>
                    <a:gd name="T117" fmla="*/ 10 h 220"/>
                    <a:gd name="T118" fmla="*/ 56 w 228"/>
                    <a:gd name="T119" fmla="*/ 6 h 2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28" h="220">
                      <a:moveTo>
                        <a:pt x="226" y="70"/>
                      </a:moveTo>
                      <a:lnTo>
                        <a:pt x="224" y="68"/>
                      </a:lnTo>
                      <a:lnTo>
                        <a:pt x="224" y="66"/>
                      </a:lnTo>
                      <a:lnTo>
                        <a:pt x="222" y="66"/>
                      </a:lnTo>
                      <a:lnTo>
                        <a:pt x="220" y="68"/>
                      </a:lnTo>
                      <a:lnTo>
                        <a:pt x="218" y="68"/>
                      </a:lnTo>
                      <a:lnTo>
                        <a:pt x="218" y="70"/>
                      </a:lnTo>
                      <a:lnTo>
                        <a:pt x="216" y="70"/>
                      </a:lnTo>
                      <a:lnTo>
                        <a:pt x="214" y="70"/>
                      </a:lnTo>
                      <a:lnTo>
                        <a:pt x="212" y="68"/>
                      </a:lnTo>
                      <a:lnTo>
                        <a:pt x="210" y="68"/>
                      </a:lnTo>
                      <a:lnTo>
                        <a:pt x="208" y="68"/>
                      </a:lnTo>
                      <a:lnTo>
                        <a:pt x="206" y="70"/>
                      </a:lnTo>
                      <a:lnTo>
                        <a:pt x="206" y="72"/>
                      </a:lnTo>
                      <a:lnTo>
                        <a:pt x="204" y="72"/>
                      </a:lnTo>
                      <a:lnTo>
                        <a:pt x="204" y="74"/>
                      </a:lnTo>
                      <a:lnTo>
                        <a:pt x="200" y="72"/>
                      </a:lnTo>
                      <a:lnTo>
                        <a:pt x="200" y="70"/>
                      </a:lnTo>
                      <a:lnTo>
                        <a:pt x="198" y="70"/>
                      </a:lnTo>
                      <a:lnTo>
                        <a:pt x="198" y="68"/>
                      </a:lnTo>
                      <a:lnTo>
                        <a:pt x="196" y="68"/>
                      </a:lnTo>
                      <a:lnTo>
                        <a:pt x="202" y="68"/>
                      </a:lnTo>
                      <a:lnTo>
                        <a:pt x="204" y="66"/>
                      </a:lnTo>
                      <a:lnTo>
                        <a:pt x="206" y="66"/>
                      </a:lnTo>
                      <a:lnTo>
                        <a:pt x="208" y="62"/>
                      </a:lnTo>
                      <a:lnTo>
                        <a:pt x="208" y="58"/>
                      </a:lnTo>
                      <a:lnTo>
                        <a:pt x="210" y="56"/>
                      </a:lnTo>
                      <a:lnTo>
                        <a:pt x="212" y="56"/>
                      </a:lnTo>
                      <a:lnTo>
                        <a:pt x="212" y="54"/>
                      </a:lnTo>
                      <a:lnTo>
                        <a:pt x="212" y="52"/>
                      </a:lnTo>
                      <a:lnTo>
                        <a:pt x="210" y="50"/>
                      </a:lnTo>
                      <a:lnTo>
                        <a:pt x="208" y="50"/>
                      </a:lnTo>
                      <a:lnTo>
                        <a:pt x="202" y="50"/>
                      </a:lnTo>
                      <a:lnTo>
                        <a:pt x="202" y="48"/>
                      </a:lnTo>
                      <a:lnTo>
                        <a:pt x="200" y="46"/>
                      </a:lnTo>
                      <a:lnTo>
                        <a:pt x="200" y="44"/>
                      </a:lnTo>
                      <a:lnTo>
                        <a:pt x="198" y="44"/>
                      </a:lnTo>
                      <a:lnTo>
                        <a:pt x="198" y="50"/>
                      </a:lnTo>
                      <a:lnTo>
                        <a:pt x="196" y="48"/>
                      </a:lnTo>
                      <a:lnTo>
                        <a:pt x="196" y="46"/>
                      </a:lnTo>
                      <a:lnTo>
                        <a:pt x="196" y="44"/>
                      </a:lnTo>
                      <a:lnTo>
                        <a:pt x="194" y="44"/>
                      </a:lnTo>
                      <a:lnTo>
                        <a:pt x="192" y="42"/>
                      </a:lnTo>
                      <a:lnTo>
                        <a:pt x="190" y="42"/>
                      </a:lnTo>
                      <a:lnTo>
                        <a:pt x="190" y="44"/>
                      </a:lnTo>
                      <a:lnTo>
                        <a:pt x="190" y="46"/>
                      </a:lnTo>
                      <a:lnTo>
                        <a:pt x="188" y="48"/>
                      </a:lnTo>
                      <a:lnTo>
                        <a:pt x="188" y="50"/>
                      </a:lnTo>
                      <a:lnTo>
                        <a:pt x="186" y="48"/>
                      </a:lnTo>
                      <a:lnTo>
                        <a:pt x="184" y="44"/>
                      </a:lnTo>
                      <a:lnTo>
                        <a:pt x="184" y="40"/>
                      </a:lnTo>
                      <a:lnTo>
                        <a:pt x="184" y="38"/>
                      </a:lnTo>
                      <a:lnTo>
                        <a:pt x="182" y="38"/>
                      </a:lnTo>
                      <a:lnTo>
                        <a:pt x="180" y="38"/>
                      </a:lnTo>
                      <a:lnTo>
                        <a:pt x="178" y="40"/>
                      </a:lnTo>
                      <a:lnTo>
                        <a:pt x="178" y="38"/>
                      </a:lnTo>
                      <a:lnTo>
                        <a:pt x="180" y="38"/>
                      </a:lnTo>
                      <a:lnTo>
                        <a:pt x="182" y="36"/>
                      </a:lnTo>
                      <a:lnTo>
                        <a:pt x="182" y="34"/>
                      </a:lnTo>
                      <a:lnTo>
                        <a:pt x="180" y="34"/>
                      </a:lnTo>
                      <a:lnTo>
                        <a:pt x="178" y="32"/>
                      </a:lnTo>
                      <a:lnTo>
                        <a:pt x="178" y="30"/>
                      </a:lnTo>
                      <a:lnTo>
                        <a:pt x="180" y="30"/>
                      </a:lnTo>
                      <a:lnTo>
                        <a:pt x="182" y="30"/>
                      </a:lnTo>
                      <a:lnTo>
                        <a:pt x="186" y="30"/>
                      </a:lnTo>
                      <a:lnTo>
                        <a:pt x="188" y="28"/>
                      </a:lnTo>
                      <a:lnTo>
                        <a:pt x="190" y="28"/>
                      </a:lnTo>
                      <a:lnTo>
                        <a:pt x="192" y="28"/>
                      </a:lnTo>
                      <a:lnTo>
                        <a:pt x="194" y="28"/>
                      </a:lnTo>
                      <a:lnTo>
                        <a:pt x="178" y="28"/>
                      </a:lnTo>
                      <a:lnTo>
                        <a:pt x="172" y="28"/>
                      </a:lnTo>
                      <a:lnTo>
                        <a:pt x="162" y="28"/>
                      </a:lnTo>
                      <a:lnTo>
                        <a:pt x="162" y="30"/>
                      </a:lnTo>
                      <a:lnTo>
                        <a:pt x="164" y="30"/>
                      </a:lnTo>
                      <a:lnTo>
                        <a:pt x="164" y="32"/>
                      </a:lnTo>
                      <a:lnTo>
                        <a:pt x="162" y="32"/>
                      </a:lnTo>
                      <a:lnTo>
                        <a:pt x="160" y="32"/>
                      </a:lnTo>
                      <a:lnTo>
                        <a:pt x="156" y="32"/>
                      </a:lnTo>
                      <a:lnTo>
                        <a:pt x="154" y="34"/>
                      </a:lnTo>
                      <a:lnTo>
                        <a:pt x="152" y="34"/>
                      </a:lnTo>
                      <a:lnTo>
                        <a:pt x="152" y="36"/>
                      </a:lnTo>
                      <a:lnTo>
                        <a:pt x="146" y="38"/>
                      </a:lnTo>
                      <a:lnTo>
                        <a:pt x="144" y="40"/>
                      </a:lnTo>
                      <a:lnTo>
                        <a:pt x="142" y="40"/>
                      </a:lnTo>
                      <a:lnTo>
                        <a:pt x="138" y="40"/>
                      </a:lnTo>
                      <a:lnTo>
                        <a:pt x="136" y="40"/>
                      </a:lnTo>
                      <a:lnTo>
                        <a:pt x="132" y="38"/>
                      </a:lnTo>
                      <a:lnTo>
                        <a:pt x="128" y="36"/>
                      </a:lnTo>
                      <a:lnTo>
                        <a:pt x="126" y="34"/>
                      </a:lnTo>
                      <a:lnTo>
                        <a:pt x="124" y="32"/>
                      </a:lnTo>
                      <a:lnTo>
                        <a:pt x="122" y="30"/>
                      </a:lnTo>
                      <a:lnTo>
                        <a:pt x="112" y="30"/>
                      </a:lnTo>
                      <a:lnTo>
                        <a:pt x="106" y="30"/>
                      </a:lnTo>
                      <a:lnTo>
                        <a:pt x="86" y="30"/>
                      </a:lnTo>
                      <a:lnTo>
                        <a:pt x="86" y="28"/>
                      </a:lnTo>
                      <a:lnTo>
                        <a:pt x="84" y="26"/>
                      </a:lnTo>
                      <a:lnTo>
                        <a:pt x="84" y="22"/>
                      </a:lnTo>
                      <a:lnTo>
                        <a:pt x="84" y="20"/>
                      </a:lnTo>
                      <a:lnTo>
                        <a:pt x="84" y="18"/>
                      </a:lnTo>
                      <a:lnTo>
                        <a:pt x="82" y="16"/>
                      </a:lnTo>
                      <a:lnTo>
                        <a:pt x="80" y="16"/>
                      </a:lnTo>
                      <a:lnTo>
                        <a:pt x="80" y="14"/>
                      </a:lnTo>
                      <a:lnTo>
                        <a:pt x="76" y="12"/>
                      </a:lnTo>
                      <a:lnTo>
                        <a:pt x="74" y="12"/>
                      </a:lnTo>
                      <a:lnTo>
                        <a:pt x="70" y="12"/>
                      </a:lnTo>
                      <a:lnTo>
                        <a:pt x="66" y="12"/>
                      </a:lnTo>
                      <a:lnTo>
                        <a:pt x="62" y="14"/>
                      </a:lnTo>
                      <a:lnTo>
                        <a:pt x="58" y="14"/>
                      </a:lnTo>
                      <a:lnTo>
                        <a:pt x="56" y="16"/>
                      </a:lnTo>
                      <a:lnTo>
                        <a:pt x="54" y="18"/>
                      </a:lnTo>
                      <a:lnTo>
                        <a:pt x="52" y="18"/>
                      </a:lnTo>
                      <a:lnTo>
                        <a:pt x="50" y="18"/>
                      </a:lnTo>
                      <a:lnTo>
                        <a:pt x="48" y="20"/>
                      </a:lnTo>
                      <a:lnTo>
                        <a:pt x="46" y="20"/>
                      </a:lnTo>
                      <a:lnTo>
                        <a:pt x="40" y="22"/>
                      </a:lnTo>
                      <a:lnTo>
                        <a:pt x="38" y="24"/>
                      </a:lnTo>
                      <a:lnTo>
                        <a:pt x="34" y="26"/>
                      </a:lnTo>
                      <a:lnTo>
                        <a:pt x="34" y="28"/>
                      </a:lnTo>
                      <a:lnTo>
                        <a:pt x="34" y="30"/>
                      </a:lnTo>
                      <a:lnTo>
                        <a:pt x="34" y="32"/>
                      </a:lnTo>
                      <a:lnTo>
                        <a:pt x="34" y="36"/>
                      </a:lnTo>
                      <a:lnTo>
                        <a:pt x="36" y="38"/>
                      </a:lnTo>
                      <a:lnTo>
                        <a:pt x="36" y="42"/>
                      </a:lnTo>
                      <a:lnTo>
                        <a:pt x="38" y="44"/>
                      </a:lnTo>
                      <a:lnTo>
                        <a:pt x="38" y="48"/>
                      </a:lnTo>
                      <a:lnTo>
                        <a:pt x="38" y="50"/>
                      </a:lnTo>
                      <a:lnTo>
                        <a:pt x="38" y="52"/>
                      </a:lnTo>
                      <a:lnTo>
                        <a:pt x="36" y="54"/>
                      </a:lnTo>
                      <a:lnTo>
                        <a:pt x="34" y="56"/>
                      </a:lnTo>
                      <a:lnTo>
                        <a:pt x="34" y="58"/>
                      </a:lnTo>
                      <a:lnTo>
                        <a:pt x="32" y="58"/>
                      </a:lnTo>
                      <a:lnTo>
                        <a:pt x="30" y="60"/>
                      </a:lnTo>
                      <a:lnTo>
                        <a:pt x="30" y="58"/>
                      </a:lnTo>
                      <a:lnTo>
                        <a:pt x="30" y="52"/>
                      </a:lnTo>
                      <a:lnTo>
                        <a:pt x="28" y="52"/>
                      </a:lnTo>
                      <a:lnTo>
                        <a:pt x="26" y="52"/>
                      </a:lnTo>
                      <a:lnTo>
                        <a:pt x="24" y="50"/>
                      </a:lnTo>
                      <a:lnTo>
                        <a:pt x="22" y="50"/>
                      </a:lnTo>
                      <a:lnTo>
                        <a:pt x="22" y="48"/>
                      </a:lnTo>
                      <a:lnTo>
                        <a:pt x="20" y="46"/>
                      </a:lnTo>
                      <a:lnTo>
                        <a:pt x="22" y="42"/>
                      </a:lnTo>
                      <a:lnTo>
                        <a:pt x="26" y="38"/>
                      </a:lnTo>
                      <a:lnTo>
                        <a:pt x="26" y="36"/>
                      </a:lnTo>
                      <a:lnTo>
                        <a:pt x="28" y="34"/>
                      </a:lnTo>
                      <a:lnTo>
                        <a:pt x="30" y="32"/>
                      </a:lnTo>
                      <a:lnTo>
                        <a:pt x="30" y="18"/>
                      </a:lnTo>
                      <a:lnTo>
                        <a:pt x="28" y="16"/>
                      </a:lnTo>
                      <a:lnTo>
                        <a:pt x="28" y="14"/>
                      </a:lnTo>
                      <a:lnTo>
                        <a:pt x="26" y="12"/>
                      </a:lnTo>
                      <a:lnTo>
                        <a:pt x="26" y="14"/>
                      </a:lnTo>
                      <a:lnTo>
                        <a:pt x="22" y="18"/>
                      </a:lnTo>
                      <a:lnTo>
                        <a:pt x="18" y="20"/>
                      </a:lnTo>
                      <a:lnTo>
                        <a:pt x="16" y="22"/>
                      </a:lnTo>
                      <a:lnTo>
                        <a:pt x="14" y="24"/>
                      </a:lnTo>
                      <a:lnTo>
                        <a:pt x="12" y="24"/>
                      </a:lnTo>
                      <a:lnTo>
                        <a:pt x="12" y="26"/>
                      </a:lnTo>
                      <a:lnTo>
                        <a:pt x="10" y="28"/>
                      </a:lnTo>
                      <a:lnTo>
                        <a:pt x="10" y="30"/>
                      </a:lnTo>
                      <a:lnTo>
                        <a:pt x="10" y="34"/>
                      </a:lnTo>
                      <a:lnTo>
                        <a:pt x="10" y="38"/>
                      </a:lnTo>
                      <a:lnTo>
                        <a:pt x="8" y="38"/>
                      </a:lnTo>
                      <a:lnTo>
                        <a:pt x="8" y="46"/>
                      </a:lnTo>
                      <a:lnTo>
                        <a:pt x="6" y="46"/>
                      </a:lnTo>
                      <a:lnTo>
                        <a:pt x="6" y="48"/>
                      </a:lnTo>
                      <a:lnTo>
                        <a:pt x="2" y="50"/>
                      </a:lnTo>
                      <a:lnTo>
                        <a:pt x="2" y="52"/>
                      </a:lnTo>
                      <a:lnTo>
                        <a:pt x="0" y="52"/>
                      </a:lnTo>
                      <a:lnTo>
                        <a:pt x="0" y="54"/>
                      </a:lnTo>
                      <a:lnTo>
                        <a:pt x="0" y="56"/>
                      </a:lnTo>
                      <a:lnTo>
                        <a:pt x="2" y="58"/>
                      </a:lnTo>
                      <a:lnTo>
                        <a:pt x="2" y="56"/>
                      </a:lnTo>
                      <a:lnTo>
                        <a:pt x="4" y="54"/>
                      </a:lnTo>
                      <a:lnTo>
                        <a:pt x="8" y="54"/>
                      </a:lnTo>
                      <a:lnTo>
                        <a:pt x="8" y="56"/>
                      </a:lnTo>
                      <a:lnTo>
                        <a:pt x="10" y="58"/>
                      </a:lnTo>
                      <a:lnTo>
                        <a:pt x="10" y="60"/>
                      </a:lnTo>
                      <a:lnTo>
                        <a:pt x="10" y="62"/>
                      </a:lnTo>
                      <a:lnTo>
                        <a:pt x="10" y="68"/>
                      </a:lnTo>
                      <a:lnTo>
                        <a:pt x="12" y="68"/>
                      </a:lnTo>
                      <a:lnTo>
                        <a:pt x="12" y="70"/>
                      </a:lnTo>
                      <a:lnTo>
                        <a:pt x="14" y="70"/>
                      </a:lnTo>
                      <a:lnTo>
                        <a:pt x="16" y="72"/>
                      </a:lnTo>
                      <a:lnTo>
                        <a:pt x="16" y="76"/>
                      </a:lnTo>
                      <a:lnTo>
                        <a:pt x="14" y="78"/>
                      </a:lnTo>
                      <a:lnTo>
                        <a:pt x="14" y="80"/>
                      </a:lnTo>
                      <a:lnTo>
                        <a:pt x="12" y="80"/>
                      </a:lnTo>
                      <a:lnTo>
                        <a:pt x="12" y="92"/>
                      </a:lnTo>
                      <a:lnTo>
                        <a:pt x="16" y="92"/>
                      </a:lnTo>
                      <a:lnTo>
                        <a:pt x="16" y="96"/>
                      </a:lnTo>
                      <a:lnTo>
                        <a:pt x="18" y="98"/>
                      </a:lnTo>
                      <a:lnTo>
                        <a:pt x="20" y="98"/>
                      </a:lnTo>
                      <a:lnTo>
                        <a:pt x="20" y="100"/>
                      </a:lnTo>
                      <a:lnTo>
                        <a:pt x="22" y="100"/>
                      </a:lnTo>
                      <a:lnTo>
                        <a:pt x="24" y="98"/>
                      </a:lnTo>
                      <a:lnTo>
                        <a:pt x="30" y="98"/>
                      </a:lnTo>
                      <a:lnTo>
                        <a:pt x="34" y="100"/>
                      </a:lnTo>
                      <a:lnTo>
                        <a:pt x="36" y="100"/>
                      </a:lnTo>
                      <a:lnTo>
                        <a:pt x="38" y="100"/>
                      </a:lnTo>
                      <a:lnTo>
                        <a:pt x="40" y="98"/>
                      </a:lnTo>
                      <a:lnTo>
                        <a:pt x="42" y="98"/>
                      </a:lnTo>
                      <a:lnTo>
                        <a:pt x="44" y="98"/>
                      </a:lnTo>
                      <a:lnTo>
                        <a:pt x="46" y="100"/>
                      </a:lnTo>
                      <a:lnTo>
                        <a:pt x="54" y="100"/>
                      </a:lnTo>
                      <a:lnTo>
                        <a:pt x="54" y="102"/>
                      </a:lnTo>
                      <a:lnTo>
                        <a:pt x="56" y="104"/>
                      </a:lnTo>
                      <a:lnTo>
                        <a:pt x="56" y="108"/>
                      </a:lnTo>
                      <a:lnTo>
                        <a:pt x="58" y="110"/>
                      </a:lnTo>
                      <a:lnTo>
                        <a:pt x="60" y="114"/>
                      </a:lnTo>
                      <a:lnTo>
                        <a:pt x="62" y="116"/>
                      </a:lnTo>
                      <a:lnTo>
                        <a:pt x="68" y="116"/>
                      </a:lnTo>
                      <a:lnTo>
                        <a:pt x="68" y="114"/>
                      </a:lnTo>
                      <a:lnTo>
                        <a:pt x="70" y="114"/>
                      </a:lnTo>
                      <a:lnTo>
                        <a:pt x="72" y="114"/>
                      </a:lnTo>
                      <a:lnTo>
                        <a:pt x="74" y="114"/>
                      </a:lnTo>
                      <a:lnTo>
                        <a:pt x="76" y="116"/>
                      </a:lnTo>
                      <a:lnTo>
                        <a:pt x="78" y="116"/>
                      </a:lnTo>
                      <a:lnTo>
                        <a:pt x="80" y="116"/>
                      </a:lnTo>
                      <a:lnTo>
                        <a:pt x="80" y="114"/>
                      </a:lnTo>
                      <a:lnTo>
                        <a:pt x="88" y="114"/>
                      </a:lnTo>
                      <a:lnTo>
                        <a:pt x="90" y="114"/>
                      </a:lnTo>
                      <a:lnTo>
                        <a:pt x="92" y="112"/>
                      </a:lnTo>
                      <a:lnTo>
                        <a:pt x="96" y="112"/>
                      </a:lnTo>
                      <a:lnTo>
                        <a:pt x="98" y="114"/>
                      </a:lnTo>
                      <a:lnTo>
                        <a:pt x="98" y="118"/>
                      </a:lnTo>
                      <a:lnTo>
                        <a:pt x="96" y="118"/>
                      </a:lnTo>
                      <a:lnTo>
                        <a:pt x="96" y="120"/>
                      </a:lnTo>
                      <a:lnTo>
                        <a:pt x="94" y="120"/>
                      </a:lnTo>
                      <a:lnTo>
                        <a:pt x="94" y="122"/>
                      </a:lnTo>
                      <a:lnTo>
                        <a:pt x="92" y="122"/>
                      </a:lnTo>
                      <a:lnTo>
                        <a:pt x="92" y="128"/>
                      </a:lnTo>
                      <a:lnTo>
                        <a:pt x="90" y="128"/>
                      </a:lnTo>
                      <a:lnTo>
                        <a:pt x="90" y="130"/>
                      </a:lnTo>
                      <a:lnTo>
                        <a:pt x="88" y="130"/>
                      </a:lnTo>
                      <a:lnTo>
                        <a:pt x="88" y="132"/>
                      </a:lnTo>
                      <a:lnTo>
                        <a:pt x="88" y="134"/>
                      </a:lnTo>
                      <a:lnTo>
                        <a:pt x="88" y="138"/>
                      </a:lnTo>
                      <a:lnTo>
                        <a:pt x="88" y="152"/>
                      </a:lnTo>
                      <a:lnTo>
                        <a:pt x="90" y="154"/>
                      </a:lnTo>
                      <a:lnTo>
                        <a:pt x="92" y="154"/>
                      </a:lnTo>
                      <a:lnTo>
                        <a:pt x="92" y="160"/>
                      </a:lnTo>
                      <a:lnTo>
                        <a:pt x="94" y="162"/>
                      </a:lnTo>
                      <a:lnTo>
                        <a:pt x="96" y="164"/>
                      </a:lnTo>
                      <a:lnTo>
                        <a:pt x="96" y="166"/>
                      </a:lnTo>
                      <a:lnTo>
                        <a:pt x="98" y="168"/>
                      </a:lnTo>
                      <a:lnTo>
                        <a:pt x="98" y="170"/>
                      </a:lnTo>
                      <a:lnTo>
                        <a:pt x="96" y="172"/>
                      </a:lnTo>
                      <a:lnTo>
                        <a:pt x="94" y="172"/>
                      </a:lnTo>
                      <a:lnTo>
                        <a:pt x="92" y="174"/>
                      </a:lnTo>
                      <a:lnTo>
                        <a:pt x="88" y="176"/>
                      </a:lnTo>
                      <a:lnTo>
                        <a:pt x="88" y="178"/>
                      </a:lnTo>
                      <a:lnTo>
                        <a:pt x="90" y="178"/>
                      </a:lnTo>
                      <a:lnTo>
                        <a:pt x="90" y="180"/>
                      </a:lnTo>
                      <a:lnTo>
                        <a:pt x="92" y="180"/>
                      </a:lnTo>
                      <a:lnTo>
                        <a:pt x="94" y="180"/>
                      </a:lnTo>
                      <a:lnTo>
                        <a:pt x="94" y="182"/>
                      </a:lnTo>
                      <a:lnTo>
                        <a:pt x="96" y="184"/>
                      </a:lnTo>
                      <a:lnTo>
                        <a:pt x="98" y="186"/>
                      </a:lnTo>
                      <a:lnTo>
                        <a:pt x="100" y="188"/>
                      </a:lnTo>
                      <a:lnTo>
                        <a:pt x="100" y="194"/>
                      </a:lnTo>
                      <a:lnTo>
                        <a:pt x="100" y="196"/>
                      </a:lnTo>
                      <a:lnTo>
                        <a:pt x="102" y="196"/>
                      </a:lnTo>
                      <a:lnTo>
                        <a:pt x="102" y="198"/>
                      </a:lnTo>
                      <a:lnTo>
                        <a:pt x="102" y="200"/>
                      </a:lnTo>
                      <a:lnTo>
                        <a:pt x="104" y="202"/>
                      </a:lnTo>
                      <a:lnTo>
                        <a:pt x="104" y="206"/>
                      </a:lnTo>
                      <a:lnTo>
                        <a:pt x="104" y="208"/>
                      </a:lnTo>
                      <a:lnTo>
                        <a:pt x="104" y="210"/>
                      </a:lnTo>
                      <a:lnTo>
                        <a:pt x="106" y="212"/>
                      </a:lnTo>
                      <a:lnTo>
                        <a:pt x="106" y="214"/>
                      </a:lnTo>
                      <a:lnTo>
                        <a:pt x="108" y="216"/>
                      </a:lnTo>
                      <a:lnTo>
                        <a:pt x="108" y="218"/>
                      </a:lnTo>
                      <a:lnTo>
                        <a:pt x="110" y="218"/>
                      </a:lnTo>
                      <a:lnTo>
                        <a:pt x="112" y="220"/>
                      </a:lnTo>
                      <a:lnTo>
                        <a:pt x="114" y="220"/>
                      </a:lnTo>
                      <a:lnTo>
                        <a:pt x="116" y="220"/>
                      </a:lnTo>
                      <a:lnTo>
                        <a:pt x="118" y="220"/>
                      </a:lnTo>
                      <a:lnTo>
                        <a:pt x="118" y="218"/>
                      </a:lnTo>
                      <a:lnTo>
                        <a:pt x="120" y="218"/>
                      </a:lnTo>
                      <a:lnTo>
                        <a:pt x="122" y="216"/>
                      </a:lnTo>
                      <a:lnTo>
                        <a:pt x="124" y="216"/>
                      </a:lnTo>
                      <a:lnTo>
                        <a:pt x="124" y="214"/>
                      </a:lnTo>
                      <a:lnTo>
                        <a:pt x="126" y="214"/>
                      </a:lnTo>
                      <a:lnTo>
                        <a:pt x="126" y="216"/>
                      </a:lnTo>
                      <a:lnTo>
                        <a:pt x="128" y="216"/>
                      </a:lnTo>
                      <a:lnTo>
                        <a:pt x="128" y="220"/>
                      </a:lnTo>
                      <a:lnTo>
                        <a:pt x="130" y="220"/>
                      </a:lnTo>
                      <a:lnTo>
                        <a:pt x="130" y="218"/>
                      </a:lnTo>
                      <a:lnTo>
                        <a:pt x="132" y="216"/>
                      </a:lnTo>
                      <a:lnTo>
                        <a:pt x="132" y="214"/>
                      </a:lnTo>
                      <a:lnTo>
                        <a:pt x="134" y="212"/>
                      </a:lnTo>
                      <a:lnTo>
                        <a:pt x="134" y="210"/>
                      </a:lnTo>
                      <a:lnTo>
                        <a:pt x="136" y="210"/>
                      </a:lnTo>
                      <a:lnTo>
                        <a:pt x="138" y="210"/>
                      </a:lnTo>
                      <a:lnTo>
                        <a:pt x="140" y="210"/>
                      </a:lnTo>
                      <a:lnTo>
                        <a:pt x="142" y="210"/>
                      </a:lnTo>
                      <a:lnTo>
                        <a:pt x="142" y="208"/>
                      </a:lnTo>
                      <a:lnTo>
                        <a:pt x="144" y="206"/>
                      </a:lnTo>
                      <a:lnTo>
                        <a:pt x="146" y="206"/>
                      </a:lnTo>
                      <a:lnTo>
                        <a:pt x="148" y="206"/>
                      </a:lnTo>
                      <a:lnTo>
                        <a:pt x="148" y="204"/>
                      </a:lnTo>
                      <a:lnTo>
                        <a:pt x="150" y="204"/>
                      </a:lnTo>
                      <a:lnTo>
                        <a:pt x="152" y="202"/>
                      </a:lnTo>
                      <a:lnTo>
                        <a:pt x="152" y="200"/>
                      </a:lnTo>
                      <a:lnTo>
                        <a:pt x="152" y="198"/>
                      </a:lnTo>
                      <a:lnTo>
                        <a:pt x="152" y="196"/>
                      </a:lnTo>
                      <a:lnTo>
                        <a:pt x="158" y="196"/>
                      </a:lnTo>
                      <a:lnTo>
                        <a:pt x="160" y="194"/>
                      </a:lnTo>
                      <a:lnTo>
                        <a:pt x="162" y="194"/>
                      </a:lnTo>
                      <a:lnTo>
                        <a:pt x="164" y="192"/>
                      </a:lnTo>
                      <a:lnTo>
                        <a:pt x="164" y="190"/>
                      </a:lnTo>
                      <a:lnTo>
                        <a:pt x="164" y="188"/>
                      </a:lnTo>
                      <a:lnTo>
                        <a:pt x="164" y="186"/>
                      </a:lnTo>
                      <a:lnTo>
                        <a:pt x="160" y="186"/>
                      </a:lnTo>
                      <a:lnTo>
                        <a:pt x="156" y="186"/>
                      </a:lnTo>
                      <a:lnTo>
                        <a:pt x="152" y="186"/>
                      </a:lnTo>
                      <a:lnTo>
                        <a:pt x="152" y="178"/>
                      </a:lnTo>
                      <a:lnTo>
                        <a:pt x="150" y="176"/>
                      </a:lnTo>
                      <a:lnTo>
                        <a:pt x="150" y="174"/>
                      </a:lnTo>
                      <a:lnTo>
                        <a:pt x="148" y="172"/>
                      </a:lnTo>
                      <a:lnTo>
                        <a:pt x="150" y="172"/>
                      </a:lnTo>
                      <a:lnTo>
                        <a:pt x="150" y="170"/>
                      </a:lnTo>
                      <a:lnTo>
                        <a:pt x="150" y="168"/>
                      </a:lnTo>
                      <a:lnTo>
                        <a:pt x="150" y="166"/>
                      </a:lnTo>
                      <a:lnTo>
                        <a:pt x="150" y="164"/>
                      </a:lnTo>
                      <a:lnTo>
                        <a:pt x="148" y="162"/>
                      </a:lnTo>
                      <a:lnTo>
                        <a:pt x="146" y="160"/>
                      </a:lnTo>
                      <a:lnTo>
                        <a:pt x="144" y="160"/>
                      </a:lnTo>
                      <a:lnTo>
                        <a:pt x="142" y="158"/>
                      </a:lnTo>
                      <a:lnTo>
                        <a:pt x="140" y="156"/>
                      </a:lnTo>
                      <a:lnTo>
                        <a:pt x="140" y="150"/>
                      </a:lnTo>
                      <a:lnTo>
                        <a:pt x="142" y="150"/>
                      </a:lnTo>
                      <a:lnTo>
                        <a:pt x="142" y="152"/>
                      </a:lnTo>
                      <a:lnTo>
                        <a:pt x="144" y="154"/>
                      </a:lnTo>
                      <a:lnTo>
                        <a:pt x="146" y="152"/>
                      </a:lnTo>
                      <a:lnTo>
                        <a:pt x="152" y="152"/>
                      </a:lnTo>
                      <a:lnTo>
                        <a:pt x="154" y="154"/>
                      </a:lnTo>
                      <a:lnTo>
                        <a:pt x="154" y="158"/>
                      </a:lnTo>
                      <a:lnTo>
                        <a:pt x="156" y="158"/>
                      </a:lnTo>
                      <a:lnTo>
                        <a:pt x="158" y="158"/>
                      </a:lnTo>
                      <a:lnTo>
                        <a:pt x="158" y="156"/>
                      </a:lnTo>
                      <a:lnTo>
                        <a:pt x="160" y="156"/>
                      </a:lnTo>
                      <a:lnTo>
                        <a:pt x="160" y="158"/>
                      </a:lnTo>
                      <a:lnTo>
                        <a:pt x="162" y="158"/>
                      </a:lnTo>
                      <a:lnTo>
                        <a:pt x="164" y="158"/>
                      </a:lnTo>
                      <a:lnTo>
                        <a:pt x="166" y="158"/>
                      </a:lnTo>
                      <a:lnTo>
                        <a:pt x="168" y="160"/>
                      </a:lnTo>
                      <a:lnTo>
                        <a:pt x="170" y="162"/>
                      </a:lnTo>
                      <a:lnTo>
                        <a:pt x="172" y="164"/>
                      </a:lnTo>
                      <a:lnTo>
                        <a:pt x="174" y="166"/>
                      </a:lnTo>
                      <a:lnTo>
                        <a:pt x="176" y="166"/>
                      </a:lnTo>
                      <a:lnTo>
                        <a:pt x="176" y="164"/>
                      </a:lnTo>
                      <a:lnTo>
                        <a:pt x="176" y="162"/>
                      </a:lnTo>
                      <a:lnTo>
                        <a:pt x="176" y="160"/>
                      </a:lnTo>
                      <a:lnTo>
                        <a:pt x="178" y="158"/>
                      </a:lnTo>
                      <a:lnTo>
                        <a:pt x="178" y="154"/>
                      </a:lnTo>
                      <a:lnTo>
                        <a:pt x="178" y="152"/>
                      </a:lnTo>
                      <a:lnTo>
                        <a:pt x="184" y="152"/>
                      </a:lnTo>
                      <a:lnTo>
                        <a:pt x="186" y="154"/>
                      </a:lnTo>
                      <a:lnTo>
                        <a:pt x="188" y="154"/>
                      </a:lnTo>
                      <a:lnTo>
                        <a:pt x="190" y="154"/>
                      </a:lnTo>
                      <a:lnTo>
                        <a:pt x="192" y="152"/>
                      </a:lnTo>
                      <a:lnTo>
                        <a:pt x="194" y="152"/>
                      </a:lnTo>
                      <a:lnTo>
                        <a:pt x="194" y="150"/>
                      </a:lnTo>
                      <a:lnTo>
                        <a:pt x="196" y="150"/>
                      </a:lnTo>
                      <a:lnTo>
                        <a:pt x="196" y="148"/>
                      </a:lnTo>
                      <a:lnTo>
                        <a:pt x="198" y="148"/>
                      </a:lnTo>
                      <a:lnTo>
                        <a:pt x="200" y="146"/>
                      </a:lnTo>
                      <a:lnTo>
                        <a:pt x="206" y="146"/>
                      </a:lnTo>
                      <a:lnTo>
                        <a:pt x="206" y="144"/>
                      </a:lnTo>
                      <a:lnTo>
                        <a:pt x="206" y="142"/>
                      </a:lnTo>
                      <a:lnTo>
                        <a:pt x="210" y="142"/>
                      </a:lnTo>
                      <a:lnTo>
                        <a:pt x="212" y="142"/>
                      </a:lnTo>
                      <a:lnTo>
                        <a:pt x="212" y="134"/>
                      </a:lnTo>
                      <a:lnTo>
                        <a:pt x="210" y="134"/>
                      </a:lnTo>
                      <a:lnTo>
                        <a:pt x="210" y="132"/>
                      </a:lnTo>
                      <a:lnTo>
                        <a:pt x="208" y="130"/>
                      </a:lnTo>
                      <a:lnTo>
                        <a:pt x="206" y="128"/>
                      </a:lnTo>
                      <a:lnTo>
                        <a:pt x="204" y="126"/>
                      </a:lnTo>
                      <a:lnTo>
                        <a:pt x="202" y="124"/>
                      </a:lnTo>
                      <a:lnTo>
                        <a:pt x="200" y="122"/>
                      </a:lnTo>
                      <a:lnTo>
                        <a:pt x="200" y="120"/>
                      </a:lnTo>
                      <a:lnTo>
                        <a:pt x="200" y="118"/>
                      </a:lnTo>
                      <a:lnTo>
                        <a:pt x="200" y="116"/>
                      </a:lnTo>
                      <a:lnTo>
                        <a:pt x="204" y="116"/>
                      </a:lnTo>
                      <a:lnTo>
                        <a:pt x="206" y="112"/>
                      </a:lnTo>
                      <a:lnTo>
                        <a:pt x="206" y="110"/>
                      </a:lnTo>
                      <a:lnTo>
                        <a:pt x="206" y="108"/>
                      </a:lnTo>
                      <a:lnTo>
                        <a:pt x="204" y="108"/>
                      </a:lnTo>
                      <a:lnTo>
                        <a:pt x="202" y="106"/>
                      </a:lnTo>
                      <a:lnTo>
                        <a:pt x="202" y="104"/>
                      </a:lnTo>
                      <a:lnTo>
                        <a:pt x="204" y="104"/>
                      </a:lnTo>
                      <a:lnTo>
                        <a:pt x="206" y="104"/>
                      </a:lnTo>
                      <a:lnTo>
                        <a:pt x="212" y="102"/>
                      </a:lnTo>
                      <a:lnTo>
                        <a:pt x="214" y="102"/>
                      </a:lnTo>
                      <a:lnTo>
                        <a:pt x="216" y="102"/>
                      </a:lnTo>
                      <a:lnTo>
                        <a:pt x="218" y="100"/>
                      </a:lnTo>
                      <a:lnTo>
                        <a:pt x="218" y="96"/>
                      </a:lnTo>
                      <a:lnTo>
                        <a:pt x="214" y="96"/>
                      </a:lnTo>
                      <a:lnTo>
                        <a:pt x="214" y="94"/>
                      </a:lnTo>
                      <a:lnTo>
                        <a:pt x="214" y="86"/>
                      </a:lnTo>
                      <a:lnTo>
                        <a:pt x="214" y="84"/>
                      </a:lnTo>
                      <a:lnTo>
                        <a:pt x="216" y="84"/>
                      </a:lnTo>
                      <a:lnTo>
                        <a:pt x="218" y="82"/>
                      </a:lnTo>
                      <a:lnTo>
                        <a:pt x="220" y="82"/>
                      </a:lnTo>
                      <a:lnTo>
                        <a:pt x="222" y="82"/>
                      </a:lnTo>
                      <a:lnTo>
                        <a:pt x="222" y="80"/>
                      </a:lnTo>
                      <a:lnTo>
                        <a:pt x="224" y="78"/>
                      </a:lnTo>
                      <a:lnTo>
                        <a:pt x="224" y="76"/>
                      </a:lnTo>
                      <a:lnTo>
                        <a:pt x="226" y="76"/>
                      </a:lnTo>
                      <a:lnTo>
                        <a:pt x="228" y="74"/>
                      </a:lnTo>
                      <a:lnTo>
                        <a:pt x="228" y="72"/>
                      </a:lnTo>
                      <a:lnTo>
                        <a:pt x="226" y="70"/>
                      </a:lnTo>
                      <a:close/>
                      <a:moveTo>
                        <a:pt x="206" y="40"/>
                      </a:moveTo>
                      <a:lnTo>
                        <a:pt x="208" y="38"/>
                      </a:lnTo>
                      <a:lnTo>
                        <a:pt x="208" y="36"/>
                      </a:lnTo>
                      <a:lnTo>
                        <a:pt x="208" y="34"/>
                      </a:lnTo>
                      <a:lnTo>
                        <a:pt x="208" y="30"/>
                      </a:lnTo>
                      <a:lnTo>
                        <a:pt x="210" y="30"/>
                      </a:lnTo>
                      <a:lnTo>
                        <a:pt x="210" y="28"/>
                      </a:lnTo>
                      <a:lnTo>
                        <a:pt x="210" y="24"/>
                      </a:lnTo>
                      <a:lnTo>
                        <a:pt x="210" y="22"/>
                      </a:lnTo>
                      <a:lnTo>
                        <a:pt x="208" y="24"/>
                      </a:lnTo>
                      <a:lnTo>
                        <a:pt x="208" y="26"/>
                      </a:lnTo>
                      <a:lnTo>
                        <a:pt x="204" y="26"/>
                      </a:lnTo>
                      <a:lnTo>
                        <a:pt x="202" y="28"/>
                      </a:lnTo>
                      <a:lnTo>
                        <a:pt x="202" y="30"/>
                      </a:lnTo>
                      <a:lnTo>
                        <a:pt x="202" y="36"/>
                      </a:lnTo>
                      <a:lnTo>
                        <a:pt x="200" y="36"/>
                      </a:lnTo>
                      <a:lnTo>
                        <a:pt x="198" y="38"/>
                      </a:lnTo>
                      <a:lnTo>
                        <a:pt x="196" y="38"/>
                      </a:lnTo>
                      <a:lnTo>
                        <a:pt x="196" y="42"/>
                      </a:lnTo>
                      <a:lnTo>
                        <a:pt x="206" y="42"/>
                      </a:lnTo>
                      <a:lnTo>
                        <a:pt x="206" y="40"/>
                      </a:lnTo>
                      <a:close/>
                      <a:moveTo>
                        <a:pt x="56" y="8"/>
                      </a:moveTo>
                      <a:lnTo>
                        <a:pt x="56" y="10"/>
                      </a:lnTo>
                      <a:lnTo>
                        <a:pt x="62" y="10"/>
                      </a:lnTo>
                      <a:lnTo>
                        <a:pt x="64" y="8"/>
                      </a:lnTo>
                      <a:lnTo>
                        <a:pt x="64" y="4"/>
                      </a:lnTo>
                      <a:lnTo>
                        <a:pt x="62" y="2"/>
                      </a:lnTo>
                      <a:lnTo>
                        <a:pt x="62" y="0"/>
                      </a:lnTo>
                      <a:lnTo>
                        <a:pt x="60" y="0"/>
                      </a:lnTo>
                      <a:lnTo>
                        <a:pt x="56" y="0"/>
                      </a:lnTo>
                      <a:lnTo>
                        <a:pt x="56" y="2"/>
                      </a:lnTo>
                      <a:lnTo>
                        <a:pt x="56" y="6"/>
                      </a:lnTo>
                      <a:lnTo>
                        <a:pt x="56" y="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44" name="Freeform 36"/>
                <p:cNvSpPr>
                  <a:spLocks noChangeAspect="1" noEditPoints="1"/>
                </p:cNvSpPr>
                <p:nvPr/>
              </p:nvSpPr>
              <p:spPr bwMode="gray">
                <a:xfrm>
                  <a:off x="1822" y="3392"/>
                  <a:ext cx="40" cy="18"/>
                </a:xfrm>
                <a:custGeom>
                  <a:avLst/>
                  <a:gdLst>
                    <a:gd name="T0" fmla="*/ 18 w 40"/>
                    <a:gd name="T1" fmla="*/ 2 h 18"/>
                    <a:gd name="T2" fmla="*/ 4 w 40"/>
                    <a:gd name="T3" fmla="*/ 2 h 18"/>
                    <a:gd name="T4" fmla="*/ 8 w 40"/>
                    <a:gd name="T5" fmla="*/ 4 h 18"/>
                    <a:gd name="T6" fmla="*/ 4 w 40"/>
                    <a:gd name="T7" fmla="*/ 4 h 18"/>
                    <a:gd name="T8" fmla="*/ 2 w 40"/>
                    <a:gd name="T9" fmla="*/ 6 h 18"/>
                    <a:gd name="T10" fmla="*/ 4 w 40"/>
                    <a:gd name="T11" fmla="*/ 6 h 18"/>
                    <a:gd name="T12" fmla="*/ 4 w 40"/>
                    <a:gd name="T13" fmla="*/ 10 h 18"/>
                    <a:gd name="T14" fmla="*/ 2 w 40"/>
                    <a:gd name="T15" fmla="*/ 12 h 18"/>
                    <a:gd name="T16" fmla="*/ 0 w 40"/>
                    <a:gd name="T17" fmla="*/ 14 h 18"/>
                    <a:gd name="T18" fmla="*/ 0 w 40"/>
                    <a:gd name="T19" fmla="*/ 14 h 18"/>
                    <a:gd name="T20" fmla="*/ 8 w 40"/>
                    <a:gd name="T21" fmla="*/ 16 h 18"/>
                    <a:gd name="T22" fmla="*/ 12 w 40"/>
                    <a:gd name="T23" fmla="*/ 14 h 18"/>
                    <a:gd name="T24" fmla="*/ 12 w 40"/>
                    <a:gd name="T25" fmla="*/ 12 h 18"/>
                    <a:gd name="T26" fmla="*/ 14 w 40"/>
                    <a:gd name="T27" fmla="*/ 12 h 18"/>
                    <a:gd name="T28" fmla="*/ 16 w 40"/>
                    <a:gd name="T29" fmla="*/ 10 h 18"/>
                    <a:gd name="T30" fmla="*/ 18 w 40"/>
                    <a:gd name="T31" fmla="*/ 8 h 18"/>
                    <a:gd name="T32" fmla="*/ 18 w 40"/>
                    <a:gd name="T33" fmla="*/ 4 h 18"/>
                    <a:gd name="T34" fmla="*/ 38 w 40"/>
                    <a:gd name="T35" fmla="*/ 2 h 18"/>
                    <a:gd name="T36" fmla="*/ 36 w 40"/>
                    <a:gd name="T37" fmla="*/ 0 h 18"/>
                    <a:gd name="T38" fmla="*/ 30 w 40"/>
                    <a:gd name="T39" fmla="*/ 2 h 18"/>
                    <a:gd name="T40" fmla="*/ 30 w 40"/>
                    <a:gd name="T41" fmla="*/ 0 h 18"/>
                    <a:gd name="T42" fmla="*/ 26 w 40"/>
                    <a:gd name="T43" fmla="*/ 0 h 18"/>
                    <a:gd name="T44" fmla="*/ 24 w 40"/>
                    <a:gd name="T45" fmla="*/ 2 h 18"/>
                    <a:gd name="T46" fmla="*/ 22 w 40"/>
                    <a:gd name="T47" fmla="*/ 4 h 18"/>
                    <a:gd name="T48" fmla="*/ 22 w 40"/>
                    <a:gd name="T49" fmla="*/ 8 h 18"/>
                    <a:gd name="T50" fmla="*/ 18 w 40"/>
                    <a:gd name="T51" fmla="*/ 10 h 18"/>
                    <a:gd name="T52" fmla="*/ 20 w 40"/>
                    <a:gd name="T53" fmla="*/ 16 h 18"/>
                    <a:gd name="T54" fmla="*/ 26 w 40"/>
                    <a:gd name="T55" fmla="*/ 16 h 18"/>
                    <a:gd name="T56" fmla="*/ 30 w 40"/>
                    <a:gd name="T57" fmla="*/ 14 h 18"/>
                    <a:gd name="T58" fmla="*/ 30 w 40"/>
                    <a:gd name="T59" fmla="*/ 12 h 18"/>
                    <a:gd name="T60" fmla="*/ 28 w 40"/>
                    <a:gd name="T61" fmla="*/ 10 h 18"/>
                    <a:gd name="T62" fmla="*/ 36 w 40"/>
                    <a:gd name="T63" fmla="*/ 8 h 18"/>
                    <a:gd name="T64" fmla="*/ 38 w 40"/>
                    <a:gd name="T65" fmla="*/ 4 h 18"/>
                    <a:gd name="T66" fmla="*/ 40 w 40"/>
                    <a:gd name="T67" fmla="*/ 4 h 18"/>
                    <a:gd name="T68" fmla="*/ 38 w 40"/>
                    <a:gd name="T69" fmla="*/ 2 h 1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40" h="18">
                      <a:moveTo>
                        <a:pt x="18" y="4"/>
                      </a:moveTo>
                      <a:lnTo>
                        <a:pt x="18" y="2"/>
                      </a:lnTo>
                      <a:lnTo>
                        <a:pt x="16" y="2"/>
                      </a:lnTo>
                      <a:lnTo>
                        <a:pt x="4" y="2"/>
                      </a:lnTo>
                      <a:lnTo>
                        <a:pt x="6" y="2"/>
                      </a:lnTo>
                      <a:lnTo>
                        <a:pt x="8" y="4"/>
                      </a:lnTo>
                      <a:lnTo>
                        <a:pt x="6" y="4"/>
                      </a:lnTo>
                      <a:lnTo>
                        <a:pt x="4" y="4"/>
                      </a:lnTo>
                      <a:lnTo>
                        <a:pt x="0" y="4"/>
                      </a:lnTo>
                      <a:lnTo>
                        <a:pt x="2" y="6"/>
                      </a:lnTo>
                      <a:lnTo>
                        <a:pt x="4" y="6"/>
                      </a:lnTo>
                      <a:lnTo>
                        <a:pt x="4" y="8"/>
                      </a:lnTo>
                      <a:lnTo>
                        <a:pt x="4" y="10"/>
                      </a:lnTo>
                      <a:lnTo>
                        <a:pt x="2" y="12"/>
                      </a:lnTo>
                      <a:lnTo>
                        <a:pt x="2" y="14"/>
                      </a:lnTo>
                      <a:lnTo>
                        <a:pt x="0" y="14"/>
                      </a:lnTo>
                      <a:lnTo>
                        <a:pt x="2" y="16"/>
                      </a:lnTo>
                      <a:lnTo>
                        <a:pt x="8" y="16"/>
                      </a:lnTo>
                      <a:lnTo>
                        <a:pt x="10" y="14"/>
                      </a:lnTo>
                      <a:lnTo>
                        <a:pt x="12" y="14"/>
                      </a:lnTo>
                      <a:lnTo>
                        <a:pt x="12" y="12"/>
                      </a:lnTo>
                      <a:lnTo>
                        <a:pt x="14" y="14"/>
                      </a:lnTo>
                      <a:lnTo>
                        <a:pt x="14" y="12"/>
                      </a:lnTo>
                      <a:lnTo>
                        <a:pt x="16" y="10"/>
                      </a:lnTo>
                      <a:lnTo>
                        <a:pt x="16" y="8"/>
                      </a:lnTo>
                      <a:lnTo>
                        <a:pt x="18" y="8"/>
                      </a:lnTo>
                      <a:lnTo>
                        <a:pt x="20" y="4"/>
                      </a:lnTo>
                      <a:lnTo>
                        <a:pt x="18" y="4"/>
                      </a:lnTo>
                      <a:close/>
                      <a:moveTo>
                        <a:pt x="38" y="2"/>
                      </a:moveTo>
                      <a:lnTo>
                        <a:pt x="38" y="2"/>
                      </a:lnTo>
                      <a:lnTo>
                        <a:pt x="36" y="2"/>
                      </a:lnTo>
                      <a:lnTo>
                        <a:pt x="36" y="0"/>
                      </a:lnTo>
                      <a:lnTo>
                        <a:pt x="30" y="2"/>
                      </a:lnTo>
                      <a:lnTo>
                        <a:pt x="30" y="0"/>
                      </a:lnTo>
                      <a:lnTo>
                        <a:pt x="26" y="0"/>
                      </a:lnTo>
                      <a:lnTo>
                        <a:pt x="24" y="0"/>
                      </a:lnTo>
                      <a:lnTo>
                        <a:pt x="24" y="2"/>
                      </a:lnTo>
                      <a:lnTo>
                        <a:pt x="24" y="4"/>
                      </a:lnTo>
                      <a:lnTo>
                        <a:pt x="22" y="4"/>
                      </a:lnTo>
                      <a:lnTo>
                        <a:pt x="22" y="6"/>
                      </a:lnTo>
                      <a:lnTo>
                        <a:pt x="22" y="8"/>
                      </a:lnTo>
                      <a:lnTo>
                        <a:pt x="20" y="10"/>
                      </a:lnTo>
                      <a:lnTo>
                        <a:pt x="18" y="10"/>
                      </a:lnTo>
                      <a:lnTo>
                        <a:pt x="18" y="18"/>
                      </a:lnTo>
                      <a:lnTo>
                        <a:pt x="20" y="16"/>
                      </a:lnTo>
                      <a:lnTo>
                        <a:pt x="24" y="16"/>
                      </a:lnTo>
                      <a:lnTo>
                        <a:pt x="26" y="16"/>
                      </a:lnTo>
                      <a:lnTo>
                        <a:pt x="28" y="14"/>
                      </a:lnTo>
                      <a:lnTo>
                        <a:pt x="30" y="14"/>
                      </a:lnTo>
                      <a:lnTo>
                        <a:pt x="30" y="12"/>
                      </a:lnTo>
                      <a:lnTo>
                        <a:pt x="28" y="12"/>
                      </a:lnTo>
                      <a:lnTo>
                        <a:pt x="28" y="10"/>
                      </a:lnTo>
                      <a:lnTo>
                        <a:pt x="36" y="10"/>
                      </a:lnTo>
                      <a:lnTo>
                        <a:pt x="36" y="8"/>
                      </a:lnTo>
                      <a:lnTo>
                        <a:pt x="38" y="6"/>
                      </a:lnTo>
                      <a:lnTo>
                        <a:pt x="38" y="4"/>
                      </a:lnTo>
                      <a:lnTo>
                        <a:pt x="40" y="4"/>
                      </a:lnTo>
                      <a:lnTo>
                        <a:pt x="38"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45" name="Freeform 37"/>
                <p:cNvSpPr>
                  <a:spLocks noChangeAspect="1"/>
                </p:cNvSpPr>
                <p:nvPr/>
              </p:nvSpPr>
              <p:spPr bwMode="gray">
                <a:xfrm>
                  <a:off x="1428" y="2309"/>
                  <a:ext cx="664" cy="751"/>
                </a:xfrm>
                <a:custGeom>
                  <a:avLst/>
                  <a:gdLst>
                    <a:gd name="T0" fmla="*/ 628 w 664"/>
                    <a:gd name="T1" fmla="*/ 196 h 750"/>
                    <a:gd name="T2" fmla="*/ 566 w 664"/>
                    <a:gd name="T3" fmla="*/ 156 h 750"/>
                    <a:gd name="T4" fmla="*/ 508 w 664"/>
                    <a:gd name="T5" fmla="*/ 152 h 750"/>
                    <a:gd name="T6" fmla="*/ 500 w 664"/>
                    <a:gd name="T7" fmla="*/ 146 h 750"/>
                    <a:gd name="T8" fmla="*/ 482 w 664"/>
                    <a:gd name="T9" fmla="*/ 134 h 750"/>
                    <a:gd name="T10" fmla="*/ 430 w 664"/>
                    <a:gd name="T11" fmla="*/ 126 h 750"/>
                    <a:gd name="T12" fmla="*/ 414 w 664"/>
                    <a:gd name="T13" fmla="*/ 136 h 750"/>
                    <a:gd name="T14" fmla="*/ 380 w 664"/>
                    <a:gd name="T15" fmla="*/ 128 h 750"/>
                    <a:gd name="T16" fmla="*/ 388 w 664"/>
                    <a:gd name="T17" fmla="*/ 98 h 750"/>
                    <a:gd name="T18" fmla="*/ 390 w 664"/>
                    <a:gd name="T19" fmla="*/ 56 h 750"/>
                    <a:gd name="T20" fmla="*/ 362 w 664"/>
                    <a:gd name="T21" fmla="*/ 52 h 750"/>
                    <a:gd name="T22" fmla="*/ 330 w 664"/>
                    <a:gd name="T23" fmla="*/ 60 h 750"/>
                    <a:gd name="T24" fmla="*/ 302 w 664"/>
                    <a:gd name="T25" fmla="*/ 60 h 750"/>
                    <a:gd name="T26" fmla="*/ 270 w 664"/>
                    <a:gd name="T27" fmla="*/ 68 h 750"/>
                    <a:gd name="T28" fmla="*/ 240 w 664"/>
                    <a:gd name="T29" fmla="*/ 66 h 750"/>
                    <a:gd name="T30" fmla="*/ 242 w 664"/>
                    <a:gd name="T31" fmla="*/ 22 h 750"/>
                    <a:gd name="T32" fmla="*/ 226 w 664"/>
                    <a:gd name="T33" fmla="*/ 2 h 750"/>
                    <a:gd name="T34" fmla="*/ 200 w 664"/>
                    <a:gd name="T35" fmla="*/ 22 h 750"/>
                    <a:gd name="T36" fmla="*/ 168 w 664"/>
                    <a:gd name="T37" fmla="*/ 26 h 750"/>
                    <a:gd name="T38" fmla="*/ 166 w 664"/>
                    <a:gd name="T39" fmla="*/ 46 h 750"/>
                    <a:gd name="T40" fmla="*/ 160 w 664"/>
                    <a:gd name="T41" fmla="*/ 74 h 750"/>
                    <a:gd name="T42" fmla="*/ 126 w 664"/>
                    <a:gd name="T43" fmla="*/ 88 h 750"/>
                    <a:gd name="T44" fmla="*/ 104 w 664"/>
                    <a:gd name="T45" fmla="*/ 66 h 750"/>
                    <a:gd name="T46" fmla="*/ 68 w 664"/>
                    <a:gd name="T47" fmla="*/ 74 h 750"/>
                    <a:gd name="T48" fmla="*/ 64 w 664"/>
                    <a:gd name="T49" fmla="*/ 96 h 750"/>
                    <a:gd name="T50" fmla="*/ 74 w 664"/>
                    <a:gd name="T51" fmla="*/ 142 h 750"/>
                    <a:gd name="T52" fmla="*/ 62 w 664"/>
                    <a:gd name="T53" fmla="*/ 182 h 750"/>
                    <a:gd name="T54" fmla="*/ 24 w 664"/>
                    <a:gd name="T55" fmla="*/ 200 h 750"/>
                    <a:gd name="T56" fmla="*/ 6 w 664"/>
                    <a:gd name="T57" fmla="*/ 230 h 750"/>
                    <a:gd name="T58" fmla="*/ 12 w 664"/>
                    <a:gd name="T59" fmla="*/ 264 h 750"/>
                    <a:gd name="T60" fmla="*/ 48 w 664"/>
                    <a:gd name="T61" fmla="*/ 292 h 750"/>
                    <a:gd name="T62" fmla="*/ 66 w 664"/>
                    <a:gd name="T63" fmla="*/ 314 h 750"/>
                    <a:gd name="T64" fmla="*/ 112 w 664"/>
                    <a:gd name="T65" fmla="*/ 306 h 750"/>
                    <a:gd name="T66" fmla="*/ 144 w 664"/>
                    <a:gd name="T67" fmla="*/ 290 h 750"/>
                    <a:gd name="T68" fmla="*/ 158 w 664"/>
                    <a:gd name="T69" fmla="*/ 328 h 750"/>
                    <a:gd name="T70" fmla="*/ 190 w 664"/>
                    <a:gd name="T71" fmla="*/ 346 h 750"/>
                    <a:gd name="T72" fmla="*/ 242 w 664"/>
                    <a:gd name="T73" fmla="*/ 405 h 750"/>
                    <a:gd name="T74" fmla="*/ 276 w 664"/>
                    <a:gd name="T75" fmla="*/ 437 h 750"/>
                    <a:gd name="T76" fmla="*/ 288 w 664"/>
                    <a:gd name="T77" fmla="*/ 495 h 750"/>
                    <a:gd name="T78" fmla="*/ 292 w 664"/>
                    <a:gd name="T79" fmla="*/ 541 h 750"/>
                    <a:gd name="T80" fmla="*/ 356 w 664"/>
                    <a:gd name="T81" fmla="*/ 581 h 750"/>
                    <a:gd name="T82" fmla="*/ 370 w 664"/>
                    <a:gd name="T83" fmla="*/ 621 h 750"/>
                    <a:gd name="T84" fmla="*/ 350 w 664"/>
                    <a:gd name="T85" fmla="*/ 659 h 750"/>
                    <a:gd name="T86" fmla="*/ 332 w 664"/>
                    <a:gd name="T87" fmla="*/ 691 h 750"/>
                    <a:gd name="T88" fmla="*/ 352 w 664"/>
                    <a:gd name="T89" fmla="*/ 717 h 750"/>
                    <a:gd name="T90" fmla="*/ 394 w 664"/>
                    <a:gd name="T91" fmla="*/ 745 h 750"/>
                    <a:gd name="T92" fmla="*/ 414 w 664"/>
                    <a:gd name="T93" fmla="*/ 757 h 750"/>
                    <a:gd name="T94" fmla="*/ 424 w 664"/>
                    <a:gd name="T95" fmla="*/ 721 h 750"/>
                    <a:gd name="T96" fmla="*/ 430 w 664"/>
                    <a:gd name="T97" fmla="*/ 725 h 750"/>
                    <a:gd name="T98" fmla="*/ 448 w 664"/>
                    <a:gd name="T99" fmla="*/ 687 h 750"/>
                    <a:gd name="T100" fmla="*/ 460 w 664"/>
                    <a:gd name="T101" fmla="*/ 649 h 750"/>
                    <a:gd name="T102" fmla="*/ 454 w 664"/>
                    <a:gd name="T103" fmla="*/ 617 h 750"/>
                    <a:gd name="T104" fmla="*/ 468 w 664"/>
                    <a:gd name="T105" fmla="*/ 601 h 750"/>
                    <a:gd name="T106" fmla="*/ 504 w 664"/>
                    <a:gd name="T107" fmla="*/ 579 h 750"/>
                    <a:gd name="T108" fmla="*/ 516 w 664"/>
                    <a:gd name="T109" fmla="*/ 567 h 750"/>
                    <a:gd name="T110" fmla="*/ 544 w 664"/>
                    <a:gd name="T111" fmla="*/ 561 h 750"/>
                    <a:gd name="T112" fmla="*/ 576 w 664"/>
                    <a:gd name="T113" fmla="*/ 543 h 750"/>
                    <a:gd name="T114" fmla="*/ 588 w 664"/>
                    <a:gd name="T115" fmla="*/ 503 h 750"/>
                    <a:gd name="T116" fmla="*/ 598 w 664"/>
                    <a:gd name="T117" fmla="*/ 449 h 750"/>
                    <a:gd name="T118" fmla="*/ 598 w 664"/>
                    <a:gd name="T119" fmla="*/ 368 h 750"/>
                    <a:gd name="T120" fmla="*/ 620 w 664"/>
                    <a:gd name="T121" fmla="*/ 334 h 750"/>
                    <a:gd name="T122" fmla="*/ 648 w 664"/>
                    <a:gd name="T123" fmla="*/ 292 h 75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664" h="750">
                      <a:moveTo>
                        <a:pt x="664" y="238"/>
                      </a:moveTo>
                      <a:lnTo>
                        <a:pt x="664" y="236"/>
                      </a:lnTo>
                      <a:lnTo>
                        <a:pt x="664" y="232"/>
                      </a:lnTo>
                      <a:lnTo>
                        <a:pt x="662" y="230"/>
                      </a:lnTo>
                      <a:lnTo>
                        <a:pt x="662" y="228"/>
                      </a:lnTo>
                      <a:lnTo>
                        <a:pt x="660" y="226"/>
                      </a:lnTo>
                      <a:lnTo>
                        <a:pt x="658" y="224"/>
                      </a:lnTo>
                      <a:lnTo>
                        <a:pt x="658" y="220"/>
                      </a:lnTo>
                      <a:lnTo>
                        <a:pt x="658" y="212"/>
                      </a:lnTo>
                      <a:lnTo>
                        <a:pt x="658" y="210"/>
                      </a:lnTo>
                      <a:lnTo>
                        <a:pt x="658" y="208"/>
                      </a:lnTo>
                      <a:lnTo>
                        <a:pt x="658" y="206"/>
                      </a:lnTo>
                      <a:lnTo>
                        <a:pt x="656" y="206"/>
                      </a:lnTo>
                      <a:lnTo>
                        <a:pt x="656" y="204"/>
                      </a:lnTo>
                      <a:lnTo>
                        <a:pt x="654" y="202"/>
                      </a:lnTo>
                      <a:lnTo>
                        <a:pt x="652" y="200"/>
                      </a:lnTo>
                      <a:lnTo>
                        <a:pt x="650" y="198"/>
                      </a:lnTo>
                      <a:lnTo>
                        <a:pt x="648" y="198"/>
                      </a:lnTo>
                      <a:lnTo>
                        <a:pt x="646" y="198"/>
                      </a:lnTo>
                      <a:lnTo>
                        <a:pt x="644" y="198"/>
                      </a:lnTo>
                      <a:lnTo>
                        <a:pt x="642" y="198"/>
                      </a:lnTo>
                      <a:lnTo>
                        <a:pt x="640" y="198"/>
                      </a:lnTo>
                      <a:lnTo>
                        <a:pt x="638" y="198"/>
                      </a:lnTo>
                      <a:lnTo>
                        <a:pt x="636" y="198"/>
                      </a:lnTo>
                      <a:lnTo>
                        <a:pt x="634" y="198"/>
                      </a:lnTo>
                      <a:lnTo>
                        <a:pt x="632" y="200"/>
                      </a:lnTo>
                      <a:lnTo>
                        <a:pt x="630" y="198"/>
                      </a:lnTo>
                      <a:lnTo>
                        <a:pt x="628" y="198"/>
                      </a:lnTo>
                      <a:lnTo>
                        <a:pt x="628" y="196"/>
                      </a:lnTo>
                      <a:lnTo>
                        <a:pt x="626" y="196"/>
                      </a:lnTo>
                      <a:lnTo>
                        <a:pt x="624" y="196"/>
                      </a:lnTo>
                      <a:lnTo>
                        <a:pt x="622" y="196"/>
                      </a:lnTo>
                      <a:lnTo>
                        <a:pt x="620" y="194"/>
                      </a:lnTo>
                      <a:lnTo>
                        <a:pt x="620" y="192"/>
                      </a:lnTo>
                      <a:lnTo>
                        <a:pt x="620" y="190"/>
                      </a:lnTo>
                      <a:lnTo>
                        <a:pt x="618" y="190"/>
                      </a:lnTo>
                      <a:lnTo>
                        <a:pt x="616" y="190"/>
                      </a:lnTo>
                      <a:lnTo>
                        <a:pt x="614" y="190"/>
                      </a:lnTo>
                      <a:lnTo>
                        <a:pt x="612" y="188"/>
                      </a:lnTo>
                      <a:lnTo>
                        <a:pt x="610" y="186"/>
                      </a:lnTo>
                      <a:lnTo>
                        <a:pt x="610" y="184"/>
                      </a:lnTo>
                      <a:lnTo>
                        <a:pt x="608" y="182"/>
                      </a:lnTo>
                      <a:lnTo>
                        <a:pt x="604" y="180"/>
                      </a:lnTo>
                      <a:lnTo>
                        <a:pt x="600" y="176"/>
                      </a:lnTo>
                      <a:lnTo>
                        <a:pt x="598" y="174"/>
                      </a:lnTo>
                      <a:lnTo>
                        <a:pt x="598" y="172"/>
                      </a:lnTo>
                      <a:lnTo>
                        <a:pt x="594" y="168"/>
                      </a:lnTo>
                      <a:lnTo>
                        <a:pt x="590" y="166"/>
                      </a:lnTo>
                      <a:lnTo>
                        <a:pt x="586" y="162"/>
                      </a:lnTo>
                      <a:lnTo>
                        <a:pt x="582" y="160"/>
                      </a:lnTo>
                      <a:lnTo>
                        <a:pt x="578" y="158"/>
                      </a:lnTo>
                      <a:lnTo>
                        <a:pt x="574" y="156"/>
                      </a:lnTo>
                      <a:lnTo>
                        <a:pt x="572" y="156"/>
                      </a:lnTo>
                      <a:lnTo>
                        <a:pt x="570" y="156"/>
                      </a:lnTo>
                      <a:lnTo>
                        <a:pt x="566" y="156"/>
                      </a:lnTo>
                      <a:lnTo>
                        <a:pt x="564" y="156"/>
                      </a:lnTo>
                      <a:lnTo>
                        <a:pt x="560" y="156"/>
                      </a:lnTo>
                      <a:lnTo>
                        <a:pt x="558" y="156"/>
                      </a:lnTo>
                      <a:lnTo>
                        <a:pt x="556" y="156"/>
                      </a:lnTo>
                      <a:lnTo>
                        <a:pt x="554" y="156"/>
                      </a:lnTo>
                      <a:lnTo>
                        <a:pt x="554" y="158"/>
                      </a:lnTo>
                      <a:lnTo>
                        <a:pt x="554" y="160"/>
                      </a:lnTo>
                      <a:lnTo>
                        <a:pt x="552" y="158"/>
                      </a:lnTo>
                      <a:lnTo>
                        <a:pt x="550" y="158"/>
                      </a:lnTo>
                      <a:lnTo>
                        <a:pt x="548" y="156"/>
                      </a:lnTo>
                      <a:lnTo>
                        <a:pt x="546" y="156"/>
                      </a:lnTo>
                      <a:lnTo>
                        <a:pt x="544" y="156"/>
                      </a:lnTo>
                      <a:lnTo>
                        <a:pt x="544" y="154"/>
                      </a:lnTo>
                      <a:lnTo>
                        <a:pt x="542" y="154"/>
                      </a:lnTo>
                      <a:lnTo>
                        <a:pt x="540" y="154"/>
                      </a:lnTo>
                      <a:lnTo>
                        <a:pt x="538" y="154"/>
                      </a:lnTo>
                      <a:lnTo>
                        <a:pt x="536" y="154"/>
                      </a:lnTo>
                      <a:lnTo>
                        <a:pt x="534" y="154"/>
                      </a:lnTo>
                      <a:lnTo>
                        <a:pt x="532" y="154"/>
                      </a:lnTo>
                      <a:lnTo>
                        <a:pt x="530" y="152"/>
                      </a:lnTo>
                      <a:lnTo>
                        <a:pt x="528" y="150"/>
                      </a:lnTo>
                      <a:lnTo>
                        <a:pt x="526" y="150"/>
                      </a:lnTo>
                      <a:lnTo>
                        <a:pt x="524" y="148"/>
                      </a:lnTo>
                      <a:lnTo>
                        <a:pt x="520" y="148"/>
                      </a:lnTo>
                      <a:lnTo>
                        <a:pt x="518" y="146"/>
                      </a:lnTo>
                      <a:lnTo>
                        <a:pt x="516" y="146"/>
                      </a:lnTo>
                      <a:lnTo>
                        <a:pt x="514" y="146"/>
                      </a:lnTo>
                      <a:lnTo>
                        <a:pt x="512" y="148"/>
                      </a:lnTo>
                      <a:lnTo>
                        <a:pt x="510" y="150"/>
                      </a:lnTo>
                      <a:lnTo>
                        <a:pt x="508" y="152"/>
                      </a:lnTo>
                      <a:lnTo>
                        <a:pt x="506" y="154"/>
                      </a:lnTo>
                      <a:lnTo>
                        <a:pt x="504" y="156"/>
                      </a:lnTo>
                      <a:lnTo>
                        <a:pt x="504" y="158"/>
                      </a:lnTo>
                      <a:lnTo>
                        <a:pt x="502" y="156"/>
                      </a:lnTo>
                      <a:lnTo>
                        <a:pt x="502" y="154"/>
                      </a:lnTo>
                      <a:lnTo>
                        <a:pt x="500" y="154"/>
                      </a:lnTo>
                      <a:lnTo>
                        <a:pt x="500" y="152"/>
                      </a:lnTo>
                      <a:lnTo>
                        <a:pt x="500" y="156"/>
                      </a:lnTo>
                      <a:lnTo>
                        <a:pt x="500" y="158"/>
                      </a:lnTo>
                      <a:lnTo>
                        <a:pt x="500" y="160"/>
                      </a:lnTo>
                      <a:lnTo>
                        <a:pt x="498" y="162"/>
                      </a:lnTo>
                      <a:lnTo>
                        <a:pt x="496" y="164"/>
                      </a:lnTo>
                      <a:lnTo>
                        <a:pt x="494" y="164"/>
                      </a:lnTo>
                      <a:lnTo>
                        <a:pt x="492" y="166"/>
                      </a:lnTo>
                      <a:lnTo>
                        <a:pt x="494" y="162"/>
                      </a:lnTo>
                      <a:lnTo>
                        <a:pt x="494" y="160"/>
                      </a:lnTo>
                      <a:lnTo>
                        <a:pt x="494" y="158"/>
                      </a:lnTo>
                      <a:lnTo>
                        <a:pt x="496" y="156"/>
                      </a:lnTo>
                      <a:lnTo>
                        <a:pt x="496" y="154"/>
                      </a:lnTo>
                      <a:lnTo>
                        <a:pt x="496" y="152"/>
                      </a:lnTo>
                      <a:lnTo>
                        <a:pt x="496" y="150"/>
                      </a:lnTo>
                      <a:lnTo>
                        <a:pt x="498" y="150"/>
                      </a:lnTo>
                      <a:lnTo>
                        <a:pt x="498" y="148"/>
                      </a:lnTo>
                      <a:lnTo>
                        <a:pt x="500" y="148"/>
                      </a:lnTo>
                      <a:lnTo>
                        <a:pt x="500" y="146"/>
                      </a:lnTo>
                      <a:lnTo>
                        <a:pt x="502" y="146"/>
                      </a:lnTo>
                      <a:lnTo>
                        <a:pt x="502" y="144"/>
                      </a:lnTo>
                      <a:lnTo>
                        <a:pt x="500" y="142"/>
                      </a:lnTo>
                      <a:lnTo>
                        <a:pt x="498" y="142"/>
                      </a:lnTo>
                      <a:lnTo>
                        <a:pt x="496" y="144"/>
                      </a:lnTo>
                      <a:lnTo>
                        <a:pt x="494" y="144"/>
                      </a:lnTo>
                      <a:lnTo>
                        <a:pt x="494" y="146"/>
                      </a:lnTo>
                      <a:lnTo>
                        <a:pt x="494" y="144"/>
                      </a:lnTo>
                      <a:lnTo>
                        <a:pt x="496" y="142"/>
                      </a:lnTo>
                      <a:lnTo>
                        <a:pt x="496" y="140"/>
                      </a:lnTo>
                      <a:lnTo>
                        <a:pt x="496" y="138"/>
                      </a:lnTo>
                      <a:lnTo>
                        <a:pt x="494" y="138"/>
                      </a:lnTo>
                      <a:lnTo>
                        <a:pt x="494" y="136"/>
                      </a:lnTo>
                      <a:lnTo>
                        <a:pt x="494" y="134"/>
                      </a:lnTo>
                      <a:lnTo>
                        <a:pt x="492" y="134"/>
                      </a:lnTo>
                      <a:lnTo>
                        <a:pt x="490" y="132"/>
                      </a:lnTo>
                      <a:lnTo>
                        <a:pt x="488" y="132"/>
                      </a:lnTo>
                      <a:lnTo>
                        <a:pt x="488" y="130"/>
                      </a:lnTo>
                      <a:lnTo>
                        <a:pt x="486" y="130"/>
                      </a:lnTo>
                      <a:lnTo>
                        <a:pt x="486" y="132"/>
                      </a:lnTo>
                      <a:lnTo>
                        <a:pt x="484" y="132"/>
                      </a:lnTo>
                      <a:lnTo>
                        <a:pt x="484" y="134"/>
                      </a:lnTo>
                      <a:lnTo>
                        <a:pt x="482" y="134"/>
                      </a:lnTo>
                      <a:lnTo>
                        <a:pt x="482" y="132"/>
                      </a:lnTo>
                      <a:lnTo>
                        <a:pt x="480" y="130"/>
                      </a:lnTo>
                      <a:lnTo>
                        <a:pt x="478" y="128"/>
                      </a:lnTo>
                      <a:lnTo>
                        <a:pt x="476" y="124"/>
                      </a:lnTo>
                      <a:lnTo>
                        <a:pt x="474" y="124"/>
                      </a:lnTo>
                      <a:lnTo>
                        <a:pt x="472" y="122"/>
                      </a:lnTo>
                      <a:lnTo>
                        <a:pt x="470" y="122"/>
                      </a:lnTo>
                      <a:lnTo>
                        <a:pt x="468" y="122"/>
                      </a:lnTo>
                      <a:lnTo>
                        <a:pt x="464" y="122"/>
                      </a:lnTo>
                      <a:lnTo>
                        <a:pt x="462" y="120"/>
                      </a:lnTo>
                      <a:lnTo>
                        <a:pt x="460" y="120"/>
                      </a:lnTo>
                      <a:lnTo>
                        <a:pt x="458" y="118"/>
                      </a:lnTo>
                      <a:lnTo>
                        <a:pt x="456" y="116"/>
                      </a:lnTo>
                      <a:lnTo>
                        <a:pt x="454" y="116"/>
                      </a:lnTo>
                      <a:lnTo>
                        <a:pt x="454" y="114"/>
                      </a:lnTo>
                      <a:lnTo>
                        <a:pt x="452" y="112"/>
                      </a:lnTo>
                      <a:lnTo>
                        <a:pt x="450" y="112"/>
                      </a:lnTo>
                      <a:lnTo>
                        <a:pt x="450" y="114"/>
                      </a:lnTo>
                      <a:lnTo>
                        <a:pt x="448" y="114"/>
                      </a:lnTo>
                      <a:lnTo>
                        <a:pt x="446" y="114"/>
                      </a:lnTo>
                      <a:lnTo>
                        <a:pt x="444" y="114"/>
                      </a:lnTo>
                      <a:lnTo>
                        <a:pt x="440" y="114"/>
                      </a:lnTo>
                      <a:lnTo>
                        <a:pt x="438" y="114"/>
                      </a:lnTo>
                      <a:lnTo>
                        <a:pt x="436" y="114"/>
                      </a:lnTo>
                      <a:lnTo>
                        <a:pt x="434" y="116"/>
                      </a:lnTo>
                      <a:lnTo>
                        <a:pt x="434" y="118"/>
                      </a:lnTo>
                      <a:lnTo>
                        <a:pt x="432" y="120"/>
                      </a:lnTo>
                      <a:lnTo>
                        <a:pt x="432" y="122"/>
                      </a:lnTo>
                      <a:lnTo>
                        <a:pt x="430" y="124"/>
                      </a:lnTo>
                      <a:lnTo>
                        <a:pt x="430" y="126"/>
                      </a:lnTo>
                      <a:lnTo>
                        <a:pt x="432" y="128"/>
                      </a:lnTo>
                      <a:lnTo>
                        <a:pt x="432" y="130"/>
                      </a:lnTo>
                      <a:lnTo>
                        <a:pt x="432" y="132"/>
                      </a:lnTo>
                      <a:lnTo>
                        <a:pt x="434" y="132"/>
                      </a:lnTo>
                      <a:lnTo>
                        <a:pt x="432" y="132"/>
                      </a:lnTo>
                      <a:lnTo>
                        <a:pt x="430" y="132"/>
                      </a:lnTo>
                      <a:lnTo>
                        <a:pt x="428" y="132"/>
                      </a:lnTo>
                      <a:lnTo>
                        <a:pt x="426" y="132"/>
                      </a:lnTo>
                      <a:lnTo>
                        <a:pt x="424" y="132"/>
                      </a:lnTo>
                      <a:lnTo>
                        <a:pt x="422" y="134"/>
                      </a:lnTo>
                      <a:lnTo>
                        <a:pt x="420" y="136"/>
                      </a:lnTo>
                      <a:lnTo>
                        <a:pt x="420" y="138"/>
                      </a:lnTo>
                      <a:lnTo>
                        <a:pt x="418" y="138"/>
                      </a:lnTo>
                      <a:lnTo>
                        <a:pt x="418" y="140"/>
                      </a:lnTo>
                      <a:lnTo>
                        <a:pt x="418" y="142"/>
                      </a:lnTo>
                      <a:lnTo>
                        <a:pt x="416" y="144"/>
                      </a:lnTo>
                      <a:lnTo>
                        <a:pt x="416" y="148"/>
                      </a:lnTo>
                      <a:lnTo>
                        <a:pt x="414" y="150"/>
                      </a:lnTo>
                      <a:lnTo>
                        <a:pt x="412" y="150"/>
                      </a:lnTo>
                      <a:lnTo>
                        <a:pt x="412" y="148"/>
                      </a:lnTo>
                      <a:lnTo>
                        <a:pt x="414" y="148"/>
                      </a:lnTo>
                      <a:lnTo>
                        <a:pt x="414" y="146"/>
                      </a:lnTo>
                      <a:lnTo>
                        <a:pt x="414" y="142"/>
                      </a:lnTo>
                      <a:lnTo>
                        <a:pt x="416" y="140"/>
                      </a:lnTo>
                      <a:lnTo>
                        <a:pt x="416" y="138"/>
                      </a:lnTo>
                      <a:lnTo>
                        <a:pt x="416" y="136"/>
                      </a:lnTo>
                      <a:lnTo>
                        <a:pt x="414" y="136"/>
                      </a:lnTo>
                      <a:lnTo>
                        <a:pt x="412" y="136"/>
                      </a:lnTo>
                      <a:lnTo>
                        <a:pt x="410" y="138"/>
                      </a:lnTo>
                      <a:lnTo>
                        <a:pt x="408" y="140"/>
                      </a:lnTo>
                      <a:lnTo>
                        <a:pt x="406" y="140"/>
                      </a:lnTo>
                      <a:lnTo>
                        <a:pt x="406" y="138"/>
                      </a:lnTo>
                      <a:lnTo>
                        <a:pt x="404" y="138"/>
                      </a:lnTo>
                      <a:lnTo>
                        <a:pt x="402" y="138"/>
                      </a:lnTo>
                      <a:lnTo>
                        <a:pt x="400" y="140"/>
                      </a:lnTo>
                      <a:lnTo>
                        <a:pt x="398" y="140"/>
                      </a:lnTo>
                      <a:lnTo>
                        <a:pt x="396" y="138"/>
                      </a:lnTo>
                      <a:lnTo>
                        <a:pt x="394" y="138"/>
                      </a:lnTo>
                      <a:lnTo>
                        <a:pt x="392" y="136"/>
                      </a:lnTo>
                      <a:lnTo>
                        <a:pt x="390" y="134"/>
                      </a:lnTo>
                      <a:lnTo>
                        <a:pt x="390" y="130"/>
                      </a:lnTo>
                      <a:lnTo>
                        <a:pt x="390" y="128"/>
                      </a:lnTo>
                      <a:lnTo>
                        <a:pt x="390" y="124"/>
                      </a:lnTo>
                      <a:lnTo>
                        <a:pt x="390" y="122"/>
                      </a:lnTo>
                      <a:lnTo>
                        <a:pt x="388" y="120"/>
                      </a:lnTo>
                      <a:lnTo>
                        <a:pt x="386" y="120"/>
                      </a:lnTo>
                      <a:lnTo>
                        <a:pt x="384" y="120"/>
                      </a:lnTo>
                      <a:lnTo>
                        <a:pt x="384" y="122"/>
                      </a:lnTo>
                      <a:lnTo>
                        <a:pt x="382" y="124"/>
                      </a:lnTo>
                      <a:lnTo>
                        <a:pt x="382" y="126"/>
                      </a:lnTo>
                      <a:lnTo>
                        <a:pt x="380" y="126"/>
                      </a:lnTo>
                      <a:lnTo>
                        <a:pt x="380" y="128"/>
                      </a:lnTo>
                      <a:lnTo>
                        <a:pt x="378" y="128"/>
                      </a:lnTo>
                      <a:lnTo>
                        <a:pt x="376" y="130"/>
                      </a:lnTo>
                      <a:lnTo>
                        <a:pt x="372" y="132"/>
                      </a:lnTo>
                      <a:lnTo>
                        <a:pt x="370" y="132"/>
                      </a:lnTo>
                      <a:lnTo>
                        <a:pt x="368" y="134"/>
                      </a:lnTo>
                      <a:lnTo>
                        <a:pt x="366" y="134"/>
                      </a:lnTo>
                      <a:lnTo>
                        <a:pt x="362" y="132"/>
                      </a:lnTo>
                      <a:lnTo>
                        <a:pt x="360" y="132"/>
                      </a:lnTo>
                      <a:lnTo>
                        <a:pt x="362" y="130"/>
                      </a:lnTo>
                      <a:lnTo>
                        <a:pt x="364" y="130"/>
                      </a:lnTo>
                      <a:lnTo>
                        <a:pt x="366" y="130"/>
                      </a:lnTo>
                      <a:lnTo>
                        <a:pt x="368" y="128"/>
                      </a:lnTo>
                      <a:lnTo>
                        <a:pt x="370" y="128"/>
                      </a:lnTo>
                      <a:lnTo>
                        <a:pt x="370" y="126"/>
                      </a:lnTo>
                      <a:lnTo>
                        <a:pt x="372" y="124"/>
                      </a:lnTo>
                      <a:lnTo>
                        <a:pt x="374" y="122"/>
                      </a:lnTo>
                      <a:lnTo>
                        <a:pt x="374" y="120"/>
                      </a:lnTo>
                      <a:lnTo>
                        <a:pt x="374" y="118"/>
                      </a:lnTo>
                      <a:lnTo>
                        <a:pt x="374" y="116"/>
                      </a:lnTo>
                      <a:lnTo>
                        <a:pt x="376" y="114"/>
                      </a:lnTo>
                      <a:lnTo>
                        <a:pt x="378" y="112"/>
                      </a:lnTo>
                      <a:lnTo>
                        <a:pt x="380" y="110"/>
                      </a:lnTo>
                      <a:lnTo>
                        <a:pt x="380" y="108"/>
                      </a:lnTo>
                      <a:lnTo>
                        <a:pt x="382" y="106"/>
                      </a:lnTo>
                      <a:lnTo>
                        <a:pt x="382" y="104"/>
                      </a:lnTo>
                      <a:lnTo>
                        <a:pt x="384" y="102"/>
                      </a:lnTo>
                      <a:lnTo>
                        <a:pt x="388" y="98"/>
                      </a:lnTo>
                      <a:lnTo>
                        <a:pt x="390" y="96"/>
                      </a:lnTo>
                      <a:lnTo>
                        <a:pt x="392" y="96"/>
                      </a:lnTo>
                      <a:lnTo>
                        <a:pt x="394" y="94"/>
                      </a:lnTo>
                      <a:lnTo>
                        <a:pt x="396" y="92"/>
                      </a:lnTo>
                      <a:lnTo>
                        <a:pt x="398" y="88"/>
                      </a:lnTo>
                      <a:lnTo>
                        <a:pt x="398" y="86"/>
                      </a:lnTo>
                      <a:lnTo>
                        <a:pt x="400" y="84"/>
                      </a:lnTo>
                      <a:lnTo>
                        <a:pt x="402" y="84"/>
                      </a:lnTo>
                      <a:lnTo>
                        <a:pt x="404" y="82"/>
                      </a:lnTo>
                      <a:lnTo>
                        <a:pt x="404" y="80"/>
                      </a:lnTo>
                      <a:lnTo>
                        <a:pt x="406" y="80"/>
                      </a:lnTo>
                      <a:lnTo>
                        <a:pt x="404" y="78"/>
                      </a:lnTo>
                      <a:lnTo>
                        <a:pt x="402" y="78"/>
                      </a:lnTo>
                      <a:lnTo>
                        <a:pt x="404" y="78"/>
                      </a:lnTo>
                      <a:lnTo>
                        <a:pt x="404" y="76"/>
                      </a:lnTo>
                      <a:lnTo>
                        <a:pt x="406" y="76"/>
                      </a:lnTo>
                      <a:lnTo>
                        <a:pt x="406" y="74"/>
                      </a:lnTo>
                      <a:lnTo>
                        <a:pt x="406" y="72"/>
                      </a:lnTo>
                      <a:lnTo>
                        <a:pt x="406" y="70"/>
                      </a:lnTo>
                      <a:lnTo>
                        <a:pt x="406" y="68"/>
                      </a:lnTo>
                      <a:lnTo>
                        <a:pt x="404" y="66"/>
                      </a:lnTo>
                      <a:lnTo>
                        <a:pt x="402" y="66"/>
                      </a:lnTo>
                      <a:lnTo>
                        <a:pt x="400" y="66"/>
                      </a:lnTo>
                      <a:lnTo>
                        <a:pt x="398" y="66"/>
                      </a:lnTo>
                      <a:lnTo>
                        <a:pt x="394" y="64"/>
                      </a:lnTo>
                      <a:lnTo>
                        <a:pt x="392" y="62"/>
                      </a:lnTo>
                      <a:lnTo>
                        <a:pt x="392" y="60"/>
                      </a:lnTo>
                      <a:lnTo>
                        <a:pt x="390" y="58"/>
                      </a:lnTo>
                      <a:lnTo>
                        <a:pt x="390" y="56"/>
                      </a:lnTo>
                      <a:lnTo>
                        <a:pt x="390" y="52"/>
                      </a:lnTo>
                      <a:lnTo>
                        <a:pt x="390" y="48"/>
                      </a:lnTo>
                      <a:lnTo>
                        <a:pt x="388" y="44"/>
                      </a:lnTo>
                      <a:lnTo>
                        <a:pt x="388" y="40"/>
                      </a:lnTo>
                      <a:lnTo>
                        <a:pt x="388" y="34"/>
                      </a:lnTo>
                      <a:lnTo>
                        <a:pt x="386" y="30"/>
                      </a:lnTo>
                      <a:lnTo>
                        <a:pt x="386" y="26"/>
                      </a:lnTo>
                      <a:lnTo>
                        <a:pt x="384" y="24"/>
                      </a:lnTo>
                      <a:lnTo>
                        <a:pt x="384" y="22"/>
                      </a:lnTo>
                      <a:lnTo>
                        <a:pt x="382" y="20"/>
                      </a:lnTo>
                      <a:lnTo>
                        <a:pt x="382" y="18"/>
                      </a:lnTo>
                      <a:lnTo>
                        <a:pt x="380" y="18"/>
                      </a:lnTo>
                      <a:lnTo>
                        <a:pt x="380" y="20"/>
                      </a:lnTo>
                      <a:lnTo>
                        <a:pt x="380" y="24"/>
                      </a:lnTo>
                      <a:lnTo>
                        <a:pt x="380" y="26"/>
                      </a:lnTo>
                      <a:lnTo>
                        <a:pt x="378" y="26"/>
                      </a:lnTo>
                      <a:lnTo>
                        <a:pt x="376" y="24"/>
                      </a:lnTo>
                      <a:lnTo>
                        <a:pt x="376" y="22"/>
                      </a:lnTo>
                      <a:lnTo>
                        <a:pt x="376" y="24"/>
                      </a:lnTo>
                      <a:lnTo>
                        <a:pt x="374" y="26"/>
                      </a:lnTo>
                      <a:lnTo>
                        <a:pt x="374" y="30"/>
                      </a:lnTo>
                      <a:lnTo>
                        <a:pt x="372" y="30"/>
                      </a:lnTo>
                      <a:lnTo>
                        <a:pt x="372" y="32"/>
                      </a:lnTo>
                      <a:lnTo>
                        <a:pt x="370" y="32"/>
                      </a:lnTo>
                      <a:lnTo>
                        <a:pt x="370" y="34"/>
                      </a:lnTo>
                      <a:lnTo>
                        <a:pt x="368" y="36"/>
                      </a:lnTo>
                      <a:lnTo>
                        <a:pt x="366" y="40"/>
                      </a:lnTo>
                      <a:lnTo>
                        <a:pt x="364" y="42"/>
                      </a:lnTo>
                      <a:lnTo>
                        <a:pt x="364" y="44"/>
                      </a:lnTo>
                      <a:lnTo>
                        <a:pt x="364" y="46"/>
                      </a:lnTo>
                      <a:lnTo>
                        <a:pt x="362" y="50"/>
                      </a:lnTo>
                      <a:lnTo>
                        <a:pt x="362" y="52"/>
                      </a:lnTo>
                      <a:lnTo>
                        <a:pt x="360" y="54"/>
                      </a:lnTo>
                      <a:lnTo>
                        <a:pt x="358" y="56"/>
                      </a:lnTo>
                      <a:lnTo>
                        <a:pt x="358" y="58"/>
                      </a:lnTo>
                      <a:lnTo>
                        <a:pt x="356" y="58"/>
                      </a:lnTo>
                      <a:lnTo>
                        <a:pt x="354" y="60"/>
                      </a:lnTo>
                      <a:lnTo>
                        <a:pt x="352" y="60"/>
                      </a:lnTo>
                      <a:lnTo>
                        <a:pt x="350" y="60"/>
                      </a:lnTo>
                      <a:lnTo>
                        <a:pt x="348" y="58"/>
                      </a:lnTo>
                      <a:lnTo>
                        <a:pt x="348" y="56"/>
                      </a:lnTo>
                      <a:lnTo>
                        <a:pt x="348" y="58"/>
                      </a:lnTo>
                      <a:lnTo>
                        <a:pt x="346" y="58"/>
                      </a:lnTo>
                      <a:lnTo>
                        <a:pt x="344" y="58"/>
                      </a:lnTo>
                      <a:lnTo>
                        <a:pt x="342" y="58"/>
                      </a:lnTo>
                      <a:lnTo>
                        <a:pt x="342" y="56"/>
                      </a:lnTo>
                      <a:lnTo>
                        <a:pt x="340" y="56"/>
                      </a:lnTo>
                      <a:lnTo>
                        <a:pt x="340" y="58"/>
                      </a:lnTo>
                      <a:lnTo>
                        <a:pt x="338" y="58"/>
                      </a:lnTo>
                      <a:lnTo>
                        <a:pt x="336" y="60"/>
                      </a:lnTo>
                      <a:lnTo>
                        <a:pt x="336" y="62"/>
                      </a:lnTo>
                      <a:lnTo>
                        <a:pt x="334" y="62"/>
                      </a:lnTo>
                      <a:lnTo>
                        <a:pt x="332" y="60"/>
                      </a:lnTo>
                      <a:lnTo>
                        <a:pt x="330" y="60"/>
                      </a:lnTo>
                      <a:lnTo>
                        <a:pt x="328" y="60"/>
                      </a:lnTo>
                      <a:lnTo>
                        <a:pt x="328" y="58"/>
                      </a:lnTo>
                      <a:lnTo>
                        <a:pt x="326" y="56"/>
                      </a:lnTo>
                      <a:lnTo>
                        <a:pt x="324" y="56"/>
                      </a:lnTo>
                      <a:lnTo>
                        <a:pt x="322" y="54"/>
                      </a:lnTo>
                      <a:lnTo>
                        <a:pt x="322" y="52"/>
                      </a:lnTo>
                      <a:lnTo>
                        <a:pt x="320" y="52"/>
                      </a:lnTo>
                      <a:lnTo>
                        <a:pt x="318" y="52"/>
                      </a:lnTo>
                      <a:lnTo>
                        <a:pt x="316" y="52"/>
                      </a:lnTo>
                      <a:lnTo>
                        <a:pt x="314" y="54"/>
                      </a:lnTo>
                      <a:lnTo>
                        <a:pt x="312" y="56"/>
                      </a:lnTo>
                      <a:lnTo>
                        <a:pt x="310" y="56"/>
                      </a:lnTo>
                      <a:lnTo>
                        <a:pt x="308" y="56"/>
                      </a:lnTo>
                      <a:lnTo>
                        <a:pt x="306" y="56"/>
                      </a:lnTo>
                      <a:lnTo>
                        <a:pt x="306" y="54"/>
                      </a:lnTo>
                      <a:lnTo>
                        <a:pt x="306" y="52"/>
                      </a:lnTo>
                      <a:lnTo>
                        <a:pt x="304" y="52"/>
                      </a:lnTo>
                      <a:lnTo>
                        <a:pt x="302" y="54"/>
                      </a:lnTo>
                      <a:lnTo>
                        <a:pt x="302" y="56"/>
                      </a:lnTo>
                      <a:lnTo>
                        <a:pt x="302" y="58"/>
                      </a:lnTo>
                      <a:lnTo>
                        <a:pt x="302" y="60"/>
                      </a:lnTo>
                      <a:lnTo>
                        <a:pt x="304" y="60"/>
                      </a:lnTo>
                      <a:lnTo>
                        <a:pt x="304" y="64"/>
                      </a:lnTo>
                      <a:lnTo>
                        <a:pt x="306" y="64"/>
                      </a:lnTo>
                      <a:lnTo>
                        <a:pt x="304" y="66"/>
                      </a:lnTo>
                      <a:lnTo>
                        <a:pt x="302" y="66"/>
                      </a:lnTo>
                      <a:lnTo>
                        <a:pt x="298" y="64"/>
                      </a:lnTo>
                      <a:lnTo>
                        <a:pt x="296" y="64"/>
                      </a:lnTo>
                      <a:lnTo>
                        <a:pt x="294" y="64"/>
                      </a:lnTo>
                      <a:lnTo>
                        <a:pt x="292" y="62"/>
                      </a:lnTo>
                      <a:lnTo>
                        <a:pt x="290" y="62"/>
                      </a:lnTo>
                      <a:lnTo>
                        <a:pt x="290" y="64"/>
                      </a:lnTo>
                      <a:lnTo>
                        <a:pt x="288" y="64"/>
                      </a:lnTo>
                      <a:lnTo>
                        <a:pt x="286" y="64"/>
                      </a:lnTo>
                      <a:lnTo>
                        <a:pt x="284" y="62"/>
                      </a:lnTo>
                      <a:lnTo>
                        <a:pt x="282" y="62"/>
                      </a:lnTo>
                      <a:lnTo>
                        <a:pt x="280" y="64"/>
                      </a:lnTo>
                      <a:lnTo>
                        <a:pt x="278" y="64"/>
                      </a:lnTo>
                      <a:lnTo>
                        <a:pt x="278" y="66"/>
                      </a:lnTo>
                      <a:lnTo>
                        <a:pt x="278" y="68"/>
                      </a:lnTo>
                      <a:lnTo>
                        <a:pt x="274" y="68"/>
                      </a:lnTo>
                      <a:lnTo>
                        <a:pt x="272" y="68"/>
                      </a:lnTo>
                      <a:lnTo>
                        <a:pt x="270" y="68"/>
                      </a:lnTo>
                      <a:lnTo>
                        <a:pt x="270" y="70"/>
                      </a:lnTo>
                      <a:lnTo>
                        <a:pt x="270" y="72"/>
                      </a:lnTo>
                      <a:lnTo>
                        <a:pt x="268" y="70"/>
                      </a:lnTo>
                      <a:lnTo>
                        <a:pt x="266" y="70"/>
                      </a:lnTo>
                      <a:lnTo>
                        <a:pt x="264" y="70"/>
                      </a:lnTo>
                      <a:lnTo>
                        <a:pt x="262" y="72"/>
                      </a:lnTo>
                      <a:lnTo>
                        <a:pt x="262" y="74"/>
                      </a:lnTo>
                      <a:lnTo>
                        <a:pt x="262" y="76"/>
                      </a:lnTo>
                      <a:lnTo>
                        <a:pt x="262" y="78"/>
                      </a:lnTo>
                      <a:lnTo>
                        <a:pt x="260" y="78"/>
                      </a:lnTo>
                      <a:lnTo>
                        <a:pt x="256" y="78"/>
                      </a:lnTo>
                      <a:lnTo>
                        <a:pt x="254" y="78"/>
                      </a:lnTo>
                      <a:lnTo>
                        <a:pt x="252" y="78"/>
                      </a:lnTo>
                      <a:lnTo>
                        <a:pt x="252" y="76"/>
                      </a:lnTo>
                      <a:lnTo>
                        <a:pt x="250" y="76"/>
                      </a:lnTo>
                      <a:lnTo>
                        <a:pt x="250" y="74"/>
                      </a:lnTo>
                      <a:lnTo>
                        <a:pt x="248" y="74"/>
                      </a:lnTo>
                      <a:lnTo>
                        <a:pt x="244" y="72"/>
                      </a:lnTo>
                      <a:lnTo>
                        <a:pt x="242" y="70"/>
                      </a:lnTo>
                      <a:lnTo>
                        <a:pt x="242" y="68"/>
                      </a:lnTo>
                      <a:lnTo>
                        <a:pt x="240" y="66"/>
                      </a:lnTo>
                      <a:lnTo>
                        <a:pt x="240" y="64"/>
                      </a:lnTo>
                      <a:lnTo>
                        <a:pt x="240" y="62"/>
                      </a:lnTo>
                      <a:lnTo>
                        <a:pt x="240" y="60"/>
                      </a:lnTo>
                      <a:lnTo>
                        <a:pt x="238" y="58"/>
                      </a:lnTo>
                      <a:lnTo>
                        <a:pt x="238" y="56"/>
                      </a:lnTo>
                      <a:lnTo>
                        <a:pt x="236" y="54"/>
                      </a:lnTo>
                      <a:lnTo>
                        <a:pt x="234" y="54"/>
                      </a:lnTo>
                      <a:lnTo>
                        <a:pt x="234" y="52"/>
                      </a:lnTo>
                      <a:lnTo>
                        <a:pt x="234" y="50"/>
                      </a:lnTo>
                      <a:lnTo>
                        <a:pt x="234" y="48"/>
                      </a:lnTo>
                      <a:lnTo>
                        <a:pt x="236" y="44"/>
                      </a:lnTo>
                      <a:lnTo>
                        <a:pt x="236" y="42"/>
                      </a:lnTo>
                      <a:lnTo>
                        <a:pt x="238" y="40"/>
                      </a:lnTo>
                      <a:lnTo>
                        <a:pt x="238" y="36"/>
                      </a:lnTo>
                      <a:lnTo>
                        <a:pt x="238" y="34"/>
                      </a:lnTo>
                      <a:lnTo>
                        <a:pt x="238" y="32"/>
                      </a:lnTo>
                      <a:lnTo>
                        <a:pt x="240" y="30"/>
                      </a:lnTo>
                      <a:lnTo>
                        <a:pt x="242" y="28"/>
                      </a:lnTo>
                      <a:lnTo>
                        <a:pt x="242" y="26"/>
                      </a:lnTo>
                      <a:lnTo>
                        <a:pt x="244" y="26"/>
                      </a:lnTo>
                      <a:lnTo>
                        <a:pt x="242" y="24"/>
                      </a:lnTo>
                      <a:lnTo>
                        <a:pt x="242" y="22"/>
                      </a:lnTo>
                      <a:lnTo>
                        <a:pt x="240" y="22"/>
                      </a:lnTo>
                      <a:lnTo>
                        <a:pt x="240" y="20"/>
                      </a:lnTo>
                      <a:lnTo>
                        <a:pt x="240" y="18"/>
                      </a:lnTo>
                      <a:lnTo>
                        <a:pt x="240" y="16"/>
                      </a:lnTo>
                      <a:lnTo>
                        <a:pt x="238" y="16"/>
                      </a:lnTo>
                      <a:lnTo>
                        <a:pt x="236" y="16"/>
                      </a:lnTo>
                      <a:lnTo>
                        <a:pt x="234" y="16"/>
                      </a:lnTo>
                      <a:lnTo>
                        <a:pt x="234" y="14"/>
                      </a:lnTo>
                      <a:lnTo>
                        <a:pt x="234" y="12"/>
                      </a:lnTo>
                      <a:lnTo>
                        <a:pt x="236" y="12"/>
                      </a:lnTo>
                      <a:lnTo>
                        <a:pt x="236" y="10"/>
                      </a:lnTo>
                      <a:lnTo>
                        <a:pt x="236" y="8"/>
                      </a:lnTo>
                      <a:lnTo>
                        <a:pt x="236" y="6"/>
                      </a:lnTo>
                      <a:lnTo>
                        <a:pt x="236" y="4"/>
                      </a:lnTo>
                      <a:lnTo>
                        <a:pt x="236" y="2"/>
                      </a:lnTo>
                      <a:lnTo>
                        <a:pt x="234" y="0"/>
                      </a:lnTo>
                      <a:lnTo>
                        <a:pt x="232" y="0"/>
                      </a:lnTo>
                      <a:lnTo>
                        <a:pt x="230" y="0"/>
                      </a:lnTo>
                      <a:lnTo>
                        <a:pt x="230" y="2"/>
                      </a:lnTo>
                      <a:lnTo>
                        <a:pt x="228" y="2"/>
                      </a:lnTo>
                      <a:lnTo>
                        <a:pt x="226" y="2"/>
                      </a:lnTo>
                      <a:lnTo>
                        <a:pt x="224" y="2"/>
                      </a:lnTo>
                      <a:lnTo>
                        <a:pt x="226" y="4"/>
                      </a:lnTo>
                      <a:lnTo>
                        <a:pt x="226" y="6"/>
                      </a:lnTo>
                      <a:lnTo>
                        <a:pt x="226" y="8"/>
                      </a:lnTo>
                      <a:lnTo>
                        <a:pt x="224" y="10"/>
                      </a:lnTo>
                      <a:lnTo>
                        <a:pt x="222" y="10"/>
                      </a:lnTo>
                      <a:lnTo>
                        <a:pt x="220" y="10"/>
                      </a:lnTo>
                      <a:lnTo>
                        <a:pt x="220" y="12"/>
                      </a:lnTo>
                      <a:lnTo>
                        <a:pt x="220" y="14"/>
                      </a:lnTo>
                      <a:lnTo>
                        <a:pt x="218" y="14"/>
                      </a:lnTo>
                      <a:lnTo>
                        <a:pt x="216" y="14"/>
                      </a:lnTo>
                      <a:lnTo>
                        <a:pt x="214" y="14"/>
                      </a:lnTo>
                      <a:lnTo>
                        <a:pt x="212" y="16"/>
                      </a:lnTo>
                      <a:lnTo>
                        <a:pt x="210" y="16"/>
                      </a:lnTo>
                      <a:lnTo>
                        <a:pt x="210" y="18"/>
                      </a:lnTo>
                      <a:lnTo>
                        <a:pt x="208" y="18"/>
                      </a:lnTo>
                      <a:lnTo>
                        <a:pt x="206" y="20"/>
                      </a:lnTo>
                      <a:lnTo>
                        <a:pt x="202" y="22"/>
                      </a:lnTo>
                      <a:lnTo>
                        <a:pt x="200" y="22"/>
                      </a:lnTo>
                      <a:lnTo>
                        <a:pt x="198" y="22"/>
                      </a:lnTo>
                      <a:lnTo>
                        <a:pt x="196" y="20"/>
                      </a:lnTo>
                      <a:lnTo>
                        <a:pt x="194" y="20"/>
                      </a:lnTo>
                      <a:lnTo>
                        <a:pt x="192" y="20"/>
                      </a:lnTo>
                      <a:lnTo>
                        <a:pt x="192" y="22"/>
                      </a:lnTo>
                      <a:lnTo>
                        <a:pt x="190" y="26"/>
                      </a:lnTo>
                      <a:lnTo>
                        <a:pt x="190" y="28"/>
                      </a:lnTo>
                      <a:lnTo>
                        <a:pt x="190" y="30"/>
                      </a:lnTo>
                      <a:lnTo>
                        <a:pt x="190" y="32"/>
                      </a:lnTo>
                      <a:lnTo>
                        <a:pt x="190" y="34"/>
                      </a:lnTo>
                      <a:lnTo>
                        <a:pt x="188" y="34"/>
                      </a:lnTo>
                      <a:lnTo>
                        <a:pt x="186" y="32"/>
                      </a:lnTo>
                      <a:lnTo>
                        <a:pt x="184" y="32"/>
                      </a:lnTo>
                      <a:lnTo>
                        <a:pt x="184" y="30"/>
                      </a:lnTo>
                      <a:lnTo>
                        <a:pt x="182" y="28"/>
                      </a:lnTo>
                      <a:lnTo>
                        <a:pt x="180" y="26"/>
                      </a:lnTo>
                      <a:lnTo>
                        <a:pt x="178" y="24"/>
                      </a:lnTo>
                      <a:lnTo>
                        <a:pt x="178" y="26"/>
                      </a:lnTo>
                      <a:lnTo>
                        <a:pt x="176" y="26"/>
                      </a:lnTo>
                      <a:lnTo>
                        <a:pt x="174" y="26"/>
                      </a:lnTo>
                      <a:lnTo>
                        <a:pt x="174" y="24"/>
                      </a:lnTo>
                      <a:lnTo>
                        <a:pt x="172" y="24"/>
                      </a:lnTo>
                      <a:lnTo>
                        <a:pt x="172" y="26"/>
                      </a:lnTo>
                      <a:lnTo>
                        <a:pt x="170" y="26"/>
                      </a:lnTo>
                      <a:lnTo>
                        <a:pt x="168" y="26"/>
                      </a:lnTo>
                      <a:lnTo>
                        <a:pt x="168" y="24"/>
                      </a:lnTo>
                      <a:lnTo>
                        <a:pt x="168" y="22"/>
                      </a:lnTo>
                      <a:lnTo>
                        <a:pt x="166" y="22"/>
                      </a:lnTo>
                      <a:lnTo>
                        <a:pt x="166" y="20"/>
                      </a:lnTo>
                      <a:lnTo>
                        <a:pt x="164" y="20"/>
                      </a:lnTo>
                      <a:lnTo>
                        <a:pt x="162" y="20"/>
                      </a:lnTo>
                      <a:lnTo>
                        <a:pt x="160" y="20"/>
                      </a:lnTo>
                      <a:lnTo>
                        <a:pt x="158" y="22"/>
                      </a:lnTo>
                      <a:lnTo>
                        <a:pt x="158" y="20"/>
                      </a:lnTo>
                      <a:lnTo>
                        <a:pt x="156" y="20"/>
                      </a:lnTo>
                      <a:lnTo>
                        <a:pt x="156" y="18"/>
                      </a:lnTo>
                      <a:lnTo>
                        <a:pt x="154" y="18"/>
                      </a:lnTo>
                      <a:lnTo>
                        <a:pt x="154" y="20"/>
                      </a:lnTo>
                      <a:lnTo>
                        <a:pt x="154" y="22"/>
                      </a:lnTo>
                      <a:lnTo>
                        <a:pt x="154" y="24"/>
                      </a:lnTo>
                      <a:lnTo>
                        <a:pt x="156" y="26"/>
                      </a:lnTo>
                      <a:lnTo>
                        <a:pt x="156" y="28"/>
                      </a:lnTo>
                      <a:lnTo>
                        <a:pt x="158" y="28"/>
                      </a:lnTo>
                      <a:lnTo>
                        <a:pt x="160" y="28"/>
                      </a:lnTo>
                      <a:lnTo>
                        <a:pt x="160" y="30"/>
                      </a:lnTo>
                      <a:lnTo>
                        <a:pt x="162" y="30"/>
                      </a:lnTo>
                      <a:lnTo>
                        <a:pt x="162" y="32"/>
                      </a:lnTo>
                      <a:lnTo>
                        <a:pt x="164" y="32"/>
                      </a:lnTo>
                      <a:lnTo>
                        <a:pt x="164" y="34"/>
                      </a:lnTo>
                      <a:lnTo>
                        <a:pt x="164" y="36"/>
                      </a:lnTo>
                      <a:lnTo>
                        <a:pt x="164" y="38"/>
                      </a:lnTo>
                      <a:lnTo>
                        <a:pt x="162" y="40"/>
                      </a:lnTo>
                      <a:lnTo>
                        <a:pt x="162" y="42"/>
                      </a:lnTo>
                      <a:lnTo>
                        <a:pt x="164" y="42"/>
                      </a:lnTo>
                      <a:lnTo>
                        <a:pt x="164" y="44"/>
                      </a:lnTo>
                      <a:lnTo>
                        <a:pt x="166" y="46"/>
                      </a:lnTo>
                      <a:lnTo>
                        <a:pt x="166" y="48"/>
                      </a:lnTo>
                      <a:lnTo>
                        <a:pt x="166" y="50"/>
                      </a:lnTo>
                      <a:lnTo>
                        <a:pt x="166" y="52"/>
                      </a:lnTo>
                      <a:lnTo>
                        <a:pt x="166" y="54"/>
                      </a:lnTo>
                      <a:lnTo>
                        <a:pt x="168" y="54"/>
                      </a:lnTo>
                      <a:lnTo>
                        <a:pt x="170" y="54"/>
                      </a:lnTo>
                      <a:lnTo>
                        <a:pt x="172" y="54"/>
                      </a:lnTo>
                      <a:lnTo>
                        <a:pt x="174" y="54"/>
                      </a:lnTo>
                      <a:lnTo>
                        <a:pt x="176" y="54"/>
                      </a:lnTo>
                      <a:lnTo>
                        <a:pt x="178" y="54"/>
                      </a:lnTo>
                      <a:lnTo>
                        <a:pt x="178" y="56"/>
                      </a:lnTo>
                      <a:lnTo>
                        <a:pt x="178" y="58"/>
                      </a:lnTo>
                      <a:lnTo>
                        <a:pt x="178" y="60"/>
                      </a:lnTo>
                      <a:lnTo>
                        <a:pt x="176" y="62"/>
                      </a:lnTo>
                      <a:lnTo>
                        <a:pt x="174" y="62"/>
                      </a:lnTo>
                      <a:lnTo>
                        <a:pt x="172" y="64"/>
                      </a:lnTo>
                      <a:lnTo>
                        <a:pt x="168" y="64"/>
                      </a:lnTo>
                      <a:lnTo>
                        <a:pt x="166" y="64"/>
                      </a:lnTo>
                      <a:lnTo>
                        <a:pt x="166" y="66"/>
                      </a:lnTo>
                      <a:lnTo>
                        <a:pt x="166" y="68"/>
                      </a:lnTo>
                      <a:lnTo>
                        <a:pt x="166" y="70"/>
                      </a:lnTo>
                      <a:lnTo>
                        <a:pt x="164" y="72"/>
                      </a:lnTo>
                      <a:lnTo>
                        <a:pt x="162" y="72"/>
                      </a:lnTo>
                      <a:lnTo>
                        <a:pt x="160" y="74"/>
                      </a:lnTo>
                      <a:lnTo>
                        <a:pt x="158" y="74"/>
                      </a:lnTo>
                      <a:lnTo>
                        <a:pt x="156" y="76"/>
                      </a:lnTo>
                      <a:lnTo>
                        <a:pt x="156" y="78"/>
                      </a:lnTo>
                      <a:lnTo>
                        <a:pt x="154" y="78"/>
                      </a:lnTo>
                      <a:lnTo>
                        <a:pt x="152" y="78"/>
                      </a:lnTo>
                      <a:lnTo>
                        <a:pt x="150" y="78"/>
                      </a:lnTo>
                      <a:lnTo>
                        <a:pt x="148" y="78"/>
                      </a:lnTo>
                      <a:lnTo>
                        <a:pt x="148" y="80"/>
                      </a:lnTo>
                      <a:lnTo>
                        <a:pt x="146" y="82"/>
                      </a:lnTo>
                      <a:lnTo>
                        <a:pt x="144" y="84"/>
                      </a:lnTo>
                      <a:lnTo>
                        <a:pt x="144" y="86"/>
                      </a:lnTo>
                      <a:lnTo>
                        <a:pt x="144" y="88"/>
                      </a:lnTo>
                      <a:lnTo>
                        <a:pt x="142" y="88"/>
                      </a:lnTo>
                      <a:lnTo>
                        <a:pt x="140" y="88"/>
                      </a:lnTo>
                      <a:lnTo>
                        <a:pt x="140" y="86"/>
                      </a:lnTo>
                      <a:lnTo>
                        <a:pt x="142" y="86"/>
                      </a:lnTo>
                      <a:lnTo>
                        <a:pt x="140" y="84"/>
                      </a:lnTo>
                      <a:lnTo>
                        <a:pt x="140" y="82"/>
                      </a:lnTo>
                      <a:lnTo>
                        <a:pt x="138" y="82"/>
                      </a:lnTo>
                      <a:lnTo>
                        <a:pt x="136" y="84"/>
                      </a:lnTo>
                      <a:lnTo>
                        <a:pt x="134" y="86"/>
                      </a:lnTo>
                      <a:lnTo>
                        <a:pt x="132" y="86"/>
                      </a:lnTo>
                      <a:lnTo>
                        <a:pt x="132" y="88"/>
                      </a:lnTo>
                      <a:lnTo>
                        <a:pt x="130" y="88"/>
                      </a:lnTo>
                      <a:lnTo>
                        <a:pt x="128" y="88"/>
                      </a:lnTo>
                      <a:lnTo>
                        <a:pt x="126" y="88"/>
                      </a:lnTo>
                      <a:lnTo>
                        <a:pt x="124" y="86"/>
                      </a:lnTo>
                      <a:lnTo>
                        <a:pt x="122" y="86"/>
                      </a:lnTo>
                      <a:lnTo>
                        <a:pt x="122" y="84"/>
                      </a:lnTo>
                      <a:lnTo>
                        <a:pt x="120" y="82"/>
                      </a:lnTo>
                      <a:lnTo>
                        <a:pt x="120" y="80"/>
                      </a:lnTo>
                      <a:lnTo>
                        <a:pt x="118" y="80"/>
                      </a:lnTo>
                      <a:lnTo>
                        <a:pt x="118" y="78"/>
                      </a:lnTo>
                      <a:lnTo>
                        <a:pt x="116" y="78"/>
                      </a:lnTo>
                      <a:lnTo>
                        <a:pt x="114" y="78"/>
                      </a:lnTo>
                      <a:lnTo>
                        <a:pt x="114" y="76"/>
                      </a:lnTo>
                      <a:lnTo>
                        <a:pt x="114" y="74"/>
                      </a:lnTo>
                      <a:lnTo>
                        <a:pt x="112" y="70"/>
                      </a:lnTo>
                      <a:lnTo>
                        <a:pt x="112" y="68"/>
                      </a:lnTo>
                      <a:lnTo>
                        <a:pt x="112" y="66"/>
                      </a:lnTo>
                      <a:lnTo>
                        <a:pt x="112" y="64"/>
                      </a:lnTo>
                      <a:lnTo>
                        <a:pt x="110" y="64"/>
                      </a:lnTo>
                      <a:lnTo>
                        <a:pt x="112" y="62"/>
                      </a:lnTo>
                      <a:lnTo>
                        <a:pt x="110" y="62"/>
                      </a:lnTo>
                      <a:lnTo>
                        <a:pt x="110" y="60"/>
                      </a:lnTo>
                      <a:lnTo>
                        <a:pt x="108" y="60"/>
                      </a:lnTo>
                      <a:lnTo>
                        <a:pt x="108" y="62"/>
                      </a:lnTo>
                      <a:lnTo>
                        <a:pt x="106" y="62"/>
                      </a:lnTo>
                      <a:lnTo>
                        <a:pt x="106" y="64"/>
                      </a:lnTo>
                      <a:lnTo>
                        <a:pt x="104" y="64"/>
                      </a:lnTo>
                      <a:lnTo>
                        <a:pt x="104" y="66"/>
                      </a:lnTo>
                      <a:lnTo>
                        <a:pt x="102" y="66"/>
                      </a:lnTo>
                      <a:lnTo>
                        <a:pt x="102" y="68"/>
                      </a:lnTo>
                      <a:lnTo>
                        <a:pt x="100" y="68"/>
                      </a:lnTo>
                      <a:lnTo>
                        <a:pt x="100" y="66"/>
                      </a:lnTo>
                      <a:lnTo>
                        <a:pt x="98" y="64"/>
                      </a:lnTo>
                      <a:lnTo>
                        <a:pt x="96" y="64"/>
                      </a:lnTo>
                      <a:lnTo>
                        <a:pt x="96" y="62"/>
                      </a:lnTo>
                      <a:lnTo>
                        <a:pt x="94" y="64"/>
                      </a:lnTo>
                      <a:lnTo>
                        <a:pt x="94" y="66"/>
                      </a:lnTo>
                      <a:lnTo>
                        <a:pt x="94" y="68"/>
                      </a:lnTo>
                      <a:lnTo>
                        <a:pt x="92" y="68"/>
                      </a:lnTo>
                      <a:lnTo>
                        <a:pt x="88" y="68"/>
                      </a:lnTo>
                      <a:lnTo>
                        <a:pt x="86" y="68"/>
                      </a:lnTo>
                      <a:lnTo>
                        <a:pt x="84" y="68"/>
                      </a:lnTo>
                      <a:lnTo>
                        <a:pt x="82" y="70"/>
                      </a:lnTo>
                      <a:lnTo>
                        <a:pt x="80" y="70"/>
                      </a:lnTo>
                      <a:lnTo>
                        <a:pt x="78" y="70"/>
                      </a:lnTo>
                      <a:lnTo>
                        <a:pt x="76" y="68"/>
                      </a:lnTo>
                      <a:lnTo>
                        <a:pt x="74" y="68"/>
                      </a:lnTo>
                      <a:lnTo>
                        <a:pt x="74" y="66"/>
                      </a:lnTo>
                      <a:lnTo>
                        <a:pt x="72" y="66"/>
                      </a:lnTo>
                      <a:lnTo>
                        <a:pt x="70" y="66"/>
                      </a:lnTo>
                      <a:lnTo>
                        <a:pt x="70" y="68"/>
                      </a:lnTo>
                      <a:lnTo>
                        <a:pt x="68" y="70"/>
                      </a:lnTo>
                      <a:lnTo>
                        <a:pt x="68" y="72"/>
                      </a:lnTo>
                      <a:lnTo>
                        <a:pt x="68" y="74"/>
                      </a:lnTo>
                      <a:lnTo>
                        <a:pt x="68" y="76"/>
                      </a:lnTo>
                      <a:lnTo>
                        <a:pt x="70" y="78"/>
                      </a:lnTo>
                      <a:lnTo>
                        <a:pt x="70" y="80"/>
                      </a:lnTo>
                      <a:lnTo>
                        <a:pt x="72" y="80"/>
                      </a:lnTo>
                      <a:lnTo>
                        <a:pt x="74" y="82"/>
                      </a:lnTo>
                      <a:lnTo>
                        <a:pt x="76" y="82"/>
                      </a:lnTo>
                      <a:lnTo>
                        <a:pt x="78" y="82"/>
                      </a:lnTo>
                      <a:lnTo>
                        <a:pt x="80" y="84"/>
                      </a:lnTo>
                      <a:lnTo>
                        <a:pt x="80" y="86"/>
                      </a:lnTo>
                      <a:lnTo>
                        <a:pt x="82" y="88"/>
                      </a:lnTo>
                      <a:lnTo>
                        <a:pt x="80" y="88"/>
                      </a:lnTo>
                      <a:lnTo>
                        <a:pt x="76" y="88"/>
                      </a:lnTo>
                      <a:lnTo>
                        <a:pt x="74" y="88"/>
                      </a:lnTo>
                      <a:lnTo>
                        <a:pt x="72" y="88"/>
                      </a:lnTo>
                      <a:lnTo>
                        <a:pt x="70" y="88"/>
                      </a:lnTo>
                      <a:lnTo>
                        <a:pt x="68" y="88"/>
                      </a:lnTo>
                      <a:lnTo>
                        <a:pt x="66" y="88"/>
                      </a:lnTo>
                      <a:lnTo>
                        <a:pt x="66" y="90"/>
                      </a:lnTo>
                      <a:lnTo>
                        <a:pt x="64" y="90"/>
                      </a:lnTo>
                      <a:lnTo>
                        <a:pt x="64" y="92"/>
                      </a:lnTo>
                      <a:lnTo>
                        <a:pt x="64" y="94"/>
                      </a:lnTo>
                      <a:lnTo>
                        <a:pt x="64" y="96"/>
                      </a:lnTo>
                      <a:lnTo>
                        <a:pt x="64" y="98"/>
                      </a:lnTo>
                      <a:lnTo>
                        <a:pt x="64" y="100"/>
                      </a:lnTo>
                      <a:lnTo>
                        <a:pt x="64" y="102"/>
                      </a:lnTo>
                      <a:lnTo>
                        <a:pt x="64" y="104"/>
                      </a:lnTo>
                      <a:lnTo>
                        <a:pt x="64" y="106"/>
                      </a:lnTo>
                      <a:lnTo>
                        <a:pt x="66" y="106"/>
                      </a:lnTo>
                      <a:lnTo>
                        <a:pt x="68" y="108"/>
                      </a:lnTo>
                      <a:lnTo>
                        <a:pt x="70" y="110"/>
                      </a:lnTo>
                      <a:lnTo>
                        <a:pt x="72" y="114"/>
                      </a:lnTo>
                      <a:lnTo>
                        <a:pt x="72" y="116"/>
                      </a:lnTo>
                      <a:lnTo>
                        <a:pt x="72" y="118"/>
                      </a:lnTo>
                      <a:lnTo>
                        <a:pt x="72" y="120"/>
                      </a:lnTo>
                      <a:lnTo>
                        <a:pt x="74" y="120"/>
                      </a:lnTo>
                      <a:lnTo>
                        <a:pt x="74" y="122"/>
                      </a:lnTo>
                      <a:lnTo>
                        <a:pt x="76" y="124"/>
                      </a:lnTo>
                      <a:lnTo>
                        <a:pt x="76" y="126"/>
                      </a:lnTo>
                      <a:lnTo>
                        <a:pt x="76" y="128"/>
                      </a:lnTo>
                      <a:lnTo>
                        <a:pt x="74" y="132"/>
                      </a:lnTo>
                      <a:lnTo>
                        <a:pt x="72" y="134"/>
                      </a:lnTo>
                      <a:lnTo>
                        <a:pt x="74" y="136"/>
                      </a:lnTo>
                      <a:lnTo>
                        <a:pt x="74" y="138"/>
                      </a:lnTo>
                      <a:lnTo>
                        <a:pt x="74" y="140"/>
                      </a:lnTo>
                      <a:lnTo>
                        <a:pt x="74" y="142"/>
                      </a:lnTo>
                      <a:lnTo>
                        <a:pt x="74" y="144"/>
                      </a:lnTo>
                      <a:lnTo>
                        <a:pt x="74" y="146"/>
                      </a:lnTo>
                      <a:lnTo>
                        <a:pt x="72" y="148"/>
                      </a:lnTo>
                      <a:lnTo>
                        <a:pt x="72" y="152"/>
                      </a:lnTo>
                      <a:lnTo>
                        <a:pt x="70" y="154"/>
                      </a:lnTo>
                      <a:lnTo>
                        <a:pt x="70" y="156"/>
                      </a:lnTo>
                      <a:lnTo>
                        <a:pt x="70" y="158"/>
                      </a:lnTo>
                      <a:lnTo>
                        <a:pt x="70" y="162"/>
                      </a:lnTo>
                      <a:lnTo>
                        <a:pt x="70" y="164"/>
                      </a:lnTo>
                      <a:lnTo>
                        <a:pt x="70" y="166"/>
                      </a:lnTo>
                      <a:lnTo>
                        <a:pt x="70" y="168"/>
                      </a:lnTo>
                      <a:lnTo>
                        <a:pt x="70" y="170"/>
                      </a:lnTo>
                      <a:lnTo>
                        <a:pt x="70" y="172"/>
                      </a:lnTo>
                      <a:lnTo>
                        <a:pt x="70" y="174"/>
                      </a:lnTo>
                      <a:lnTo>
                        <a:pt x="70" y="176"/>
                      </a:lnTo>
                      <a:lnTo>
                        <a:pt x="70" y="178"/>
                      </a:lnTo>
                      <a:lnTo>
                        <a:pt x="68" y="180"/>
                      </a:lnTo>
                      <a:lnTo>
                        <a:pt x="68" y="182"/>
                      </a:lnTo>
                      <a:lnTo>
                        <a:pt x="68" y="184"/>
                      </a:lnTo>
                      <a:lnTo>
                        <a:pt x="66" y="184"/>
                      </a:lnTo>
                      <a:lnTo>
                        <a:pt x="64" y="184"/>
                      </a:lnTo>
                      <a:lnTo>
                        <a:pt x="62" y="184"/>
                      </a:lnTo>
                      <a:lnTo>
                        <a:pt x="62" y="182"/>
                      </a:lnTo>
                      <a:lnTo>
                        <a:pt x="60" y="182"/>
                      </a:lnTo>
                      <a:lnTo>
                        <a:pt x="58" y="180"/>
                      </a:lnTo>
                      <a:lnTo>
                        <a:pt x="56" y="180"/>
                      </a:lnTo>
                      <a:lnTo>
                        <a:pt x="54" y="182"/>
                      </a:lnTo>
                      <a:lnTo>
                        <a:pt x="52" y="182"/>
                      </a:lnTo>
                      <a:lnTo>
                        <a:pt x="50" y="184"/>
                      </a:lnTo>
                      <a:lnTo>
                        <a:pt x="50" y="186"/>
                      </a:lnTo>
                      <a:lnTo>
                        <a:pt x="48" y="186"/>
                      </a:lnTo>
                      <a:lnTo>
                        <a:pt x="46" y="184"/>
                      </a:lnTo>
                      <a:lnTo>
                        <a:pt x="44" y="184"/>
                      </a:lnTo>
                      <a:lnTo>
                        <a:pt x="42" y="186"/>
                      </a:lnTo>
                      <a:lnTo>
                        <a:pt x="42" y="188"/>
                      </a:lnTo>
                      <a:lnTo>
                        <a:pt x="40" y="188"/>
                      </a:lnTo>
                      <a:lnTo>
                        <a:pt x="38" y="188"/>
                      </a:lnTo>
                      <a:lnTo>
                        <a:pt x="36" y="188"/>
                      </a:lnTo>
                      <a:lnTo>
                        <a:pt x="34" y="188"/>
                      </a:lnTo>
                      <a:lnTo>
                        <a:pt x="32" y="190"/>
                      </a:lnTo>
                      <a:lnTo>
                        <a:pt x="30" y="190"/>
                      </a:lnTo>
                      <a:lnTo>
                        <a:pt x="28" y="192"/>
                      </a:lnTo>
                      <a:lnTo>
                        <a:pt x="26" y="194"/>
                      </a:lnTo>
                      <a:lnTo>
                        <a:pt x="24" y="194"/>
                      </a:lnTo>
                      <a:lnTo>
                        <a:pt x="24" y="196"/>
                      </a:lnTo>
                      <a:lnTo>
                        <a:pt x="24" y="198"/>
                      </a:lnTo>
                      <a:lnTo>
                        <a:pt x="24" y="200"/>
                      </a:lnTo>
                      <a:lnTo>
                        <a:pt x="22" y="200"/>
                      </a:lnTo>
                      <a:lnTo>
                        <a:pt x="20" y="200"/>
                      </a:lnTo>
                      <a:lnTo>
                        <a:pt x="18" y="200"/>
                      </a:lnTo>
                      <a:lnTo>
                        <a:pt x="18" y="202"/>
                      </a:lnTo>
                      <a:lnTo>
                        <a:pt x="18" y="204"/>
                      </a:lnTo>
                      <a:lnTo>
                        <a:pt x="18" y="206"/>
                      </a:lnTo>
                      <a:lnTo>
                        <a:pt x="18" y="208"/>
                      </a:lnTo>
                      <a:lnTo>
                        <a:pt x="18" y="210"/>
                      </a:lnTo>
                      <a:lnTo>
                        <a:pt x="18" y="212"/>
                      </a:lnTo>
                      <a:lnTo>
                        <a:pt x="16" y="212"/>
                      </a:lnTo>
                      <a:lnTo>
                        <a:pt x="14" y="214"/>
                      </a:lnTo>
                      <a:lnTo>
                        <a:pt x="14" y="216"/>
                      </a:lnTo>
                      <a:lnTo>
                        <a:pt x="12" y="218"/>
                      </a:lnTo>
                      <a:lnTo>
                        <a:pt x="14" y="220"/>
                      </a:lnTo>
                      <a:lnTo>
                        <a:pt x="14" y="222"/>
                      </a:lnTo>
                      <a:lnTo>
                        <a:pt x="14" y="224"/>
                      </a:lnTo>
                      <a:lnTo>
                        <a:pt x="16" y="224"/>
                      </a:lnTo>
                      <a:lnTo>
                        <a:pt x="16" y="226"/>
                      </a:lnTo>
                      <a:lnTo>
                        <a:pt x="16" y="228"/>
                      </a:lnTo>
                      <a:lnTo>
                        <a:pt x="14" y="226"/>
                      </a:lnTo>
                      <a:lnTo>
                        <a:pt x="12" y="226"/>
                      </a:lnTo>
                      <a:lnTo>
                        <a:pt x="10" y="228"/>
                      </a:lnTo>
                      <a:lnTo>
                        <a:pt x="8" y="228"/>
                      </a:lnTo>
                      <a:lnTo>
                        <a:pt x="8" y="230"/>
                      </a:lnTo>
                      <a:lnTo>
                        <a:pt x="6" y="230"/>
                      </a:lnTo>
                      <a:lnTo>
                        <a:pt x="6" y="232"/>
                      </a:lnTo>
                      <a:lnTo>
                        <a:pt x="4" y="234"/>
                      </a:lnTo>
                      <a:lnTo>
                        <a:pt x="4" y="236"/>
                      </a:lnTo>
                      <a:lnTo>
                        <a:pt x="4" y="238"/>
                      </a:lnTo>
                      <a:lnTo>
                        <a:pt x="4" y="240"/>
                      </a:lnTo>
                      <a:lnTo>
                        <a:pt x="6" y="242"/>
                      </a:lnTo>
                      <a:lnTo>
                        <a:pt x="4" y="242"/>
                      </a:lnTo>
                      <a:lnTo>
                        <a:pt x="4" y="244"/>
                      </a:lnTo>
                      <a:lnTo>
                        <a:pt x="2" y="244"/>
                      </a:lnTo>
                      <a:lnTo>
                        <a:pt x="0" y="246"/>
                      </a:lnTo>
                      <a:lnTo>
                        <a:pt x="0" y="248"/>
                      </a:lnTo>
                      <a:lnTo>
                        <a:pt x="2" y="248"/>
                      </a:lnTo>
                      <a:lnTo>
                        <a:pt x="4" y="250"/>
                      </a:lnTo>
                      <a:lnTo>
                        <a:pt x="6" y="250"/>
                      </a:lnTo>
                      <a:lnTo>
                        <a:pt x="6" y="252"/>
                      </a:lnTo>
                      <a:lnTo>
                        <a:pt x="6" y="254"/>
                      </a:lnTo>
                      <a:lnTo>
                        <a:pt x="6" y="256"/>
                      </a:lnTo>
                      <a:lnTo>
                        <a:pt x="8" y="256"/>
                      </a:lnTo>
                      <a:lnTo>
                        <a:pt x="8" y="258"/>
                      </a:lnTo>
                      <a:lnTo>
                        <a:pt x="10" y="260"/>
                      </a:lnTo>
                      <a:lnTo>
                        <a:pt x="12" y="264"/>
                      </a:lnTo>
                      <a:lnTo>
                        <a:pt x="12" y="266"/>
                      </a:lnTo>
                      <a:lnTo>
                        <a:pt x="14" y="266"/>
                      </a:lnTo>
                      <a:lnTo>
                        <a:pt x="14" y="268"/>
                      </a:lnTo>
                      <a:lnTo>
                        <a:pt x="16" y="268"/>
                      </a:lnTo>
                      <a:lnTo>
                        <a:pt x="20" y="272"/>
                      </a:lnTo>
                      <a:lnTo>
                        <a:pt x="22" y="274"/>
                      </a:lnTo>
                      <a:lnTo>
                        <a:pt x="22" y="276"/>
                      </a:lnTo>
                      <a:lnTo>
                        <a:pt x="22" y="278"/>
                      </a:lnTo>
                      <a:lnTo>
                        <a:pt x="20" y="278"/>
                      </a:lnTo>
                      <a:lnTo>
                        <a:pt x="18" y="280"/>
                      </a:lnTo>
                      <a:lnTo>
                        <a:pt x="16" y="282"/>
                      </a:lnTo>
                      <a:lnTo>
                        <a:pt x="18" y="282"/>
                      </a:lnTo>
                      <a:lnTo>
                        <a:pt x="20" y="282"/>
                      </a:lnTo>
                      <a:lnTo>
                        <a:pt x="24" y="282"/>
                      </a:lnTo>
                      <a:lnTo>
                        <a:pt x="26" y="282"/>
                      </a:lnTo>
                      <a:lnTo>
                        <a:pt x="28" y="282"/>
                      </a:lnTo>
                      <a:lnTo>
                        <a:pt x="30" y="284"/>
                      </a:lnTo>
                      <a:lnTo>
                        <a:pt x="30" y="286"/>
                      </a:lnTo>
                      <a:lnTo>
                        <a:pt x="32" y="286"/>
                      </a:lnTo>
                      <a:lnTo>
                        <a:pt x="32" y="290"/>
                      </a:lnTo>
                      <a:lnTo>
                        <a:pt x="34" y="292"/>
                      </a:lnTo>
                      <a:lnTo>
                        <a:pt x="34" y="294"/>
                      </a:lnTo>
                      <a:lnTo>
                        <a:pt x="36" y="294"/>
                      </a:lnTo>
                      <a:lnTo>
                        <a:pt x="40" y="294"/>
                      </a:lnTo>
                      <a:lnTo>
                        <a:pt x="42" y="292"/>
                      </a:lnTo>
                      <a:lnTo>
                        <a:pt x="44" y="292"/>
                      </a:lnTo>
                      <a:lnTo>
                        <a:pt x="46" y="292"/>
                      </a:lnTo>
                      <a:lnTo>
                        <a:pt x="48" y="292"/>
                      </a:lnTo>
                      <a:lnTo>
                        <a:pt x="52" y="290"/>
                      </a:lnTo>
                      <a:lnTo>
                        <a:pt x="54" y="288"/>
                      </a:lnTo>
                      <a:lnTo>
                        <a:pt x="54" y="286"/>
                      </a:lnTo>
                      <a:lnTo>
                        <a:pt x="56" y="286"/>
                      </a:lnTo>
                      <a:lnTo>
                        <a:pt x="58" y="284"/>
                      </a:lnTo>
                      <a:lnTo>
                        <a:pt x="60" y="282"/>
                      </a:lnTo>
                      <a:lnTo>
                        <a:pt x="62" y="282"/>
                      </a:lnTo>
                      <a:lnTo>
                        <a:pt x="62" y="280"/>
                      </a:lnTo>
                      <a:lnTo>
                        <a:pt x="62" y="282"/>
                      </a:lnTo>
                      <a:lnTo>
                        <a:pt x="62" y="284"/>
                      </a:lnTo>
                      <a:lnTo>
                        <a:pt x="62" y="286"/>
                      </a:lnTo>
                      <a:lnTo>
                        <a:pt x="62" y="288"/>
                      </a:lnTo>
                      <a:lnTo>
                        <a:pt x="62" y="290"/>
                      </a:lnTo>
                      <a:lnTo>
                        <a:pt x="62" y="292"/>
                      </a:lnTo>
                      <a:lnTo>
                        <a:pt x="62" y="296"/>
                      </a:lnTo>
                      <a:lnTo>
                        <a:pt x="60" y="298"/>
                      </a:lnTo>
                      <a:lnTo>
                        <a:pt x="60" y="302"/>
                      </a:lnTo>
                      <a:lnTo>
                        <a:pt x="62" y="302"/>
                      </a:lnTo>
                      <a:lnTo>
                        <a:pt x="62" y="304"/>
                      </a:lnTo>
                      <a:lnTo>
                        <a:pt x="62" y="308"/>
                      </a:lnTo>
                      <a:lnTo>
                        <a:pt x="62" y="310"/>
                      </a:lnTo>
                      <a:lnTo>
                        <a:pt x="62" y="312"/>
                      </a:lnTo>
                      <a:lnTo>
                        <a:pt x="64" y="312"/>
                      </a:lnTo>
                      <a:lnTo>
                        <a:pt x="66" y="314"/>
                      </a:lnTo>
                      <a:lnTo>
                        <a:pt x="68" y="314"/>
                      </a:lnTo>
                      <a:lnTo>
                        <a:pt x="70" y="312"/>
                      </a:lnTo>
                      <a:lnTo>
                        <a:pt x="70" y="310"/>
                      </a:lnTo>
                      <a:lnTo>
                        <a:pt x="72" y="310"/>
                      </a:lnTo>
                      <a:lnTo>
                        <a:pt x="74" y="310"/>
                      </a:lnTo>
                      <a:lnTo>
                        <a:pt x="76" y="310"/>
                      </a:lnTo>
                      <a:lnTo>
                        <a:pt x="80" y="312"/>
                      </a:lnTo>
                      <a:lnTo>
                        <a:pt x="82" y="312"/>
                      </a:lnTo>
                      <a:lnTo>
                        <a:pt x="84" y="312"/>
                      </a:lnTo>
                      <a:lnTo>
                        <a:pt x="88" y="312"/>
                      </a:lnTo>
                      <a:lnTo>
                        <a:pt x="90" y="312"/>
                      </a:lnTo>
                      <a:lnTo>
                        <a:pt x="90" y="314"/>
                      </a:lnTo>
                      <a:lnTo>
                        <a:pt x="92" y="314"/>
                      </a:lnTo>
                      <a:lnTo>
                        <a:pt x="94" y="316"/>
                      </a:lnTo>
                      <a:lnTo>
                        <a:pt x="94" y="314"/>
                      </a:lnTo>
                      <a:lnTo>
                        <a:pt x="98" y="314"/>
                      </a:lnTo>
                      <a:lnTo>
                        <a:pt x="100" y="312"/>
                      </a:lnTo>
                      <a:lnTo>
                        <a:pt x="102" y="310"/>
                      </a:lnTo>
                      <a:lnTo>
                        <a:pt x="102" y="308"/>
                      </a:lnTo>
                      <a:lnTo>
                        <a:pt x="104" y="308"/>
                      </a:lnTo>
                      <a:lnTo>
                        <a:pt x="104" y="306"/>
                      </a:lnTo>
                      <a:lnTo>
                        <a:pt x="106" y="306"/>
                      </a:lnTo>
                      <a:lnTo>
                        <a:pt x="108" y="306"/>
                      </a:lnTo>
                      <a:lnTo>
                        <a:pt x="110" y="306"/>
                      </a:lnTo>
                      <a:lnTo>
                        <a:pt x="112" y="306"/>
                      </a:lnTo>
                      <a:lnTo>
                        <a:pt x="114" y="304"/>
                      </a:lnTo>
                      <a:lnTo>
                        <a:pt x="114" y="302"/>
                      </a:lnTo>
                      <a:lnTo>
                        <a:pt x="114" y="300"/>
                      </a:lnTo>
                      <a:lnTo>
                        <a:pt x="118" y="300"/>
                      </a:lnTo>
                      <a:lnTo>
                        <a:pt x="120" y="300"/>
                      </a:lnTo>
                      <a:lnTo>
                        <a:pt x="122" y="300"/>
                      </a:lnTo>
                      <a:lnTo>
                        <a:pt x="122" y="298"/>
                      </a:lnTo>
                      <a:lnTo>
                        <a:pt x="124" y="298"/>
                      </a:lnTo>
                      <a:lnTo>
                        <a:pt x="124" y="296"/>
                      </a:lnTo>
                      <a:lnTo>
                        <a:pt x="126" y="294"/>
                      </a:lnTo>
                      <a:lnTo>
                        <a:pt x="128" y="292"/>
                      </a:lnTo>
                      <a:lnTo>
                        <a:pt x="130" y="292"/>
                      </a:lnTo>
                      <a:lnTo>
                        <a:pt x="130" y="290"/>
                      </a:lnTo>
                      <a:lnTo>
                        <a:pt x="134" y="290"/>
                      </a:lnTo>
                      <a:lnTo>
                        <a:pt x="136" y="290"/>
                      </a:lnTo>
                      <a:lnTo>
                        <a:pt x="138" y="290"/>
                      </a:lnTo>
                      <a:lnTo>
                        <a:pt x="140" y="292"/>
                      </a:lnTo>
                      <a:lnTo>
                        <a:pt x="140" y="290"/>
                      </a:lnTo>
                      <a:lnTo>
                        <a:pt x="142" y="290"/>
                      </a:lnTo>
                      <a:lnTo>
                        <a:pt x="142" y="288"/>
                      </a:lnTo>
                      <a:lnTo>
                        <a:pt x="144" y="290"/>
                      </a:lnTo>
                      <a:lnTo>
                        <a:pt x="146" y="290"/>
                      </a:lnTo>
                      <a:lnTo>
                        <a:pt x="146" y="288"/>
                      </a:lnTo>
                      <a:lnTo>
                        <a:pt x="148" y="288"/>
                      </a:lnTo>
                      <a:lnTo>
                        <a:pt x="150" y="288"/>
                      </a:lnTo>
                      <a:lnTo>
                        <a:pt x="150" y="286"/>
                      </a:lnTo>
                      <a:lnTo>
                        <a:pt x="152" y="286"/>
                      </a:lnTo>
                      <a:lnTo>
                        <a:pt x="152" y="288"/>
                      </a:lnTo>
                      <a:lnTo>
                        <a:pt x="152" y="290"/>
                      </a:lnTo>
                      <a:lnTo>
                        <a:pt x="152" y="292"/>
                      </a:lnTo>
                      <a:lnTo>
                        <a:pt x="152" y="294"/>
                      </a:lnTo>
                      <a:lnTo>
                        <a:pt x="152" y="296"/>
                      </a:lnTo>
                      <a:lnTo>
                        <a:pt x="150" y="298"/>
                      </a:lnTo>
                      <a:lnTo>
                        <a:pt x="150" y="300"/>
                      </a:lnTo>
                      <a:lnTo>
                        <a:pt x="150" y="302"/>
                      </a:lnTo>
                      <a:lnTo>
                        <a:pt x="148" y="302"/>
                      </a:lnTo>
                      <a:lnTo>
                        <a:pt x="148" y="304"/>
                      </a:lnTo>
                      <a:lnTo>
                        <a:pt x="148" y="306"/>
                      </a:lnTo>
                      <a:lnTo>
                        <a:pt x="150" y="308"/>
                      </a:lnTo>
                      <a:lnTo>
                        <a:pt x="152" y="310"/>
                      </a:lnTo>
                      <a:lnTo>
                        <a:pt x="152" y="312"/>
                      </a:lnTo>
                      <a:lnTo>
                        <a:pt x="152" y="314"/>
                      </a:lnTo>
                      <a:lnTo>
                        <a:pt x="150" y="316"/>
                      </a:lnTo>
                      <a:lnTo>
                        <a:pt x="150" y="318"/>
                      </a:lnTo>
                      <a:lnTo>
                        <a:pt x="150" y="320"/>
                      </a:lnTo>
                      <a:lnTo>
                        <a:pt x="152" y="320"/>
                      </a:lnTo>
                      <a:lnTo>
                        <a:pt x="154" y="324"/>
                      </a:lnTo>
                      <a:lnTo>
                        <a:pt x="156" y="324"/>
                      </a:lnTo>
                      <a:lnTo>
                        <a:pt x="158" y="328"/>
                      </a:lnTo>
                      <a:lnTo>
                        <a:pt x="158" y="330"/>
                      </a:lnTo>
                      <a:lnTo>
                        <a:pt x="158" y="332"/>
                      </a:lnTo>
                      <a:lnTo>
                        <a:pt x="160" y="332"/>
                      </a:lnTo>
                      <a:lnTo>
                        <a:pt x="162" y="332"/>
                      </a:lnTo>
                      <a:lnTo>
                        <a:pt x="164" y="332"/>
                      </a:lnTo>
                      <a:lnTo>
                        <a:pt x="166" y="332"/>
                      </a:lnTo>
                      <a:lnTo>
                        <a:pt x="166" y="334"/>
                      </a:lnTo>
                      <a:lnTo>
                        <a:pt x="166" y="336"/>
                      </a:lnTo>
                      <a:lnTo>
                        <a:pt x="166" y="338"/>
                      </a:lnTo>
                      <a:lnTo>
                        <a:pt x="166" y="340"/>
                      </a:lnTo>
                      <a:lnTo>
                        <a:pt x="168" y="340"/>
                      </a:lnTo>
                      <a:lnTo>
                        <a:pt x="170" y="342"/>
                      </a:lnTo>
                      <a:lnTo>
                        <a:pt x="172" y="342"/>
                      </a:lnTo>
                      <a:lnTo>
                        <a:pt x="174" y="342"/>
                      </a:lnTo>
                      <a:lnTo>
                        <a:pt x="176" y="342"/>
                      </a:lnTo>
                      <a:lnTo>
                        <a:pt x="178" y="342"/>
                      </a:lnTo>
                      <a:lnTo>
                        <a:pt x="180" y="340"/>
                      </a:lnTo>
                      <a:lnTo>
                        <a:pt x="180" y="342"/>
                      </a:lnTo>
                      <a:lnTo>
                        <a:pt x="182" y="342"/>
                      </a:lnTo>
                      <a:lnTo>
                        <a:pt x="184" y="344"/>
                      </a:lnTo>
                      <a:lnTo>
                        <a:pt x="184" y="346"/>
                      </a:lnTo>
                      <a:lnTo>
                        <a:pt x="186" y="346"/>
                      </a:lnTo>
                      <a:lnTo>
                        <a:pt x="188" y="346"/>
                      </a:lnTo>
                      <a:lnTo>
                        <a:pt x="190" y="344"/>
                      </a:lnTo>
                      <a:lnTo>
                        <a:pt x="190" y="346"/>
                      </a:lnTo>
                      <a:lnTo>
                        <a:pt x="192" y="346"/>
                      </a:lnTo>
                      <a:lnTo>
                        <a:pt x="192" y="348"/>
                      </a:lnTo>
                      <a:lnTo>
                        <a:pt x="196" y="350"/>
                      </a:lnTo>
                      <a:lnTo>
                        <a:pt x="198" y="352"/>
                      </a:lnTo>
                      <a:lnTo>
                        <a:pt x="202" y="352"/>
                      </a:lnTo>
                      <a:lnTo>
                        <a:pt x="204" y="354"/>
                      </a:lnTo>
                      <a:lnTo>
                        <a:pt x="206" y="354"/>
                      </a:lnTo>
                      <a:lnTo>
                        <a:pt x="208" y="354"/>
                      </a:lnTo>
                      <a:lnTo>
                        <a:pt x="210" y="356"/>
                      </a:lnTo>
                      <a:lnTo>
                        <a:pt x="210" y="358"/>
                      </a:lnTo>
                      <a:lnTo>
                        <a:pt x="212" y="358"/>
                      </a:lnTo>
                      <a:lnTo>
                        <a:pt x="212" y="360"/>
                      </a:lnTo>
                      <a:lnTo>
                        <a:pt x="214" y="360"/>
                      </a:lnTo>
                      <a:lnTo>
                        <a:pt x="214" y="362"/>
                      </a:lnTo>
                      <a:lnTo>
                        <a:pt x="218" y="362"/>
                      </a:lnTo>
                      <a:lnTo>
                        <a:pt x="220" y="360"/>
                      </a:lnTo>
                      <a:lnTo>
                        <a:pt x="224" y="360"/>
                      </a:lnTo>
                      <a:lnTo>
                        <a:pt x="226" y="360"/>
                      </a:lnTo>
                      <a:lnTo>
                        <a:pt x="228" y="360"/>
                      </a:lnTo>
                      <a:lnTo>
                        <a:pt x="230" y="362"/>
                      </a:lnTo>
                      <a:lnTo>
                        <a:pt x="234" y="364"/>
                      </a:lnTo>
                      <a:lnTo>
                        <a:pt x="236" y="364"/>
                      </a:lnTo>
                      <a:lnTo>
                        <a:pt x="236" y="366"/>
                      </a:lnTo>
                      <a:lnTo>
                        <a:pt x="238" y="368"/>
                      </a:lnTo>
                      <a:lnTo>
                        <a:pt x="238" y="370"/>
                      </a:lnTo>
                      <a:lnTo>
                        <a:pt x="238" y="372"/>
                      </a:lnTo>
                      <a:lnTo>
                        <a:pt x="238" y="374"/>
                      </a:lnTo>
                      <a:lnTo>
                        <a:pt x="238" y="376"/>
                      </a:lnTo>
                      <a:lnTo>
                        <a:pt x="240" y="380"/>
                      </a:lnTo>
                      <a:lnTo>
                        <a:pt x="240" y="382"/>
                      </a:lnTo>
                      <a:lnTo>
                        <a:pt x="242" y="382"/>
                      </a:lnTo>
                      <a:lnTo>
                        <a:pt x="242" y="384"/>
                      </a:lnTo>
                      <a:lnTo>
                        <a:pt x="242" y="386"/>
                      </a:lnTo>
                      <a:lnTo>
                        <a:pt x="242" y="388"/>
                      </a:lnTo>
                      <a:lnTo>
                        <a:pt x="242" y="390"/>
                      </a:lnTo>
                      <a:lnTo>
                        <a:pt x="240" y="390"/>
                      </a:lnTo>
                      <a:lnTo>
                        <a:pt x="238" y="390"/>
                      </a:lnTo>
                      <a:lnTo>
                        <a:pt x="238" y="392"/>
                      </a:lnTo>
                      <a:lnTo>
                        <a:pt x="238" y="394"/>
                      </a:lnTo>
                      <a:lnTo>
                        <a:pt x="240" y="396"/>
                      </a:lnTo>
                      <a:lnTo>
                        <a:pt x="242" y="396"/>
                      </a:lnTo>
                      <a:lnTo>
                        <a:pt x="244" y="398"/>
                      </a:lnTo>
                      <a:lnTo>
                        <a:pt x="244" y="400"/>
                      </a:lnTo>
                      <a:lnTo>
                        <a:pt x="242" y="402"/>
                      </a:lnTo>
                      <a:lnTo>
                        <a:pt x="242" y="404"/>
                      </a:lnTo>
                      <a:lnTo>
                        <a:pt x="242" y="406"/>
                      </a:lnTo>
                      <a:lnTo>
                        <a:pt x="242" y="408"/>
                      </a:lnTo>
                      <a:lnTo>
                        <a:pt x="244" y="410"/>
                      </a:lnTo>
                      <a:lnTo>
                        <a:pt x="244" y="412"/>
                      </a:lnTo>
                      <a:lnTo>
                        <a:pt x="246" y="414"/>
                      </a:lnTo>
                      <a:lnTo>
                        <a:pt x="248" y="414"/>
                      </a:lnTo>
                      <a:lnTo>
                        <a:pt x="250" y="414"/>
                      </a:lnTo>
                      <a:lnTo>
                        <a:pt x="252" y="414"/>
                      </a:lnTo>
                      <a:lnTo>
                        <a:pt x="254" y="414"/>
                      </a:lnTo>
                      <a:lnTo>
                        <a:pt x="258" y="414"/>
                      </a:lnTo>
                      <a:lnTo>
                        <a:pt x="262" y="416"/>
                      </a:lnTo>
                      <a:lnTo>
                        <a:pt x="268" y="416"/>
                      </a:lnTo>
                      <a:lnTo>
                        <a:pt x="270" y="416"/>
                      </a:lnTo>
                      <a:lnTo>
                        <a:pt x="272" y="416"/>
                      </a:lnTo>
                      <a:lnTo>
                        <a:pt x="274" y="416"/>
                      </a:lnTo>
                      <a:lnTo>
                        <a:pt x="276" y="416"/>
                      </a:lnTo>
                      <a:lnTo>
                        <a:pt x="278" y="416"/>
                      </a:lnTo>
                      <a:lnTo>
                        <a:pt x="276" y="418"/>
                      </a:lnTo>
                      <a:lnTo>
                        <a:pt x="276" y="420"/>
                      </a:lnTo>
                      <a:lnTo>
                        <a:pt x="276" y="424"/>
                      </a:lnTo>
                      <a:lnTo>
                        <a:pt x="276" y="426"/>
                      </a:lnTo>
                      <a:lnTo>
                        <a:pt x="276" y="428"/>
                      </a:lnTo>
                      <a:lnTo>
                        <a:pt x="276" y="430"/>
                      </a:lnTo>
                      <a:lnTo>
                        <a:pt x="276" y="432"/>
                      </a:lnTo>
                      <a:lnTo>
                        <a:pt x="278" y="432"/>
                      </a:lnTo>
                      <a:lnTo>
                        <a:pt x="280" y="434"/>
                      </a:lnTo>
                      <a:lnTo>
                        <a:pt x="282" y="434"/>
                      </a:lnTo>
                      <a:lnTo>
                        <a:pt x="286" y="436"/>
                      </a:lnTo>
                      <a:lnTo>
                        <a:pt x="286" y="438"/>
                      </a:lnTo>
                      <a:lnTo>
                        <a:pt x="288" y="440"/>
                      </a:lnTo>
                      <a:lnTo>
                        <a:pt x="290" y="440"/>
                      </a:lnTo>
                      <a:lnTo>
                        <a:pt x="290" y="442"/>
                      </a:lnTo>
                      <a:lnTo>
                        <a:pt x="292" y="444"/>
                      </a:lnTo>
                      <a:lnTo>
                        <a:pt x="292" y="446"/>
                      </a:lnTo>
                      <a:lnTo>
                        <a:pt x="292" y="448"/>
                      </a:lnTo>
                      <a:lnTo>
                        <a:pt x="292" y="450"/>
                      </a:lnTo>
                      <a:lnTo>
                        <a:pt x="292" y="452"/>
                      </a:lnTo>
                      <a:lnTo>
                        <a:pt x="292" y="454"/>
                      </a:lnTo>
                      <a:lnTo>
                        <a:pt x="292" y="460"/>
                      </a:lnTo>
                      <a:lnTo>
                        <a:pt x="292" y="462"/>
                      </a:lnTo>
                      <a:lnTo>
                        <a:pt x="290" y="464"/>
                      </a:lnTo>
                      <a:lnTo>
                        <a:pt x="292" y="466"/>
                      </a:lnTo>
                      <a:lnTo>
                        <a:pt x="292" y="468"/>
                      </a:lnTo>
                      <a:lnTo>
                        <a:pt x="290" y="470"/>
                      </a:lnTo>
                      <a:lnTo>
                        <a:pt x="288" y="472"/>
                      </a:lnTo>
                      <a:lnTo>
                        <a:pt x="288" y="474"/>
                      </a:lnTo>
                      <a:lnTo>
                        <a:pt x="286" y="476"/>
                      </a:lnTo>
                      <a:lnTo>
                        <a:pt x="286" y="478"/>
                      </a:lnTo>
                      <a:lnTo>
                        <a:pt x="286" y="480"/>
                      </a:lnTo>
                      <a:lnTo>
                        <a:pt x="288" y="480"/>
                      </a:lnTo>
                      <a:lnTo>
                        <a:pt x="290" y="482"/>
                      </a:lnTo>
                      <a:lnTo>
                        <a:pt x="290" y="484"/>
                      </a:lnTo>
                      <a:lnTo>
                        <a:pt x="292" y="484"/>
                      </a:lnTo>
                      <a:lnTo>
                        <a:pt x="290" y="484"/>
                      </a:lnTo>
                      <a:lnTo>
                        <a:pt x="290" y="486"/>
                      </a:lnTo>
                      <a:lnTo>
                        <a:pt x="288" y="486"/>
                      </a:lnTo>
                      <a:lnTo>
                        <a:pt x="286" y="488"/>
                      </a:lnTo>
                      <a:lnTo>
                        <a:pt x="286" y="490"/>
                      </a:lnTo>
                      <a:lnTo>
                        <a:pt x="288" y="492"/>
                      </a:lnTo>
                      <a:lnTo>
                        <a:pt x="290" y="492"/>
                      </a:lnTo>
                      <a:lnTo>
                        <a:pt x="290" y="494"/>
                      </a:lnTo>
                      <a:lnTo>
                        <a:pt x="290" y="496"/>
                      </a:lnTo>
                      <a:lnTo>
                        <a:pt x="290" y="498"/>
                      </a:lnTo>
                      <a:lnTo>
                        <a:pt x="290" y="500"/>
                      </a:lnTo>
                      <a:lnTo>
                        <a:pt x="290" y="502"/>
                      </a:lnTo>
                      <a:lnTo>
                        <a:pt x="292" y="502"/>
                      </a:lnTo>
                      <a:lnTo>
                        <a:pt x="294" y="502"/>
                      </a:lnTo>
                      <a:lnTo>
                        <a:pt x="294" y="504"/>
                      </a:lnTo>
                      <a:lnTo>
                        <a:pt x="294" y="506"/>
                      </a:lnTo>
                      <a:lnTo>
                        <a:pt x="292" y="508"/>
                      </a:lnTo>
                      <a:lnTo>
                        <a:pt x="292" y="512"/>
                      </a:lnTo>
                      <a:lnTo>
                        <a:pt x="292" y="514"/>
                      </a:lnTo>
                      <a:lnTo>
                        <a:pt x="292" y="516"/>
                      </a:lnTo>
                      <a:lnTo>
                        <a:pt x="292" y="520"/>
                      </a:lnTo>
                      <a:lnTo>
                        <a:pt x="292" y="522"/>
                      </a:lnTo>
                      <a:lnTo>
                        <a:pt x="294" y="524"/>
                      </a:lnTo>
                      <a:lnTo>
                        <a:pt x="296" y="524"/>
                      </a:lnTo>
                      <a:lnTo>
                        <a:pt x="300" y="526"/>
                      </a:lnTo>
                      <a:lnTo>
                        <a:pt x="304" y="526"/>
                      </a:lnTo>
                      <a:lnTo>
                        <a:pt x="308" y="528"/>
                      </a:lnTo>
                      <a:lnTo>
                        <a:pt x="312" y="528"/>
                      </a:lnTo>
                      <a:lnTo>
                        <a:pt x="314" y="528"/>
                      </a:lnTo>
                      <a:lnTo>
                        <a:pt x="318" y="528"/>
                      </a:lnTo>
                      <a:lnTo>
                        <a:pt x="320" y="528"/>
                      </a:lnTo>
                      <a:lnTo>
                        <a:pt x="326" y="528"/>
                      </a:lnTo>
                      <a:lnTo>
                        <a:pt x="330" y="528"/>
                      </a:lnTo>
                      <a:lnTo>
                        <a:pt x="332" y="528"/>
                      </a:lnTo>
                      <a:lnTo>
                        <a:pt x="334" y="530"/>
                      </a:lnTo>
                      <a:lnTo>
                        <a:pt x="334" y="532"/>
                      </a:lnTo>
                      <a:lnTo>
                        <a:pt x="334" y="534"/>
                      </a:lnTo>
                      <a:lnTo>
                        <a:pt x="334" y="538"/>
                      </a:lnTo>
                      <a:lnTo>
                        <a:pt x="334" y="540"/>
                      </a:lnTo>
                      <a:lnTo>
                        <a:pt x="334" y="544"/>
                      </a:lnTo>
                      <a:lnTo>
                        <a:pt x="336" y="546"/>
                      </a:lnTo>
                      <a:lnTo>
                        <a:pt x="336" y="552"/>
                      </a:lnTo>
                      <a:lnTo>
                        <a:pt x="338" y="554"/>
                      </a:lnTo>
                      <a:lnTo>
                        <a:pt x="338" y="556"/>
                      </a:lnTo>
                      <a:lnTo>
                        <a:pt x="340" y="558"/>
                      </a:lnTo>
                      <a:lnTo>
                        <a:pt x="340" y="560"/>
                      </a:lnTo>
                      <a:lnTo>
                        <a:pt x="342" y="562"/>
                      </a:lnTo>
                      <a:lnTo>
                        <a:pt x="344" y="562"/>
                      </a:lnTo>
                      <a:lnTo>
                        <a:pt x="346" y="562"/>
                      </a:lnTo>
                      <a:lnTo>
                        <a:pt x="346" y="560"/>
                      </a:lnTo>
                      <a:lnTo>
                        <a:pt x="348" y="560"/>
                      </a:lnTo>
                      <a:lnTo>
                        <a:pt x="350" y="560"/>
                      </a:lnTo>
                      <a:lnTo>
                        <a:pt x="350" y="558"/>
                      </a:lnTo>
                      <a:lnTo>
                        <a:pt x="352" y="558"/>
                      </a:lnTo>
                      <a:lnTo>
                        <a:pt x="354" y="558"/>
                      </a:lnTo>
                      <a:lnTo>
                        <a:pt x="356" y="560"/>
                      </a:lnTo>
                      <a:lnTo>
                        <a:pt x="358" y="560"/>
                      </a:lnTo>
                      <a:lnTo>
                        <a:pt x="358" y="562"/>
                      </a:lnTo>
                      <a:lnTo>
                        <a:pt x="360" y="562"/>
                      </a:lnTo>
                      <a:lnTo>
                        <a:pt x="360" y="564"/>
                      </a:lnTo>
                      <a:lnTo>
                        <a:pt x="360" y="566"/>
                      </a:lnTo>
                      <a:lnTo>
                        <a:pt x="360" y="570"/>
                      </a:lnTo>
                      <a:lnTo>
                        <a:pt x="360" y="572"/>
                      </a:lnTo>
                      <a:lnTo>
                        <a:pt x="358" y="574"/>
                      </a:lnTo>
                      <a:lnTo>
                        <a:pt x="358" y="576"/>
                      </a:lnTo>
                      <a:lnTo>
                        <a:pt x="358" y="578"/>
                      </a:lnTo>
                      <a:lnTo>
                        <a:pt x="358" y="580"/>
                      </a:lnTo>
                      <a:lnTo>
                        <a:pt x="358" y="582"/>
                      </a:lnTo>
                      <a:lnTo>
                        <a:pt x="358" y="584"/>
                      </a:lnTo>
                      <a:lnTo>
                        <a:pt x="358" y="586"/>
                      </a:lnTo>
                      <a:lnTo>
                        <a:pt x="358" y="588"/>
                      </a:lnTo>
                      <a:lnTo>
                        <a:pt x="358" y="590"/>
                      </a:lnTo>
                      <a:lnTo>
                        <a:pt x="358" y="592"/>
                      </a:lnTo>
                      <a:lnTo>
                        <a:pt x="358" y="594"/>
                      </a:lnTo>
                      <a:lnTo>
                        <a:pt x="360" y="592"/>
                      </a:lnTo>
                      <a:lnTo>
                        <a:pt x="362" y="592"/>
                      </a:lnTo>
                      <a:lnTo>
                        <a:pt x="364" y="590"/>
                      </a:lnTo>
                      <a:lnTo>
                        <a:pt x="366" y="592"/>
                      </a:lnTo>
                      <a:lnTo>
                        <a:pt x="368" y="594"/>
                      </a:lnTo>
                      <a:lnTo>
                        <a:pt x="368" y="596"/>
                      </a:lnTo>
                      <a:lnTo>
                        <a:pt x="370" y="598"/>
                      </a:lnTo>
                      <a:lnTo>
                        <a:pt x="370" y="600"/>
                      </a:lnTo>
                      <a:lnTo>
                        <a:pt x="372" y="600"/>
                      </a:lnTo>
                      <a:lnTo>
                        <a:pt x="374" y="602"/>
                      </a:lnTo>
                      <a:lnTo>
                        <a:pt x="374" y="604"/>
                      </a:lnTo>
                      <a:lnTo>
                        <a:pt x="374" y="608"/>
                      </a:lnTo>
                      <a:lnTo>
                        <a:pt x="374" y="610"/>
                      </a:lnTo>
                      <a:lnTo>
                        <a:pt x="376" y="612"/>
                      </a:lnTo>
                      <a:lnTo>
                        <a:pt x="376" y="616"/>
                      </a:lnTo>
                      <a:lnTo>
                        <a:pt x="376" y="618"/>
                      </a:lnTo>
                      <a:lnTo>
                        <a:pt x="376" y="620"/>
                      </a:lnTo>
                      <a:lnTo>
                        <a:pt x="374" y="622"/>
                      </a:lnTo>
                      <a:lnTo>
                        <a:pt x="372" y="624"/>
                      </a:lnTo>
                      <a:lnTo>
                        <a:pt x="368" y="624"/>
                      </a:lnTo>
                      <a:lnTo>
                        <a:pt x="366" y="626"/>
                      </a:lnTo>
                      <a:lnTo>
                        <a:pt x="362" y="626"/>
                      </a:lnTo>
                      <a:lnTo>
                        <a:pt x="360" y="628"/>
                      </a:lnTo>
                      <a:lnTo>
                        <a:pt x="358" y="630"/>
                      </a:lnTo>
                      <a:lnTo>
                        <a:pt x="358" y="632"/>
                      </a:lnTo>
                      <a:lnTo>
                        <a:pt x="358" y="634"/>
                      </a:lnTo>
                      <a:lnTo>
                        <a:pt x="356" y="634"/>
                      </a:lnTo>
                      <a:lnTo>
                        <a:pt x="354" y="634"/>
                      </a:lnTo>
                      <a:lnTo>
                        <a:pt x="352" y="634"/>
                      </a:lnTo>
                      <a:lnTo>
                        <a:pt x="352" y="636"/>
                      </a:lnTo>
                      <a:lnTo>
                        <a:pt x="350" y="636"/>
                      </a:lnTo>
                      <a:lnTo>
                        <a:pt x="350" y="638"/>
                      </a:lnTo>
                      <a:lnTo>
                        <a:pt x="350" y="640"/>
                      </a:lnTo>
                      <a:lnTo>
                        <a:pt x="348" y="640"/>
                      </a:lnTo>
                      <a:lnTo>
                        <a:pt x="348" y="642"/>
                      </a:lnTo>
                      <a:lnTo>
                        <a:pt x="348" y="644"/>
                      </a:lnTo>
                      <a:lnTo>
                        <a:pt x="348" y="646"/>
                      </a:lnTo>
                      <a:lnTo>
                        <a:pt x="346" y="646"/>
                      </a:lnTo>
                      <a:lnTo>
                        <a:pt x="344" y="646"/>
                      </a:lnTo>
                      <a:lnTo>
                        <a:pt x="342" y="648"/>
                      </a:lnTo>
                      <a:lnTo>
                        <a:pt x="340" y="650"/>
                      </a:lnTo>
                      <a:lnTo>
                        <a:pt x="340" y="652"/>
                      </a:lnTo>
                      <a:lnTo>
                        <a:pt x="340" y="654"/>
                      </a:lnTo>
                      <a:lnTo>
                        <a:pt x="340" y="656"/>
                      </a:lnTo>
                      <a:lnTo>
                        <a:pt x="338" y="658"/>
                      </a:lnTo>
                      <a:lnTo>
                        <a:pt x="336" y="658"/>
                      </a:lnTo>
                      <a:lnTo>
                        <a:pt x="336" y="660"/>
                      </a:lnTo>
                      <a:lnTo>
                        <a:pt x="334" y="660"/>
                      </a:lnTo>
                      <a:lnTo>
                        <a:pt x="334" y="662"/>
                      </a:lnTo>
                      <a:lnTo>
                        <a:pt x="334" y="664"/>
                      </a:lnTo>
                      <a:lnTo>
                        <a:pt x="334" y="666"/>
                      </a:lnTo>
                      <a:lnTo>
                        <a:pt x="332" y="668"/>
                      </a:lnTo>
                      <a:lnTo>
                        <a:pt x="332" y="670"/>
                      </a:lnTo>
                      <a:lnTo>
                        <a:pt x="330" y="670"/>
                      </a:lnTo>
                      <a:lnTo>
                        <a:pt x="330" y="672"/>
                      </a:lnTo>
                      <a:lnTo>
                        <a:pt x="326" y="672"/>
                      </a:lnTo>
                      <a:lnTo>
                        <a:pt x="324" y="672"/>
                      </a:lnTo>
                      <a:lnTo>
                        <a:pt x="324" y="674"/>
                      </a:lnTo>
                      <a:lnTo>
                        <a:pt x="324" y="676"/>
                      </a:lnTo>
                      <a:lnTo>
                        <a:pt x="324" y="680"/>
                      </a:lnTo>
                      <a:lnTo>
                        <a:pt x="322" y="680"/>
                      </a:lnTo>
                      <a:lnTo>
                        <a:pt x="322" y="682"/>
                      </a:lnTo>
                      <a:lnTo>
                        <a:pt x="324" y="682"/>
                      </a:lnTo>
                      <a:lnTo>
                        <a:pt x="326" y="682"/>
                      </a:lnTo>
                      <a:lnTo>
                        <a:pt x="328" y="682"/>
                      </a:lnTo>
                      <a:lnTo>
                        <a:pt x="330" y="682"/>
                      </a:lnTo>
                      <a:lnTo>
                        <a:pt x="332" y="680"/>
                      </a:lnTo>
                      <a:lnTo>
                        <a:pt x="334" y="680"/>
                      </a:lnTo>
                      <a:lnTo>
                        <a:pt x="336" y="680"/>
                      </a:lnTo>
                      <a:lnTo>
                        <a:pt x="338" y="682"/>
                      </a:lnTo>
                      <a:lnTo>
                        <a:pt x="340" y="682"/>
                      </a:lnTo>
                      <a:lnTo>
                        <a:pt x="342" y="684"/>
                      </a:lnTo>
                      <a:lnTo>
                        <a:pt x="344" y="686"/>
                      </a:lnTo>
                      <a:lnTo>
                        <a:pt x="346" y="688"/>
                      </a:lnTo>
                      <a:lnTo>
                        <a:pt x="348" y="690"/>
                      </a:lnTo>
                      <a:lnTo>
                        <a:pt x="348" y="692"/>
                      </a:lnTo>
                      <a:lnTo>
                        <a:pt x="350" y="694"/>
                      </a:lnTo>
                      <a:lnTo>
                        <a:pt x="350" y="696"/>
                      </a:lnTo>
                      <a:lnTo>
                        <a:pt x="352" y="696"/>
                      </a:lnTo>
                      <a:lnTo>
                        <a:pt x="352" y="698"/>
                      </a:lnTo>
                      <a:lnTo>
                        <a:pt x="354" y="698"/>
                      </a:lnTo>
                      <a:lnTo>
                        <a:pt x="356" y="696"/>
                      </a:lnTo>
                      <a:lnTo>
                        <a:pt x="356" y="694"/>
                      </a:lnTo>
                      <a:lnTo>
                        <a:pt x="358" y="694"/>
                      </a:lnTo>
                      <a:lnTo>
                        <a:pt x="360" y="694"/>
                      </a:lnTo>
                      <a:lnTo>
                        <a:pt x="360" y="696"/>
                      </a:lnTo>
                      <a:lnTo>
                        <a:pt x="364" y="698"/>
                      </a:lnTo>
                      <a:lnTo>
                        <a:pt x="366" y="700"/>
                      </a:lnTo>
                      <a:lnTo>
                        <a:pt x="366" y="702"/>
                      </a:lnTo>
                      <a:lnTo>
                        <a:pt x="368" y="702"/>
                      </a:lnTo>
                      <a:lnTo>
                        <a:pt x="370" y="704"/>
                      </a:lnTo>
                      <a:lnTo>
                        <a:pt x="372" y="704"/>
                      </a:lnTo>
                      <a:lnTo>
                        <a:pt x="374" y="704"/>
                      </a:lnTo>
                      <a:lnTo>
                        <a:pt x="374" y="706"/>
                      </a:lnTo>
                      <a:lnTo>
                        <a:pt x="376" y="706"/>
                      </a:lnTo>
                      <a:lnTo>
                        <a:pt x="378" y="706"/>
                      </a:lnTo>
                      <a:lnTo>
                        <a:pt x="378" y="708"/>
                      </a:lnTo>
                      <a:lnTo>
                        <a:pt x="380" y="710"/>
                      </a:lnTo>
                      <a:lnTo>
                        <a:pt x="382" y="712"/>
                      </a:lnTo>
                      <a:lnTo>
                        <a:pt x="384" y="714"/>
                      </a:lnTo>
                      <a:lnTo>
                        <a:pt x="388" y="714"/>
                      </a:lnTo>
                      <a:lnTo>
                        <a:pt x="390" y="714"/>
                      </a:lnTo>
                      <a:lnTo>
                        <a:pt x="390" y="716"/>
                      </a:lnTo>
                      <a:lnTo>
                        <a:pt x="392" y="718"/>
                      </a:lnTo>
                      <a:lnTo>
                        <a:pt x="392" y="720"/>
                      </a:lnTo>
                      <a:lnTo>
                        <a:pt x="394" y="722"/>
                      </a:lnTo>
                      <a:lnTo>
                        <a:pt x="394" y="724"/>
                      </a:lnTo>
                      <a:lnTo>
                        <a:pt x="396" y="724"/>
                      </a:lnTo>
                      <a:lnTo>
                        <a:pt x="396" y="726"/>
                      </a:lnTo>
                      <a:lnTo>
                        <a:pt x="398" y="726"/>
                      </a:lnTo>
                      <a:lnTo>
                        <a:pt x="402" y="726"/>
                      </a:lnTo>
                      <a:lnTo>
                        <a:pt x="404" y="728"/>
                      </a:lnTo>
                      <a:lnTo>
                        <a:pt x="404" y="730"/>
                      </a:lnTo>
                      <a:lnTo>
                        <a:pt x="402" y="732"/>
                      </a:lnTo>
                      <a:lnTo>
                        <a:pt x="400" y="734"/>
                      </a:lnTo>
                      <a:lnTo>
                        <a:pt x="398" y="736"/>
                      </a:lnTo>
                      <a:lnTo>
                        <a:pt x="398" y="738"/>
                      </a:lnTo>
                      <a:lnTo>
                        <a:pt x="398" y="740"/>
                      </a:lnTo>
                      <a:lnTo>
                        <a:pt x="400" y="740"/>
                      </a:lnTo>
                      <a:lnTo>
                        <a:pt x="400" y="742"/>
                      </a:lnTo>
                      <a:lnTo>
                        <a:pt x="402" y="742"/>
                      </a:lnTo>
                      <a:lnTo>
                        <a:pt x="402" y="744"/>
                      </a:lnTo>
                      <a:lnTo>
                        <a:pt x="400" y="746"/>
                      </a:lnTo>
                      <a:lnTo>
                        <a:pt x="400" y="748"/>
                      </a:lnTo>
                      <a:lnTo>
                        <a:pt x="400" y="750"/>
                      </a:lnTo>
                      <a:lnTo>
                        <a:pt x="402" y="750"/>
                      </a:lnTo>
                      <a:lnTo>
                        <a:pt x="404" y="750"/>
                      </a:lnTo>
                      <a:lnTo>
                        <a:pt x="404" y="748"/>
                      </a:lnTo>
                      <a:lnTo>
                        <a:pt x="406" y="746"/>
                      </a:lnTo>
                      <a:lnTo>
                        <a:pt x="408" y="744"/>
                      </a:lnTo>
                      <a:lnTo>
                        <a:pt x="410" y="740"/>
                      </a:lnTo>
                      <a:lnTo>
                        <a:pt x="412" y="738"/>
                      </a:lnTo>
                      <a:lnTo>
                        <a:pt x="412" y="736"/>
                      </a:lnTo>
                      <a:lnTo>
                        <a:pt x="414" y="736"/>
                      </a:lnTo>
                      <a:lnTo>
                        <a:pt x="414" y="734"/>
                      </a:lnTo>
                      <a:lnTo>
                        <a:pt x="414" y="732"/>
                      </a:lnTo>
                      <a:lnTo>
                        <a:pt x="414" y="730"/>
                      </a:lnTo>
                      <a:lnTo>
                        <a:pt x="414" y="728"/>
                      </a:lnTo>
                      <a:lnTo>
                        <a:pt x="414" y="726"/>
                      </a:lnTo>
                      <a:lnTo>
                        <a:pt x="412" y="726"/>
                      </a:lnTo>
                      <a:lnTo>
                        <a:pt x="414" y="722"/>
                      </a:lnTo>
                      <a:lnTo>
                        <a:pt x="416" y="722"/>
                      </a:lnTo>
                      <a:lnTo>
                        <a:pt x="416" y="720"/>
                      </a:lnTo>
                      <a:lnTo>
                        <a:pt x="418" y="718"/>
                      </a:lnTo>
                      <a:lnTo>
                        <a:pt x="416" y="718"/>
                      </a:lnTo>
                      <a:lnTo>
                        <a:pt x="416" y="716"/>
                      </a:lnTo>
                      <a:lnTo>
                        <a:pt x="414" y="714"/>
                      </a:lnTo>
                      <a:lnTo>
                        <a:pt x="414" y="712"/>
                      </a:lnTo>
                      <a:lnTo>
                        <a:pt x="414" y="710"/>
                      </a:lnTo>
                      <a:lnTo>
                        <a:pt x="416" y="708"/>
                      </a:lnTo>
                      <a:lnTo>
                        <a:pt x="418" y="708"/>
                      </a:lnTo>
                      <a:lnTo>
                        <a:pt x="418" y="706"/>
                      </a:lnTo>
                      <a:lnTo>
                        <a:pt x="418" y="704"/>
                      </a:lnTo>
                      <a:lnTo>
                        <a:pt x="418" y="702"/>
                      </a:lnTo>
                      <a:lnTo>
                        <a:pt x="420" y="702"/>
                      </a:lnTo>
                      <a:lnTo>
                        <a:pt x="422" y="702"/>
                      </a:lnTo>
                      <a:lnTo>
                        <a:pt x="424" y="702"/>
                      </a:lnTo>
                      <a:lnTo>
                        <a:pt x="424" y="700"/>
                      </a:lnTo>
                      <a:lnTo>
                        <a:pt x="424" y="698"/>
                      </a:lnTo>
                      <a:lnTo>
                        <a:pt x="426" y="696"/>
                      </a:lnTo>
                      <a:lnTo>
                        <a:pt x="426" y="694"/>
                      </a:lnTo>
                      <a:lnTo>
                        <a:pt x="426" y="690"/>
                      </a:lnTo>
                      <a:lnTo>
                        <a:pt x="426" y="688"/>
                      </a:lnTo>
                      <a:lnTo>
                        <a:pt x="428" y="686"/>
                      </a:lnTo>
                      <a:lnTo>
                        <a:pt x="428" y="684"/>
                      </a:lnTo>
                      <a:lnTo>
                        <a:pt x="430" y="684"/>
                      </a:lnTo>
                      <a:lnTo>
                        <a:pt x="432" y="682"/>
                      </a:lnTo>
                      <a:lnTo>
                        <a:pt x="434" y="682"/>
                      </a:lnTo>
                      <a:lnTo>
                        <a:pt x="436" y="682"/>
                      </a:lnTo>
                      <a:lnTo>
                        <a:pt x="436" y="684"/>
                      </a:lnTo>
                      <a:lnTo>
                        <a:pt x="436" y="686"/>
                      </a:lnTo>
                      <a:lnTo>
                        <a:pt x="436" y="688"/>
                      </a:lnTo>
                      <a:lnTo>
                        <a:pt x="436" y="690"/>
                      </a:lnTo>
                      <a:lnTo>
                        <a:pt x="434" y="692"/>
                      </a:lnTo>
                      <a:lnTo>
                        <a:pt x="434" y="694"/>
                      </a:lnTo>
                      <a:lnTo>
                        <a:pt x="432" y="694"/>
                      </a:lnTo>
                      <a:lnTo>
                        <a:pt x="432" y="696"/>
                      </a:lnTo>
                      <a:lnTo>
                        <a:pt x="432" y="698"/>
                      </a:lnTo>
                      <a:lnTo>
                        <a:pt x="430" y="700"/>
                      </a:lnTo>
                      <a:lnTo>
                        <a:pt x="430" y="702"/>
                      </a:lnTo>
                      <a:lnTo>
                        <a:pt x="430" y="704"/>
                      </a:lnTo>
                      <a:lnTo>
                        <a:pt x="428" y="706"/>
                      </a:lnTo>
                      <a:lnTo>
                        <a:pt x="426" y="708"/>
                      </a:lnTo>
                      <a:lnTo>
                        <a:pt x="424" y="708"/>
                      </a:lnTo>
                      <a:lnTo>
                        <a:pt x="422" y="710"/>
                      </a:lnTo>
                      <a:lnTo>
                        <a:pt x="420" y="712"/>
                      </a:lnTo>
                      <a:lnTo>
                        <a:pt x="418" y="714"/>
                      </a:lnTo>
                      <a:lnTo>
                        <a:pt x="416" y="714"/>
                      </a:lnTo>
                      <a:lnTo>
                        <a:pt x="418" y="716"/>
                      </a:lnTo>
                      <a:lnTo>
                        <a:pt x="420" y="716"/>
                      </a:lnTo>
                      <a:lnTo>
                        <a:pt x="422" y="716"/>
                      </a:lnTo>
                      <a:lnTo>
                        <a:pt x="422" y="714"/>
                      </a:lnTo>
                      <a:lnTo>
                        <a:pt x="424" y="714"/>
                      </a:lnTo>
                      <a:lnTo>
                        <a:pt x="424" y="712"/>
                      </a:lnTo>
                      <a:lnTo>
                        <a:pt x="424" y="710"/>
                      </a:lnTo>
                      <a:lnTo>
                        <a:pt x="426" y="710"/>
                      </a:lnTo>
                      <a:lnTo>
                        <a:pt x="428" y="710"/>
                      </a:lnTo>
                      <a:lnTo>
                        <a:pt x="430" y="710"/>
                      </a:lnTo>
                      <a:lnTo>
                        <a:pt x="430" y="708"/>
                      </a:lnTo>
                      <a:lnTo>
                        <a:pt x="432" y="706"/>
                      </a:lnTo>
                      <a:lnTo>
                        <a:pt x="434" y="702"/>
                      </a:lnTo>
                      <a:lnTo>
                        <a:pt x="436" y="700"/>
                      </a:lnTo>
                      <a:lnTo>
                        <a:pt x="438" y="696"/>
                      </a:lnTo>
                      <a:lnTo>
                        <a:pt x="440" y="692"/>
                      </a:lnTo>
                      <a:lnTo>
                        <a:pt x="440" y="688"/>
                      </a:lnTo>
                      <a:lnTo>
                        <a:pt x="442" y="684"/>
                      </a:lnTo>
                      <a:lnTo>
                        <a:pt x="444" y="680"/>
                      </a:lnTo>
                      <a:lnTo>
                        <a:pt x="446" y="674"/>
                      </a:lnTo>
                      <a:lnTo>
                        <a:pt x="448" y="668"/>
                      </a:lnTo>
                      <a:lnTo>
                        <a:pt x="448" y="666"/>
                      </a:lnTo>
                      <a:lnTo>
                        <a:pt x="448" y="664"/>
                      </a:lnTo>
                      <a:lnTo>
                        <a:pt x="450" y="662"/>
                      </a:lnTo>
                      <a:lnTo>
                        <a:pt x="452" y="660"/>
                      </a:lnTo>
                      <a:lnTo>
                        <a:pt x="454" y="658"/>
                      </a:lnTo>
                      <a:lnTo>
                        <a:pt x="454" y="656"/>
                      </a:lnTo>
                      <a:lnTo>
                        <a:pt x="456" y="654"/>
                      </a:lnTo>
                      <a:lnTo>
                        <a:pt x="458" y="654"/>
                      </a:lnTo>
                      <a:lnTo>
                        <a:pt x="460" y="652"/>
                      </a:lnTo>
                      <a:lnTo>
                        <a:pt x="460" y="650"/>
                      </a:lnTo>
                      <a:lnTo>
                        <a:pt x="460" y="648"/>
                      </a:lnTo>
                      <a:lnTo>
                        <a:pt x="458" y="646"/>
                      </a:lnTo>
                      <a:lnTo>
                        <a:pt x="460" y="646"/>
                      </a:lnTo>
                      <a:lnTo>
                        <a:pt x="462" y="644"/>
                      </a:lnTo>
                      <a:lnTo>
                        <a:pt x="464" y="642"/>
                      </a:lnTo>
                      <a:lnTo>
                        <a:pt x="462" y="640"/>
                      </a:lnTo>
                      <a:lnTo>
                        <a:pt x="462" y="638"/>
                      </a:lnTo>
                      <a:lnTo>
                        <a:pt x="462" y="636"/>
                      </a:lnTo>
                      <a:lnTo>
                        <a:pt x="462" y="634"/>
                      </a:lnTo>
                      <a:lnTo>
                        <a:pt x="462" y="632"/>
                      </a:lnTo>
                      <a:lnTo>
                        <a:pt x="464" y="630"/>
                      </a:lnTo>
                      <a:lnTo>
                        <a:pt x="462" y="630"/>
                      </a:lnTo>
                      <a:lnTo>
                        <a:pt x="462" y="628"/>
                      </a:lnTo>
                      <a:lnTo>
                        <a:pt x="460" y="628"/>
                      </a:lnTo>
                      <a:lnTo>
                        <a:pt x="462" y="626"/>
                      </a:lnTo>
                      <a:lnTo>
                        <a:pt x="462" y="624"/>
                      </a:lnTo>
                      <a:lnTo>
                        <a:pt x="462" y="622"/>
                      </a:lnTo>
                      <a:lnTo>
                        <a:pt x="462" y="620"/>
                      </a:lnTo>
                      <a:lnTo>
                        <a:pt x="460" y="618"/>
                      </a:lnTo>
                      <a:lnTo>
                        <a:pt x="458" y="618"/>
                      </a:lnTo>
                      <a:lnTo>
                        <a:pt x="458" y="616"/>
                      </a:lnTo>
                      <a:lnTo>
                        <a:pt x="456" y="614"/>
                      </a:lnTo>
                      <a:lnTo>
                        <a:pt x="456" y="612"/>
                      </a:lnTo>
                      <a:lnTo>
                        <a:pt x="456" y="610"/>
                      </a:lnTo>
                      <a:lnTo>
                        <a:pt x="456" y="608"/>
                      </a:lnTo>
                      <a:lnTo>
                        <a:pt x="454" y="606"/>
                      </a:lnTo>
                      <a:lnTo>
                        <a:pt x="454" y="604"/>
                      </a:lnTo>
                      <a:lnTo>
                        <a:pt x="456" y="604"/>
                      </a:lnTo>
                      <a:lnTo>
                        <a:pt x="456" y="606"/>
                      </a:lnTo>
                      <a:lnTo>
                        <a:pt x="458" y="606"/>
                      </a:lnTo>
                      <a:lnTo>
                        <a:pt x="458" y="604"/>
                      </a:lnTo>
                      <a:lnTo>
                        <a:pt x="458" y="602"/>
                      </a:lnTo>
                      <a:lnTo>
                        <a:pt x="458" y="600"/>
                      </a:lnTo>
                      <a:lnTo>
                        <a:pt x="458" y="598"/>
                      </a:lnTo>
                      <a:lnTo>
                        <a:pt x="456" y="598"/>
                      </a:lnTo>
                      <a:lnTo>
                        <a:pt x="454" y="598"/>
                      </a:lnTo>
                      <a:lnTo>
                        <a:pt x="454" y="596"/>
                      </a:lnTo>
                      <a:lnTo>
                        <a:pt x="456" y="596"/>
                      </a:lnTo>
                      <a:lnTo>
                        <a:pt x="458" y="596"/>
                      </a:lnTo>
                      <a:lnTo>
                        <a:pt x="458" y="594"/>
                      </a:lnTo>
                      <a:lnTo>
                        <a:pt x="458" y="592"/>
                      </a:lnTo>
                      <a:lnTo>
                        <a:pt x="456" y="592"/>
                      </a:lnTo>
                      <a:lnTo>
                        <a:pt x="456" y="590"/>
                      </a:lnTo>
                      <a:lnTo>
                        <a:pt x="454" y="590"/>
                      </a:lnTo>
                      <a:lnTo>
                        <a:pt x="454" y="588"/>
                      </a:lnTo>
                      <a:lnTo>
                        <a:pt x="456" y="586"/>
                      </a:lnTo>
                      <a:lnTo>
                        <a:pt x="458" y="586"/>
                      </a:lnTo>
                      <a:lnTo>
                        <a:pt x="460" y="586"/>
                      </a:lnTo>
                      <a:lnTo>
                        <a:pt x="462" y="586"/>
                      </a:lnTo>
                      <a:lnTo>
                        <a:pt x="462" y="588"/>
                      </a:lnTo>
                      <a:lnTo>
                        <a:pt x="464" y="588"/>
                      </a:lnTo>
                      <a:lnTo>
                        <a:pt x="464" y="590"/>
                      </a:lnTo>
                      <a:lnTo>
                        <a:pt x="466" y="590"/>
                      </a:lnTo>
                      <a:lnTo>
                        <a:pt x="466" y="588"/>
                      </a:lnTo>
                      <a:lnTo>
                        <a:pt x="468" y="586"/>
                      </a:lnTo>
                      <a:lnTo>
                        <a:pt x="466" y="586"/>
                      </a:lnTo>
                      <a:lnTo>
                        <a:pt x="466" y="584"/>
                      </a:lnTo>
                      <a:lnTo>
                        <a:pt x="468" y="582"/>
                      </a:lnTo>
                      <a:lnTo>
                        <a:pt x="468" y="580"/>
                      </a:lnTo>
                      <a:lnTo>
                        <a:pt x="468" y="578"/>
                      </a:lnTo>
                      <a:lnTo>
                        <a:pt x="470" y="578"/>
                      </a:lnTo>
                      <a:lnTo>
                        <a:pt x="470" y="576"/>
                      </a:lnTo>
                      <a:lnTo>
                        <a:pt x="472" y="576"/>
                      </a:lnTo>
                      <a:lnTo>
                        <a:pt x="474" y="574"/>
                      </a:lnTo>
                      <a:lnTo>
                        <a:pt x="478" y="574"/>
                      </a:lnTo>
                      <a:lnTo>
                        <a:pt x="478" y="572"/>
                      </a:lnTo>
                      <a:lnTo>
                        <a:pt x="480" y="572"/>
                      </a:lnTo>
                      <a:lnTo>
                        <a:pt x="480" y="570"/>
                      </a:lnTo>
                      <a:lnTo>
                        <a:pt x="480" y="568"/>
                      </a:lnTo>
                      <a:lnTo>
                        <a:pt x="480" y="566"/>
                      </a:lnTo>
                      <a:lnTo>
                        <a:pt x="482" y="566"/>
                      </a:lnTo>
                      <a:lnTo>
                        <a:pt x="482" y="564"/>
                      </a:lnTo>
                      <a:lnTo>
                        <a:pt x="484" y="564"/>
                      </a:lnTo>
                      <a:lnTo>
                        <a:pt x="486" y="564"/>
                      </a:lnTo>
                      <a:lnTo>
                        <a:pt x="488" y="564"/>
                      </a:lnTo>
                      <a:lnTo>
                        <a:pt x="488" y="562"/>
                      </a:lnTo>
                      <a:lnTo>
                        <a:pt x="490" y="562"/>
                      </a:lnTo>
                      <a:lnTo>
                        <a:pt x="492" y="562"/>
                      </a:lnTo>
                      <a:lnTo>
                        <a:pt x="494" y="562"/>
                      </a:lnTo>
                      <a:lnTo>
                        <a:pt x="494" y="560"/>
                      </a:lnTo>
                      <a:lnTo>
                        <a:pt x="496" y="558"/>
                      </a:lnTo>
                      <a:lnTo>
                        <a:pt x="496" y="556"/>
                      </a:lnTo>
                      <a:lnTo>
                        <a:pt x="498" y="556"/>
                      </a:lnTo>
                      <a:lnTo>
                        <a:pt x="500" y="556"/>
                      </a:lnTo>
                      <a:lnTo>
                        <a:pt x="502" y="556"/>
                      </a:lnTo>
                      <a:lnTo>
                        <a:pt x="504" y="558"/>
                      </a:lnTo>
                      <a:lnTo>
                        <a:pt x="506" y="558"/>
                      </a:lnTo>
                      <a:lnTo>
                        <a:pt x="506" y="560"/>
                      </a:lnTo>
                      <a:lnTo>
                        <a:pt x="506" y="562"/>
                      </a:lnTo>
                      <a:lnTo>
                        <a:pt x="508" y="560"/>
                      </a:lnTo>
                      <a:lnTo>
                        <a:pt x="510" y="560"/>
                      </a:lnTo>
                      <a:lnTo>
                        <a:pt x="510" y="558"/>
                      </a:lnTo>
                      <a:lnTo>
                        <a:pt x="508" y="558"/>
                      </a:lnTo>
                      <a:lnTo>
                        <a:pt x="508" y="556"/>
                      </a:lnTo>
                      <a:lnTo>
                        <a:pt x="506" y="556"/>
                      </a:lnTo>
                      <a:lnTo>
                        <a:pt x="506" y="554"/>
                      </a:lnTo>
                      <a:lnTo>
                        <a:pt x="508" y="554"/>
                      </a:lnTo>
                      <a:lnTo>
                        <a:pt x="510" y="552"/>
                      </a:lnTo>
                      <a:lnTo>
                        <a:pt x="512" y="550"/>
                      </a:lnTo>
                      <a:lnTo>
                        <a:pt x="514" y="550"/>
                      </a:lnTo>
                      <a:lnTo>
                        <a:pt x="516" y="550"/>
                      </a:lnTo>
                      <a:lnTo>
                        <a:pt x="518" y="550"/>
                      </a:lnTo>
                      <a:lnTo>
                        <a:pt x="520" y="550"/>
                      </a:lnTo>
                      <a:lnTo>
                        <a:pt x="520" y="548"/>
                      </a:lnTo>
                      <a:lnTo>
                        <a:pt x="518" y="546"/>
                      </a:lnTo>
                      <a:lnTo>
                        <a:pt x="516" y="546"/>
                      </a:lnTo>
                      <a:lnTo>
                        <a:pt x="518" y="544"/>
                      </a:lnTo>
                      <a:lnTo>
                        <a:pt x="520" y="542"/>
                      </a:lnTo>
                      <a:lnTo>
                        <a:pt x="522" y="542"/>
                      </a:lnTo>
                      <a:lnTo>
                        <a:pt x="524" y="542"/>
                      </a:lnTo>
                      <a:lnTo>
                        <a:pt x="524" y="544"/>
                      </a:lnTo>
                      <a:lnTo>
                        <a:pt x="524" y="546"/>
                      </a:lnTo>
                      <a:lnTo>
                        <a:pt x="524" y="548"/>
                      </a:lnTo>
                      <a:lnTo>
                        <a:pt x="526" y="546"/>
                      </a:lnTo>
                      <a:lnTo>
                        <a:pt x="526" y="544"/>
                      </a:lnTo>
                      <a:lnTo>
                        <a:pt x="526" y="542"/>
                      </a:lnTo>
                      <a:lnTo>
                        <a:pt x="530" y="542"/>
                      </a:lnTo>
                      <a:lnTo>
                        <a:pt x="532" y="542"/>
                      </a:lnTo>
                      <a:lnTo>
                        <a:pt x="534" y="542"/>
                      </a:lnTo>
                      <a:lnTo>
                        <a:pt x="536" y="544"/>
                      </a:lnTo>
                      <a:lnTo>
                        <a:pt x="536" y="542"/>
                      </a:lnTo>
                      <a:lnTo>
                        <a:pt x="536" y="540"/>
                      </a:lnTo>
                      <a:lnTo>
                        <a:pt x="538" y="540"/>
                      </a:lnTo>
                      <a:lnTo>
                        <a:pt x="538" y="538"/>
                      </a:lnTo>
                      <a:lnTo>
                        <a:pt x="540" y="538"/>
                      </a:lnTo>
                      <a:lnTo>
                        <a:pt x="540" y="536"/>
                      </a:lnTo>
                      <a:lnTo>
                        <a:pt x="542" y="536"/>
                      </a:lnTo>
                      <a:lnTo>
                        <a:pt x="544" y="536"/>
                      </a:lnTo>
                      <a:lnTo>
                        <a:pt x="544" y="538"/>
                      </a:lnTo>
                      <a:lnTo>
                        <a:pt x="544" y="540"/>
                      </a:lnTo>
                      <a:lnTo>
                        <a:pt x="544" y="542"/>
                      </a:lnTo>
                      <a:lnTo>
                        <a:pt x="544" y="544"/>
                      </a:lnTo>
                      <a:lnTo>
                        <a:pt x="548" y="542"/>
                      </a:lnTo>
                      <a:lnTo>
                        <a:pt x="550" y="542"/>
                      </a:lnTo>
                      <a:lnTo>
                        <a:pt x="552" y="542"/>
                      </a:lnTo>
                      <a:lnTo>
                        <a:pt x="554" y="542"/>
                      </a:lnTo>
                      <a:lnTo>
                        <a:pt x="556" y="542"/>
                      </a:lnTo>
                      <a:lnTo>
                        <a:pt x="558" y="542"/>
                      </a:lnTo>
                      <a:lnTo>
                        <a:pt x="560" y="542"/>
                      </a:lnTo>
                      <a:lnTo>
                        <a:pt x="562" y="540"/>
                      </a:lnTo>
                      <a:lnTo>
                        <a:pt x="562" y="538"/>
                      </a:lnTo>
                      <a:lnTo>
                        <a:pt x="562" y="536"/>
                      </a:lnTo>
                      <a:lnTo>
                        <a:pt x="560" y="536"/>
                      </a:lnTo>
                      <a:lnTo>
                        <a:pt x="560" y="534"/>
                      </a:lnTo>
                      <a:lnTo>
                        <a:pt x="562" y="534"/>
                      </a:lnTo>
                      <a:lnTo>
                        <a:pt x="562" y="532"/>
                      </a:lnTo>
                      <a:lnTo>
                        <a:pt x="564" y="528"/>
                      </a:lnTo>
                      <a:lnTo>
                        <a:pt x="566" y="528"/>
                      </a:lnTo>
                      <a:lnTo>
                        <a:pt x="568" y="526"/>
                      </a:lnTo>
                      <a:lnTo>
                        <a:pt x="570" y="526"/>
                      </a:lnTo>
                      <a:lnTo>
                        <a:pt x="572" y="526"/>
                      </a:lnTo>
                      <a:lnTo>
                        <a:pt x="574" y="524"/>
                      </a:lnTo>
                      <a:lnTo>
                        <a:pt x="576" y="524"/>
                      </a:lnTo>
                      <a:lnTo>
                        <a:pt x="578" y="524"/>
                      </a:lnTo>
                      <a:lnTo>
                        <a:pt x="576" y="524"/>
                      </a:lnTo>
                      <a:lnTo>
                        <a:pt x="576" y="522"/>
                      </a:lnTo>
                      <a:lnTo>
                        <a:pt x="576" y="520"/>
                      </a:lnTo>
                      <a:lnTo>
                        <a:pt x="576" y="518"/>
                      </a:lnTo>
                      <a:lnTo>
                        <a:pt x="576" y="516"/>
                      </a:lnTo>
                      <a:lnTo>
                        <a:pt x="576" y="512"/>
                      </a:lnTo>
                      <a:lnTo>
                        <a:pt x="576" y="510"/>
                      </a:lnTo>
                      <a:lnTo>
                        <a:pt x="576" y="508"/>
                      </a:lnTo>
                      <a:lnTo>
                        <a:pt x="576" y="504"/>
                      </a:lnTo>
                      <a:lnTo>
                        <a:pt x="576" y="502"/>
                      </a:lnTo>
                      <a:lnTo>
                        <a:pt x="578" y="500"/>
                      </a:lnTo>
                      <a:lnTo>
                        <a:pt x="580" y="498"/>
                      </a:lnTo>
                      <a:lnTo>
                        <a:pt x="582" y="496"/>
                      </a:lnTo>
                      <a:lnTo>
                        <a:pt x="584" y="494"/>
                      </a:lnTo>
                      <a:lnTo>
                        <a:pt x="584" y="492"/>
                      </a:lnTo>
                      <a:lnTo>
                        <a:pt x="584" y="490"/>
                      </a:lnTo>
                      <a:lnTo>
                        <a:pt x="586" y="490"/>
                      </a:lnTo>
                      <a:lnTo>
                        <a:pt x="588" y="488"/>
                      </a:lnTo>
                      <a:lnTo>
                        <a:pt x="588" y="486"/>
                      </a:lnTo>
                      <a:lnTo>
                        <a:pt x="588" y="484"/>
                      </a:lnTo>
                      <a:lnTo>
                        <a:pt x="588" y="482"/>
                      </a:lnTo>
                      <a:lnTo>
                        <a:pt x="588" y="480"/>
                      </a:lnTo>
                      <a:lnTo>
                        <a:pt x="590" y="480"/>
                      </a:lnTo>
                      <a:lnTo>
                        <a:pt x="592" y="480"/>
                      </a:lnTo>
                      <a:lnTo>
                        <a:pt x="592" y="478"/>
                      </a:lnTo>
                      <a:lnTo>
                        <a:pt x="594" y="478"/>
                      </a:lnTo>
                      <a:lnTo>
                        <a:pt x="594" y="476"/>
                      </a:lnTo>
                      <a:lnTo>
                        <a:pt x="594" y="474"/>
                      </a:lnTo>
                      <a:lnTo>
                        <a:pt x="594" y="472"/>
                      </a:lnTo>
                      <a:lnTo>
                        <a:pt x="594" y="470"/>
                      </a:lnTo>
                      <a:lnTo>
                        <a:pt x="594" y="468"/>
                      </a:lnTo>
                      <a:lnTo>
                        <a:pt x="594" y="466"/>
                      </a:lnTo>
                      <a:lnTo>
                        <a:pt x="592" y="464"/>
                      </a:lnTo>
                      <a:lnTo>
                        <a:pt x="592" y="462"/>
                      </a:lnTo>
                      <a:lnTo>
                        <a:pt x="592" y="458"/>
                      </a:lnTo>
                      <a:lnTo>
                        <a:pt x="592" y="456"/>
                      </a:lnTo>
                      <a:lnTo>
                        <a:pt x="592" y="454"/>
                      </a:lnTo>
                      <a:lnTo>
                        <a:pt x="592" y="452"/>
                      </a:lnTo>
                      <a:lnTo>
                        <a:pt x="592" y="450"/>
                      </a:lnTo>
                      <a:lnTo>
                        <a:pt x="592" y="448"/>
                      </a:lnTo>
                      <a:lnTo>
                        <a:pt x="594" y="446"/>
                      </a:lnTo>
                      <a:lnTo>
                        <a:pt x="596" y="444"/>
                      </a:lnTo>
                      <a:lnTo>
                        <a:pt x="598" y="444"/>
                      </a:lnTo>
                      <a:lnTo>
                        <a:pt x="598" y="442"/>
                      </a:lnTo>
                      <a:lnTo>
                        <a:pt x="600" y="442"/>
                      </a:lnTo>
                      <a:lnTo>
                        <a:pt x="600" y="440"/>
                      </a:lnTo>
                      <a:lnTo>
                        <a:pt x="600" y="438"/>
                      </a:lnTo>
                      <a:lnTo>
                        <a:pt x="600" y="436"/>
                      </a:lnTo>
                      <a:lnTo>
                        <a:pt x="598" y="436"/>
                      </a:lnTo>
                      <a:lnTo>
                        <a:pt x="598" y="434"/>
                      </a:lnTo>
                      <a:lnTo>
                        <a:pt x="598" y="432"/>
                      </a:lnTo>
                      <a:lnTo>
                        <a:pt x="598" y="430"/>
                      </a:lnTo>
                      <a:lnTo>
                        <a:pt x="598" y="428"/>
                      </a:lnTo>
                      <a:lnTo>
                        <a:pt x="598" y="426"/>
                      </a:lnTo>
                      <a:lnTo>
                        <a:pt x="598" y="424"/>
                      </a:lnTo>
                      <a:lnTo>
                        <a:pt x="598" y="422"/>
                      </a:lnTo>
                      <a:lnTo>
                        <a:pt x="598" y="420"/>
                      </a:lnTo>
                      <a:lnTo>
                        <a:pt x="600" y="420"/>
                      </a:lnTo>
                      <a:lnTo>
                        <a:pt x="600" y="418"/>
                      </a:lnTo>
                      <a:lnTo>
                        <a:pt x="600" y="416"/>
                      </a:lnTo>
                      <a:lnTo>
                        <a:pt x="600" y="414"/>
                      </a:lnTo>
                      <a:lnTo>
                        <a:pt x="602" y="408"/>
                      </a:lnTo>
                      <a:lnTo>
                        <a:pt x="602" y="406"/>
                      </a:lnTo>
                      <a:lnTo>
                        <a:pt x="602" y="404"/>
                      </a:lnTo>
                      <a:lnTo>
                        <a:pt x="602" y="402"/>
                      </a:lnTo>
                      <a:lnTo>
                        <a:pt x="602" y="400"/>
                      </a:lnTo>
                      <a:lnTo>
                        <a:pt x="600" y="398"/>
                      </a:lnTo>
                      <a:lnTo>
                        <a:pt x="600" y="396"/>
                      </a:lnTo>
                      <a:lnTo>
                        <a:pt x="600" y="390"/>
                      </a:lnTo>
                      <a:lnTo>
                        <a:pt x="598" y="386"/>
                      </a:lnTo>
                      <a:lnTo>
                        <a:pt x="598" y="384"/>
                      </a:lnTo>
                      <a:lnTo>
                        <a:pt x="598" y="382"/>
                      </a:lnTo>
                      <a:lnTo>
                        <a:pt x="598" y="380"/>
                      </a:lnTo>
                      <a:lnTo>
                        <a:pt x="596" y="380"/>
                      </a:lnTo>
                      <a:lnTo>
                        <a:pt x="598" y="376"/>
                      </a:lnTo>
                      <a:lnTo>
                        <a:pt x="598" y="374"/>
                      </a:lnTo>
                      <a:lnTo>
                        <a:pt x="598" y="372"/>
                      </a:lnTo>
                      <a:lnTo>
                        <a:pt x="598" y="370"/>
                      </a:lnTo>
                      <a:lnTo>
                        <a:pt x="598" y="368"/>
                      </a:lnTo>
                      <a:lnTo>
                        <a:pt x="598" y="366"/>
                      </a:lnTo>
                      <a:lnTo>
                        <a:pt x="596" y="364"/>
                      </a:lnTo>
                      <a:lnTo>
                        <a:pt x="596" y="360"/>
                      </a:lnTo>
                      <a:lnTo>
                        <a:pt x="596" y="358"/>
                      </a:lnTo>
                      <a:lnTo>
                        <a:pt x="598" y="356"/>
                      </a:lnTo>
                      <a:lnTo>
                        <a:pt x="598" y="354"/>
                      </a:lnTo>
                      <a:lnTo>
                        <a:pt x="600" y="352"/>
                      </a:lnTo>
                      <a:lnTo>
                        <a:pt x="602" y="352"/>
                      </a:lnTo>
                      <a:lnTo>
                        <a:pt x="602" y="350"/>
                      </a:lnTo>
                      <a:lnTo>
                        <a:pt x="600" y="350"/>
                      </a:lnTo>
                      <a:lnTo>
                        <a:pt x="600" y="348"/>
                      </a:lnTo>
                      <a:lnTo>
                        <a:pt x="598" y="348"/>
                      </a:lnTo>
                      <a:lnTo>
                        <a:pt x="598" y="346"/>
                      </a:lnTo>
                      <a:lnTo>
                        <a:pt x="600" y="346"/>
                      </a:lnTo>
                      <a:lnTo>
                        <a:pt x="602" y="344"/>
                      </a:lnTo>
                      <a:lnTo>
                        <a:pt x="604" y="344"/>
                      </a:lnTo>
                      <a:lnTo>
                        <a:pt x="606" y="346"/>
                      </a:lnTo>
                      <a:lnTo>
                        <a:pt x="606" y="348"/>
                      </a:lnTo>
                      <a:lnTo>
                        <a:pt x="608" y="348"/>
                      </a:lnTo>
                      <a:lnTo>
                        <a:pt x="608" y="350"/>
                      </a:lnTo>
                      <a:lnTo>
                        <a:pt x="608" y="348"/>
                      </a:lnTo>
                      <a:lnTo>
                        <a:pt x="610" y="348"/>
                      </a:lnTo>
                      <a:lnTo>
                        <a:pt x="612" y="346"/>
                      </a:lnTo>
                      <a:lnTo>
                        <a:pt x="616" y="342"/>
                      </a:lnTo>
                      <a:lnTo>
                        <a:pt x="618" y="340"/>
                      </a:lnTo>
                      <a:lnTo>
                        <a:pt x="620" y="338"/>
                      </a:lnTo>
                      <a:lnTo>
                        <a:pt x="620" y="334"/>
                      </a:lnTo>
                      <a:lnTo>
                        <a:pt x="620" y="332"/>
                      </a:lnTo>
                      <a:lnTo>
                        <a:pt x="620" y="328"/>
                      </a:lnTo>
                      <a:lnTo>
                        <a:pt x="622" y="324"/>
                      </a:lnTo>
                      <a:lnTo>
                        <a:pt x="622" y="322"/>
                      </a:lnTo>
                      <a:lnTo>
                        <a:pt x="622" y="320"/>
                      </a:lnTo>
                      <a:lnTo>
                        <a:pt x="624" y="320"/>
                      </a:lnTo>
                      <a:lnTo>
                        <a:pt x="624" y="318"/>
                      </a:lnTo>
                      <a:lnTo>
                        <a:pt x="626" y="318"/>
                      </a:lnTo>
                      <a:lnTo>
                        <a:pt x="628" y="316"/>
                      </a:lnTo>
                      <a:lnTo>
                        <a:pt x="628" y="314"/>
                      </a:lnTo>
                      <a:lnTo>
                        <a:pt x="630" y="312"/>
                      </a:lnTo>
                      <a:lnTo>
                        <a:pt x="630" y="310"/>
                      </a:lnTo>
                      <a:lnTo>
                        <a:pt x="630" y="308"/>
                      </a:lnTo>
                      <a:lnTo>
                        <a:pt x="632" y="306"/>
                      </a:lnTo>
                      <a:lnTo>
                        <a:pt x="634" y="306"/>
                      </a:lnTo>
                      <a:lnTo>
                        <a:pt x="636" y="306"/>
                      </a:lnTo>
                      <a:lnTo>
                        <a:pt x="638" y="304"/>
                      </a:lnTo>
                      <a:lnTo>
                        <a:pt x="640" y="304"/>
                      </a:lnTo>
                      <a:lnTo>
                        <a:pt x="640" y="302"/>
                      </a:lnTo>
                      <a:lnTo>
                        <a:pt x="640" y="300"/>
                      </a:lnTo>
                      <a:lnTo>
                        <a:pt x="640" y="298"/>
                      </a:lnTo>
                      <a:lnTo>
                        <a:pt x="642" y="298"/>
                      </a:lnTo>
                      <a:lnTo>
                        <a:pt x="642" y="296"/>
                      </a:lnTo>
                      <a:lnTo>
                        <a:pt x="644" y="296"/>
                      </a:lnTo>
                      <a:lnTo>
                        <a:pt x="644" y="294"/>
                      </a:lnTo>
                      <a:lnTo>
                        <a:pt x="646" y="294"/>
                      </a:lnTo>
                      <a:lnTo>
                        <a:pt x="648" y="292"/>
                      </a:lnTo>
                      <a:lnTo>
                        <a:pt x="650" y="290"/>
                      </a:lnTo>
                      <a:lnTo>
                        <a:pt x="650" y="288"/>
                      </a:lnTo>
                      <a:lnTo>
                        <a:pt x="652" y="286"/>
                      </a:lnTo>
                      <a:lnTo>
                        <a:pt x="654" y="282"/>
                      </a:lnTo>
                      <a:lnTo>
                        <a:pt x="656" y="278"/>
                      </a:lnTo>
                      <a:lnTo>
                        <a:pt x="656" y="276"/>
                      </a:lnTo>
                      <a:lnTo>
                        <a:pt x="658" y="272"/>
                      </a:lnTo>
                      <a:lnTo>
                        <a:pt x="660" y="268"/>
                      </a:lnTo>
                      <a:lnTo>
                        <a:pt x="660" y="266"/>
                      </a:lnTo>
                      <a:lnTo>
                        <a:pt x="662" y="264"/>
                      </a:lnTo>
                      <a:lnTo>
                        <a:pt x="664" y="260"/>
                      </a:lnTo>
                      <a:lnTo>
                        <a:pt x="664" y="258"/>
                      </a:lnTo>
                      <a:lnTo>
                        <a:pt x="664" y="256"/>
                      </a:lnTo>
                      <a:lnTo>
                        <a:pt x="664" y="254"/>
                      </a:lnTo>
                      <a:lnTo>
                        <a:pt x="664" y="252"/>
                      </a:lnTo>
                      <a:lnTo>
                        <a:pt x="664" y="250"/>
                      </a:lnTo>
                      <a:lnTo>
                        <a:pt x="664" y="248"/>
                      </a:lnTo>
                      <a:lnTo>
                        <a:pt x="664" y="246"/>
                      </a:lnTo>
                      <a:lnTo>
                        <a:pt x="664" y="244"/>
                      </a:lnTo>
                      <a:lnTo>
                        <a:pt x="664" y="242"/>
                      </a:lnTo>
                      <a:lnTo>
                        <a:pt x="664" y="23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46" name="Freeform 38"/>
                <p:cNvSpPr>
                  <a:spLocks noChangeAspect="1"/>
                </p:cNvSpPr>
                <p:nvPr/>
              </p:nvSpPr>
              <p:spPr bwMode="gray">
                <a:xfrm>
                  <a:off x="1372" y="2055"/>
                  <a:ext cx="36" cy="16"/>
                </a:xfrm>
                <a:custGeom>
                  <a:avLst/>
                  <a:gdLst>
                    <a:gd name="T0" fmla="*/ 24 w 36"/>
                    <a:gd name="T1" fmla="*/ 16 h 16"/>
                    <a:gd name="T2" fmla="*/ 26 w 36"/>
                    <a:gd name="T3" fmla="*/ 14 h 16"/>
                    <a:gd name="T4" fmla="*/ 26 w 36"/>
                    <a:gd name="T5" fmla="*/ 12 h 16"/>
                    <a:gd name="T6" fmla="*/ 26 w 36"/>
                    <a:gd name="T7" fmla="*/ 12 h 16"/>
                    <a:gd name="T8" fmla="*/ 26 w 36"/>
                    <a:gd name="T9" fmla="*/ 10 h 16"/>
                    <a:gd name="T10" fmla="*/ 28 w 36"/>
                    <a:gd name="T11" fmla="*/ 10 h 16"/>
                    <a:gd name="T12" fmla="*/ 28 w 36"/>
                    <a:gd name="T13" fmla="*/ 10 h 16"/>
                    <a:gd name="T14" fmla="*/ 28 w 36"/>
                    <a:gd name="T15" fmla="*/ 10 h 16"/>
                    <a:gd name="T16" fmla="*/ 30 w 36"/>
                    <a:gd name="T17" fmla="*/ 10 h 16"/>
                    <a:gd name="T18" fmla="*/ 32 w 36"/>
                    <a:gd name="T19" fmla="*/ 12 h 16"/>
                    <a:gd name="T20" fmla="*/ 34 w 36"/>
                    <a:gd name="T21" fmla="*/ 12 h 16"/>
                    <a:gd name="T22" fmla="*/ 36 w 36"/>
                    <a:gd name="T23" fmla="*/ 12 h 16"/>
                    <a:gd name="T24" fmla="*/ 36 w 36"/>
                    <a:gd name="T25" fmla="*/ 12 h 16"/>
                    <a:gd name="T26" fmla="*/ 36 w 36"/>
                    <a:gd name="T27" fmla="*/ 12 h 16"/>
                    <a:gd name="T28" fmla="*/ 36 w 36"/>
                    <a:gd name="T29" fmla="*/ 12 h 16"/>
                    <a:gd name="T30" fmla="*/ 36 w 36"/>
                    <a:gd name="T31" fmla="*/ 12 h 16"/>
                    <a:gd name="T32" fmla="*/ 36 w 36"/>
                    <a:gd name="T33" fmla="*/ 10 h 16"/>
                    <a:gd name="T34" fmla="*/ 36 w 36"/>
                    <a:gd name="T35" fmla="*/ 10 h 16"/>
                    <a:gd name="T36" fmla="*/ 34 w 36"/>
                    <a:gd name="T37" fmla="*/ 8 h 16"/>
                    <a:gd name="T38" fmla="*/ 32 w 36"/>
                    <a:gd name="T39" fmla="*/ 6 h 16"/>
                    <a:gd name="T40" fmla="*/ 32 w 36"/>
                    <a:gd name="T41" fmla="*/ 4 h 16"/>
                    <a:gd name="T42" fmla="*/ 30 w 36"/>
                    <a:gd name="T43" fmla="*/ 4 h 16"/>
                    <a:gd name="T44" fmla="*/ 30 w 36"/>
                    <a:gd name="T45" fmla="*/ 4 h 16"/>
                    <a:gd name="T46" fmla="*/ 26 w 36"/>
                    <a:gd name="T47" fmla="*/ 4 h 16"/>
                    <a:gd name="T48" fmla="*/ 22 w 36"/>
                    <a:gd name="T49" fmla="*/ 2 h 16"/>
                    <a:gd name="T50" fmla="*/ 18 w 36"/>
                    <a:gd name="T51" fmla="*/ 2 h 16"/>
                    <a:gd name="T52" fmla="*/ 16 w 36"/>
                    <a:gd name="T53" fmla="*/ 2 h 16"/>
                    <a:gd name="T54" fmla="*/ 12 w 36"/>
                    <a:gd name="T55" fmla="*/ 2 h 16"/>
                    <a:gd name="T56" fmla="*/ 10 w 36"/>
                    <a:gd name="T57" fmla="*/ 0 h 16"/>
                    <a:gd name="T58" fmla="*/ 8 w 36"/>
                    <a:gd name="T59" fmla="*/ 0 h 16"/>
                    <a:gd name="T60" fmla="*/ 8 w 36"/>
                    <a:gd name="T61" fmla="*/ 0 h 16"/>
                    <a:gd name="T62" fmla="*/ 6 w 36"/>
                    <a:gd name="T63" fmla="*/ 2 h 16"/>
                    <a:gd name="T64" fmla="*/ 4 w 36"/>
                    <a:gd name="T65" fmla="*/ 2 h 16"/>
                    <a:gd name="T66" fmla="*/ 2 w 36"/>
                    <a:gd name="T67" fmla="*/ 2 h 16"/>
                    <a:gd name="T68" fmla="*/ 0 w 36"/>
                    <a:gd name="T69" fmla="*/ 2 h 16"/>
                    <a:gd name="T70" fmla="*/ 0 w 36"/>
                    <a:gd name="T71" fmla="*/ 4 h 16"/>
                    <a:gd name="T72" fmla="*/ 0 w 36"/>
                    <a:gd name="T73" fmla="*/ 4 h 16"/>
                    <a:gd name="T74" fmla="*/ 0 w 36"/>
                    <a:gd name="T75" fmla="*/ 4 h 16"/>
                    <a:gd name="T76" fmla="*/ 0 w 36"/>
                    <a:gd name="T77" fmla="*/ 4 h 16"/>
                    <a:gd name="T78" fmla="*/ 0 w 36"/>
                    <a:gd name="T79" fmla="*/ 4 h 16"/>
                    <a:gd name="T80" fmla="*/ 0 w 36"/>
                    <a:gd name="T81" fmla="*/ 4 h 16"/>
                    <a:gd name="T82" fmla="*/ 2 w 36"/>
                    <a:gd name="T83" fmla="*/ 6 h 16"/>
                    <a:gd name="T84" fmla="*/ 4 w 36"/>
                    <a:gd name="T85" fmla="*/ 8 h 16"/>
                    <a:gd name="T86" fmla="*/ 6 w 36"/>
                    <a:gd name="T87" fmla="*/ 10 h 16"/>
                    <a:gd name="T88" fmla="*/ 6 w 36"/>
                    <a:gd name="T89" fmla="*/ 10 h 16"/>
                    <a:gd name="T90" fmla="*/ 8 w 36"/>
                    <a:gd name="T91" fmla="*/ 10 h 16"/>
                    <a:gd name="T92" fmla="*/ 10 w 36"/>
                    <a:gd name="T93" fmla="*/ 12 h 16"/>
                    <a:gd name="T94" fmla="*/ 12 w 36"/>
                    <a:gd name="T95" fmla="*/ 12 h 16"/>
                    <a:gd name="T96" fmla="*/ 12 w 36"/>
                    <a:gd name="T97" fmla="*/ 12 h 16"/>
                    <a:gd name="T98" fmla="*/ 14 w 36"/>
                    <a:gd name="T99" fmla="*/ 12 h 16"/>
                    <a:gd name="T100" fmla="*/ 14 w 36"/>
                    <a:gd name="T101" fmla="*/ 12 h 16"/>
                    <a:gd name="T102" fmla="*/ 16 w 36"/>
                    <a:gd name="T103" fmla="*/ 12 h 16"/>
                    <a:gd name="T104" fmla="*/ 16 w 36"/>
                    <a:gd name="T105" fmla="*/ 12 h 16"/>
                    <a:gd name="T106" fmla="*/ 16 w 36"/>
                    <a:gd name="T107" fmla="*/ 14 h 16"/>
                    <a:gd name="T108" fmla="*/ 18 w 36"/>
                    <a:gd name="T109" fmla="*/ 14 h 16"/>
                    <a:gd name="T110" fmla="*/ 18 w 36"/>
                    <a:gd name="T111" fmla="*/ 14 h 16"/>
                    <a:gd name="T112" fmla="*/ 18 w 36"/>
                    <a:gd name="T113" fmla="*/ 14 h 16"/>
                    <a:gd name="T114" fmla="*/ 24 w 36"/>
                    <a:gd name="T115" fmla="*/ 16 h 16"/>
                    <a:gd name="T116" fmla="*/ 24 w 36"/>
                    <a:gd name="T117" fmla="*/ 16 h 16"/>
                    <a:gd name="T118" fmla="*/ 24 w 36"/>
                    <a:gd name="T119" fmla="*/ 16 h 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6" h="16">
                      <a:moveTo>
                        <a:pt x="24" y="16"/>
                      </a:moveTo>
                      <a:lnTo>
                        <a:pt x="26" y="14"/>
                      </a:lnTo>
                      <a:lnTo>
                        <a:pt x="26" y="12"/>
                      </a:lnTo>
                      <a:lnTo>
                        <a:pt x="26" y="10"/>
                      </a:lnTo>
                      <a:lnTo>
                        <a:pt x="28" y="10"/>
                      </a:lnTo>
                      <a:lnTo>
                        <a:pt x="30" y="10"/>
                      </a:lnTo>
                      <a:lnTo>
                        <a:pt x="32" y="12"/>
                      </a:lnTo>
                      <a:lnTo>
                        <a:pt x="34" y="12"/>
                      </a:lnTo>
                      <a:lnTo>
                        <a:pt x="36" y="12"/>
                      </a:lnTo>
                      <a:lnTo>
                        <a:pt x="36" y="10"/>
                      </a:lnTo>
                      <a:lnTo>
                        <a:pt x="34" y="8"/>
                      </a:lnTo>
                      <a:lnTo>
                        <a:pt x="32" y="6"/>
                      </a:lnTo>
                      <a:lnTo>
                        <a:pt x="32" y="4"/>
                      </a:lnTo>
                      <a:lnTo>
                        <a:pt x="30" y="4"/>
                      </a:lnTo>
                      <a:lnTo>
                        <a:pt x="26" y="4"/>
                      </a:lnTo>
                      <a:lnTo>
                        <a:pt x="22" y="2"/>
                      </a:lnTo>
                      <a:lnTo>
                        <a:pt x="18" y="2"/>
                      </a:lnTo>
                      <a:lnTo>
                        <a:pt x="16" y="2"/>
                      </a:lnTo>
                      <a:lnTo>
                        <a:pt x="12" y="2"/>
                      </a:lnTo>
                      <a:lnTo>
                        <a:pt x="10" y="0"/>
                      </a:lnTo>
                      <a:lnTo>
                        <a:pt x="8" y="0"/>
                      </a:lnTo>
                      <a:lnTo>
                        <a:pt x="6" y="2"/>
                      </a:lnTo>
                      <a:lnTo>
                        <a:pt x="4" y="2"/>
                      </a:lnTo>
                      <a:lnTo>
                        <a:pt x="2" y="2"/>
                      </a:lnTo>
                      <a:lnTo>
                        <a:pt x="0" y="2"/>
                      </a:lnTo>
                      <a:lnTo>
                        <a:pt x="0" y="4"/>
                      </a:lnTo>
                      <a:lnTo>
                        <a:pt x="2" y="6"/>
                      </a:lnTo>
                      <a:lnTo>
                        <a:pt x="4" y="8"/>
                      </a:lnTo>
                      <a:lnTo>
                        <a:pt x="6" y="10"/>
                      </a:lnTo>
                      <a:lnTo>
                        <a:pt x="8" y="10"/>
                      </a:lnTo>
                      <a:lnTo>
                        <a:pt x="10" y="12"/>
                      </a:lnTo>
                      <a:lnTo>
                        <a:pt x="12" y="12"/>
                      </a:lnTo>
                      <a:lnTo>
                        <a:pt x="14" y="12"/>
                      </a:lnTo>
                      <a:lnTo>
                        <a:pt x="16" y="12"/>
                      </a:lnTo>
                      <a:lnTo>
                        <a:pt x="16" y="14"/>
                      </a:lnTo>
                      <a:lnTo>
                        <a:pt x="18" y="14"/>
                      </a:lnTo>
                      <a:lnTo>
                        <a:pt x="24" y="1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47" name="Freeform 39"/>
                <p:cNvSpPr>
                  <a:spLocks noChangeAspect="1"/>
                </p:cNvSpPr>
                <p:nvPr/>
              </p:nvSpPr>
              <p:spPr bwMode="gray">
                <a:xfrm>
                  <a:off x="1638" y="2199"/>
                  <a:ext cx="14" cy="20"/>
                </a:xfrm>
                <a:custGeom>
                  <a:avLst/>
                  <a:gdLst>
                    <a:gd name="T0" fmla="*/ 0 w 14"/>
                    <a:gd name="T1" fmla="*/ 18 h 20"/>
                    <a:gd name="T2" fmla="*/ 0 w 14"/>
                    <a:gd name="T3" fmla="*/ 20 h 20"/>
                    <a:gd name="T4" fmla="*/ 0 w 14"/>
                    <a:gd name="T5" fmla="*/ 20 h 20"/>
                    <a:gd name="T6" fmla="*/ 2 w 14"/>
                    <a:gd name="T7" fmla="*/ 20 h 20"/>
                    <a:gd name="T8" fmla="*/ 4 w 14"/>
                    <a:gd name="T9" fmla="*/ 20 h 20"/>
                    <a:gd name="T10" fmla="*/ 6 w 14"/>
                    <a:gd name="T11" fmla="*/ 20 h 20"/>
                    <a:gd name="T12" fmla="*/ 8 w 14"/>
                    <a:gd name="T13" fmla="*/ 20 h 20"/>
                    <a:gd name="T14" fmla="*/ 10 w 14"/>
                    <a:gd name="T15" fmla="*/ 20 h 20"/>
                    <a:gd name="T16" fmla="*/ 10 w 14"/>
                    <a:gd name="T17" fmla="*/ 18 h 20"/>
                    <a:gd name="T18" fmla="*/ 12 w 14"/>
                    <a:gd name="T19" fmla="*/ 16 h 20"/>
                    <a:gd name="T20" fmla="*/ 12 w 14"/>
                    <a:gd name="T21" fmla="*/ 14 h 20"/>
                    <a:gd name="T22" fmla="*/ 12 w 14"/>
                    <a:gd name="T23" fmla="*/ 12 h 20"/>
                    <a:gd name="T24" fmla="*/ 12 w 14"/>
                    <a:gd name="T25" fmla="*/ 10 h 20"/>
                    <a:gd name="T26" fmla="*/ 12 w 14"/>
                    <a:gd name="T27" fmla="*/ 8 h 20"/>
                    <a:gd name="T28" fmla="*/ 14 w 14"/>
                    <a:gd name="T29" fmla="*/ 8 h 20"/>
                    <a:gd name="T30" fmla="*/ 14 w 14"/>
                    <a:gd name="T31" fmla="*/ 8 h 20"/>
                    <a:gd name="T32" fmla="*/ 14 w 14"/>
                    <a:gd name="T33" fmla="*/ 6 h 20"/>
                    <a:gd name="T34" fmla="*/ 14 w 14"/>
                    <a:gd name="T35" fmla="*/ 6 h 20"/>
                    <a:gd name="T36" fmla="*/ 14 w 14"/>
                    <a:gd name="T37" fmla="*/ 4 h 20"/>
                    <a:gd name="T38" fmla="*/ 14 w 14"/>
                    <a:gd name="T39" fmla="*/ 4 h 20"/>
                    <a:gd name="T40" fmla="*/ 14 w 14"/>
                    <a:gd name="T41" fmla="*/ 4 h 20"/>
                    <a:gd name="T42" fmla="*/ 14 w 14"/>
                    <a:gd name="T43" fmla="*/ 4 h 20"/>
                    <a:gd name="T44" fmla="*/ 14 w 14"/>
                    <a:gd name="T45" fmla="*/ 2 h 20"/>
                    <a:gd name="T46" fmla="*/ 14 w 14"/>
                    <a:gd name="T47" fmla="*/ 2 h 20"/>
                    <a:gd name="T48" fmla="*/ 14 w 14"/>
                    <a:gd name="T49" fmla="*/ 2 h 20"/>
                    <a:gd name="T50" fmla="*/ 14 w 14"/>
                    <a:gd name="T51" fmla="*/ 0 h 20"/>
                    <a:gd name="T52" fmla="*/ 14 w 14"/>
                    <a:gd name="T53" fmla="*/ 0 h 20"/>
                    <a:gd name="T54" fmla="*/ 12 w 14"/>
                    <a:gd name="T55" fmla="*/ 2 h 20"/>
                    <a:gd name="T56" fmla="*/ 12 w 14"/>
                    <a:gd name="T57" fmla="*/ 2 h 20"/>
                    <a:gd name="T58" fmla="*/ 12 w 14"/>
                    <a:gd name="T59" fmla="*/ 4 h 20"/>
                    <a:gd name="T60" fmla="*/ 12 w 14"/>
                    <a:gd name="T61" fmla="*/ 4 h 20"/>
                    <a:gd name="T62" fmla="*/ 10 w 14"/>
                    <a:gd name="T63" fmla="*/ 4 h 20"/>
                    <a:gd name="T64" fmla="*/ 10 w 14"/>
                    <a:gd name="T65" fmla="*/ 4 h 20"/>
                    <a:gd name="T66" fmla="*/ 10 w 14"/>
                    <a:gd name="T67" fmla="*/ 4 h 20"/>
                    <a:gd name="T68" fmla="*/ 10 w 14"/>
                    <a:gd name="T69" fmla="*/ 4 h 20"/>
                    <a:gd name="T70" fmla="*/ 8 w 14"/>
                    <a:gd name="T71" fmla="*/ 4 h 20"/>
                    <a:gd name="T72" fmla="*/ 8 w 14"/>
                    <a:gd name="T73" fmla="*/ 4 h 20"/>
                    <a:gd name="T74" fmla="*/ 8 w 14"/>
                    <a:gd name="T75" fmla="*/ 4 h 20"/>
                    <a:gd name="T76" fmla="*/ 6 w 14"/>
                    <a:gd name="T77" fmla="*/ 6 h 20"/>
                    <a:gd name="T78" fmla="*/ 6 w 14"/>
                    <a:gd name="T79" fmla="*/ 6 h 20"/>
                    <a:gd name="T80" fmla="*/ 6 w 14"/>
                    <a:gd name="T81" fmla="*/ 8 h 20"/>
                    <a:gd name="T82" fmla="*/ 6 w 14"/>
                    <a:gd name="T83" fmla="*/ 12 h 20"/>
                    <a:gd name="T84" fmla="*/ 6 w 14"/>
                    <a:gd name="T85" fmla="*/ 12 h 20"/>
                    <a:gd name="T86" fmla="*/ 6 w 14"/>
                    <a:gd name="T87" fmla="*/ 12 h 20"/>
                    <a:gd name="T88" fmla="*/ 6 w 14"/>
                    <a:gd name="T89" fmla="*/ 14 h 20"/>
                    <a:gd name="T90" fmla="*/ 6 w 14"/>
                    <a:gd name="T91" fmla="*/ 14 h 20"/>
                    <a:gd name="T92" fmla="*/ 4 w 14"/>
                    <a:gd name="T93" fmla="*/ 14 h 20"/>
                    <a:gd name="T94" fmla="*/ 2 w 14"/>
                    <a:gd name="T95" fmla="*/ 16 h 20"/>
                    <a:gd name="T96" fmla="*/ 2 w 14"/>
                    <a:gd name="T97" fmla="*/ 16 h 20"/>
                    <a:gd name="T98" fmla="*/ 0 w 14"/>
                    <a:gd name="T99" fmla="*/ 16 h 20"/>
                    <a:gd name="T100" fmla="*/ 0 w 14"/>
                    <a:gd name="T101" fmla="*/ 16 h 20"/>
                    <a:gd name="T102" fmla="*/ 0 w 14"/>
                    <a:gd name="T103" fmla="*/ 16 h 20"/>
                    <a:gd name="T104" fmla="*/ 0 w 14"/>
                    <a:gd name="T105" fmla="*/ 16 h 20"/>
                    <a:gd name="T106" fmla="*/ 0 w 14"/>
                    <a:gd name="T107" fmla="*/ 18 h 20"/>
                    <a:gd name="T108" fmla="*/ 0 w 14"/>
                    <a:gd name="T109" fmla="*/ 18 h 20"/>
                    <a:gd name="T110" fmla="*/ 0 w 14"/>
                    <a:gd name="T111" fmla="*/ 18 h 2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4" h="20">
                      <a:moveTo>
                        <a:pt x="0" y="18"/>
                      </a:moveTo>
                      <a:lnTo>
                        <a:pt x="0" y="20"/>
                      </a:lnTo>
                      <a:lnTo>
                        <a:pt x="2" y="20"/>
                      </a:lnTo>
                      <a:lnTo>
                        <a:pt x="4" y="20"/>
                      </a:lnTo>
                      <a:lnTo>
                        <a:pt x="6" y="20"/>
                      </a:lnTo>
                      <a:lnTo>
                        <a:pt x="8" y="20"/>
                      </a:lnTo>
                      <a:lnTo>
                        <a:pt x="10" y="20"/>
                      </a:lnTo>
                      <a:lnTo>
                        <a:pt x="10" y="18"/>
                      </a:lnTo>
                      <a:lnTo>
                        <a:pt x="12" y="16"/>
                      </a:lnTo>
                      <a:lnTo>
                        <a:pt x="12" y="14"/>
                      </a:lnTo>
                      <a:lnTo>
                        <a:pt x="12" y="12"/>
                      </a:lnTo>
                      <a:lnTo>
                        <a:pt x="12" y="10"/>
                      </a:lnTo>
                      <a:lnTo>
                        <a:pt x="12" y="8"/>
                      </a:lnTo>
                      <a:lnTo>
                        <a:pt x="14" y="8"/>
                      </a:lnTo>
                      <a:lnTo>
                        <a:pt x="14" y="6"/>
                      </a:lnTo>
                      <a:lnTo>
                        <a:pt x="14" y="4"/>
                      </a:lnTo>
                      <a:lnTo>
                        <a:pt x="14" y="2"/>
                      </a:lnTo>
                      <a:lnTo>
                        <a:pt x="14" y="0"/>
                      </a:lnTo>
                      <a:lnTo>
                        <a:pt x="12" y="2"/>
                      </a:lnTo>
                      <a:lnTo>
                        <a:pt x="12" y="4"/>
                      </a:lnTo>
                      <a:lnTo>
                        <a:pt x="10" y="4"/>
                      </a:lnTo>
                      <a:lnTo>
                        <a:pt x="8" y="4"/>
                      </a:lnTo>
                      <a:lnTo>
                        <a:pt x="6" y="6"/>
                      </a:lnTo>
                      <a:lnTo>
                        <a:pt x="6" y="8"/>
                      </a:lnTo>
                      <a:lnTo>
                        <a:pt x="6" y="12"/>
                      </a:lnTo>
                      <a:lnTo>
                        <a:pt x="6" y="14"/>
                      </a:lnTo>
                      <a:lnTo>
                        <a:pt x="4" y="14"/>
                      </a:lnTo>
                      <a:lnTo>
                        <a:pt x="2" y="16"/>
                      </a:lnTo>
                      <a:lnTo>
                        <a:pt x="0" y="16"/>
                      </a:lnTo>
                      <a:lnTo>
                        <a:pt x="0" y="1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48" name="Freeform 40"/>
                <p:cNvSpPr>
                  <a:spLocks noChangeAspect="1"/>
                </p:cNvSpPr>
                <p:nvPr/>
              </p:nvSpPr>
              <p:spPr bwMode="gray">
                <a:xfrm>
                  <a:off x="1562" y="2055"/>
                  <a:ext cx="32" cy="16"/>
                </a:xfrm>
                <a:custGeom>
                  <a:avLst/>
                  <a:gdLst>
                    <a:gd name="T0" fmla="*/ 20 w 32"/>
                    <a:gd name="T1" fmla="*/ 4 h 16"/>
                    <a:gd name="T2" fmla="*/ 18 w 32"/>
                    <a:gd name="T3" fmla="*/ 4 h 16"/>
                    <a:gd name="T4" fmla="*/ 16 w 32"/>
                    <a:gd name="T5" fmla="*/ 4 h 16"/>
                    <a:gd name="T6" fmla="*/ 14 w 32"/>
                    <a:gd name="T7" fmla="*/ 4 h 16"/>
                    <a:gd name="T8" fmla="*/ 12 w 32"/>
                    <a:gd name="T9" fmla="*/ 2 h 16"/>
                    <a:gd name="T10" fmla="*/ 8 w 32"/>
                    <a:gd name="T11" fmla="*/ 2 h 16"/>
                    <a:gd name="T12" fmla="*/ 6 w 32"/>
                    <a:gd name="T13" fmla="*/ 0 h 16"/>
                    <a:gd name="T14" fmla="*/ 4 w 32"/>
                    <a:gd name="T15" fmla="*/ 0 h 16"/>
                    <a:gd name="T16" fmla="*/ 4 w 32"/>
                    <a:gd name="T17" fmla="*/ 0 h 16"/>
                    <a:gd name="T18" fmla="*/ 2 w 32"/>
                    <a:gd name="T19" fmla="*/ 2 h 16"/>
                    <a:gd name="T20" fmla="*/ 2 w 32"/>
                    <a:gd name="T21" fmla="*/ 2 h 16"/>
                    <a:gd name="T22" fmla="*/ 0 w 32"/>
                    <a:gd name="T23" fmla="*/ 4 h 16"/>
                    <a:gd name="T24" fmla="*/ 0 w 32"/>
                    <a:gd name="T25" fmla="*/ 6 h 16"/>
                    <a:gd name="T26" fmla="*/ 0 w 32"/>
                    <a:gd name="T27" fmla="*/ 8 h 16"/>
                    <a:gd name="T28" fmla="*/ 0 w 32"/>
                    <a:gd name="T29" fmla="*/ 10 h 16"/>
                    <a:gd name="T30" fmla="*/ 0 w 32"/>
                    <a:gd name="T31" fmla="*/ 12 h 16"/>
                    <a:gd name="T32" fmla="*/ 0 w 32"/>
                    <a:gd name="T33" fmla="*/ 12 h 16"/>
                    <a:gd name="T34" fmla="*/ 0 w 32"/>
                    <a:gd name="T35" fmla="*/ 12 h 16"/>
                    <a:gd name="T36" fmla="*/ 2 w 32"/>
                    <a:gd name="T37" fmla="*/ 14 h 16"/>
                    <a:gd name="T38" fmla="*/ 6 w 32"/>
                    <a:gd name="T39" fmla="*/ 14 h 16"/>
                    <a:gd name="T40" fmla="*/ 6 w 32"/>
                    <a:gd name="T41" fmla="*/ 14 h 16"/>
                    <a:gd name="T42" fmla="*/ 8 w 32"/>
                    <a:gd name="T43" fmla="*/ 14 h 16"/>
                    <a:gd name="T44" fmla="*/ 8 w 32"/>
                    <a:gd name="T45" fmla="*/ 16 h 16"/>
                    <a:gd name="T46" fmla="*/ 8 w 32"/>
                    <a:gd name="T47" fmla="*/ 16 h 16"/>
                    <a:gd name="T48" fmla="*/ 8 w 32"/>
                    <a:gd name="T49" fmla="*/ 16 h 16"/>
                    <a:gd name="T50" fmla="*/ 10 w 32"/>
                    <a:gd name="T51" fmla="*/ 14 h 16"/>
                    <a:gd name="T52" fmla="*/ 10 w 32"/>
                    <a:gd name="T53" fmla="*/ 14 h 16"/>
                    <a:gd name="T54" fmla="*/ 10 w 32"/>
                    <a:gd name="T55" fmla="*/ 14 h 16"/>
                    <a:gd name="T56" fmla="*/ 10 w 32"/>
                    <a:gd name="T57" fmla="*/ 14 h 16"/>
                    <a:gd name="T58" fmla="*/ 10 w 32"/>
                    <a:gd name="T59" fmla="*/ 14 h 16"/>
                    <a:gd name="T60" fmla="*/ 12 w 32"/>
                    <a:gd name="T61" fmla="*/ 14 h 16"/>
                    <a:gd name="T62" fmla="*/ 12 w 32"/>
                    <a:gd name="T63" fmla="*/ 14 h 16"/>
                    <a:gd name="T64" fmla="*/ 14 w 32"/>
                    <a:gd name="T65" fmla="*/ 14 h 16"/>
                    <a:gd name="T66" fmla="*/ 16 w 32"/>
                    <a:gd name="T67" fmla="*/ 14 h 16"/>
                    <a:gd name="T68" fmla="*/ 18 w 32"/>
                    <a:gd name="T69" fmla="*/ 14 h 16"/>
                    <a:gd name="T70" fmla="*/ 22 w 32"/>
                    <a:gd name="T71" fmla="*/ 14 h 16"/>
                    <a:gd name="T72" fmla="*/ 24 w 32"/>
                    <a:gd name="T73" fmla="*/ 12 h 16"/>
                    <a:gd name="T74" fmla="*/ 26 w 32"/>
                    <a:gd name="T75" fmla="*/ 12 h 16"/>
                    <a:gd name="T76" fmla="*/ 28 w 32"/>
                    <a:gd name="T77" fmla="*/ 10 h 16"/>
                    <a:gd name="T78" fmla="*/ 30 w 32"/>
                    <a:gd name="T79" fmla="*/ 10 h 16"/>
                    <a:gd name="T80" fmla="*/ 32 w 32"/>
                    <a:gd name="T81" fmla="*/ 8 h 16"/>
                    <a:gd name="T82" fmla="*/ 32 w 32"/>
                    <a:gd name="T83" fmla="*/ 8 h 16"/>
                    <a:gd name="T84" fmla="*/ 32 w 32"/>
                    <a:gd name="T85" fmla="*/ 6 h 16"/>
                    <a:gd name="T86" fmla="*/ 32 w 32"/>
                    <a:gd name="T87" fmla="*/ 4 h 16"/>
                    <a:gd name="T88" fmla="*/ 32 w 32"/>
                    <a:gd name="T89" fmla="*/ 4 h 16"/>
                    <a:gd name="T90" fmla="*/ 30 w 32"/>
                    <a:gd name="T91" fmla="*/ 4 h 16"/>
                    <a:gd name="T92" fmla="*/ 30 w 32"/>
                    <a:gd name="T93" fmla="*/ 4 h 16"/>
                    <a:gd name="T94" fmla="*/ 28 w 32"/>
                    <a:gd name="T95" fmla="*/ 4 h 16"/>
                    <a:gd name="T96" fmla="*/ 24 w 32"/>
                    <a:gd name="T97" fmla="*/ 4 h 16"/>
                    <a:gd name="T98" fmla="*/ 22 w 32"/>
                    <a:gd name="T99" fmla="*/ 4 h 16"/>
                    <a:gd name="T100" fmla="*/ 20 w 32"/>
                    <a:gd name="T101" fmla="*/ 4 h 16"/>
                    <a:gd name="T102" fmla="*/ 20 w 32"/>
                    <a:gd name="T103" fmla="*/ 4 h 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2" h="16">
                      <a:moveTo>
                        <a:pt x="20" y="4"/>
                      </a:moveTo>
                      <a:lnTo>
                        <a:pt x="18" y="4"/>
                      </a:lnTo>
                      <a:lnTo>
                        <a:pt x="16" y="4"/>
                      </a:lnTo>
                      <a:lnTo>
                        <a:pt x="14" y="4"/>
                      </a:lnTo>
                      <a:lnTo>
                        <a:pt x="12" y="2"/>
                      </a:lnTo>
                      <a:lnTo>
                        <a:pt x="8" y="2"/>
                      </a:lnTo>
                      <a:lnTo>
                        <a:pt x="6" y="0"/>
                      </a:lnTo>
                      <a:lnTo>
                        <a:pt x="4" y="0"/>
                      </a:lnTo>
                      <a:lnTo>
                        <a:pt x="2" y="2"/>
                      </a:lnTo>
                      <a:lnTo>
                        <a:pt x="0" y="4"/>
                      </a:lnTo>
                      <a:lnTo>
                        <a:pt x="0" y="6"/>
                      </a:lnTo>
                      <a:lnTo>
                        <a:pt x="0" y="8"/>
                      </a:lnTo>
                      <a:lnTo>
                        <a:pt x="0" y="10"/>
                      </a:lnTo>
                      <a:lnTo>
                        <a:pt x="0" y="12"/>
                      </a:lnTo>
                      <a:lnTo>
                        <a:pt x="2" y="14"/>
                      </a:lnTo>
                      <a:lnTo>
                        <a:pt x="6" y="14"/>
                      </a:lnTo>
                      <a:lnTo>
                        <a:pt x="8" y="14"/>
                      </a:lnTo>
                      <a:lnTo>
                        <a:pt x="8" y="16"/>
                      </a:lnTo>
                      <a:lnTo>
                        <a:pt x="10" y="14"/>
                      </a:lnTo>
                      <a:lnTo>
                        <a:pt x="12" y="14"/>
                      </a:lnTo>
                      <a:lnTo>
                        <a:pt x="14" y="14"/>
                      </a:lnTo>
                      <a:lnTo>
                        <a:pt x="16" y="14"/>
                      </a:lnTo>
                      <a:lnTo>
                        <a:pt x="18" y="14"/>
                      </a:lnTo>
                      <a:lnTo>
                        <a:pt x="22" y="14"/>
                      </a:lnTo>
                      <a:lnTo>
                        <a:pt x="24" y="12"/>
                      </a:lnTo>
                      <a:lnTo>
                        <a:pt x="26" y="12"/>
                      </a:lnTo>
                      <a:lnTo>
                        <a:pt x="28" y="10"/>
                      </a:lnTo>
                      <a:lnTo>
                        <a:pt x="30" y="10"/>
                      </a:lnTo>
                      <a:lnTo>
                        <a:pt x="32" y="8"/>
                      </a:lnTo>
                      <a:lnTo>
                        <a:pt x="32" y="6"/>
                      </a:lnTo>
                      <a:lnTo>
                        <a:pt x="32" y="4"/>
                      </a:lnTo>
                      <a:lnTo>
                        <a:pt x="30" y="4"/>
                      </a:lnTo>
                      <a:lnTo>
                        <a:pt x="28" y="4"/>
                      </a:lnTo>
                      <a:lnTo>
                        <a:pt x="24" y="4"/>
                      </a:lnTo>
                      <a:lnTo>
                        <a:pt x="22" y="4"/>
                      </a:lnTo>
                      <a:lnTo>
                        <a:pt x="20"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49" name="Freeform 41"/>
                <p:cNvSpPr>
                  <a:spLocks noChangeAspect="1"/>
                </p:cNvSpPr>
                <p:nvPr/>
              </p:nvSpPr>
              <p:spPr bwMode="gray">
                <a:xfrm>
                  <a:off x="1696" y="2295"/>
                  <a:ext cx="70" cy="80"/>
                </a:xfrm>
                <a:custGeom>
                  <a:avLst/>
                  <a:gdLst>
                    <a:gd name="T0" fmla="*/ 6 w 70"/>
                    <a:gd name="T1" fmla="*/ 20 h 80"/>
                    <a:gd name="T2" fmla="*/ 4 w 70"/>
                    <a:gd name="T3" fmla="*/ 22 h 80"/>
                    <a:gd name="T4" fmla="*/ 4 w 70"/>
                    <a:gd name="T5" fmla="*/ 30 h 80"/>
                    <a:gd name="T6" fmla="*/ 4 w 70"/>
                    <a:gd name="T7" fmla="*/ 32 h 80"/>
                    <a:gd name="T8" fmla="*/ 0 w 70"/>
                    <a:gd name="T9" fmla="*/ 38 h 80"/>
                    <a:gd name="T10" fmla="*/ 4 w 70"/>
                    <a:gd name="T11" fmla="*/ 42 h 80"/>
                    <a:gd name="T12" fmla="*/ 4 w 70"/>
                    <a:gd name="T13" fmla="*/ 46 h 80"/>
                    <a:gd name="T14" fmla="*/ 8 w 70"/>
                    <a:gd name="T15" fmla="*/ 52 h 80"/>
                    <a:gd name="T16" fmla="*/ 12 w 70"/>
                    <a:gd name="T17" fmla="*/ 50 h 80"/>
                    <a:gd name="T18" fmla="*/ 14 w 70"/>
                    <a:gd name="T19" fmla="*/ 50 h 80"/>
                    <a:gd name="T20" fmla="*/ 14 w 70"/>
                    <a:gd name="T21" fmla="*/ 54 h 80"/>
                    <a:gd name="T22" fmla="*/ 14 w 70"/>
                    <a:gd name="T23" fmla="*/ 62 h 80"/>
                    <a:gd name="T24" fmla="*/ 20 w 70"/>
                    <a:gd name="T25" fmla="*/ 70 h 80"/>
                    <a:gd name="T26" fmla="*/ 22 w 70"/>
                    <a:gd name="T27" fmla="*/ 76 h 80"/>
                    <a:gd name="T28" fmla="*/ 24 w 70"/>
                    <a:gd name="T29" fmla="*/ 78 h 80"/>
                    <a:gd name="T30" fmla="*/ 34 w 70"/>
                    <a:gd name="T31" fmla="*/ 80 h 80"/>
                    <a:gd name="T32" fmla="*/ 38 w 70"/>
                    <a:gd name="T33" fmla="*/ 78 h 80"/>
                    <a:gd name="T34" fmla="*/ 34 w 70"/>
                    <a:gd name="T35" fmla="*/ 74 h 80"/>
                    <a:gd name="T36" fmla="*/ 36 w 70"/>
                    <a:gd name="T37" fmla="*/ 68 h 80"/>
                    <a:gd name="T38" fmla="*/ 38 w 70"/>
                    <a:gd name="T39" fmla="*/ 68 h 80"/>
                    <a:gd name="T40" fmla="*/ 38 w 70"/>
                    <a:gd name="T41" fmla="*/ 70 h 80"/>
                    <a:gd name="T42" fmla="*/ 44 w 70"/>
                    <a:gd name="T43" fmla="*/ 70 h 80"/>
                    <a:gd name="T44" fmla="*/ 44 w 70"/>
                    <a:gd name="T45" fmla="*/ 70 h 80"/>
                    <a:gd name="T46" fmla="*/ 50 w 70"/>
                    <a:gd name="T47" fmla="*/ 66 h 80"/>
                    <a:gd name="T48" fmla="*/ 54 w 70"/>
                    <a:gd name="T49" fmla="*/ 68 h 80"/>
                    <a:gd name="T50" fmla="*/ 56 w 70"/>
                    <a:gd name="T51" fmla="*/ 70 h 80"/>
                    <a:gd name="T52" fmla="*/ 60 w 70"/>
                    <a:gd name="T53" fmla="*/ 72 h 80"/>
                    <a:gd name="T54" fmla="*/ 60 w 70"/>
                    <a:gd name="T55" fmla="*/ 70 h 80"/>
                    <a:gd name="T56" fmla="*/ 62 w 70"/>
                    <a:gd name="T57" fmla="*/ 64 h 80"/>
                    <a:gd name="T58" fmla="*/ 66 w 70"/>
                    <a:gd name="T59" fmla="*/ 62 h 80"/>
                    <a:gd name="T60" fmla="*/ 66 w 70"/>
                    <a:gd name="T61" fmla="*/ 56 h 80"/>
                    <a:gd name="T62" fmla="*/ 66 w 70"/>
                    <a:gd name="T63" fmla="*/ 52 h 80"/>
                    <a:gd name="T64" fmla="*/ 68 w 70"/>
                    <a:gd name="T65" fmla="*/ 52 h 80"/>
                    <a:gd name="T66" fmla="*/ 68 w 70"/>
                    <a:gd name="T67" fmla="*/ 46 h 80"/>
                    <a:gd name="T68" fmla="*/ 64 w 70"/>
                    <a:gd name="T69" fmla="*/ 42 h 80"/>
                    <a:gd name="T70" fmla="*/ 62 w 70"/>
                    <a:gd name="T71" fmla="*/ 36 h 80"/>
                    <a:gd name="T72" fmla="*/ 60 w 70"/>
                    <a:gd name="T73" fmla="*/ 24 h 80"/>
                    <a:gd name="T74" fmla="*/ 66 w 70"/>
                    <a:gd name="T75" fmla="*/ 16 h 80"/>
                    <a:gd name="T76" fmla="*/ 68 w 70"/>
                    <a:gd name="T77" fmla="*/ 12 h 80"/>
                    <a:gd name="T78" fmla="*/ 70 w 70"/>
                    <a:gd name="T79" fmla="*/ 6 h 80"/>
                    <a:gd name="T80" fmla="*/ 70 w 70"/>
                    <a:gd name="T81" fmla="*/ 4 h 80"/>
                    <a:gd name="T82" fmla="*/ 68 w 70"/>
                    <a:gd name="T83" fmla="*/ 2 h 80"/>
                    <a:gd name="T84" fmla="*/ 56 w 70"/>
                    <a:gd name="T85" fmla="*/ 0 h 80"/>
                    <a:gd name="T86" fmla="*/ 52 w 70"/>
                    <a:gd name="T87" fmla="*/ 0 h 80"/>
                    <a:gd name="T88" fmla="*/ 50 w 70"/>
                    <a:gd name="T89" fmla="*/ 2 h 80"/>
                    <a:gd name="T90" fmla="*/ 46 w 70"/>
                    <a:gd name="T91" fmla="*/ 2 h 80"/>
                    <a:gd name="T92" fmla="*/ 40 w 70"/>
                    <a:gd name="T93" fmla="*/ 2 h 80"/>
                    <a:gd name="T94" fmla="*/ 40 w 70"/>
                    <a:gd name="T95" fmla="*/ 2 h 80"/>
                    <a:gd name="T96" fmla="*/ 38 w 70"/>
                    <a:gd name="T97" fmla="*/ 6 h 80"/>
                    <a:gd name="T98" fmla="*/ 32 w 70"/>
                    <a:gd name="T99" fmla="*/ 2 h 80"/>
                    <a:gd name="T100" fmla="*/ 26 w 70"/>
                    <a:gd name="T101" fmla="*/ 0 h 80"/>
                    <a:gd name="T102" fmla="*/ 24 w 70"/>
                    <a:gd name="T103" fmla="*/ 0 h 80"/>
                    <a:gd name="T104" fmla="*/ 18 w 70"/>
                    <a:gd name="T105" fmla="*/ 2 h 80"/>
                    <a:gd name="T106" fmla="*/ 18 w 70"/>
                    <a:gd name="T107" fmla="*/ 2 h 80"/>
                    <a:gd name="T108" fmla="*/ 14 w 70"/>
                    <a:gd name="T109" fmla="*/ 6 h 80"/>
                    <a:gd name="T110" fmla="*/ 16 w 70"/>
                    <a:gd name="T111" fmla="*/ 12 h 80"/>
                    <a:gd name="T112" fmla="*/ 16 w 70"/>
                    <a:gd name="T113" fmla="*/ 18 h 8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70" h="80">
                      <a:moveTo>
                        <a:pt x="16" y="18"/>
                      </a:moveTo>
                      <a:lnTo>
                        <a:pt x="12" y="18"/>
                      </a:lnTo>
                      <a:lnTo>
                        <a:pt x="8" y="18"/>
                      </a:lnTo>
                      <a:lnTo>
                        <a:pt x="6" y="20"/>
                      </a:lnTo>
                      <a:lnTo>
                        <a:pt x="4" y="20"/>
                      </a:lnTo>
                      <a:lnTo>
                        <a:pt x="4" y="22"/>
                      </a:lnTo>
                      <a:lnTo>
                        <a:pt x="2" y="24"/>
                      </a:lnTo>
                      <a:lnTo>
                        <a:pt x="4" y="28"/>
                      </a:lnTo>
                      <a:lnTo>
                        <a:pt x="4" y="30"/>
                      </a:lnTo>
                      <a:lnTo>
                        <a:pt x="4" y="32"/>
                      </a:lnTo>
                      <a:lnTo>
                        <a:pt x="2" y="32"/>
                      </a:lnTo>
                      <a:lnTo>
                        <a:pt x="0" y="34"/>
                      </a:lnTo>
                      <a:lnTo>
                        <a:pt x="0" y="36"/>
                      </a:lnTo>
                      <a:lnTo>
                        <a:pt x="0" y="38"/>
                      </a:lnTo>
                      <a:lnTo>
                        <a:pt x="0" y="40"/>
                      </a:lnTo>
                      <a:lnTo>
                        <a:pt x="2" y="42"/>
                      </a:lnTo>
                      <a:lnTo>
                        <a:pt x="4" y="42"/>
                      </a:lnTo>
                      <a:lnTo>
                        <a:pt x="4" y="44"/>
                      </a:lnTo>
                      <a:lnTo>
                        <a:pt x="4" y="46"/>
                      </a:lnTo>
                      <a:lnTo>
                        <a:pt x="6" y="48"/>
                      </a:lnTo>
                      <a:lnTo>
                        <a:pt x="8" y="50"/>
                      </a:lnTo>
                      <a:lnTo>
                        <a:pt x="8" y="52"/>
                      </a:lnTo>
                      <a:lnTo>
                        <a:pt x="10" y="52"/>
                      </a:lnTo>
                      <a:lnTo>
                        <a:pt x="12" y="50"/>
                      </a:lnTo>
                      <a:lnTo>
                        <a:pt x="14" y="48"/>
                      </a:lnTo>
                      <a:lnTo>
                        <a:pt x="14" y="50"/>
                      </a:lnTo>
                      <a:lnTo>
                        <a:pt x="14" y="52"/>
                      </a:lnTo>
                      <a:lnTo>
                        <a:pt x="14" y="54"/>
                      </a:lnTo>
                      <a:lnTo>
                        <a:pt x="14" y="56"/>
                      </a:lnTo>
                      <a:lnTo>
                        <a:pt x="14" y="58"/>
                      </a:lnTo>
                      <a:lnTo>
                        <a:pt x="14" y="60"/>
                      </a:lnTo>
                      <a:lnTo>
                        <a:pt x="14" y="62"/>
                      </a:lnTo>
                      <a:lnTo>
                        <a:pt x="16" y="64"/>
                      </a:lnTo>
                      <a:lnTo>
                        <a:pt x="18" y="66"/>
                      </a:lnTo>
                      <a:lnTo>
                        <a:pt x="18" y="68"/>
                      </a:lnTo>
                      <a:lnTo>
                        <a:pt x="20" y="70"/>
                      </a:lnTo>
                      <a:lnTo>
                        <a:pt x="20" y="72"/>
                      </a:lnTo>
                      <a:lnTo>
                        <a:pt x="22" y="74"/>
                      </a:lnTo>
                      <a:lnTo>
                        <a:pt x="22" y="76"/>
                      </a:lnTo>
                      <a:lnTo>
                        <a:pt x="24" y="76"/>
                      </a:lnTo>
                      <a:lnTo>
                        <a:pt x="24" y="78"/>
                      </a:lnTo>
                      <a:lnTo>
                        <a:pt x="26" y="78"/>
                      </a:lnTo>
                      <a:lnTo>
                        <a:pt x="28" y="78"/>
                      </a:lnTo>
                      <a:lnTo>
                        <a:pt x="32" y="78"/>
                      </a:lnTo>
                      <a:lnTo>
                        <a:pt x="34" y="80"/>
                      </a:lnTo>
                      <a:lnTo>
                        <a:pt x="36" y="80"/>
                      </a:lnTo>
                      <a:lnTo>
                        <a:pt x="38" y="80"/>
                      </a:lnTo>
                      <a:lnTo>
                        <a:pt x="38" y="78"/>
                      </a:lnTo>
                      <a:lnTo>
                        <a:pt x="36" y="76"/>
                      </a:lnTo>
                      <a:lnTo>
                        <a:pt x="34" y="74"/>
                      </a:lnTo>
                      <a:lnTo>
                        <a:pt x="34" y="72"/>
                      </a:lnTo>
                      <a:lnTo>
                        <a:pt x="34" y="70"/>
                      </a:lnTo>
                      <a:lnTo>
                        <a:pt x="36" y="68"/>
                      </a:lnTo>
                      <a:lnTo>
                        <a:pt x="36" y="66"/>
                      </a:lnTo>
                      <a:lnTo>
                        <a:pt x="38" y="66"/>
                      </a:lnTo>
                      <a:lnTo>
                        <a:pt x="38" y="68"/>
                      </a:lnTo>
                      <a:lnTo>
                        <a:pt x="38" y="70"/>
                      </a:lnTo>
                      <a:lnTo>
                        <a:pt x="40" y="70"/>
                      </a:lnTo>
                      <a:lnTo>
                        <a:pt x="42" y="70"/>
                      </a:lnTo>
                      <a:lnTo>
                        <a:pt x="44" y="70"/>
                      </a:lnTo>
                      <a:lnTo>
                        <a:pt x="46" y="68"/>
                      </a:lnTo>
                      <a:lnTo>
                        <a:pt x="48" y="66"/>
                      </a:lnTo>
                      <a:lnTo>
                        <a:pt x="50" y="66"/>
                      </a:lnTo>
                      <a:lnTo>
                        <a:pt x="52" y="66"/>
                      </a:lnTo>
                      <a:lnTo>
                        <a:pt x="54" y="68"/>
                      </a:lnTo>
                      <a:lnTo>
                        <a:pt x="54" y="70"/>
                      </a:lnTo>
                      <a:lnTo>
                        <a:pt x="56" y="70"/>
                      </a:lnTo>
                      <a:lnTo>
                        <a:pt x="58" y="70"/>
                      </a:lnTo>
                      <a:lnTo>
                        <a:pt x="60" y="70"/>
                      </a:lnTo>
                      <a:lnTo>
                        <a:pt x="60" y="72"/>
                      </a:lnTo>
                      <a:lnTo>
                        <a:pt x="60" y="70"/>
                      </a:lnTo>
                      <a:lnTo>
                        <a:pt x="60" y="68"/>
                      </a:lnTo>
                      <a:lnTo>
                        <a:pt x="62" y="66"/>
                      </a:lnTo>
                      <a:lnTo>
                        <a:pt x="62" y="64"/>
                      </a:lnTo>
                      <a:lnTo>
                        <a:pt x="64" y="64"/>
                      </a:lnTo>
                      <a:lnTo>
                        <a:pt x="66" y="62"/>
                      </a:lnTo>
                      <a:lnTo>
                        <a:pt x="66" y="58"/>
                      </a:lnTo>
                      <a:lnTo>
                        <a:pt x="66" y="56"/>
                      </a:lnTo>
                      <a:lnTo>
                        <a:pt x="66" y="54"/>
                      </a:lnTo>
                      <a:lnTo>
                        <a:pt x="66" y="52"/>
                      </a:lnTo>
                      <a:lnTo>
                        <a:pt x="68" y="52"/>
                      </a:lnTo>
                      <a:lnTo>
                        <a:pt x="68" y="50"/>
                      </a:lnTo>
                      <a:lnTo>
                        <a:pt x="70" y="48"/>
                      </a:lnTo>
                      <a:lnTo>
                        <a:pt x="68" y="46"/>
                      </a:lnTo>
                      <a:lnTo>
                        <a:pt x="68" y="44"/>
                      </a:lnTo>
                      <a:lnTo>
                        <a:pt x="66" y="44"/>
                      </a:lnTo>
                      <a:lnTo>
                        <a:pt x="66" y="42"/>
                      </a:lnTo>
                      <a:lnTo>
                        <a:pt x="64" y="42"/>
                      </a:lnTo>
                      <a:lnTo>
                        <a:pt x="64" y="40"/>
                      </a:lnTo>
                      <a:lnTo>
                        <a:pt x="62" y="38"/>
                      </a:lnTo>
                      <a:lnTo>
                        <a:pt x="62" y="36"/>
                      </a:lnTo>
                      <a:lnTo>
                        <a:pt x="62" y="32"/>
                      </a:lnTo>
                      <a:lnTo>
                        <a:pt x="60" y="30"/>
                      </a:lnTo>
                      <a:lnTo>
                        <a:pt x="60" y="26"/>
                      </a:lnTo>
                      <a:lnTo>
                        <a:pt x="60" y="24"/>
                      </a:lnTo>
                      <a:lnTo>
                        <a:pt x="60" y="22"/>
                      </a:lnTo>
                      <a:lnTo>
                        <a:pt x="62" y="20"/>
                      </a:lnTo>
                      <a:lnTo>
                        <a:pt x="64" y="18"/>
                      </a:lnTo>
                      <a:lnTo>
                        <a:pt x="66" y="16"/>
                      </a:lnTo>
                      <a:lnTo>
                        <a:pt x="66" y="14"/>
                      </a:lnTo>
                      <a:lnTo>
                        <a:pt x="68" y="12"/>
                      </a:lnTo>
                      <a:lnTo>
                        <a:pt x="70" y="10"/>
                      </a:lnTo>
                      <a:lnTo>
                        <a:pt x="70" y="8"/>
                      </a:lnTo>
                      <a:lnTo>
                        <a:pt x="70" y="6"/>
                      </a:lnTo>
                      <a:lnTo>
                        <a:pt x="70" y="4"/>
                      </a:lnTo>
                      <a:lnTo>
                        <a:pt x="70" y="2"/>
                      </a:lnTo>
                      <a:lnTo>
                        <a:pt x="68" y="2"/>
                      </a:lnTo>
                      <a:lnTo>
                        <a:pt x="66" y="2"/>
                      </a:lnTo>
                      <a:lnTo>
                        <a:pt x="64" y="0"/>
                      </a:lnTo>
                      <a:lnTo>
                        <a:pt x="60" y="0"/>
                      </a:lnTo>
                      <a:lnTo>
                        <a:pt x="56" y="0"/>
                      </a:lnTo>
                      <a:lnTo>
                        <a:pt x="54" y="0"/>
                      </a:lnTo>
                      <a:lnTo>
                        <a:pt x="52" y="0"/>
                      </a:lnTo>
                      <a:lnTo>
                        <a:pt x="50" y="0"/>
                      </a:lnTo>
                      <a:lnTo>
                        <a:pt x="50" y="2"/>
                      </a:lnTo>
                      <a:lnTo>
                        <a:pt x="50" y="4"/>
                      </a:lnTo>
                      <a:lnTo>
                        <a:pt x="48" y="2"/>
                      </a:lnTo>
                      <a:lnTo>
                        <a:pt x="46" y="2"/>
                      </a:lnTo>
                      <a:lnTo>
                        <a:pt x="42" y="2"/>
                      </a:lnTo>
                      <a:lnTo>
                        <a:pt x="40" y="2"/>
                      </a:lnTo>
                      <a:lnTo>
                        <a:pt x="40" y="4"/>
                      </a:lnTo>
                      <a:lnTo>
                        <a:pt x="38" y="4"/>
                      </a:lnTo>
                      <a:lnTo>
                        <a:pt x="38" y="6"/>
                      </a:lnTo>
                      <a:lnTo>
                        <a:pt x="36" y="4"/>
                      </a:lnTo>
                      <a:lnTo>
                        <a:pt x="34" y="4"/>
                      </a:lnTo>
                      <a:lnTo>
                        <a:pt x="32" y="2"/>
                      </a:lnTo>
                      <a:lnTo>
                        <a:pt x="30" y="2"/>
                      </a:lnTo>
                      <a:lnTo>
                        <a:pt x="28" y="2"/>
                      </a:lnTo>
                      <a:lnTo>
                        <a:pt x="26" y="0"/>
                      </a:lnTo>
                      <a:lnTo>
                        <a:pt x="24" y="0"/>
                      </a:lnTo>
                      <a:lnTo>
                        <a:pt x="22" y="0"/>
                      </a:lnTo>
                      <a:lnTo>
                        <a:pt x="20" y="2"/>
                      </a:lnTo>
                      <a:lnTo>
                        <a:pt x="18" y="2"/>
                      </a:lnTo>
                      <a:lnTo>
                        <a:pt x="18" y="4"/>
                      </a:lnTo>
                      <a:lnTo>
                        <a:pt x="16" y="4"/>
                      </a:lnTo>
                      <a:lnTo>
                        <a:pt x="16" y="6"/>
                      </a:lnTo>
                      <a:lnTo>
                        <a:pt x="14" y="6"/>
                      </a:lnTo>
                      <a:lnTo>
                        <a:pt x="14" y="8"/>
                      </a:lnTo>
                      <a:lnTo>
                        <a:pt x="14" y="10"/>
                      </a:lnTo>
                      <a:lnTo>
                        <a:pt x="16" y="12"/>
                      </a:lnTo>
                      <a:lnTo>
                        <a:pt x="16" y="14"/>
                      </a:lnTo>
                      <a:lnTo>
                        <a:pt x="18" y="16"/>
                      </a:lnTo>
                      <a:lnTo>
                        <a:pt x="16" y="1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50" name="Freeform 42"/>
                <p:cNvSpPr>
                  <a:spLocks noChangeAspect="1"/>
                </p:cNvSpPr>
                <p:nvPr/>
              </p:nvSpPr>
              <p:spPr bwMode="gray">
                <a:xfrm>
                  <a:off x="1498" y="2177"/>
                  <a:ext cx="8" cy="10"/>
                </a:xfrm>
                <a:custGeom>
                  <a:avLst/>
                  <a:gdLst>
                    <a:gd name="T0" fmla="*/ 6 w 8"/>
                    <a:gd name="T1" fmla="*/ 10 h 10"/>
                    <a:gd name="T2" fmla="*/ 6 w 8"/>
                    <a:gd name="T3" fmla="*/ 10 h 10"/>
                    <a:gd name="T4" fmla="*/ 8 w 8"/>
                    <a:gd name="T5" fmla="*/ 8 h 10"/>
                    <a:gd name="T6" fmla="*/ 8 w 8"/>
                    <a:gd name="T7" fmla="*/ 6 h 10"/>
                    <a:gd name="T8" fmla="*/ 8 w 8"/>
                    <a:gd name="T9" fmla="*/ 6 h 10"/>
                    <a:gd name="T10" fmla="*/ 8 w 8"/>
                    <a:gd name="T11" fmla="*/ 4 h 10"/>
                    <a:gd name="T12" fmla="*/ 6 w 8"/>
                    <a:gd name="T13" fmla="*/ 2 h 10"/>
                    <a:gd name="T14" fmla="*/ 6 w 8"/>
                    <a:gd name="T15" fmla="*/ 0 h 10"/>
                    <a:gd name="T16" fmla="*/ 4 w 8"/>
                    <a:gd name="T17" fmla="*/ 0 h 10"/>
                    <a:gd name="T18" fmla="*/ 2 w 8"/>
                    <a:gd name="T19" fmla="*/ 0 h 10"/>
                    <a:gd name="T20" fmla="*/ 2 w 8"/>
                    <a:gd name="T21" fmla="*/ 0 h 10"/>
                    <a:gd name="T22" fmla="*/ 0 w 8"/>
                    <a:gd name="T23" fmla="*/ 0 h 10"/>
                    <a:gd name="T24" fmla="*/ 0 w 8"/>
                    <a:gd name="T25" fmla="*/ 0 h 10"/>
                    <a:gd name="T26" fmla="*/ 0 w 8"/>
                    <a:gd name="T27" fmla="*/ 2 h 10"/>
                    <a:gd name="T28" fmla="*/ 0 w 8"/>
                    <a:gd name="T29" fmla="*/ 4 h 10"/>
                    <a:gd name="T30" fmla="*/ 0 w 8"/>
                    <a:gd name="T31" fmla="*/ 4 h 10"/>
                    <a:gd name="T32" fmla="*/ 0 w 8"/>
                    <a:gd name="T33" fmla="*/ 6 h 10"/>
                    <a:gd name="T34" fmla="*/ 0 w 8"/>
                    <a:gd name="T35" fmla="*/ 8 h 10"/>
                    <a:gd name="T36" fmla="*/ 0 w 8"/>
                    <a:gd name="T37" fmla="*/ 8 h 10"/>
                    <a:gd name="T38" fmla="*/ 0 w 8"/>
                    <a:gd name="T39" fmla="*/ 10 h 10"/>
                    <a:gd name="T40" fmla="*/ 0 w 8"/>
                    <a:gd name="T41" fmla="*/ 10 h 10"/>
                    <a:gd name="T42" fmla="*/ 0 w 8"/>
                    <a:gd name="T43" fmla="*/ 10 h 10"/>
                    <a:gd name="T44" fmla="*/ 6 w 8"/>
                    <a:gd name="T45" fmla="*/ 10 h 10"/>
                    <a:gd name="T46" fmla="*/ 6 w 8"/>
                    <a:gd name="T47" fmla="*/ 10 h 10"/>
                    <a:gd name="T48" fmla="*/ 6 w 8"/>
                    <a:gd name="T49" fmla="*/ 10 h 1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8" h="10">
                      <a:moveTo>
                        <a:pt x="6" y="10"/>
                      </a:moveTo>
                      <a:lnTo>
                        <a:pt x="6" y="10"/>
                      </a:lnTo>
                      <a:lnTo>
                        <a:pt x="8" y="8"/>
                      </a:lnTo>
                      <a:lnTo>
                        <a:pt x="8" y="6"/>
                      </a:lnTo>
                      <a:lnTo>
                        <a:pt x="8" y="4"/>
                      </a:lnTo>
                      <a:lnTo>
                        <a:pt x="6" y="2"/>
                      </a:lnTo>
                      <a:lnTo>
                        <a:pt x="6" y="0"/>
                      </a:lnTo>
                      <a:lnTo>
                        <a:pt x="4" y="0"/>
                      </a:lnTo>
                      <a:lnTo>
                        <a:pt x="2" y="0"/>
                      </a:lnTo>
                      <a:lnTo>
                        <a:pt x="0" y="0"/>
                      </a:lnTo>
                      <a:lnTo>
                        <a:pt x="0" y="2"/>
                      </a:lnTo>
                      <a:lnTo>
                        <a:pt x="0" y="4"/>
                      </a:lnTo>
                      <a:lnTo>
                        <a:pt x="0" y="6"/>
                      </a:lnTo>
                      <a:lnTo>
                        <a:pt x="0" y="8"/>
                      </a:lnTo>
                      <a:lnTo>
                        <a:pt x="0" y="10"/>
                      </a:lnTo>
                      <a:lnTo>
                        <a:pt x="6" y="1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51" name="Freeform 43"/>
                <p:cNvSpPr>
                  <a:spLocks noChangeAspect="1"/>
                </p:cNvSpPr>
                <p:nvPr/>
              </p:nvSpPr>
              <p:spPr bwMode="gray">
                <a:xfrm>
                  <a:off x="1820" y="2413"/>
                  <a:ext cx="38" cy="32"/>
                </a:xfrm>
                <a:custGeom>
                  <a:avLst/>
                  <a:gdLst>
                    <a:gd name="T0" fmla="*/ 16 w 38"/>
                    <a:gd name="T1" fmla="*/ 2 h 32"/>
                    <a:gd name="T2" fmla="*/ 14 w 38"/>
                    <a:gd name="T3" fmla="*/ 2 h 32"/>
                    <a:gd name="T4" fmla="*/ 10 w 38"/>
                    <a:gd name="T5" fmla="*/ 0 h 32"/>
                    <a:gd name="T6" fmla="*/ 4 w 38"/>
                    <a:gd name="T7" fmla="*/ 0 h 32"/>
                    <a:gd name="T8" fmla="*/ 2 w 38"/>
                    <a:gd name="T9" fmla="*/ 0 h 32"/>
                    <a:gd name="T10" fmla="*/ 2 w 38"/>
                    <a:gd name="T11" fmla="*/ 4 h 32"/>
                    <a:gd name="T12" fmla="*/ 2 w 38"/>
                    <a:gd name="T13" fmla="*/ 6 h 32"/>
                    <a:gd name="T14" fmla="*/ 2 w 38"/>
                    <a:gd name="T15" fmla="*/ 8 h 32"/>
                    <a:gd name="T16" fmla="*/ 2 w 38"/>
                    <a:gd name="T17" fmla="*/ 8 h 32"/>
                    <a:gd name="T18" fmla="*/ 0 w 38"/>
                    <a:gd name="T19" fmla="*/ 10 h 32"/>
                    <a:gd name="T20" fmla="*/ 0 w 38"/>
                    <a:gd name="T21" fmla="*/ 10 h 32"/>
                    <a:gd name="T22" fmla="*/ 0 w 38"/>
                    <a:gd name="T23" fmla="*/ 12 h 32"/>
                    <a:gd name="T24" fmla="*/ 0 w 38"/>
                    <a:gd name="T25" fmla="*/ 14 h 32"/>
                    <a:gd name="T26" fmla="*/ 0 w 38"/>
                    <a:gd name="T27" fmla="*/ 14 h 32"/>
                    <a:gd name="T28" fmla="*/ 0 w 38"/>
                    <a:gd name="T29" fmla="*/ 16 h 32"/>
                    <a:gd name="T30" fmla="*/ 2 w 38"/>
                    <a:gd name="T31" fmla="*/ 16 h 32"/>
                    <a:gd name="T32" fmla="*/ 4 w 38"/>
                    <a:gd name="T33" fmla="*/ 18 h 32"/>
                    <a:gd name="T34" fmla="*/ 4 w 38"/>
                    <a:gd name="T35" fmla="*/ 18 h 32"/>
                    <a:gd name="T36" fmla="*/ 2 w 38"/>
                    <a:gd name="T37" fmla="*/ 20 h 32"/>
                    <a:gd name="T38" fmla="*/ 0 w 38"/>
                    <a:gd name="T39" fmla="*/ 20 h 32"/>
                    <a:gd name="T40" fmla="*/ 0 w 38"/>
                    <a:gd name="T41" fmla="*/ 20 h 32"/>
                    <a:gd name="T42" fmla="*/ 0 w 38"/>
                    <a:gd name="T43" fmla="*/ 22 h 32"/>
                    <a:gd name="T44" fmla="*/ 2 w 38"/>
                    <a:gd name="T45" fmla="*/ 24 h 32"/>
                    <a:gd name="T46" fmla="*/ 4 w 38"/>
                    <a:gd name="T47" fmla="*/ 30 h 32"/>
                    <a:gd name="T48" fmla="*/ 6 w 38"/>
                    <a:gd name="T49" fmla="*/ 30 h 32"/>
                    <a:gd name="T50" fmla="*/ 10 w 38"/>
                    <a:gd name="T51" fmla="*/ 32 h 32"/>
                    <a:gd name="T52" fmla="*/ 14 w 38"/>
                    <a:gd name="T53" fmla="*/ 30 h 32"/>
                    <a:gd name="T54" fmla="*/ 16 w 38"/>
                    <a:gd name="T55" fmla="*/ 30 h 32"/>
                    <a:gd name="T56" fmla="*/ 18 w 38"/>
                    <a:gd name="T57" fmla="*/ 30 h 32"/>
                    <a:gd name="T58" fmla="*/ 18 w 38"/>
                    <a:gd name="T59" fmla="*/ 28 h 32"/>
                    <a:gd name="T60" fmla="*/ 18 w 38"/>
                    <a:gd name="T61" fmla="*/ 28 h 32"/>
                    <a:gd name="T62" fmla="*/ 20 w 38"/>
                    <a:gd name="T63" fmla="*/ 28 h 32"/>
                    <a:gd name="T64" fmla="*/ 24 w 38"/>
                    <a:gd name="T65" fmla="*/ 28 h 32"/>
                    <a:gd name="T66" fmla="*/ 28 w 38"/>
                    <a:gd name="T67" fmla="*/ 28 h 32"/>
                    <a:gd name="T68" fmla="*/ 32 w 38"/>
                    <a:gd name="T69" fmla="*/ 24 h 32"/>
                    <a:gd name="T70" fmla="*/ 34 w 38"/>
                    <a:gd name="T71" fmla="*/ 22 h 32"/>
                    <a:gd name="T72" fmla="*/ 34 w 38"/>
                    <a:gd name="T73" fmla="*/ 20 h 32"/>
                    <a:gd name="T74" fmla="*/ 36 w 38"/>
                    <a:gd name="T75" fmla="*/ 16 h 32"/>
                    <a:gd name="T76" fmla="*/ 36 w 38"/>
                    <a:gd name="T77" fmla="*/ 12 h 32"/>
                    <a:gd name="T78" fmla="*/ 36 w 38"/>
                    <a:gd name="T79" fmla="*/ 12 h 32"/>
                    <a:gd name="T80" fmla="*/ 36 w 38"/>
                    <a:gd name="T81" fmla="*/ 12 h 32"/>
                    <a:gd name="T82" fmla="*/ 36 w 38"/>
                    <a:gd name="T83" fmla="*/ 10 h 32"/>
                    <a:gd name="T84" fmla="*/ 38 w 38"/>
                    <a:gd name="T85" fmla="*/ 8 h 32"/>
                    <a:gd name="T86" fmla="*/ 38 w 38"/>
                    <a:gd name="T87" fmla="*/ 4 h 32"/>
                    <a:gd name="T88" fmla="*/ 38 w 38"/>
                    <a:gd name="T89" fmla="*/ 0 h 32"/>
                    <a:gd name="T90" fmla="*/ 36 w 38"/>
                    <a:gd name="T91" fmla="*/ 0 h 32"/>
                    <a:gd name="T92" fmla="*/ 30 w 38"/>
                    <a:gd name="T93" fmla="*/ 0 h 32"/>
                    <a:gd name="T94" fmla="*/ 26 w 38"/>
                    <a:gd name="T95" fmla="*/ 0 h 32"/>
                    <a:gd name="T96" fmla="*/ 26 w 38"/>
                    <a:gd name="T97" fmla="*/ 0 h 32"/>
                    <a:gd name="T98" fmla="*/ 24 w 38"/>
                    <a:gd name="T99" fmla="*/ 2 h 32"/>
                    <a:gd name="T100" fmla="*/ 20 w 38"/>
                    <a:gd name="T101" fmla="*/ 2 h 32"/>
                    <a:gd name="T102" fmla="*/ 18 w 38"/>
                    <a:gd name="T103" fmla="*/ 2 h 3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8" h="32">
                      <a:moveTo>
                        <a:pt x="18" y="2"/>
                      </a:moveTo>
                      <a:lnTo>
                        <a:pt x="16" y="2"/>
                      </a:lnTo>
                      <a:lnTo>
                        <a:pt x="14" y="2"/>
                      </a:lnTo>
                      <a:lnTo>
                        <a:pt x="12" y="0"/>
                      </a:lnTo>
                      <a:lnTo>
                        <a:pt x="10" y="0"/>
                      </a:lnTo>
                      <a:lnTo>
                        <a:pt x="6" y="0"/>
                      </a:lnTo>
                      <a:lnTo>
                        <a:pt x="4" y="0"/>
                      </a:lnTo>
                      <a:lnTo>
                        <a:pt x="2" y="0"/>
                      </a:lnTo>
                      <a:lnTo>
                        <a:pt x="2" y="2"/>
                      </a:lnTo>
                      <a:lnTo>
                        <a:pt x="2" y="4"/>
                      </a:lnTo>
                      <a:lnTo>
                        <a:pt x="2" y="6"/>
                      </a:lnTo>
                      <a:lnTo>
                        <a:pt x="2" y="8"/>
                      </a:lnTo>
                      <a:lnTo>
                        <a:pt x="4" y="8"/>
                      </a:lnTo>
                      <a:lnTo>
                        <a:pt x="2" y="8"/>
                      </a:lnTo>
                      <a:lnTo>
                        <a:pt x="0" y="10"/>
                      </a:lnTo>
                      <a:lnTo>
                        <a:pt x="0" y="12"/>
                      </a:lnTo>
                      <a:lnTo>
                        <a:pt x="0" y="14"/>
                      </a:lnTo>
                      <a:lnTo>
                        <a:pt x="0" y="16"/>
                      </a:lnTo>
                      <a:lnTo>
                        <a:pt x="2" y="16"/>
                      </a:lnTo>
                      <a:lnTo>
                        <a:pt x="4" y="16"/>
                      </a:lnTo>
                      <a:lnTo>
                        <a:pt x="4" y="18"/>
                      </a:lnTo>
                      <a:lnTo>
                        <a:pt x="2" y="20"/>
                      </a:lnTo>
                      <a:lnTo>
                        <a:pt x="0" y="20"/>
                      </a:lnTo>
                      <a:lnTo>
                        <a:pt x="0" y="22"/>
                      </a:lnTo>
                      <a:lnTo>
                        <a:pt x="2" y="24"/>
                      </a:lnTo>
                      <a:lnTo>
                        <a:pt x="2" y="28"/>
                      </a:lnTo>
                      <a:lnTo>
                        <a:pt x="4" y="30"/>
                      </a:lnTo>
                      <a:lnTo>
                        <a:pt x="6" y="30"/>
                      </a:lnTo>
                      <a:lnTo>
                        <a:pt x="8" y="32"/>
                      </a:lnTo>
                      <a:lnTo>
                        <a:pt x="10" y="32"/>
                      </a:lnTo>
                      <a:lnTo>
                        <a:pt x="14" y="30"/>
                      </a:lnTo>
                      <a:lnTo>
                        <a:pt x="16" y="30"/>
                      </a:lnTo>
                      <a:lnTo>
                        <a:pt x="18" y="30"/>
                      </a:lnTo>
                      <a:lnTo>
                        <a:pt x="18" y="28"/>
                      </a:lnTo>
                      <a:lnTo>
                        <a:pt x="20" y="28"/>
                      </a:lnTo>
                      <a:lnTo>
                        <a:pt x="24" y="28"/>
                      </a:lnTo>
                      <a:lnTo>
                        <a:pt x="26" y="28"/>
                      </a:lnTo>
                      <a:lnTo>
                        <a:pt x="28" y="28"/>
                      </a:lnTo>
                      <a:lnTo>
                        <a:pt x="30" y="26"/>
                      </a:lnTo>
                      <a:lnTo>
                        <a:pt x="32" y="24"/>
                      </a:lnTo>
                      <a:lnTo>
                        <a:pt x="34" y="22"/>
                      </a:lnTo>
                      <a:lnTo>
                        <a:pt x="34" y="20"/>
                      </a:lnTo>
                      <a:lnTo>
                        <a:pt x="34" y="18"/>
                      </a:lnTo>
                      <a:lnTo>
                        <a:pt x="36" y="16"/>
                      </a:lnTo>
                      <a:lnTo>
                        <a:pt x="36" y="14"/>
                      </a:lnTo>
                      <a:lnTo>
                        <a:pt x="36" y="12"/>
                      </a:lnTo>
                      <a:lnTo>
                        <a:pt x="36" y="10"/>
                      </a:lnTo>
                      <a:lnTo>
                        <a:pt x="38" y="10"/>
                      </a:lnTo>
                      <a:lnTo>
                        <a:pt x="38" y="8"/>
                      </a:lnTo>
                      <a:lnTo>
                        <a:pt x="38" y="6"/>
                      </a:lnTo>
                      <a:lnTo>
                        <a:pt x="38" y="4"/>
                      </a:lnTo>
                      <a:lnTo>
                        <a:pt x="38" y="2"/>
                      </a:lnTo>
                      <a:lnTo>
                        <a:pt x="38" y="0"/>
                      </a:lnTo>
                      <a:lnTo>
                        <a:pt x="36" y="0"/>
                      </a:lnTo>
                      <a:lnTo>
                        <a:pt x="34" y="0"/>
                      </a:lnTo>
                      <a:lnTo>
                        <a:pt x="30" y="0"/>
                      </a:lnTo>
                      <a:lnTo>
                        <a:pt x="28" y="0"/>
                      </a:lnTo>
                      <a:lnTo>
                        <a:pt x="26" y="0"/>
                      </a:lnTo>
                      <a:lnTo>
                        <a:pt x="24" y="0"/>
                      </a:lnTo>
                      <a:lnTo>
                        <a:pt x="24" y="2"/>
                      </a:lnTo>
                      <a:lnTo>
                        <a:pt x="20" y="2"/>
                      </a:lnTo>
                      <a:lnTo>
                        <a:pt x="18"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52" name="Freeform 44"/>
                <p:cNvSpPr>
                  <a:spLocks noChangeAspect="1"/>
                </p:cNvSpPr>
                <p:nvPr/>
              </p:nvSpPr>
              <p:spPr bwMode="gray">
                <a:xfrm>
                  <a:off x="1442" y="2027"/>
                  <a:ext cx="46" cy="36"/>
                </a:xfrm>
                <a:custGeom>
                  <a:avLst/>
                  <a:gdLst>
                    <a:gd name="T0" fmla="*/ 40 w 46"/>
                    <a:gd name="T1" fmla="*/ 26 h 36"/>
                    <a:gd name="T2" fmla="*/ 40 w 46"/>
                    <a:gd name="T3" fmla="*/ 26 h 36"/>
                    <a:gd name="T4" fmla="*/ 42 w 46"/>
                    <a:gd name="T5" fmla="*/ 20 h 36"/>
                    <a:gd name="T6" fmla="*/ 44 w 46"/>
                    <a:gd name="T7" fmla="*/ 18 h 36"/>
                    <a:gd name="T8" fmla="*/ 44 w 46"/>
                    <a:gd name="T9" fmla="*/ 14 h 36"/>
                    <a:gd name="T10" fmla="*/ 46 w 46"/>
                    <a:gd name="T11" fmla="*/ 10 h 36"/>
                    <a:gd name="T12" fmla="*/ 46 w 46"/>
                    <a:gd name="T13" fmla="*/ 6 h 36"/>
                    <a:gd name="T14" fmla="*/ 44 w 46"/>
                    <a:gd name="T15" fmla="*/ 2 h 36"/>
                    <a:gd name="T16" fmla="*/ 42 w 46"/>
                    <a:gd name="T17" fmla="*/ 4 h 36"/>
                    <a:gd name="T18" fmla="*/ 42 w 46"/>
                    <a:gd name="T19" fmla="*/ 6 h 36"/>
                    <a:gd name="T20" fmla="*/ 42 w 46"/>
                    <a:gd name="T21" fmla="*/ 4 h 36"/>
                    <a:gd name="T22" fmla="*/ 38 w 46"/>
                    <a:gd name="T23" fmla="*/ 4 h 36"/>
                    <a:gd name="T24" fmla="*/ 32 w 46"/>
                    <a:gd name="T25" fmla="*/ 2 h 36"/>
                    <a:gd name="T26" fmla="*/ 26 w 46"/>
                    <a:gd name="T27" fmla="*/ 0 h 36"/>
                    <a:gd name="T28" fmla="*/ 20 w 46"/>
                    <a:gd name="T29" fmla="*/ 0 h 36"/>
                    <a:gd name="T30" fmla="*/ 16 w 46"/>
                    <a:gd name="T31" fmla="*/ 2 h 36"/>
                    <a:gd name="T32" fmla="*/ 14 w 46"/>
                    <a:gd name="T33" fmla="*/ 4 h 36"/>
                    <a:gd name="T34" fmla="*/ 14 w 46"/>
                    <a:gd name="T35" fmla="*/ 6 h 36"/>
                    <a:gd name="T36" fmla="*/ 16 w 46"/>
                    <a:gd name="T37" fmla="*/ 6 h 36"/>
                    <a:gd name="T38" fmla="*/ 22 w 46"/>
                    <a:gd name="T39" fmla="*/ 6 h 36"/>
                    <a:gd name="T40" fmla="*/ 24 w 46"/>
                    <a:gd name="T41" fmla="*/ 8 h 36"/>
                    <a:gd name="T42" fmla="*/ 28 w 46"/>
                    <a:gd name="T43" fmla="*/ 10 h 36"/>
                    <a:gd name="T44" fmla="*/ 30 w 46"/>
                    <a:gd name="T45" fmla="*/ 12 h 36"/>
                    <a:gd name="T46" fmla="*/ 30 w 46"/>
                    <a:gd name="T47" fmla="*/ 12 h 36"/>
                    <a:gd name="T48" fmla="*/ 30 w 46"/>
                    <a:gd name="T49" fmla="*/ 12 h 36"/>
                    <a:gd name="T50" fmla="*/ 28 w 46"/>
                    <a:gd name="T51" fmla="*/ 12 h 36"/>
                    <a:gd name="T52" fmla="*/ 26 w 46"/>
                    <a:gd name="T53" fmla="*/ 14 h 36"/>
                    <a:gd name="T54" fmla="*/ 26 w 46"/>
                    <a:gd name="T55" fmla="*/ 18 h 36"/>
                    <a:gd name="T56" fmla="*/ 26 w 46"/>
                    <a:gd name="T57" fmla="*/ 22 h 36"/>
                    <a:gd name="T58" fmla="*/ 28 w 46"/>
                    <a:gd name="T59" fmla="*/ 24 h 36"/>
                    <a:gd name="T60" fmla="*/ 26 w 46"/>
                    <a:gd name="T61" fmla="*/ 26 h 36"/>
                    <a:gd name="T62" fmla="*/ 24 w 46"/>
                    <a:gd name="T63" fmla="*/ 26 h 36"/>
                    <a:gd name="T64" fmla="*/ 20 w 46"/>
                    <a:gd name="T65" fmla="*/ 26 h 36"/>
                    <a:gd name="T66" fmla="*/ 14 w 46"/>
                    <a:gd name="T67" fmla="*/ 24 h 36"/>
                    <a:gd name="T68" fmla="*/ 10 w 46"/>
                    <a:gd name="T69" fmla="*/ 24 h 36"/>
                    <a:gd name="T70" fmla="*/ 10 w 46"/>
                    <a:gd name="T71" fmla="*/ 24 h 36"/>
                    <a:gd name="T72" fmla="*/ 4 w 46"/>
                    <a:gd name="T73" fmla="*/ 24 h 36"/>
                    <a:gd name="T74" fmla="*/ 2 w 46"/>
                    <a:gd name="T75" fmla="*/ 24 h 36"/>
                    <a:gd name="T76" fmla="*/ 0 w 46"/>
                    <a:gd name="T77" fmla="*/ 26 h 36"/>
                    <a:gd name="T78" fmla="*/ 0 w 46"/>
                    <a:gd name="T79" fmla="*/ 28 h 36"/>
                    <a:gd name="T80" fmla="*/ 2 w 46"/>
                    <a:gd name="T81" fmla="*/ 32 h 36"/>
                    <a:gd name="T82" fmla="*/ 6 w 46"/>
                    <a:gd name="T83" fmla="*/ 36 h 36"/>
                    <a:gd name="T84" fmla="*/ 8 w 46"/>
                    <a:gd name="T85" fmla="*/ 36 h 36"/>
                    <a:gd name="T86" fmla="*/ 10 w 46"/>
                    <a:gd name="T87" fmla="*/ 36 h 36"/>
                    <a:gd name="T88" fmla="*/ 12 w 46"/>
                    <a:gd name="T89" fmla="*/ 36 h 36"/>
                    <a:gd name="T90" fmla="*/ 14 w 46"/>
                    <a:gd name="T91" fmla="*/ 34 h 36"/>
                    <a:gd name="T92" fmla="*/ 14 w 46"/>
                    <a:gd name="T93" fmla="*/ 32 h 36"/>
                    <a:gd name="T94" fmla="*/ 14 w 46"/>
                    <a:gd name="T95" fmla="*/ 32 h 36"/>
                    <a:gd name="T96" fmla="*/ 18 w 46"/>
                    <a:gd name="T97" fmla="*/ 32 h 36"/>
                    <a:gd name="T98" fmla="*/ 22 w 46"/>
                    <a:gd name="T99" fmla="*/ 32 h 36"/>
                    <a:gd name="T100" fmla="*/ 30 w 46"/>
                    <a:gd name="T101" fmla="*/ 32 h 36"/>
                    <a:gd name="T102" fmla="*/ 34 w 46"/>
                    <a:gd name="T103" fmla="*/ 32 h 36"/>
                    <a:gd name="T104" fmla="*/ 36 w 46"/>
                    <a:gd name="T105" fmla="*/ 32 h 36"/>
                    <a:gd name="T106" fmla="*/ 38 w 46"/>
                    <a:gd name="T107" fmla="*/ 32 h 36"/>
                    <a:gd name="T108" fmla="*/ 40 w 46"/>
                    <a:gd name="T109" fmla="*/ 34 h 36"/>
                    <a:gd name="T110" fmla="*/ 42 w 46"/>
                    <a:gd name="T111" fmla="*/ 36 h 36"/>
                    <a:gd name="T112" fmla="*/ 42 w 46"/>
                    <a:gd name="T113" fmla="*/ 36 h 36"/>
                    <a:gd name="T114" fmla="*/ 40 w 46"/>
                    <a:gd name="T115" fmla="*/ 28 h 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6" h="36">
                      <a:moveTo>
                        <a:pt x="40" y="28"/>
                      </a:moveTo>
                      <a:lnTo>
                        <a:pt x="40" y="26"/>
                      </a:lnTo>
                      <a:lnTo>
                        <a:pt x="40" y="24"/>
                      </a:lnTo>
                      <a:lnTo>
                        <a:pt x="42" y="20"/>
                      </a:lnTo>
                      <a:lnTo>
                        <a:pt x="44" y="18"/>
                      </a:lnTo>
                      <a:lnTo>
                        <a:pt x="44" y="16"/>
                      </a:lnTo>
                      <a:lnTo>
                        <a:pt x="44" y="14"/>
                      </a:lnTo>
                      <a:lnTo>
                        <a:pt x="46" y="12"/>
                      </a:lnTo>
                      <a:lnTo>
                        <a:pt x="46" y="10"/>
                      </a:lnTo>
                      <a:lnTo>
                        <a:pt x="46" y="8"/>
                      </a:lnTo>
                      <a:lnTo>
                        <a:pt x="46" y="6"/>
                      </a:lnTo>
                      <a:lnTo>
                        <a:pt x="44" y="4"/>
                      </a:lnTo>
                      <a:lnTo>
                        <a:pt x="44" y="2"/>
                      </a:lnTo>
                      <a:lnTo>
                        <a:pt x="42" y="4"/>
                      </a:lnTo>
                      <a:lnTo>
                        <a:pt x="42" y="6"/>
                      </a:lnTo>
                      <a:lnTo>
                        <a:pt x="42" y="4"/>
                      </a:lnTo>
                      <a:lnTo>
                        <a:pt x="40" y="4"/>
                      </a:lnTo>
                      <a:lnTo>
                        <a:pt x="38" y="4"/>
                      </a:lnTo>
                      <a:lnTo>
                        <a:pt x="34" y="2"/>
                      </a:lnTo>
                      <a:lnTo>
                        <a:pt x="32" y="2"/>
                      </a:lnTo>
                      <a:lnTo>
                        <a:pt x="30" y="2"/>
                      </a:lnTo>
                      <a:lnTo>
                        <a:pt x="26" y="0"/>
                      </a:lnTo>
                      <a:lnTo>
                        <a:pt x="24" y="0"/>
                      </a:lnTo>
                      <a:lnTo>
                        <a:pt x="20" y="0"/>
                      </a:lnTo>
                      <a:lnTo>
                        <a:pt x="18" y="2"/>
                      </a:lnTo>
                      <a:lnTo>
                        <a:pt x="16" y="2"/>
                      </a:lnTo>
                      <a:lnTo>
                        <a:pt x="14" y="4"/>
                      </a:lnTo>
                      <a:lnTo>
                        <a:pt x="14" y="6"/>
                      </a:lnTo>
                      <a:lnTo>
                        <a:pt x="16" y="6"/>
                      </a:lnTo>
                      <a:lnTo>
                        <a:pt x="20" y="6"/>
                      </a:lnTo>
                      <a:lnTo>
                        <a:pt x="22" y="6"/>
                      </a:lnTo>
                      <a:lnTo>
                        <a:pt x="24" y="6"/>
                      </a:lnTo>
                      <a:lnTo>
                        <a:pt x="24" y="8"/>
                      </a:lnTo>
                      <a:lnTo>
                        <a:pt x="26" y="8"/>
                      </a:lnTo>
                      <a:lnTo>
                        <a:pt x="28" y="10"/>
                      </a:lnTo>
                      <a:lnTo>
                        <a:pt x="30" y="12"/>
                      </a:lnTo>
                      <a:lnTo>
                        <a:pt x="28" y="12"/>
                      </a:lnTo>
                      <a:lnTo>
                        <a:pt x="26" y="14"/>
                      </a:lnTo>
                      <a:lnTo>
                        <a:pt x="26" y="16"/>
                      </a:lnTo>
                      <a:lnTo>
                        <a:pt x="26" y="18"/>
                      </a:lnTo>
                      <a:lnTo>
                        <a:pt x="26" y="20"/>
                      </a:lnTo>
                      <a:lnTo>
                        <a:pt x="26" y="22"/>
                      </a:lnTo>
                      <a:lnTo>
                        <a:pt x="28" y="24"/>
                      </a:lnTo>
                      <a:lnTo>
                        <a:pt x="26" y="26"/>
                      </a:lnTo>
                      <a:lnTo>
                        <a:pt x="24" y="26"/>
                      </a:lnTo>
                      <a:lnTo>
                        <a:pt x="22" y="26"/>
                      </a:lnTo>
                      <a:lnTo>
                        <a:pt x="20" y="26"/>
                      </a:lnTo>
                      <a:lnTo>
                        <a:pt x="16" y="24"/>
                      </a:lnTo>
                      <a:lnTo>
                        <a:pt x="14" y="24"/>
                      </a:lnTo>
                      <a:lnTo>
                        <a:pt x="12" y="24"/>
                      </a:lnTo>
                      <a:lnTo>
                        <a:pt x="10" y="24"/>
                      </a:lnTo>
                      <a:lnTo>
                        <a:pt x="8" y="24"/>
                      </a:lnTo>
                      <a:lnTo>
                        <a:pt x="4" y="24"/>
                      </a:lnTo>
                      <a:lnTo>
                        <a:pt x="2" y="24"/>
                      </a:lnTo>
                      <a:lnTo>
                        <a:pt x="0" y="26"/>
                      </a:lnTo>
                      <a:lnTo>
                        <a:pt x="0" y="28"/>
                      </a:lnTo>
                      <a:lnTo>
                        <a:pt x="2" y="30"/>
                      </a:lnTo>
                      <a:lnTo>
                        <a:pt x="2" y="32"/>
                      </a:lnTo>
                      <a:lnTo>
                        <a:pt x="4" y="34"/>
                      </a:lnTo>
                      <a:lnTo>
                        <a:pt x="6" y="36"/>
                      </a:lnTo>
                      <a:lnTo>
                        <a:pt x="8" y="36"/>
                      </a:lnTo>
                      <a:lnTo>
                        <a:pt x="10" y="36"/>
                      </a:lnTo>
                      <a:lnTo>
                        <a:pt x="12" y="36"/>
                      </a:lnTo>
                      <a:lnTo>
                        <a:pt x="12" y="34"/>
                      </a:lnTo>
                      <a:lnTo>
                        <a:pt x="14" y="34"/>
                      </a:lnTo>
                      <a:lnTo>
                        <a:pt x="14" y="32"/>
                      </a:lnTo>
                      <a:lnTo>
                        <a:pt x="16" y="32"/>
                      </a:lnTo>
                      <a:lnTo>
                        <a:pt x="18" y="32"/>
                      </a:lnTo>
                      <a:lnTo>
                        <a:pt x="20" y="32"/>
                      </a:lnTo>
                      <a:lnTo>
                        <a:pt x="22" y="32"/>
                      </a:lnTo>
                      <a:lnTo>
                        <a:pt x="26" y="32"/>
                      </a:lnTo>
                      <a:lnTo>
                        <a:pt x="30" y="32"/>
                      </a:lnTo>
                      <a:lnTo>
                        <a:pt x="32" y="32"/>
                      </a:lnTo>
                      <a:lnTo>
                        <a:pt x="34" y="32"/>
                      </a:lnTo>
                      <a:lnTo>
                        <a:pt x="36" y="32"/>
                      </a:lnTo>
                      <a:lnTo>
                        <a:pt x="38" y="32"/>
                      </a:lnTo>
                      <a:lnTo>
                        <a:pt x="40" y="32"/>
                      </a:lnTo>
                      <a:lnTo>
                        <a:pt x="40" y="34"/>
                      </a:lnTo>
                      <a:lnTo>
                        <a:pt x="42" y="34"/>
                      </a:lnTo>
                      <a:lnTo>
                        <a:pt x="42" y="36"/>
                      </a:lnTo>
                      <a:lnTo>
                        <a:pt x="40" y="2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53" name="Freeform 45"/>
                <p:cNvSpPr>
                  <a:spLocks noChangeAspect="1"/>
                </p:cNvSpPr>
                <p:nvPr/>
              </p:nvSpPr>
              <p:spPr bwMode="gray">
                <a:xfrm>
                  <a:off x="1318" y="2461"/>
                  <a:ext cx="6" cy="6"/>
                </a:xfrm>
                <a:custGeom>
                  <a:avLst/>
                  <a:gdLst>
                    <a:gd name="T0" fmla="*/ 2 w 6"/>
                    <a:gd name="T1" fmla="*/ 6 h 6"/>
                    <a:gd name="T2" fmla="*/ 4 w 6"/>
                    <a:gd name="T3" fmla="*/ 6 h 6"/>
                    <a:gd name="T4" fmla="*/ 4 w 6"/>
                    <a:gd name="T5" fmla="*/ 6 h 6"/>
                    <a:gd name="T6" fmla="*/ 6 w 6"/>
                    <a:gd name="T7" fmla="*/ 4 h 6"/>
                    <a:gd name="T8" fmla="*/ 6 w 6"/>
                    <a:gd name="T9" fmla="*/ 2 h 6"/>
                    <a:gd name="T10" fmla="*/ 6 w 6"/>
                    <a:gd name="T11" fmla="*/ 2 h 6"/>
                    <a:gd name="T12" fmla="*/ 6 w 6"/>
                    <a:gd name="T13" fmla="*/ 0 h 6"/>
                    <a:gd name="T14" fmla="*/ 4 w 6"/>
                    <a:gd name="T15" fmla="*/ 0 h 6"/>
                    <a:gd name="T16" fmla="*/ 4 w 6"/>
                    <a:gd name="T17" fmla="*/ 0 h 6"/>
                    <a:gd name="T18" fmla="*/ 2 w 6"/>
                    <a:gd name="T19" fmla="*/ 2 h 6"/>
                    <a:gd name="T20" fmla="*/ 2 w 6"/>
                    <a:gd name="T21" fmla="*/ 2 h 6"/>
                    <a:gd name="T22" fmla="*/ 0 w 6"/>
                    <a:gd name="T23" fmla="*/ 4 h 6"/>
                    <a:gd name="T24" fmla="*/ 0 w 6"/>
                    <a:gd name="T25" fmla="*/ 4 h 6"/>
                    <a:gd name="T26" fmla="*/ 0 w 6"/>
                    <a:gd name="T27" fmla="*/ 6 h 6"/>
                    <a:gd name="T28" fmla="*/ 0 w 6"/>
                    <a:gd name="T29" fmla="*/ 6 h 6"/>
                    <a:gd name="T30" fmla="*/ 0 w 6"/>
                    <a:gd name="T31" fmla="*/ 6 h 6"/>
                    <a:gd name="T32" fmla="*/ 2 w 6"/>
                    <a:gd name="T33" fmla="*/ 6 h 6"/>
                    <a:gd name="T34" fmla="*/ 2 w 6"/>
                    <a:gd name="T35" fmla="*/ 6 h 6"/>
                    <a:gd name="T36" fmla="*/ 2 w 6"/>
                    <a:gd name="T37" fmla="*/ 6 h 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6" h="6">
                      <a:moveTo>
                        <a:pt x="2" y="6"/>
                      </a:moveTo>
                      <a:lnTo>
                        <a:pt x="4" y="6"/>
                      </a:lnTo>
                      <a:lnTo>
                        <a:pt x="6" y="4"/>
                      </a:lnTo>
                      <a:lnTo>
                        <a:pt x="6" y="2"/>
                      </a:lnTo>
                      <a:lnTo>
                        <a:pt x="6" y="0"/>
                      </a:lnTo>
                      <a:lnTo>
                        <a:pt x="4" y="0"/>
                      </a:lnTo>
                      <a:lnTo>
                        <a:pt x="2" y="2"/>
                      </a:lnTo>
                      <a:lnTo>
                        <a:pt x="0" y="4"/>
                      </a:lnTo>
                      <a:lnTo>
                        <a:pt x="0" y="6"/>
                      </a:lnTo>
                      <a:lnTo>
                        <a:pt x="2"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54" name="Freeform 46"/>
                <p:cNvSpPr>
                  <a:spLocks noChangeAspect="1" noEditPoints="1"/>
                </p:cNvSpPr>
                <p:nvPr/>
              </p:nvSpPr>
              <p:spPr bwMode="gray">
                <a:xfrm>
                  <a:off x="1630" y="2075"/>
                  <a:ext cx="32" cy="106"/>
                </a:xfrm>
                <a:custGeom>
                  <a:avLst/>
                  <a:gdLst>
                    <a:gd name="T0" fmla="*/ 22 w 32"/>
                    <a:gd name="T1" fmla="*/ 76 h 106"/>
                    <a:gd name="T2" fmla="*/ 20 w 32"/>
                    <a:gd name="T3" fmla="*/ 82 h 106"/>
                    <a:gd name="T4" fmla="*/ 22 w 32"/>
                    <a:gd name="T5" fmla="*/ 84 h 106"/>
                    <a:gd name="T6" fmla="*/ 22 w 32"/>
                    <a:gd name="T7" fmla="*/ 84 h 106"/>
                    <a:gd name="T8" fmla="*/ 24 w 32"/>
                    <a:gd name="T9" fmla="*/ 82 h 106"/>
                    <a:gd name="T10" fmla="*/ 24 w 32"/>
                    <a:gd name="T11" fmla="*/ 80 h 106"/>
                    <a:gd name="T12" fmla="*/ 22 w 32"/>
                    <a:gd name="T13" fmla="*/ 78 h 106"/>
                    <a:gd name="T14" fmla="*/ 22 w 32"/>
                    <a:gd name="T15" fmla="*/ 76 h 106"/>
                    <a:gd name="T16" fmla="*/ 12 w 32"/>
                    <a:gd name="T17" fmla="*/ 100 h 106"/>
                    <a:gd name="T18" fmla="*/ 12 w 32"/>
                    <a:gd name="T19" fmla="*/ 98 h 106"/>
                    <a:gd name="T20" fmla="*/ 12 w 32"/>
                    <a:gd name="T21" fmla="*/ 98 h 106"/>
                    <a:gd name="T22" fmla="*/ 10 w 32"/>
                    <a:gd name="T23" fmla="*/ 100 h 106"/>
                    <a:gd name="T24" fmla="*/ 10 w 32"/>
                    <a:gd name="T25" fmla="*/ 104 h 106"/>
                    <a:gd name="T26" fmla="*/ 12 w 32"/>
                    <a:gd name="T27" fmla="*/ 104 h 106"/>
                    <a:gd name="T28" fmla="*/ 12 w 32"/>
                    <a:gd name="T29" fmla="*/ 106 h 106"/>
                    <a:gd name="T30" fmla="*/ 12 w 32"/>
                    <a:gd name="T31" fmla="*/ 106 h 106"/>
                    <a:gd name="T32" fmla="*/ 14 w 32"/>
                    <a:gd name="T33" fmla="*/ 104 h 106"/>
                    <a:gd name="T34" fmla="*/ 14 w 32"/>
                    <a:gd name="T35" fmla="*/ 102 h 106"/>
                    <a:gd name="T36" fmla="*/ 12 w 32"/>
                    <a:gd name="T37" fmla="*/ 100 h 106"/>
                    <a:gd name="T38" fmla="*/ 12 w 32"/>
                    <a:gd name="T39" fmla="*/ 100 h 106"/>
                    <a:gd name="T40" fmla="*/ 0 w 32"/>
                    <a:gd name="T41" fmla="*/ 0 h 106"/>
                    <a:gd name="T42" fmla="*/ 6 w 32"/>
                    <a:gd name="T43" fmla="*/ 8 h 106"/>
                    <a:gd name="T44" fmla="*/ 8 w 32"/>
                    <a:gd name="T45" fmla="*/ 6 h 106"/>
                    <a:gd name="T46" fmla="*/ 4 w 32"/>
                    <a:gd name="T47" fmla="*/ 0 h 106"/>
                    <a:gd name="T48" fmla="*/ 0 w 32"/>
                    <a:gd name="T49" fmla="*/ 0 h 106"/>
                    <a:gd name="T50" fmla="*/ 20 w 32"/>
                    <a:gd name="T51" fmla="*/ 28 h 106"/>
                    <a:gd name="T52" fmla="*/ 22 w 32"/>
                    <a:gd name="T53" fmla="*/ 26 h 106"/>
                    <a:gd name="T54" fmla="*/ 22 w 32"/>
                    <a:gd name="T55" fmla="*/ 24 h 106"/>
                    <a:gd name="T56" fmla="*/ 22 w 32"/>
                    <a:gd name="T57" fmla="*/ 24 h 106"/>
                    <a:gd name="T58" fmla="*/ 20 w 32"/>
                    <a:gd name="T59" fmla="*/ 24 h 106"/>
                    <a:gd name="T60" fmla="*/ 20 w 32"/>
                    <a:gd name="T61" fmla="*/ 22 h 106"/>
                    <a:gd name="T62" fmla="*/ 18 w 32"/>
                    <a:gd name="T63" fmla="*/ 22 h 106"/>
                    <a:gd name="T64" fmla="*/ 18 w 32"/>
                    <a:gd name="T65" fmla="*/ 22 h 106"/>
                    <a:gd name="T66" fmla="*/ 16 w 32"/>
                    <a:gd name="T67" fmla="*/ 22 h 106"/>
                    <a:gd name="T68" fmla="*/ 16 w 32"/>
                    <a:gd name="T69" fmla="*/ 26 h 106"/>
                    <a:gd name="T70" fmla="*/ 18 w 32"/>
                    <a:gd name="T71" fmla="*/ 26 h 106"/>
                    <a:gd name="T72" fmla="*/ 18 w 32"/>
                    <a:gd name="T73" fmla="*/ 28 h 106"/>
                    <a:gd name="T74" fmla="*/ 20 w 32"/>
                    <a:gd name="T75" fmla="*/ 28 h 106"/>
                    <a:gd name="T76" fmla="*/ 30 w 32"/>
                    <a:gd name="T77" fmla="*/ 54 h 106"/>
                    <a:gd name="T78" fmla="*/ 28 w 32"/>
                    <a:gd name="T79" fmla="*/ 50 h 106"/>
                    <a:gd name="T80" fmla="*/ 26 w 32"/>
                    <a:gd name="T81" fmla="*/ 50 h 106"/>
                    <a:gd name="T82" fmla="*/ 24 w 32"/>
                    <a:gd name="T83" fmla="*/ 50 h 106"/>
                    <a:gd name="T84" fmla="*/ 26 w 32"/>
                    <a:gd name="T85" fmla="*/ 52 h 106"/>
                    <a:gd name="T86" fmla="*/ 26 w 32"/>
                    <a:gd name="T87" fmla="*/ 54 h 106"/>
                    <a:gd name="T88" fmla="*/ 26 w 32"/>
                    <a:gd name="T89" fmla="*/ 56 h 106"/>
                    <a:gd name="T90" fmla="*/ 26 w 32"/>
                    <a:gd name="T91" fmla="*/ 58 h 106"/>
                    <a:gd name="T92" fmla="*/ 28 w 32"/>
                    <a:gd name="T93" fmla="*/ 58 h 106"/>
                    <a:gd name="T94" fmla="*/ 28 w 32"/>
                    <a:gd name="T95" fmla="*/ 60 h 106"/>
                    <a:gd name="T96" fmla="*/ 30 w 32"/>
                    <a:gd name="T97" fmla="*/ 60 h 106"/>
                    <a:gd name="T98" fmla="*/ 30 w 32"/>
                    <a:gd name="T99" fmla="*/ 60 h 106"/>
                    <a:gd name="T100" fmla="*/ 30 w 32"/>
                    <a:gd name="T101" fmla="*/ 60 h 106"/>
                    <a:gd name="T102" fmla="*/ 30 w 32"/>
                    <a:gd name="T103" fmla="*/ 60 h 106"/>
                    <a:gd name="T104" fmla="*/ 32 w 32"/>
                    <a:gd name="T105" fmla="*/ 58 h 106"/>
                    <a:gd name="T106" fmla="*/ 32 w 32"/>
                    <a:gd name="T107" fmla="*/ 56 h 106"/>
                    <a:gd name="T108" fmla="*/ 30 w 32"/>
                    <a:gd name="T109" fmla="*/ 54 h 10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2" h="106">
                      <a:moveTo>
                        <a:pt x="22" y="76"/>
                      </a:moveTo>
                      <a:lnTo>
                        <a:pt x="20" y="82"/>
                      </a:lnTo>
                      <a:lnTo>
                        <a:pt x="22" y="84"/>
                      </a:lnTo>
                      <a:lnTo>
                        <a:pt x="24" y="82"/>
                      </a:lnTo>
                      <a:lnTo>
                        <a:pt x="24" y="80"/>
                      </a:lnTo>
                      <a:lnTo>
                        <a:pt x="22" y="78"/>
                      </a:lnTo>
                      <a:lnTo>
                        <a:pt x="22" y="76"/>
                      </a:lnTo>
                      <a:close/>
                      <a:moveTo>
                        <a:pt x="12" y="100"/>
                      </a:moveTo>
                      <a:lnTo>
                        <a:pt x="12" y="98"/>
                      </a:lnTo>
                      <a:lnTo>
                        <a:pt x="10" y="100"/>
                      </a:lnTo>
                      <a:lnTo>
                        <a:pt x="10" y="104"/>
                      </a:lnTo>
                      <a:lnTo>
                        <a:pt x="12" y="104"/>
                      </a:lnTo>
                      <a:lnTo>
                        <a:pt x="12" y="106"/>
                      </a:lnTo>
                      <a:lnTo>
                        <a:pt x="14" y="104"/>
                      </a:lnTo>
                      <a:lnTo>
                        <a:pt x="14" y="102"/>
                      </a:lnTo>
                      <a:lnTo>
                        <a:pt x="12" y="100"/>
                      </a:lnTo>
                      <a:close/>
                      <a:moveTo>
                        <a:pt x="0" y="0"/>
                      </a:moveTo>
                      <a:lnTo>
                        <a:pt x="6" y="8"/>
                      </a:lnTo>
                      <a:lnTo>
                        <a:pt x="8" y="6"/>
                      </a:lnTo>
                      <a:lnTo>
                        <a:pt x="4" y="0"/>
                      </a:lnTo>
                      <a:lnTo>
                        <a:pt x="0" y="0"/>
                      </a:lnTo>
                      <a:close/>
                      <a:moveTo>
                        <a:pt x="20" y="28"/>
                      </a:moveTo>
                      <a:lnTo>
                        <a:pt x="22" y="26"/>
                      </a:lnTo>
                      <a:lnTo>
                        <a:pt x="22" y="24"/>
                      </a:lnTo>
                      <a:lnTo>
                        <a:pt x="20" y="24"/>
                      </a:lnTo>
                      <a:lnTo>
                        <a:pt x="20" y="22"/>
                      </a:lnTo>
                      <a:lnTo>
                        <a:pt x="18" y="22"/>
                      </a:lnTo>
                      <a:lnTo>
                        <a:pt x="16" y="22"/>
                      </a:lnTo>
                      <a:lnTo>
                        <a:pt x="16" y="26"/>
                      </a:lnTo>
                      <a:lnTo>
                        <a:pt x="18" y="26"/>
                      </a:lnTo>
                      <a:lnTo>
                        <a:pt x="18" y="28"/>
                      </a:lnTo>
                      <a:lnTo>
                        <a:pt x="20" y="28"/>
                      </a:lnTo>
                      <a:close/>
                      <a:moveTo>
                        <a:pt x="30" y="54"/>
                      </a:moveTo>
                      <a:lnTo>
                        <a:pt x="28" y="50"/>
                      </a:lnTo>
                      <a:lnTo>
                        <a:pt x="26" y="50"/>
                      </a:lnTo>
                      <a:lnTo>
                        <a:pt x="24" y="50"/>
                      </a:lnTo>
                      <a:lnTo>
                        <a:pt x="26" y="52"/>
                      </a:lnTo>
                      <a:lnTo>
                        <a:pt x="26" y="54"/>
                      </a:lnTo>
                      <a:lnTo>
                        <a:pt x="26" y="56"/>
                      </a:lnTo>
                      <a:lnTo>
                        <a:pt x="26" y="58"/>
                      </a:lnTo>
                      <a:lnTo>
                        <a:pt x="28" y="58"/>
                      </a:lnTo>
                      <a:lnTo>
                        <a:pt x="28" y="60"/>
                      </a:lnTo>
                      <a:lnTo>
                        <a:pt x="30" y="60"/>
                      </a:lnTo>
                      <a:lnTo>
                        <a:pt x="32" y="58"/>
                      </a:lnTo>
                      <a:lnTo>
                        <a:pt x="32" y="56"/>
                      </a:lnTo>
                      <a:lnTo>
                        <a:pt x="30" y="5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55" name="Freeform 47"/>
                <p:cNvSpPr>
                  <a:spLocks noChangeAspect="1" noEditPoints="1"/>
                </p:cNvSpPr>
                <p:nvPr/>
              </p:nvSpPr>
              <p:spPr bwMode="gray">
                <a:xfrm>
                  <a:off x="1386" y="1897"/>
                  <a:ext cx="92" cy="112"/>
                </a:xfrm>
                <a:custGeom>
                  <a:avLst/>
                  <a:gdLst>
                    <a:gd name="T0" fmla="*/ 8 w 92"/>
                    <a:gd name="T1" fmla="*/ 36 h 112"/>
                    <a:gd name="T2" fmla="*/ 6 w 92"/>
                    <a:gd name="T3" fmla="*/ 36 h 112"/>
                    <a:gd name="T4" fmla="*/ 2 w 92"/>
                    <a:gd name="T5" fmla="*/ 38 h 112"/>
                    <a:gd name="T6" fmla="*/ 0 w 92"/>
                    <a:gd name="T7" fmla="*/ 42 h 112"/>
                    <a:gd name="T8" fmla="*/ 2 w 92"/>
                    <a:gd name="T9" fmla="*/ 46 h 112"/>
                    <a:gd name="T10" fmla="*/ 8 w 92"/>
                    <a:gd name="T11" fmla="*/ 48 h 112"/>
                    <a:gd name="T12" fmla="*/ 10 w 92"/>
                    <a:gd name="T13" fmla="*/ 48 h 112"/>
                    <a:gd name="T14" fmla="*/ 14 w 92"/>
                    <a:gd name="T15" fmla="*/ 48 h 112"/>
                    <a:gd name="T16" fmla="*/ 12 w 92"/>
                    <a:gd name="T17" fmla="*/ 40 h 112"/>
                    <a:gd name="T18" fmla="*/ 52 w 92"/>
                    <a:gd name="T19" fmla="*/ 44 h 112"/>
                    <a:gd name="T20" fmla="*/ 48 w 92"/>
                    <a:gd name="T21" fmla="*/ 40 h 112"/>
                    <a:gd name="T22" fmla="*/ 44 w 92"/>
                    <a:gd name="T23" fmla="*/ 32 h 112"/>
                    <a:gd name="T24" fmla="*/ 42 w 92"/>
                    <a:gd name="T25" fmla="*/ 26 h 112"/>
                    <a:gd name="T26" fmla="*/ 38 w 92"/>
                    <a:gd name="T27" fmla="*/ 30 h 112"/>
                    <a:gd name="T28" fmla="*/ 42 w 92"/>
                    <a:gd name="T29" fmla="*/ 36 h 112"/>
                    <a:gd name="T30" fmla="*/ 42 w 92"/>
                    <a:gd name="T31" fmla="*/ 42 h 112"/>
                    <a:gd name="T32" fmla="*/ 48 w 92"/>
                    <a:gd name="T33" fmla="*/ 48 h 112"/>
                    <a:gd name="T34" fmla="*/ 52 w 92"/>
                    <a:gd name="T35" fmla="*/ 50 h 112"/>
                    <a:gd name="T36" fmla="*/ 56 w 92"/>
                    <a:gd name="T37" fmla="*/ 48 h 112"/>
                    <a:gd name="T38" fmla="*/ 54 w 92"/>
                    <a:gd name="T39" fmla="*/ 46 h 112"/>
                    <a:gd name="T40" fmla="*/ 32 w 92"/>
                    <a:gd name="T41" fmla="*/ 0 h 112"/>
                    <a:gd name="T42" fmla="*/ 26 w 92"/>
                    <a:gd name="T43" fmla="*/ 0 h 112"/>
                    <a:gd name="T44" fmla="*/ 26 w 92"/>
                    <a:gd name="T45" fmla="*/ 2 h 112"/>
                    <a:gd name="T46" fmla="*/ 30 w 92"/>
                    <a:gd name="T47" fmla="*/ 6 h 112"/>
                    <a:gd name="T48" fmla="*/ 28 w 92"/>
                    <a:gd name="T49" fmla="*/ 10 h 112"/>
                    <a:gd name="T50" fmla="*/ 22 w 92"/>
                    <a:gd name="T51" fmla="*/ 14 h 112"/>
                    <a:gd name="T52" fmla="*/ 32 w 92"/>
                    <a:gd name="T53" fmla="*/ 14 h 112"/>
                    <a:gd name="T54" fmla="*/ 36 w 92"/>
                    <a:gd name="T55" fmla="*/ 10 h 112"/>
                    <a:gd name="T56" fmla="*/ 38 w 92"/>
                    <a:gd name="T57" fmla="*/ 6 h 112"/>
                    <a:gd name="T58" fmla="*/ 10 w 92"/>
                    <a:gd name="T59" fmla="*/ 2 h 112"/>
                    <a:gd name="T60" fmla="*/ 4 w 92"/>
                    <a:gd name="T61" fmla="*/ 4 h 112"/>
                    <a:gd name="T62" fmla="*/ 0 w 92"/>
                    <a:gd name="T63" fmla="*/ 6 h 112"/>
                    <a:gd name="T64" fmla="*/ 16 w 92"/>
                    <a:gd name="T65" fmla="*/ 6 h 112"/>
                    <a:gd name="T66" fmla="*/ 18 w 92"/>
                    <a:gd name="T67" fmla="*/ 2 h 112"/>
                    <a:gd name="T68" fmla="*/ 90 w 92"/>
                    <a:gd name="T69" fmla="*/ 82 h 112"/>
                    <a:gd name="T70" fmla="*/ 90 w 92"/>
                    <a:gd name="T71" fmla="*/ 80 h 112"/>
                    <a:gd name="T72" fmla="*/ 84 w 92"/>
                    <a:gd name="T73" fmla="*/ 82 h 112"/>
                    <a:gd name="T74" fmla="*/ 90 w 92"/>
                    <a:gd name="T75" fmla="*/ 84 h 112"/>
                    <a:gd name="T76" fmla="*/ 92 w 92"/>
                    <a:gd name="T77" fmla="*/ 84 h 112"/>
                    <a:gd name="T78" fmla="*/ 82 w 92"/>
                    <a:gd name="T79" fmla="*/ 104 h 112"/>
                    <a:gd name="T80" fmla="*/ 80 w 92"/>
                    <a:gd name="T81" fmla="*/ 106 h 112"/>
                    <a:gd name="T82" fmla="*/ 78 w 92"/>
                    <a:gd name="T83" fmla="*/ 104 h 112"/>
                    <a:gd name="T84" fmla="*/ 74 w 92"/>
                    <a:gd name="T85" fmla="*/ 104 h 112"/>
                    <a:gd name="T86" fmla="*/ 74 w 92"/>
                    <a:gd name="T87" fmla="*/ 108 h 112"/>
                    <a:gd name="T88" fmla="*/ 82 w 92"/>
                    <a:gd name="T89" fmla="*/ 112 h 112"/>
                    <a:gd name="T90" fmla="*/ 84 w 92"/>
                    <a:gd name="T91" fmla="*/ 104 h 112"/>
                    <a:gd name="T92" fmla="*/ 82 w 92"/>
                    <a:gd name="T93" fmla="*/ 104 h 112"/>
                    <a:gd name="T94" fmla="*/ 74 w 92"/>
                    <a:gd name="T95" fmla="*/ 78 h 112"/>
                    <a:gd name="T96" fmla="*/ 72 w 92"/>
                    <a:gd name="T97" fmla="*/ 76 h 112"/>
                    <a:gd name="T98" fmla="*/ 70 w 92"/>
                    <a:gd name="T99" fmla="*/ 80 h 112"/>
                    <a:gd name="T100" fmla="*/ 68 w 92"/>
                    <a:gd name="T101" fmla="*/ 82 h 112"/>
                    <a:gd name="T102" fmla="*/ 70 w 92"/>
                    <a:gd name="T103" fmla="*/ 84 h 112"/>
                    <a:gd name="T104" fmla="*/ 74 w 92"/>
                    <a:gd name="T105" fmla="*/ 80 h 1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2" h="112">
                      <a:moveTo>
                        <a:pt x="12" y="40"/>
                      </a:moveTo>
                      <a:lnTo>
                        <a:pt x="10" y="38"/>
                      </a:lnTo>
                      <a:lnTo>
                        <a:pt x="8" y="36"/>
                      </a:lnTo>
                      <a:lnTo>
                        <a:pt x="6" y="36"/>
                      </a:lnTo>
                      <a:lnTo>
                        <a:pt x="4" y="36"/>
                      </a:lnTo>
                      <a:lnTo>
                        <a:pt x="2" y="38"/>
                      </a:lnTo>
                      <a:lnTo>
                        <a:pt x="0" y="40"/>
                      </a:lnTo>
                      <a:lnTo>
                        <a:pt x="0" y="42"/>
                      </a:lnTo>
                      <a:lnTo>
                        <a:pt x="0" y="44"/>
                      </a:lnTo>
                      <a:lnTo>
                        <a:pt x="2" y="46"/>
                      </a:lnTo>
                      <a:lnTo>
                        <a:pt x="4" y="46"/>
                      </a:lnTo>
                      <a:lnTo>
                        <a:pt x="6" y="48"/>
                      </a:lnTo>
                      <a:lnTo>
                        <a:pt x="8" y="48"/>
                      </a:lnTo>
                      <a:lnTo>
                        <a:pt x="10" y="48"/>
                      </a:lnTo>
                      <a:lnTo>
                        <a:pt x="12" y="50"/>
                      </a:lnTo>
                      <a:lnTo>
                        <a:pt x="14" y="48"/>
                      </a:lnTo>
                      <a:lnTo>
                        <a:pt x="12" y="46"/>
                      </a:lnTo>
                      <a:lnTo>
                        <a:pt x="12" y="40"/>
                      </a:lnTo>
                      <a:close/>
                      <a:moveTo>
                        <a:pt x="54" y="46"/>
                      </a:moveTo>
                      <a:lnTo>
                        <a:pt x="52" y="46"/>
                      </a:lnTo>
                      <a:lnTo>
                        <a:pt x="52" y="44"/>
                      </a:lnTo>
                      <a:lnTo>
                        <a:pt x="50" y="44"/>
                      </a:lnTo>
                      <a:lnTo>
                        <a:pt x="48" y="42"/>
                      </a:lnTo>
                      <a:lnTo>
                        <a:pt x="48" y="40"/>
                      </a:lnTo>
                      <a:lnTo>
                        <a:pt x="46" y="38"/>
                      </a:lnTo>
                      <a:lnTo>
                        <a:pt x="46" y="34"/>
                      </a:lnTo>
                      <a:lnTo>
                        <a:pt x="44" y="32"/>
                      </a:lnTo>
                      <a:lnTo>
                        <a:pt x="44" y="28"/>
                      </a:lnTo>
                      <a:lnTo>
                        <a:pt x="44" y="26"/>
                      </a:lnTo>
                      <a:lnTo>
                        <a:pt x="42" y="26"/>
                      </a:lnTo>
                      <a:lnTo>
                        <a:pt x="40" y="26"/>
                      </a:lnTo>
                      <a:lnTo>
                        <a:pt x="38" y="26"/>
                      </a:lnTo>
                      <a:lnTo>
                        <a:pt x="38" y="30"/>
                      </a:lnTo>
                      <a:lnTo>
                        <a:pt x="40" y="32"/>
                      </a:lnTo>
                      <a:lnTo>
                        <a:pt x="40" y="34"/>
                      </a:lnTo>
                      <a:lnTo>
                        <a:pt x="42" y="36"/>
                      </a:lnTo>
                      <a:lnTo>
                        <a:pt x="42" y="40"/>
                      </a:lnTo>
                      <a:lnTo>
                        <a:pt x="42" y="42"/>
                      </a:lnTo>
                      <a:lnTo>
                        <a:pt x="42" y="44"/>
                      </a:lnTo>
                      <a:lnTo>
                        <a:pt x="46" y="46"/>
                      </a:lnTo>
                      <a:lnTo>
                        <a:pt x="48" y="48"/>
                      </a:lnTo>
                      <a:lnTo>
                        <a:pt x="50" y="48"/>
                      </a:lnTo>
                      <a:lnTo>
                        <a:pt x="52" y="50"/>
                      </a:lnTo>
                      <a:lnTo>
                        <a:pt x="54" y="48"/>
                      </a:lnTo>
                      <a:lnTo>
                        <a:pt x="56" y="48"/>
                      </a:lnTo>
                      <a:lnTo>
                        <a:pt x="54" y="46"/>
                      </a:lnTo>
                      <a:close/>
                      <a:moveTo>
                        <a:pt x="38" y="6"/>
                      </a:moveTo>
                      <a:lnTo>
                        <a:pt x="36" y="4"/>
                      </a:lnTo>
                      <a:lnTo>
                        <a:pt x="32" y="0"/>
                      </a:lnTo>
                      <a:lnTo>
                        <a:pt x="30" y="0"/>
                      </a:lnTo>
                      <a:lnTo>
                        <a:pt x="28" y="0"/>
                      </a:lnTo>
                      <a:lnTo>
                        <a:pt x="26" y="0"/>
                      </a:lnTo>
                      <a:lnTo>
                        <a:pt x="24" y="0"/>
                      </a:lnTo>
                      <a:lnTo>
                        <a:pt x="26" y="2"/>
                      </a:lnTo>
                      <a:lnTo>
                        <a:pt x="28" y="2"/>
                      </a:lnTo>
                      <a:lnTo>
                        <a:pt x="30" y="4"/>
                      </a:lnTo>
                      <a:lnTo>
                        <a:pt x="30" y="6"/>
                      </a:lnTo>
                      <a:lnTo>
                        <a:pt x="28" y="8"/>
                      </a:lnTo>
                      <a:lnTo>
                        <a:pt x="28" y="10"/>
                      </a:lnTo>
                      <a:lnTo>
                        <a:pt x="24" y="12"/>
                      </a:lnTo>
                      <a:lnTo>
                        <a:pt x="24" y="14"/>
                      </a:lnTo>
                      <a:lnTo>
                        <a:pt x="22" y="14"/>
                      </a:lnTo>
                      <a:lnTo>
                        <a:pt x="22" y="16"/>
                      </a:lnTo>
                      <a:lnTo>
                        <a:pt x="30" y="16"/>
                      </a:lnTo>
                      <a:lnTo>
                        <a:pt x="32" y="14"/>
                      </a:lnTo>
                      <a:lnTo>
                        <a:pt x="34" y="12"/>
                      </a:lnTo>
                      <a:lnTo>
                        <a:pt x="36" y="10"/>
                      </a:lnTo>
                      <a:lnTo>
                        <a:pt x="38" y="8"/>
                      </a:lnTo>
                      <a:lnTo>
                        <a:pt x="38" y="6"/>
                      </a:lnTo>
                      <a:close/>
                      <a:moveTo>
                        <a:pt x="18" y="2"/>
                      </a:moveTo>
                      <a:lnTo>
                        <a:pt x="10" y="2"/>
                      </a:lnTo>
                      <a:lnTo>
                        <a:pt x="8" y="2"/>
                      </a:lnTo>
                      <a:lnTo>
                        <a:pt x="6" y="2"/>
                      </a:lnTo>
                      <a:lnTo>
                        <a:pt x="4" y="4"/>
                      </a:lnTo>
                      <a:lnTo>
                        <a:pt x="2" y="4"/>
                      </a:lnTo>
                      <a:lnTo>
                        <a:pt x="0" y="6"/>
                      </a:lnTo>
                      <a:lnTo>
                        <a:pt x="0" y="8"/>
                      </a:lnTo>
                      <a:lnTo>
                        <a:pt x="14" y="8"/>
                      </a:lnTo>
                      <a:lnTo>
                        <a:pt x="16" y="6"/>
                      </a:lnTo>
                      <a:lnTo>
                        <a:pt x="18" y="4"/>
                      </a:lnTo>
                      <a:lnTo>
                        <a:pt x="18" y="2"/>
                      </a:lnTo>
                      <a:close/>
                      <a:moveTo>
                        <a:pt x="90" y="82"/>
                      </a:moveTo>
                      <a:lnTo>
                        <a:pt x="90" y="82"/>
                      </a:lnTo>
                      <a:lnTo>
                        <a:pt x="90" y="80"/>
                      </a:lnTo>
                      <a:lnTo>
                        <a:pt x="84" y="80"/>
                      </a:lnTo>
                      <a:lnTo>
                        <a:pt x="84" y="82"/>
                      </a:lnTo>
                      <a:lnTo>
                        <a:pt x="86" y="84"/>
                      </a:lnTo>
                      <a:lnTo>
                        <a:pt x="88" y="84"/>
                      </a:lnTo>
                      <a:lnTo>
                        <a:pt x="90" y="84"/>
                      </a:lnTo>
                      <a:lnTo>
                        <a:pt x="90" y="86"/>
                      </a:lnTo>
                      <a:lnTo>
                        <a:pt x="92" y="84"/>
                      </a:lnTo>
                      <a:lnTo>
                        <a:pt x="90" y="82"/>
                      </a:lnTo>
                      <a:close/>
                      <a:moveTo>
                        <a:pt x="82" y="104"/>
                      </a:moveTo>
                      <a:lnTo>
                        <a:pt x="82" y="106"/>
                      </a:lnTo>
                      <a:lnTo>
                        <a:pt x="80" y="106"/>
                      </a:lnTo>
                      <a:lnTo>
                        <a:pt x="78" y="104"/>
                      </a:lnTo>
                      <a:lnTo>
                        <a:pt x="76" y="104"/>
                      </a:lnTo>
                      <a:lnTo>
                        <a:pt x="74" y="104"/>
                      </a:lnTo>
                      <a:lnTo>
                        <a:pt x="74" y="106"/>
                      </a:lnTo>
                      <a:lnTo>
                        <a:pt x="74" y="108"/>
                      </a:lnTo>
                      <a:lnTo>
                        <a:pt x="72" y="108"/>
                      </a:lnTo>
                      <a:lnTo>
                        <a:pt x="72" y="112"/>
                      </a:lnTo>
                      <a:lnTo>
                        <a:pt x="82" y="112"/>
                      </a:lnTo>
                      <a:lnTo>
                        <a:pt x="82" y="108"/>
                      </a:lnTo>
                      <a:lnTo>
                        <a:pt x="84" y="106"/>
                      </a:lnTo>
                      <a:lnTo>
                        <a:pt x="84" y="104"/>
                      </a:lnTo>
                      <a:lnTo>
                        <a:pt x="84" y="102"/>
                      </a:lnTo>
                      <a:lnTo>
                        <a:pt x="82" y="104"/>
                      </a:lnTo>
                      <a:close/>
                      <a:moveTo>
                        <a:pt x="74" y="80"/>
                      </a:moveTo>
                      <a:lnTo>
                        <a:pt x="74" y="78"/>
                      </a:lnTo>
                      <a:lnTo>
                        <a:pt x="74" y="76"/>
                      </a:lnTo>
                      <a:lnTo>
                        <a:pt x="72" y="76"/>
                      </a:lnTo>
                      <a:lnTo>
                        <a:pt x="70" y="78"/>
                      </a:lnTo>
                      <a:lnTo>
                        <a:pt x="70" y="80"/>
                      </a:lnTo>
                      <a:lnTo>
                        <a:pt x="68" y="82"/>
                      </a:lnTo>
                      <a:lnTo>
                        <a:pt x="68" y="84"/>
                      </a:lnTo>
                      <a:lnTo>
                        <a:pt x="68" y="86"/>
                      </a:lnTo>
                      <a:lnTo>
                        <a:pt x="70" y="84"/>
                      </a:lnTo>
                      <a:lnTo>
                        <a:pt x="70" y="82"/>
                      </a:lnTo>
                      <a:lnTo>
                        <a:pt x="72" y="82"/>
                      </a:lnTo>
                      <a:lnTo>
                        <a:pt x="74" y="8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56" name="Freeform 48"/>
                <p:cNvSpPr>
                  <a:spLocks noChangeAspect="1"/>
                </p:cNvSpPr>
                <p:nvPr/>
              </p:nvSpPr>
              <p:spPr bwMode="gray">
                <a:xfrm>
                  <a:off x="3395" y="2645"/>
                  <a:ext cx="144" cy="261"/>
                </a:xfrm>
                <a:custGeom>
                  <a:avLst/>
                  <a:gdLst>
                    <a:gd name="T0" fmla="*/ 36 w 144"/>
                    <a:gd name="T1" fmla="*/ 76 h 260"/>
                    <a:gd name="T2" fmla="*/ 44 w 144"/>
                    <a:gd name="T3" fmla="*/ 78 h 260"/>
                    <a:gd name="T4" fmla="*/ 46 w 144"/>
                    <a:gd name="T5" fmla="*/ 76 h 260"/>
                    <a:gd name="T6" fmla="*/ 46 w 144"/>
                    <a:gd name="T7" fmla="*/ 72 h 260"/>
                    <a:gd name="T8" fmla="*/ 58 w 144"/>
                    <a:gd name="T9" fmla="*/ 74 h 260"/>
                    <a:gd name="T10" fmla="*/ 62 w 144"/>
                    <a:gd name="T11" fmla="*/ 72 h 260"/>
                    <a:gd name="T12" fmla="*/ 66 w 144"/>
                    <a:gd name="T13" fmla="*/ 68 h 260"/>
                    <a:gd name="T14" fmla="*/ 76 w 144"/>
                    <a:gd name="T15" fmla="*/ 68 h 260"/>
                    <a:gd name="T16" fmla="*/ 76 w 144"/>
                    <a:gd name="T17" fmla="*/ 64 h 260"/>
                    <a:gd name="T18" fmla="*/ 78 w 144"/>
                    <a:gd name="T19" fmla="*/ 58 h 260"/>
                    <a:gd name="T20" fmla="*/ 80 w 144"/>
                    <a:gd name="T21" fmla="*/ 56 h 260"/>
                    <a:gd name="T22" fmla="*/ 80 w 144"/>
                    <a:gd name="T23" fmla="*/ 62 h 260"/>
                    <a:gd name="T24" fmla="*/ 82 w 144"/>
                    <a:gd name="T25" fmla="*/ 66 h 260"/>
                    <a:gd name="T26" fmla="*/ 84 w 144"/>
                    <a:gd name="T27" fmla="*/ 58 h 260"/>
                    <a:gd name="T28" fmla="*/ 84 w 144"/>
                    <a:gd name="T29" fmla="*/ 52 h 260"/>
                    <a:gd name="T30" fmla="*/ 88 w 144"/>
                    <a:gd name="T31" fmla="*/ 44 h 260"/>
                    <a:gd name="T32" fmla="*/ 90 w 144"/>
                    <a:gd name="T33" fmla="*/ 50 h 260"/>
                    <a:gd name="T34" fmla="*/ 96 w 144"/>
                    <a:gd name="T35" fmla="*/ 44 h 260"/>
                    <a:gd name="T36" fmla="*/ 96 w 144"/>
                    <a:gd name="T37" fmla="*/ 34 h 260"/>
                    <a:gd name="T38" fmla="*/ 102 w 144"/>
                    <a:gd name="T39" fmla="*/ 32 h 260"/>
                    <a:gd name="T40" fmla="*/ 106 w 144"/>
                    <a:gd name="T41" fmla="*/ 28 h 260"/>
                    <a:gd name="T42" fmla="*/ 112 w 144"/>
                    <a:gd name="T43" fmla="*/ 14 h 260"/>
                    <a:gd name="T44" fmla="*/ 116 w 144"/>
                    <a:gd name="T45" fmla="*/ 4 h 260"/>
                    <a:gd name="T46" fmla="*/ 122 w 144"/>
                    <a:gd name="T47" fmla="*/ 2 h 260"/>
                    <a:gd name="T48" fmla="*/ 130 w 144"/>
                    <a:gd name="T49" fmla="*/ 12 h 260"/>
                    <a:gd name="T50" fmla="*/ 132 w 144"/>
                    <a:gd name="T51" fmla="*/ 16 h 260"/>
                    <a:gd name="T52" fmla="*/ 134 w 144"/>
                    <a:gd name="T53" fmla="*/ 22 h 260"/>
                    <a:gd name="T54" fmla="*/ 140 w 144"/>
                    <a:gd name="T55" fmla="*/ 38 h 260"/>
                    <a:gd name="T56" fmla="*/ 138 w 144"/>
                    <a:gd name="T57" fmla="*/ 44 h 260"/>
                    <a:gd name="T58" fmla="*/ 136 w 144"/>
                    <a:gd name="T59" fmla="*/ 52 h 260"/>
                    <a:gd name="T60" fmla="*/ 138 w 144"/>
                    <a:gd name="T61" fmla="*/ 56 h 260"/>
                    <a:gd name="T62" fmla="*/ 144 w 144"/>
                    <a:gd name="T63" fmla="*/ 68 h 260"/>
                    <a:gd name="T64" fmla="*/ 136 w 144"/>
                    <a:gd name="T65" fmla="*/ 68 h 260"/>
                    <a:gd name="T66" fmla="*/ 128 w 144"/>
                    <a:gd name="T67" fmla="*/ 68 h 260"/>
                    <a:gd name="T68" fmla="*/ 126 w 144"/>
                    <a:gd name="T69" fmla="*/ 76 h 260"/>
                    <a:gd name="T70" fmla="*/ 128 w 144"/>
                    <a:gd name="T71" fmla="*/ 80 h 260"/>
                    <a:gd name="T72" fmla="*/ 118 w 144"/>
                    <a:gd name="T73" fmla="*/ 90 h 260"/>
                    <a:gd name="T74" fmla="*/ 120 w 144"/>
                    <a:gd name="T75" fmla="*/ 106 h 260"/>
                    <a:gd name="T76" fmla="*/ 116 w 144"/>
                    <a:gd name="T77" fmla="*/ 120 h 260"/>
                    <a:gd name="T78" fmla="*/ 104 w 144"/>
                    <a:gd name="T79" fmla="*/ 173 h 260"/>
                    <a:gd name="T80" fmla="*/ 80 w 144"/>
                    <a:gd name="T81" fmla="*/ 221 h 260"/>
                    <a:gd name="T82" fmla="*/ 76 w 144"/>
                    <a:gd name="T83" fmla="*/ 237 h 260"/>
                    <a:gd name="T84" fmla="*/ 74 w 144"/>
                    <a:gd name="T85" fmla="*/ 241 h 260"/>
                    <a:gd name="T86" fmla="*/ 70 w 144"/>
                    <a:gd name="T87" fmla="*/ 259 h 260"/>
                    <a:gd name="T88" fmla="*/ 56 w 144"/>
                    <a:gd name="T89" fmla="*/ 273 h 260"/>
                    <a:gd name="T90" fmla="*/ 48 w 144"/>
                    <a:gd name="T91" fmla="*/ 275 h 260"/>
                    <a:gd name="T92" fmla="*/ 44 w 144"/>
                    <a:gd name="T93" fmla="*/ 275 h 260"/>
                    <a:gd name="T94" fmla="*/ 32 w 144"/>
                    <a:gd name="T95" fmla="*/ 281 h 260"/>
                    <a:gd name="T96" fmla="*/ 18 w 144"/>
                    <a:gd name="T97" fmla="*/ 273 h 260"/>
                    <a:gd name="T98" fmla="*/ 8 w 144"/>
                    <a:gd name="T99" fmla="*/ 263 h 260"/>
                    <a:gd name="T100" fmla="*/ 14 w 144"/>
                    <a:gd name="T101" fmla="*/ 257 h 260"/>
                    <a:gd name="T102" fmla="*/ 12 w 144"/>
                    <a:gd name="T103" fmla="*/ 253 h 260"/>
                    <a:gd name="T104" fmla="*/ 6 w 144"/>
                    <a:gd name="T105" fmla="*/ 241 h 260"/>
                    <a:gd name="T106" fmla="*/ 0 w 144"/>
                    <a:gd name="T107" fmla="*/ 219 h 260"/>
                    <a:gd name="T108" fmla="*/ 2 w 144"/>
                    <a:gd name="T109" fmla="*/ 201 h 260"/>
                    <a:gd name="T110" fmla="*/ 14 w 144"/>
                    <a:gd name="T111" fmla="*/ 191 h 260"/>
                    <a:gd name="T112" fmla="*/ 26 w 144"/>
                    <a:gd name="T113" fmla="*/ 177 h 260"/>
                    <a:gd name="T114" fmla="*/ 26 w 144"/>
                    <a:gd name="T115" fmla="*/ 173 h 260"/>
                    <a:gd name="T116" fmla="*/ 24 w 144"/>
                    <a:gd name="T117" fmla="*/ 151 h 260"/>
                    <a:gd name="T118" fmla="*/ 22 w 144"/>
                    <a:gd name="T119" fmla="*/ 114 h 260"/>
                    <a:gd name="T120" fmla="*/ 22 w 144"/>
                    <a:gd name="T121" fmla="*/ 96 h 260"/>
                    <a:gd name="T122" fmla="*/ 32 w 144"/>
                    <a:gd name="T123" fmla="*/ 86 h 26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44" h="260">
                      <a:moveTo>
                        <a:pt x="30" y="78"/>
                      </a:moveTo>
                      <a:lnTo>
                        <a:pt x="32" y="78"/>
                      </a:lnTo>
                      <a:lnTo>
                        <a:pt x="34" y="78"/>
                      </a:lnTo>
                      <a:lnTo>
                        <a:pt x="36" y="78"/>
                      </a:lnTo>
                      <a:lnTo>
                        <a:pt x="36" y="76"/>
                      </a:lnTo>
                      <a:lnTo>
                        <a:pt x="38" y="78"/>
                      </a:lnTo>
                      <a:lnTo>
                        <a:pt x="40" y="78"/>
                      </a:lnTo>
                      <a:lnTo>
                        <a:pt x="42" y="78"/>
                      </a:lnTo>
                      <a:lnTo>
                        <a:pt x="44" y="78"/>
                      </a:lnTo>
                      <a:lnTo>
                        <a:pt x="46" y="78"/>
                      </a:lnTo>
                      <a:lnTo>
                        <a:pt x="46" y="76"/>
                      </a:lnTo>
                      <a:lnTo>
                        <a:pt x="46" y="74"/>
                      </a:lnTo>
                      <a:lnTo>
                        <a:pt x="46" y="72"/>
                      </a:lnTo>
                      <a:lnTo>
                        <a:pt x="50" y="72"/>
                      </a:lnTo>
                      <a:lnTo>
                        <a:pt x="52" y="72"/>
                      </a:lnTo>
                      <a:lnTo>
                        <a:pt x="54" y="74"/>
                      </a:lnTo>
                      <a:lnTo>
                        <a:pt x="56" y="74"/>
                      </a:lnTo>
                      <a:lnTo>
                        <a:pt x="58" y="74"/>
                      </a:lnTo>
                      <a:lnTo>
                        <a:pt x="60" y="74"/>
                      </a:lnTo>
                      <a:lnTo>
                        <a:pt x="62" y="74"/>
                      </a:lnTo>
                      <a:lnTo>
                        <a:pt x="62" y="72"/>
                      </a:lnTo>
                      <a:lnTo>
                        <a:pt x="64" y="70"/>
                      </a:lnTo>
                      <a:lnTo>
                        <a:pt x="64" y="68"/>
                      </a:lnTo>
                      <a:lnTo>
                        <a:pt x="66" y="68"/>
                      </a:lnTo>
                      <a:lnTo>
                        <a:pt x="68" y="68"/>
                      </a:lnTo>
                      <a:lnTo>
                        <a:pt x="72" y="68"/>
                      </a:lnTo>
                      <a:lnTo>
                        <a:pt x="74" y="68"/>
                      </a:lnTo>
                      <a:lnTo>
                        <a:pt x="76" y="68"/>
                      </a:lnTo>
                      <a:lnTo>
                        <a:pt x="76" y="70"/>
                      </a:lnTo>
                      <a:lnTo>
                        <a:pt x="76" y="66"/>
                      </a:lnTo>
                      <a:lnTo>
                        <a:pt x="76" y="64"/>
                      </a:lnTo>
                      <a:lnTo>
                        <a:pt x="76" y="62"/>
                      </a:lnTo>
                      <a:lnTo>
                        <a:pt x="76" y="60"/>
                      </a:lnTo>
                      <a:lnTo>
                        <a:pt x="78" y="58"/>
                      </a:lnTo>
                      <a:lnTo>
                        <a:pt x="78" y="56"/>
                      </a:lnTo>
                      <a:lnTo>
                        <a:pt x="78" y="54"/>
                      </a:lnTo>
                      <a:lnTo>
                        <a:pt x="80" y="56"/>
                      </a:lnTo>
                      <a:lnTo>
                        <a:pt x="80" y="58"/>
                      </a:lnTo>
                      <a:lnTo>
                        <a:pt x="80" y="60"/>
                      </a:lnTo>
                      <a:lnTo>
                        <a:pt x="80" y="62"/>
                      </a:lnTo>
                      <a:lnTo>
                        <a:pt x="80" y="64"/>
                      </a:lnTo>
                      <a:lnTo>
                        <a:pt x="82" y="66"/>
                      </a:lnTo>
                      <a:lnTo>
                        <a:pt x="82" y="64"/>
                      </a:lnTo>
                      <a:lnTo>
                        <a:pt x="84" y="60"/>
                      </a:lnTo>
                      <a:lnTo>
                        <a:pt x="84" y="58"/>
                      </a:lnTo>
                      <a:lnTo>
                        <a:pt x="84" y="56"/>
                      </a:lnTo>
                      <a:lnTo>
                        <a:pt x="84" y="54"/>
                      </a:lnTo>
                      <a:lnTo>
                        <a:pt x="84" y="52"/>
                      </a:lnTo>
                      <a:lnTo>
                        <a:pt x="86" y="50"/>
                      </a:lnTo>
                      <a:lnTo>
                        <a:pt x="86" y="48"/>
                      </a:lnTo>
                      <a:lnTo>
                        <a:pt x="86" y="46"/>
                      </a:lnTo>
                      <a:lnTo>
                        <a:pt x="86" y="44"/>
                      </a:lnTo>
                      <a:lnTo>
                        <a:pt x="88" y="44"/>
                      </a:lnTo>
                      <a:lnTo>
                        <a:pt x="90" y="46"/>
                      </a:lnTo>
                      <a:lnTo>
                        <a:pt x="90" y="48"/>
                      </a:lnTo>
                      <a:lnTo>
                        <a:pt x="90" y="50"/>
                      </a:lnTo>
                      <a:lnTo>
                        <a:pt x="92" y="48"/>
                      </a:lnTo>
                      <a:lnTo>
                        <a:pt x="94" y="46"/>
                      </a:lnTo>
                      <a:lnTo>
                        <a:pt x="96" y="46"/>
                      </a:lnTo>
                      <a:lnTo>
                        <a:pt x="96" y="44"/>
                      </a:lnTo>
                      <a:lnTo>
                        <a:pt x="96" y="42"/>
                      </a:lnTo>
                      <a:lnTo>
                        <a:pt x="96" y="40"/>
                      </a:lnTo>
                      <a:lnTo>
                        <a:pt x="96" y="38"/>
                      </a:lnTo>
                      <a:lnTo>
                        <a:pt x="96" y="36"/>
                      </a:lnTo>
                      <a:lnTo>
                        <a:pt x="96" y="34"/>
                      </a:lnTo>
                      <a:lnTo>
                        <a:pt x="96" y="32"/>
                      </a:lnTo>
                      <a:lnTo>
                        <a:pt x="98" y="30"/>
                      </a:lnTo>
                      <a:lnTo>
                        <a:pt x="100" y="30"/>
                      </a:lnTo>
                      <a:lnTo>
                        <a:pt x="100" y="32"/>
                      </a:lnTo>
                      <a:lnTo>
                        <a:pt x="102" y="32"/>
                      </a:lnTo>
                      <a:lnTo>
                        <a:pt x="104" y="32"/>
                      </a:lnTo>
                      <a:lnTo>
                        <a:pt x="104" y="30"/>
                      </a:lnTo>
                      <a:lnTo>
                        <a:pt x="106" y="28"/>
                      </a:lnTo>
                      <a:lnTo>
                        <a:pt x="108" y="26"/>
                      </a:lnTo>
                      <a:lnTo>
                        <a:pt x="110" y="24"/>
                      </a:lnTo>
                      <a:lnTo>
                        <a:pt x="112" y="22"/>
                      </a:lnTo>
                      <a:lnTo>
                        <a:pt x="112" y="20"/>
                      </a:lnTo>
                      <a:lnTo>
                        <a:pt x="112" y="18"/>
                      </a:lnTo>
                      <a:lnTo>
                        <a:pt x="112" y="14"/>
                      </a:lnTo>
                      <a:lnTo>
                        <a:pt x="112" y="12"/>
                      </a:lnTo>
                      <a:lnTo>
                        <a:pt x="112" y="10"/>
                      </a:lnTo>
                      <a:lnTo>
                        <a:pt x="114" y="6"/>
                      </a:lnTo>
                      <a:lnTo>
                        <a:pt x="116" y="4"/>
                      </a:lnTo>
                      <a:lnTo>
                        <a:pt x="118" y="2"/>
                      </a:lnTo>
                      <a:lnTo>
                        <a:pt x="118" y="0"/>
                      </a:lnTo>
                      <a:lnTo>
                        <a:pt x="120" y="0"/>
                      </a:lnTo>
                      <a:lnTo>
                        <a:pt x="122" y="2"/>
                      </a:lnTo>
                      <a:lnTo>
                        <a:pt x="124" y="6"/>
                      </a:lnTo>
                      <a:lnTo>
                        <a:pt x="126" y="8"/>
                      </a:lnTo>
                      <a:lnTo>
                        <a:pt x="126" y="10"/>
                      </a:lnTo>
                      <a:lnTo>
                        <a:pt x="128" y="10"/>
                      </a:lnTo>
                      <a:lnTo>
                        <a:pt x="130" y="12"/>
                      </a:lnTo>
                      <a:lnTo>
                        <a:pt x="132" y="14"/>
                      </a:lnTo>
                      <a:lnTo>
                        <a:pt x="132" y="16"/>
                      </a:lnTo>
                      <a:lnTo>
                        <a:pt x="132" y="18"/>
                      </a:lnTo>
                      <a:lnTo>
                        <a:pt x="132" y="20"/>
                      </a:lnTo>
                      <a:lnTo>
                        <a:pt x="134" y="22"/>
                      </a:lnTo>
                      <a:lnTo>
                        <a:pt x="134" y="24"/>
                      </a:lnTo>
                      <a:lnTo>
                        <a:pt x="136" y="28"/>
                      </a:lnTo>
                      <a:lnTo>
                        <a:pt x="136" y="30"/>
                      </a:lnTo>
                      <a:lnTo>
                        <a:pt x="138" y="34"/>
                      </a:lnTo>
                      <a:lnTo>
                        <a:pt x="138" y="36"/>
                      </a:lnTo>
                      <a:lnTo>
                        <a:pt x="140" y="38"/>
                      </a:lnTo>
                      <a:lnTo>
                        <a:pt x="140" y="40"/>
                      </a:lnTo>
                      <a:lnTo>
                        <a:pt x="140" y="42"/>
                      </a:lnTo>
                      <a:lnTo>
                        <a:pt x="138" y="44"/>
                      </a:lnTo>
                      <a:lnTo>
                        <a:pt x="138" y="46"/>
                      </a:lnTo>
                      <a:lnTo>
                        <a:pt x="138" y="48"/>
                      </a:lnTo>
                      <a:lnTo>
                        <a:pt x="138" y="50"/>
                      </a:lnTo>
                      <a:lnTo>
                        <a:pt x="136" y="50"/>
                      </a:lnTo>
                      <a:lnTo>
                        <a:pt x="136" y="52"/>
                      </a:lnTo>
                      <a:lnTo>
                        <a:pt x="138" y="52"/>
                      </a:lnTo>
                      <a:lnTo>
                        <a:pt x="138" y="54"/>
                      </a:lnTo>
                      <a:lnTo>
                        <a:pt x="138" y="56"/>
                      </a:lnTo>
                      <a:lnTo>
                        <a:pt x="140" y="60"/>
                      </a:lnTo>
                      <a:lnTo>
                        <a:pt x="142" y="62"/>
                      </a:lnTo>
                      <a:lnTo>
                        <a:pt x="142" y="66"/>
                      </a:lnTo>
                      <a:lnTo>
                        <a:pt x="144" y="66"/>
                      </a:lnTo>
                      <a:lnTo>
                        <a:pt x="144" y="68"/>
                      </a:lnTo>
                      <a:lnTo>
                        <a:pt x="142" y="70"/>
                      </a:lnTo>
                      <a:lnTo>
                        <a:pt x="140" y="70"/>
                      </a:lnTo>
                      <a:lnTo>
                        <a:pt x="138" y="70"/>
                      </a:lnTo>
                      <a:lnTo>
                        <a:pt x="138" y="68"/>
                      </a:lnTo>
                      <a:lnTo>
                        <a:pt x="136" y="68"/>
                      </a:lnTo>
                      <a:lnTo>
                        <a:pt x="134" y="68"/>
                      </a:lnTo>
                      <a:lnTo>
                        <a:pt x="132" y="68"/>
                      </a:lnTo>
                      <a:lnTo>
                        <a:pt x="130" y="68"/>
                      </a:lnTo>
                      <a:lnTo>
                        <a:pt x="128" y="68"/>
                      </a:lnTo>
                      <a:lnTo>
                        <a:pt x="126" y="68"/>
                      </a:lnTo>
                      <a:lnTo>
                        <a:pt x="126" y="70"/>
                      </a:lnTo>
                      <a:lnTo>
                        <a:pt x="126" y="72"/>
                      </a:lnTo>
                      <a:lnTo>
                        <a:pt x="126" y="76"/>
                      </a:lnTo>
                      <a:lnTo>
                        <a:pt x="128" y="76"/>
                      </a:lnTo>
                      <a:lnTo>
                        <a:pt x="128" y="78"/>
                      </a:lnTo>
                      <a:lnTo>
                        <a:pt x="128" y="80"/>
                      </a:lnTo>
                      <a:lnTo>
                        <a:pt x="126" y="80"/>
                      </a:lnTo>
                      <a:lnTo>
                        <a:pt x="124" y="82"/>
                      </a:lnTo>
                      <a:lnTo>
                        <a:pt x="124" y="84"/>
                      </a:lnTo>
                      <a:lnTo>
                        <a:pt x="122" y="86"/>
                      </a:lnTo>
                      <a:lnTo>
                        <a:pt x="120" y="88"/>
                      </a:lnTo>
                      <a:lnTo>
                        <a:pt x="118" y="90"/>
                      </a:lnTo>
                      <a:lnTo>
                        <a:pt x="118" y="92"/>
                      </a:lnTo>
                      <a:lnTo>
                        <a:pt x="118" y="94"/>
                      </a:lnTo>
                      <a:lnTo>
                        <a:pt x="118" y="96"/>
                      </a:lnTo>
                      <a:lnTo>
                        <a:pt x="120" y="100"/>
                      </a:lnTo>
                      <a:lnTo>
                        <a:pt x="120" y="104"/>
                      </a:lnTo>
                      <a:lnTo>
                        <a:pt x="120" y="106"/>
                      </a:lnTo>
                      <a:lnTo>
                        <a:pt x="120" y="108"/>
                      </a:lnTo>
                      <a:lnTo>
                        <a:pt x="120" y="112"/>
                      </a:lnTo>
                      <a:lnTo>
                        <a:pt x="120" y="114"/>
                      </a:lnTo>
                      <a:lnTo>
                        <a:pt x="118" y="116"/>
                      </a:lnTo>
                      <a:lnTo>
                        <a:pt x="118" y="118"/>
                      </a:lnTo>
                      <a:lnTo>
                        <a:pt x="116" y="120"/>
                      </a:lnTo>
                      <a:lnTo>
                        <a:pt x="116" y="124"/>
                      </a:lnTo>
                      <a:lnTo>
                        <a:pt x="114" y="128"/>
                      </a:lnTo>
                      <a:lnTo>
                        <a:pt x="114" y="132"/>
                      </a:lnTo>
                      <a:lnTo>
                        <a:pt x="112" y="134"/>
                      </a:lnTo>
                      <a:lnTo>
                        <a:pt x="108" y="144"/>
                      </a:lnTo>
                      <a:lnTo>
                        <a:pt x="104" y="152"/>
                      </a:lnTo>
                      <a:lnTo>
                        <a:pt x="100" y="162"/>
                      </a:lnTo>
                      <a:lnTo>
                        <a:pt x="94" y="170"/>
                      </a:lnTo>
                      <a:lnTo>
                        <a:pt x="90" y="180"/>
                      </a:lnTo>
                      <a:lnTo>
                        <a:pt x="86" y="188"/>
                      </a:lnTo>
                      <a:lnTo>
                        <a:pt x="82" y="196"/>
                      </a:lnTo>
                      <a:lnTo>
                        <a:pt x="80" y="200"/>
                      </a:lnTo>
                      <a:lnTo>
                        <a:pt x="80" y="202"/>
                      </a:lnTo>
                      <a:lnTo>
                        <a:pt x="78" y="206"/>
                      </a:lnTo>
                      <a:lnTo>
                        <a:pt x="78" y="208"/>
                      </a:lnTo>
                      <a:lnTo>
                        <a:pt x="76" y="212"/>
                      </a:lnTo>
                      <a:lnTo>
                        <a:pt x="76" y="214"/>
                      </a:lnTo>
                      <a:lnTo>
                        <a:pt x="76" y="216"/>
                      </a:lnTo>
                      <a:lnTo>
                        <a:pt x="74" y="216"/>
                      </a:lnTo>
                      <a:lnTo>
                        <a:pt x="74" y="218"/>
                      </a:lnTo>
                      <a:lnTo>
                        <a:pt x="74" y="220"/>
                      </a:lnTo>
                      <a:lnTo>
                        <a:pt x="74" y="224"/>
                      </a:lnTo>
                      <a:lnTo>
                        <a:pt x="74" y="226"/>
                      </a:lnTo>
                      <a:lnTo>
                        <a:pt x="72" y="230"/>
                      </a:lnTo>
                      <a:lnTo>
                        <a:pt x="72" y="234"/>
                      </a:lnTo>
                      <a:lnTo>
                        <a:pt x="70" y="238"/>
                      </a:lnTo>
                      <a:lnTo>
                        <a:pt x="66" y="242"/>
                      </a:lnTo>
                      <a:lnTo>
                        <a:pt x="64" y="244"/>
                      </a:lnTo>
                      <a:lnTo>
                        <a:pt x="62" y="246"/>
                      </a:lnTo>
                      <a:lnTo>
                        <a:pt x="60" y="248"/>
                      </a:lnTo>
                      <a:lnTo>
                        <a:pt x="58" y="250"/>
                      </a:lnTo>
                      <a:lnTo>
                        <a:pt x="56" y="252"/>
                      </a:lnTo>
                      <a:lnTo>
                        <a:pt x="54" y="252"/>
                      </a:lnTo>
                      <a:lnTo>
                        <a:pt x="54" y="254"/>
                      </a:lnTo>
                      <a:lnTo>
                        <a:pt x="52" y="254"/>
                      </a:lnTo>
                      <a:lnTo>
                        <a:pt x="50" y="254"/>
                      </a:lnTo>
                      <a:lnTo>
                        <a:pt x="48" y="254"/>
                      </a:lnTo>
                      <a:lnTo>
                        <a:pt x="46" y="254"/>
                      </a:lnTo>
                      <a:lnTo>
                        <a:pt x="44" y="254"/>
                      </a:lnTo>
                      <a:lnTo>
                        <a:pt x="42" y="256"/>
                      </a:lnTo>
                      <a:lnTo>
                        <a:pt x="38" y="258"/>
                      </a:lnTo>
                      <a:lnTo>
                        <a:pt x="34" y="260"/>
                      </a:lnTo>
                      <a:lnTo>
                        <a:pt x="32" y="260"/>
                      </a:lnTo>
                      <a:lnTo>
                        <a:pt x="28" y="260"/>
                      </a:lnTo>
                      <a:lnTo>
                        <a:pt x="26" y="260"/>
                      </a:lnTo>
                      <a:lnTo>
                        <a:pt x="24" y="258"/>
                      </a:lnTo>
                      <a:lnTo>
                        <a:pt x="22" y="258"/>
                      </a:lnTo>
                      <a:lnTo>
                        <a:pt x="20" y="256"/>
                      </a:lnTo>
                      <a:lnTo>
                        <a:pt x="18" y="252"/>
                      </a:lnTo>
                      <a:lnTo>
                        <a:pt x="14" y="250"/>
                      </a:lnTo>
                      <a:lnTo>
                        <a:pt x="12" y="248"/>
                      </a:lnTo>
                      <a:lnTo>
                        <a:pt x="10" y="244"/>
                      </a:lnTo>
                      <a:lnTo>
                        <a:pt x="10" y="242"/>
                      </a:lnTo>
                      <a:lnTo>
                        <a:pt x="8" y="242"/>
                      </a:lnTo>
                      <a:lnTo>
                        <a:pt x="10" y="240"/>
                      </a:lnTo>
                      <a:lnTo>
                        <a:pt x="12" y="238"/>
                      </a:lnTo>
                      <a:lnTo>
                        <a:pt x="12" y="236"/>
                      </a:lnTo>
                      <a:lnTo>
                        <a:pt x="14" y="236"/>
                      </a:lnTo>
                      <a:lnTo>
                        <a:pt x="14" y="234"/>
                      </a:lnTo>
                      <a:lnTo>
                        <a:pt x="12" y="234"/>
                      </a:lnTo>
                      <a:lnTo>
                        <a:pt x="12" y="232"/>
                      </a:lnTo>
                      <a:lnTo>
                        <a:pt x="10" y="230"/>
                      </a:lnTo>
                      <a:lnTo>
                        <a:pt x="8" y="228"/>
                      </a:lnTo>
                      <a:lnTo>
                        <a:pt x="8" y="226"/>
                      </a:lnTo>
                      <a:lnTo>
                        <a:pt x="6" y="224"/>
                      </a:lnTo>
                      <a:lnTo>
                        <a:pt x="6" y="220"/>
                      </a:lnTo>
                      <a:lnTo>
                        <a:pt x="4" y="218"/>
                      </a:lnTo>
                      <a:lnTo>
                        <a:pt x="4" y="214"/>
                      </a:lnTo>
                      <a:lnTo>
                        <a:pt x="2" y="210"/>
                      </a:lnTo>
                      <a:lnTo>
                        <a:pt x="2" y="206"/>
                      </a:lnTo>
                      <a:lnTo>
                        <a:pt x="0" y="202"/>
                      </a:lnTo>
                      <a:lnTo>
                        <a:pt x="0" y="198"/>
                      </a:lnTo>
                      <a:lnTo>
                        <a:pt x="0" y="194"/>
                      </a:lnTo>
                      <a:lnTo>
                        <a:pt x="0" y="190"/>
                      </a:lnTo>
                      <a:lnTo>
                        <a:pt x="0" y="188"/>
                      </a:lnTo>
                      <a:lnTo>
                        <a:pt x="0" y="184"/>
                      </a:lnTo>
                      <a:lnTo>
                        <a:pt x="2" y="182"/>
                      </a:lnTo>
                      <a:lnTo>
                        <a:pt x="2" y="180"/>
                      </a:lnTo>
                      <a:lnTo>
                        <a:pt x="4" y="178"/>
                      </a:lnTo>
                      <a:lnTo>
                        <a:pt x="6" y="176"/>
                      </a:lnTo>
                      <a:lnTo>
                        <a:pt x="8" y="174"/>
                      </a:lnTo>
                      <a:lnTo>
                        <a:pt x="10" y="172"/>
                      </a:lnTo>
                      <a:lnTo>
                        <a:pt x="14" y="170"/>
                      </a:lnTo>
                      <a:lnTo>
                        <a:pt x="16" y="166"/>
                      </a:lnTo>
                      <a:lnTo>
                        <a:pt x="18" y="164"/>
                      </a:lnTo>
                      <a:lnTo>
                        <a:pt x="20" y="162"/>
                      </a:lnTo>
                      <a:lnTo>
                        <a:pt x="22" y="160"/>
                      </a:lnTo>
                      <a:lnTo>
                        <a:pt x="24" y="158"/>
                      </a:lnTo>
                      <a:lnTo>
                        <a:pt x="26" y="156"/>
                      </a:lnTo>
                      <a:lnTo>
                        <a:pt x="28" y="156"/>
                      </a:lnTo>
                      <a:lnTo>
                        <a:pt x="26" y="156"/>
                      </a:lnTo>
                      <a:lnTo>
                        <a:pt x="26" y="154"/>
                      </a:lnTo>
                      <a:lnTo>
                        <a:pt x="26" y="152"/>
                      </a:lnTo>
                      <a:lnTo>
                        <a:pt x="26" y="150"/>
                      </a:lnTo>
                      <a:lnTo>
                        <a:pt x="26" y="148"/>
                      </a:lnTo>
                      <a:lnTo>
                        <a:pt x="26" y="144"/>
                      </a:lnTo>
                      <a:lnTo>
                        <a:pt x="26" y="138"/>
                      </a:lnTo>
                      <a:lnTo>
                        <a:pt x="24" y="132"/>
                      </a:lnTo>
                      <a:lnTo>
                        <a:pt x="24" y="130"/>
                      </a:lnTo>
                      <a:lnTo>
                        <a:pt x="24" y="128"/>
                      </a:lnTo>
                      <a:lnTo>
                        <a:pt x="24" y="126"/>
                      </a:lnTo>
                      <a:lnTo>
                        <a:pt x="24" y="124"/>
                      </a:lnTo>
                      <a:lnTo>
                        <a:pt x="24" y="122"/>
                      </a:lnTo>
                      <a:lnTo>
                        <a:pt x="22" y="118"/>
                      </a:lnTo>
                      <a:lnTo>
                        <a:pt x="22" y="114"/>
                      </a:lnTo>
                      <a:lnTo>
                        <a:pt x="22" y="110"/>
                      </a:lnTo>
                      <a:lnTo>
                        <a:pt x="20" y="106"/>
                      </a:lnTo>
                      <a:lnTo>
                        <a:pt x="20" y="102"/>
                      </a:lnTo>
                      <a:lnTo>
                        <a:pt x="22" y="100"/>
                      </a:lnTo>
                      <a:lnTo>
                        <a:pt x="22" y="98"/>
                      </a:lnTo>
                      <a:lnTo>
                        <a:pt x="22" y="96"/>
                      </a:lnTo>
                      <a:lnTo>
                        <a:pt x="24" y="96"/>
                      </a:lnTo>
                      <a:lnTo>
                        <a:pt x="26" y="94"/>
                      </a:lnTo>
                      <a:lnTo>
                        <a:pt x="30" y="90"/>
                      </a:lnTo>
                      <a:lnTo>
                        <a:pt x="30" y="88"/>
                      </a:lnTo>
                      <a:lnTo>
                        <a:pt x="32" y="86"/>
                      </a:lnTo>
                      <a:lnTo>
                        <a:pt x="30" y="7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57" name="Freeform 49"/>
                <p:cNvSpPr>
                  <a:spLocks noChangeAspect="1"/>
                </p:cNvSpPr>
                <p:nvPr/>
              </p:nvSpPr>
              <p:spPr bwMode="gray">
                <a:xfrm>
                  <a:off x="2831" y="2363"/>
                  <a:ext cx="100" cy="122"/>
                </a:xfrm>
                <a:custGeom>
                  <a:avLst/>
                  <a:gdLst>
                    <a:gd name="T0" fmla="*/ 92 w 100"/>
                    <a:gd name="T1" fmla="*/ 56 h 122"/>
                    <a:gd name="T2" fmla="*/ 90 w 100"/>
                    <a:gd name="T3" fmla="*/ 52 h 122"/>
                    <a:gd name="T4" fmla="*/ 86 w 100"/>
                    <a:gd name="T5" fmla="*/ 48 h 122"/>
                    <a:gd name="T6" fmla="*/ 88 w 100"/>
                    <a:gd name="T7" fmla="*/ 40 h 122"/>
                    <a:gd name="T8" fmla="*/ 90 w 100"/>
                    <a:gd name="T9" fmla="*/ 36 h 122"/>
                    <a:gd name="T10" fmla="*/ 98 w 100"/>
                    <a:gd name="T11" fmla="*/ 28 h 122"/>
                    <a:gd name="T12" fmla="*/ 94 w 100"/>
                    <a:gd name="T13" fmla="*/ 26 h 122"/>
                    <a:gd name="T14" fmla="*/ 92 w 100"/>
                    <a:gd name="T15" fmla="*/ 20 h 122"/>
                    <a:gd name="T16" fmla="*/ 84 w 100"/>
                    <a:gd name="T17" fmla="*/ 20 h 122"/>
                    <a:gd name="T18" fmla="*/ 76 w 100"/>
                    <a:gd name="T19" fmla="*/ 22 h 122"/>
                    <a:gd name="T20" fmla="*/ 74 w 100"/>
                    <a:gd name="T21" fmla="*/ 14 h 122"/>
                    <a:gd name="T22" fmla="*/ 78 w 100"/>
                    <a:gd name="T23" fmla="*/ 6 h 122"/>
                    <a:gd name="T24" fmla="*/ 78 w 100"/>
                    <a:gd name="T25" fmla="*/ 2 h 122"/>
                    <a:gd name="T26" fmla="*/ 68 w 100"/>
                    <a:gd name="T27" fmla="*/ 2 h 122"/>
                    <a:gd name="T28" fmla="*/ 62 w 100"/>
                    <a:gd name="T29" fmla="*/ 0 h 122"/>
                    <a:gd name="T30" fmla="*/ 56 w 100"/>
                    <a:gd name="T31" fmla="*/ 4 h 122"/>
                    <a:gd name="T32" fmla="*/ 52 w 100"/>
                    <a:gd name="T33" fmla="*/ 2 h 122"/>
                    <a:gd name="T34" fmla="*/ 46 w 100"/>
                    <a:gd name="T35" fmla="*/ 2 h 122"/>
                    <a:gd name="T36" fmla="*/ 44 w 100"/>
                    <a:gd name="T37" fmla="*/ 10 h 122"/>
                    <a:gd name="T38" fmla="*/ 46 w 100"/>
                    <a:gd name="T39" fmla="*/ 14 h 122"/>
                    <a:gd name="T40" fmla="*/ 44 w 100"/>
                    <a:gd name="T41" fmla="*/ 22 h 122"/>
                    <a:gd name="T42" fmla="*/ 40 w 100"/>
                    <a:gd name="T43" fmla="*/ 28 h 122"/>
                    <a:gd name="T44" fmla="*/ 22 w 100"/>
                    <a:gd name="T45" fmla="*/ 28 h 122"/>
                    <a:gd name="T46" fmla="*/ 20 w 100"/>
                    <a:gd name="T47" fmla="*/ 26 h 122"/>
                    <a:gd name="T48" fmla="*/ 16 w 100"/>
                    <a:gd name="T49" fmla="*/ 26 h 122"/>
                    <a:gd name="T50" fmla="*/ 14 w 100"/>
                    <a:gd name="T51" fmla="*/ 30 h 122"/>
                    <a:gd name="T52" fmla="*/ 14 w 100"/>
                    <a:gd name="T53" fmla="*/ 38 h 122"/>
                    <a:gd name="T54" fmla="*/ 10 w 100"/>
                    <a:gd name="T55" fmla="*/ 40 h 122"/>
                    <a:gd name="T56" fmla="*/ 8 w 100"/>
                    <a:gd name="T57" fmla="*/ 56 h 122"/>
                    <a:gd name="T58" fmla="*/ 0 w 100"/>
                    <a:gd name="T59" fmla="*/ 60 h 122"/>
                    <a:gd name="T60" fmla="*/ 4 w 100"/>
                    <a:gd name="T61" fmla="*/ 70 h 122"/>
                    <a:gd name="T62" fmla="*/ 8 w 100"/>
                    <a:gd name="T63" fmla="*/ 72 h 122"/>
                    <a:gd name="T64" fmla="*/ 12 w 100"/>
                    <a:gd name="T65" fmla="*/ 74 h 122"/>
                    <a:gd name="T66" fmla="*/ 10 w 100"/>
                    <a:gd name="T67" fmla="*/ 78 h 122"/>
                    <a:gd name="T68" fmla="*/ 14 w 100"/>
                    <a:gd name="T69" fmla="*/ 84 h 122"/>
                    <a:gd name="T70" fmla="*/ 16 w 100"/>
                    <a:gd name="T71" fmla="*/ 94 h 122"/>
                    <a:gd name="T72" fmla="*/ 24 w 100"/>
                    <a:gd name="T73" fmla="*/ 96 h 122"/>
                    <a:gd name="T74" fmla="*/ 22 w 100"/>
                    <a:gd name="T75" fmla="*/ 98 h 122"/>
                    <a:gd name="T76" fmla="*/ 32 w 100"/>
                    <a:gd name="T77" fmla="*/ 110 h 122"/>
                    <a:gd name="T78" fmla="*/ 32 w 100"/>
                    <a:gd name="T79" fmla="*/ 112 h 122"/>
                    <a:gd name="T80" fmla="*/ 40 w 100"/>
                    <a:gd name="T81" fmla="*/ 122 h 122"/>
                    <a:gd name="T82" fmla="*/ 42 w 100"/>
                    <a:gd name="T83" fmla="*/ 118 h 122"/>
                    <a:gd name="T84" fmla="*/ 48 w 100"/>
                    <a:gd name="T85" fmla="*/ 114 h 122"/>
                    <a:gd name="T86" fmla="*/ 54 w 100"/>
                    <a:gd name="T87" fmla="*/ 118 h 122"/>
                    <a:gd name="T88" fmla="*/ 54 w 100"/>
                    <a:gd name="T89" fmla="*/ 110 h 122"/>
                    <a:gd name="T90" fmla="*/ 50 w 100"/>
                    <a:gd name="T91" fmla="*/ 106 h 122"/>
                    <a:gd name="T92" fmla="*/ 50 w 100"/>
                    <a:gd name="T93" fmla="*/ 102 h 122"/>
                    <a:gd name="T94" fmla="*/ 50 w 100"/>
                    <a:gd name="T95" fmla="*/ 100 h 122"/>
                    <a:gd name="T96" fmla="*/ 48 w 100"/>
                    <a:gd name="T97" fmla="*/ 94 h 122"/>
                    <a:gd name="T98" fmla="*/ 56 w 100"/>
                    <a:gd name="T99" fmla="*/ 92 h 122"/>
                    <a:gd name="T100" fmla="*/ 64 w 100"/>
                    <a:gd name="T101" fmla="*/ 88 h 122"/>
                    <a:gd name="T102" fmla="*/ 62 w 100"/>
                    <a:gd name="T103" fmla="*/ 84 h 122"/>
                    <a:gd name="T104" fmla="*/ 70 w 100"/>
                    <a:gd name="T105" fmla="*/ 82 h 122"/>
                    <a:gd name="T106" fmla="*/ 72 w 100"/>
                    <a:gd name="T107" fmla="*/ 92 h 122"/>
                    <a:gd name="T108" fmla="*/ 76 w 100"/>
                    <a:gd name="T109" fmla="*/ 92 h 122"/>
                    <a:gd name="T110" fmla="*/ 84 w 100"/>
                    <a:gd name="T111" fmla="*/ 86 h 122"/>
                    <a:gd name="T112" fmla="*/ 86 w 100"/>
                    <a:gd name="T113" fmla="*/ 92 h 122"/>
                    <a:gd name="T114" fmla="*/ 92 w 100"/>
                    <a:gd name="T115" fmla="*/ 92 h 122"/>
                    <a:gd name="T116" fmla="*/ 94 w 100"/>
                    <a:gd name="T117" fmla="*/ 82 h 122"/>
                    <a:gd name="T118" fmla="*/ 96 w 100"/>
                    <a:gd name="T119" fmla="*/ 78 h 122"/>
                    <a:gd name="T120" fmla="*/ 98 w 100"/>
                    <a:gd name="T121" fmla="*/ 72 h 122"/>
                    <a:gd name="T122" fmla="*/ 96 w 100"/>
                    <a:gd name="T123" fmla="*/ 62 h 122"/>
                    <a:gd name="T124" fmla="*/ 100 w 100"/>
                    <a:gd name="T125" fmla="*/ 60 h 12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00" h="122">
                      <a:moveTo>
                        <a:pt x="100" y="58"/>
                      </a:moveTo>
                      <a:lnTo>
                        <a:pt x="98" y="56"/>
                      </a:lnTo>
                      <a:lnTo>
                        <a:pt x="96" y="56"/>
                      </a:lnTo>
                      <a:lnTo>
                        <a:pt x="94" y="56"/>
                      </a:lnTo>
                      <a:lnTo>
                        <a:pt x="92" y="56"/>
                      </a:lnTo>
                      <a:lnTo>
                        <a:pt x="92" y="54"/>
                      </a:lnTo>
                      <a:lnTo>
                        <a:pt x="92" y="52"/>
                      </a:lnTo>
                      <a:lnTo>
                        <a:pt x="90" y="52"/>
                      </a:lnTo>
                      <a:lnTo>
                        <a:pt x="88" y="52"/>
                      </a:lnTo>
                      <a:lnTo>
                        <a:pt x="86" y="52"/>
                      </a:lnTo>
                      <a:lnTo>
                        <a:pt x="86" y="48"/>
                      </a:lnTo>
                      <a:lnTo>
                        <a:pt x="86" y="46"/>
                      </a:lnTo>
                      <a:lnTo>
                        <a:pt x="86" y="44"/>
                      </a:lnTo>
                      <a:lnTo>
                        <a:pt x="86" y="42"/>
                      </a:lnTo>
                      <a:lnTo>
                        <a:pt x="88" y="40"/>
                      </a:lnTo>
                      <a:lnTo>
                        <a:pt x="88" y="38"/>
                      </a:lnTo>
                      <a:lnTo>
                        <a:pt x="90" y="38"/>
                      </a:lnTo>
                      <a:lnTo>
                        <a:pt x="90" y="36"/>
                      </a:lnTo>
                      <a:lnTo>
                        <a:pt x="92" y="36"/>
                      </a:lnTo>
                      <a:lnTo>
                        <a:pt x="94" y="36"/>
                      </a:lnTo>
                      <a:lnTo>
                        <a:pt x="94" y="34"/>
                      </a:lnTo>
                      <a:lnTo>
                        <a:pt x="96" y="32"/>
                      </a:lnTo>
                      <a:lnTo>
                        <a:pt x="96" y="30"/>
                      </a:lnTo>
                      <a:lnTo>
                        <a:pt x="98" y="28"/>
                      </a:lnTo>
                      <a:lnTo>
                        <a:pt x="96" y="26"/>
                      </a:lnTo>
                      <a:lnTo>
                        <a:pt x="94" y="26"/>
                      </a:lnTo>
                      <a:lnTo>
                        <a:pt x="94" y="24"/>
                      </a:lnTo>
                      <a:lnTo>
                        <a:pt x="94" y="22"/>
                      </a:lnTo>
                      <a:lnTo>
                        <a:pt x="94" y="20"/>
                      </a:lnTo>
                      <a:lnTo>
                        <a:pt x="92" y="20"/>
                      </a:lnTo>
                      <a:lnTo>
                        <a:pt x="90" y="18"/>
                      </a:lnTo>
                      <a:lnTo>
                        <a:pt x="88" y="18"/>
                      </a:lnTo>
                      <a:lnTo>
                        <a:pt x="86" y="18"/>
                      </a:lnTo>
                      <a:lnTo>
                        <a:pt x="84" y="18"/>
                      </a:lnTo>
                      <a:lnTo>
                        <a:pt x="84" y="20"/>
                      </a:lnTo>
                      <a:lnTo>
                        <a:pt x="82" y="22"/>
                      </a:lnTo>
                      <a:lnTo>
                        <a:pt x="80" y="22"/>
                      </a:lnTo>
                      <a:lnTo>
                        <a:pt x="78" y="22"/>
                      </a:lnTo>
                      <a:lnTo>
                        <a:pt x="76" y="22"/>
                      </a:lnTo>
                      <a:lnTo>
                        <a:pt x="76" y="20"/>
                      </a:lnTo>
                      <a:lnTo>
                        <a:pt x="76" y="18"/>
                      </a:lnTo>
                      <a:lnTo>
                        <a:pt x="76" y="16"/>
                      </a:lnTo>
                      <a:lnTo>
                        <a:pt x="74" y="14"/>
                      </a:lnTo>
                      <a:lnTo>
                        <a:pt x="76" y="10"/>
                      </a:lnTo>
                      <a:lnTo>
                        <a:pt x="78" y="8"/>
                      </a:lnTo>
                      <a:lnTo>
                        <a:pt x="78" y="6"/>
                      </a:lnTo>
                      <a:lnTo>
                        <a:pt x="78" y="4"/>
                      </a:lnTo>
                      <a:lnTo>
                        <a:pt x="78" y="2"/>
                      </a:lnTo>
                      <a:lnTo>
                        <a:pt x="76" y="2"/>
                      </a:lnTo>
                      <a:lnTo>
                        <a:pt x="74" y="2"/>
                      </a:lnTo>
                      <a:lnTo>
                        <a:pt x="72" y="2"/>
                      </a:lnTo>
                      <a:lnTo>
                        <a:pt x="70" y="2"/>
                      </a:lnTo>
                      <a:lnTo>
                        <a:pt x="68" y="2"/>
                      </a:lnTo>
                      <a:lnTo>
                        <a:pt x="66" y="2"/>
                      </a:lnTo>
                      <a:lnTo>
                        <a:pt x="64" y="2"/>
                      </a:lnTo>
                      <a:lnTo>
                        <a:pt x="62" y="0"/>
                      </a:lnTo>
                      <a:lnTo>
                        <a:pt x="62" y="2"/>
                      </a:lnTo>
                      <a:lnTo>
                        <a:pt x="60" y="2"/>
                      </a:lnTo>
                      <a:lnTo>
                        <a:pt x="60" y="4"/>
                      </a:lnTo>
                      <a:lnTo>
                        <a:pt x="56" y="4"/>
                      </a:lnTo>
                      <a:lnTo>
                        <a:pt x="54" y="4"/>
                      </a:lnTo>
                      <a:lnTo>
                        <a:pt x="52" y="4"/>
                      </a:lnTo>
                      <a:lnTo>
                        <a:pt x="52" y="2"/>
                      </a:lnTo>
                      <a:lnTo>
                        <a:pt x="50" y="2"/>
                      </a:lnTo>
                      <a:lnTo>
                        <a:pt x="50" y="0"/>
                      </a:lnTo>
                      <a:lnTo>
                        <a:pt x="48" y="0"/>
                      </a:lnTo>
                      <a:lnTo>
                        <a:pt x="48" y="2"/>
                      </a:lnTo>
                      <a:lnTo>
                        <a:pt x="46" y="2"/>
                      </a:lnTo>
                      <a:lnTo>
                        <a:pt x="46" y="4"/>
                      </a:lnTo>
                      <a:lnTo>
                        <a:pt x="44" y="4"/>
                      </a:lnTo>
                      <a:lnTo>
                        <a:pt x="44" y="8"/>
                      </a:lnTo>
                      <a:lnTo>
                        <a:pt x="44" y="10"/>
                      </a:lnTo>
                      <a:lnTo>
                        <a:pt x="44" y="12"/>
                      </a:lnTo>
                      <a:lnTo>
                        <a:pt x="46" y="14"/>
                      </a:lnTo>
                      <a:lnTo>
                        <a:pt x="46" y="16"/>
                      </a:lnTo>
                      <a:lnTo>
                        <a:pt x="46" y="18"/>
                      </a:lnTo>
                      <a:lnTo>
                        <a:pt x="46" y="20"/>
                      </a:lnTo>
                      <a:lnTo>
                        <a:pt x="44" y="22"/>
                      </a:lnTo>
                      <a:lnTo>
                        <a:pt x="44" y="24"/>
                      </a:lnTo>
                      <a:lnTo>
                        <a:pt x="44" y="26"/>
                      </a:lnTo>
                      <a:lnTo>
                        <a:pt x="42" y="26"/>
                      </a:lnTo>
                      <a:lnTo>
                        <a:pt x="42" y="28"/>
                      </a:lnTo>
                      <a:lnTo>
                        <a:pt x="40" y="28"/>
                      </a:lnTo>
                      <a:lnTo>
                        <a:pt x="38" y="28"/>
                      </a:lnTo>
                      <a:lnTo>
                        <a:pt x="34" y="28"/>
                      </a:lnTo>
                      <a:lnTo>
                        <a:pt x="32" y="28"/>
                      </a:lnTo>
                      <a:lnTo>
                        <a:pt x="28" y="28"/>
                      </a:lnTo>
                      <a:lnTo>
                        <a:pt x="26" y="28"/>
                      </a:lnTo>
                      <a:lnTo>
                        <a:pt x="24" y="28"/>
                      </a:lnTo>
                      <a:lnTo>
                        <a:pt x="22" y="28"/>
                      </a:lnTo>
                      <a:lnTo>
                        <a:pt x="20" y="28"/>
                      </a:lnTo>
                      <a:lnTo>
                        <a:pt x="20" y="26"/>
                      </a:lnTo>
                      <a:lnTo>
                        <a:pt x="18" y="26"/>
                      </a:lnTo>
                      <a:lnTo>
                        <a:pt x="16" y="26"/>
                      </a:lnTo>
                      <a:lnTo>
                        <a:pt x="16" y="28"/>
                      </a:lnTo>
                      <a:lnTo>
                        <a:pt x="14" y="28"/>
                      </a:lnTo>
                      <a:lnTo>
                        <a:pt x="14" y="30"/>
                      </a:lnTo>
                      <a:lnTo>
                        <a:pt x="14" y="32"/>
                      </a:lnTo>
                      <a:lnTo>
                        <a:pt x="16" y="34"/>
                      </a:lnTo>
                      <a:lnTo>
                        <a:pt x="16" y="36"/>
                      </a:lnTo>
                      <a:lnTo>
                        <a:pt x="16" y="38"/>
                      </a:lnTo>
                      <a:lnTo>
                        <a:pt x="14" y="38"/>
                      </a:lnTo>
                      <a:lnTo>
                        <a:pt x="12" y="38"/>
                      </a:lnTo>
                      <a:lnTo>
                        <a:pt x="10" y="38"/>
                      </a:lnTo>
                      <a:lnTo>
                        <a:pt x="10" y="40"/>
                      </a:lnTo>
                      <a:lnTo>
                        <a:pt x="10" y="42"/>
                      </a:lnTo>
                      <a:lnTo>
                        <a:pt x="10" y="44"/>
                      </a:lnTo>
                      <a:lnTo>
                        <a:pt x="10" y="46"/>
                      </a:lnTo>
                      <a:lnTo>
                        <a:pt x="10" y="50"/>
                      </a:lnTo>
                      <a:lnTo>
                        <a:pt x="10" y="54"/>
                      </a:lnTo>
                      <a:lnTo>
                        <a:pt x="8" y="56"/>
                      </a:lnTo>
                      <a:lnTo>
                        <a:pt x="8" y="58"/>
                      </a:lnTo>
                      <a:lnTo>
                        <a:pt x="6" y="60"/>
                      </a:lnTo>
                      <a:lnTo>
                        <a:pt x="4" y="60"/>
                      </a:lnTo>
                      <a:lnTo>
                        <a:pt x="2" y="60"/>
                      </a:lnTo>
                      <a:lnTo>
                        <a:pt x="0" y="60"/>
                      </a:lnTo>
                      <a:lnTo>
                        <a:pt x="2" y="62"/>
                      </a:lnTo>
                      <a:lnTo>
                        <a:pt x="2" y="64"/>
                      </a:lnTo>
                      <a:lnTo>
                        <a:pt x="2" y="66"/>
                      </a:lnTo>
                      <a:lnTo>
                        <a:pt x="4" y="68"/>
                      </a:lnTo>
                      <a:lnTo>
                        <a:pt x="4" y="70"/>
                      </a:lnTo>
                      <a:lnTo>
                        <a:pt x="6" y="72"/>
                      </a:lnTo>
                      <a:lnTo>
                        <a:pt x="6" y="74"/>
                      </a:lnTo>
                      <a:lnTo>
                        <a:pt x="8" y="72"/>
                      </a:lnTo>
                      <a:lnTo>
                        <a:pt x="10" y="70"/>
                      </a:lnTo>
                      <a:lnTo>
                        <a:pt x="10" y="72"/>
                      </a:lnTo>
                      <a:lnTo>
                        <a:pt x="10" y="74"/>
                      </a:lnTo>
                      <a:lnTo>
                        <a:pt x="12" y="74"/>
                      </a:lnTo>
                      <a:lnTo>
                        <a:pt x="12" y="76"/>
                      </a:lnTo>
                      <a:lnTo>
                        <a:pt x="10" y="78"/>
                      </a:lnTo>
                      <a:lnTo>
                        <a:pt x="10" y="80"/>
                      </a:lnTo>
                      <a:lnTo>
                        <a:pt x="8" y="80"/>
                      </a:lnTo>
                      <a:lnTo>
                        <a:pt x="10" y="82"/>
                      </a:lnTo>
                      <a:lnTo>
                        <a:pt x="10" y="84"/>
                      </a:lnTo>
                      <a:lnTo>
                        <a:pt x="12" y="84"/>
                      </a:lnTo>
                      <a:lnTo>
                        <a:pt x="14" y="84"/>
                      </a:lnTo>
                      <a:lnTo>
                        <a:pt x="16" y="86"/>
                      </a:lnTo>
                      <a:lnTo>
                        <a:pt x="16" y="90"/>
                      </a:lnTo>
                      <a:lnTo>
                        <a:pt x="16" y="92"/>
                      </a:lnTo>
                      <a:lnTo>
                        <a:pt x="16" y="94"/>
                      </a:lnTo>
                      <a:lnTo>
                        <a:pt x="18" y="94"/>
                      </a:lnTo>
                      <a:lnTo>
                        <a:pt x="20" y="94"/>
                      </a:lnTo>
                      <a:lnTo>
                        <a:pt x="22" y="94"/>
                      </a:lnTo>
                      <a:lnTo>
                        <a:pt x="24" y="96"/>
                      </a:lnTo>
                      <a:lnTo>
                        <a:pt x="22" y="96"/>
                      </a:lnTo>
                      <a:lnTo>
                        <a:pt x="22" y="98"/>
                      </a:lnTo>
                      <a:lnTo>
                        <a:pt x="24" y="100"/>
                      </a:lnTo>
                      <a:lnTo>
                        <a:pt x="26" y="102"/>
                      </a:lnTo>
                      <a:lnTo>
                        <a:pt x="28" y="104"/>
                      </a:lnTo>
                      <a:lnTo>
                        <a:pt x="30" y="108"/>
                      </a:lnTo>
                      <a:lnTo>
                        <a:pt x="32" y="108"/>
                      </a:lnTo>
                      <a:lnTo>
                        <a:pt x="32" y="110"/>
                      </a:lnTo>
                      <a:lnTo>
                        <a:pt x="32" y="112"/>
                      </a:lnTo>
                      <a:lnTo>
                        <a:pt x="34" y="116"/>
                      </a:lnTo>
                      <a:lnTo>
                        <a:pt x="36" y="118"/>
                      </a:lnTo>
                      <a:lnTo>
                        <a:pt x="38" y="120"/>
                      </a:lnTo>
                      <a:lnTo>
                        <a:pt x="38" y="122"/>
                      </a:lnTo>
                      <a:lnTo>
                        <a:pt x="40" y="122"/>
                      </a:lnTo>
                      <a:lnTo>
                        <a:pt x="42" y="120"/>
                      </a:lnTo>
                      <a:lnTo>
                        <a:pt x="42" y="118"/>
                      </a:lnTo>
                      <a:lnTo>
                        <a:pt x="44" y="116"/>
                      </a:lnTo>
                      <a:lnTo>
                        <a:pt x="46" y="116"/>
                      </a:lnTo>
                      <a:lnTo>
                        <a:pt x="46" y="114"/>
                      </a:lnTo>
                      <a:lnTo>
                        <a:pt x="48" y="114"/>
                      </a:lnTo>
                      <a:lnTo>
                        <a:pt x="48" y="116"/>
                      </a:lnTo>
                      <a:lnTo>
                        <a:pt x="50" y="116"/>
                      </a:lnTo>
                      <a:lnTo>
                        <a:pt x="50" y="118"/>
                      </a:lnTo>
                      <a:lnTo>
                        <a:pt x="52" y="118"/>
                      </a:lnTo>
                      <a:lnTo>
                        <a:pt x="54" y="118"/>
                      </a:lnTo>
                      <a:lnTo>
                        <a:pt x="54" y="116"/>
                      </a:lnTo>
                      <a:lnTo>
                        <a:pt x="54" y="112"/>
                      </a:lnTo>
                      <a:lnTo>
                        <a:pt x="54" y="110"/>
                      </a:lnTo>
                      <a:lnTo>
                        <a:pt x="52" y="108"/>
                      </a:lnTo>
                      <a:lnTo>
                        <a:pt x="50" y="108"/>
                      </a:lnTo>
                      <a:lnTo>
                        <a:pt x="50" y="106"/>
                      </a:lnTo>
                      <a:lnTo>
                        <a:pt x="52" y="104"/>
                      </a:lnTo>
                      <a:lnTo>
                        <a:pt x="54" y="104"/>
                      </a:lnTo>
                      <a:lnTo>
                        <a:pt x="52" y="102"/>
                      </a:lnTo>
                      <a:lnTo>
                        <a:pt x="50" y="102"/>
                      </a:lnTo>
                      <a:lnTo>
                        <a:pt x="48" y="100"/>
                      </a:lnTo>
                      <a:lnTo>
                        <a:pt x="46" y="100"/>
                      </a:lnTo>
                      <a:lnTo>
                        <a:pt x="48" y="100"/>
                      </a:lnTo>
                      <a:lnTo>
                        <a:pt x="50" y="100"/>
                      </a:lnTo>
                      <a:lnTo>
                        <a:pt x="50" y="98"/>
                      </a:lnTo>
                      <a:lnTo>
                        <a:pt x="48" y="96"/>
                      </a:lnTo>
                      <a:lnTo>
                        <a:pt x="48" y="94"/>
                      </a:lnTo>
                      <a:lnTo>
                        <a:pt x="48" y="92"/>
                      </a:lnTo>
                      <a:lnTo>
                        <a:pt x="48" y="90"/>
                      </a:lnTo>
                      <a:lnTo>
                        <a:pt x="50" y="90"/>
                      </a:lnTo>
                      <a:lnTo>
                        <a:pt x="50" y="92"/>
                      </a:lnTo>
                      <a:lnTo>
                        <a:pt x="52" y="92"/>
                      </a:lnTo>
                      <a:lnTo>
                        <a:pt x="54" y="92"/>
                      </a:lnTo>
                      <a:lnTo>
                        <a:pt x="56" y="92"/>
                      </a:lnTo>
                      <a:lnTo>
                        <a:pt x="56" y="94"/>
                      </a:lnTo>
                      <a:lnTo>
                        <a:pt x="58" y="94"/>
                      </a:lnTo>
                      <a:lnTo>
                        <a:pt x="60" y="94"/>
                      </a:lnTo>
                      <a:lnTo>
                        <a:pt x="60" y="92"/>
                      </a:lnTo>
                      <a:lnTo>
                        <a:pt x="62" y="92"/>
                      </a:lnTo>
                      <a:lnTo>
                        <a:pt x="64" y="90"/>
                      </a:lnTo>
                      <a:lnTo>
                        <a:pt x="64" y="88"/>
                      </a:lnTo>
                      <a:lnTo>
                        <a:pt x="66" y="88"/>
                      </a:lnTo>
                      <a:lnTo>
                        <a:pt x="64" y="86"/>
                      </a:lnTo>
                      <a:lnTo>
                        <a:pt x="64" y="84"/>
                      </a:lnTo>
                      <a:lnTo>
                        <a:pt x="62" y="84"/>
                      </a:lnTo>
                      <a:lnTo>
                        <a:pt x="62" y="82"/>
                      </a:lnTo>
                      <a:lnTo>
                        <a:pt x="62" y="80"/>
                      </a:lnTo>
                      <a:lnTo>
                        <a:pt x="64" y="80"/>
                      </a:lnTo>
                      <a:lnTo>
                        <a:pt x="66" y="80"/>
                      </a:lnTo>
                      <a:lnTo>
                        <a:pt x="68" y="82"/>
                      </a:lnTo>
                      <a:lnTo>
                        <a:pt x="70" y="82"/>
                      </a:lnTo>
                      <a:lnTo>
                        <a:pt x="70" y="84"/>
                      </a:lnTo>
                      <a:lnTo>
                        <a:pt x="72" y="88"/>
                      </a:lnTo>
                      <a:lnTo>
                        <a:pt x="72" y="90"/>
                      </a:lnTo>
                      <a:lnTo>
                        <a:pt x="72" y="92"/>
                      </a:lnTo>
                      <a:lnTo>
                        <a:pt x="74" y="92"/>
                      </a:lnTo>
                      <a:lnTo>
                        <a:pt x="76" y="92"/>
                      </a:lnTo>
                      <a:lnTo>
                        <a:pt x="78" y="92"/>
                      </a:lnTo>
                      <a:lnTo>
                        <a:pt x="80" y="92"/>
                      </a:lnTo>
                      <a:lnTo>
                        <a:pt x="82" y="90"/>
                      </a:lnTo>
                      <a:lnTo>
                        <a:pt x="84" y="88"/>
                      </a:lnTo>
                      <a:lnTo>
                        <a:pt x="84" y="86"/>
                      </a:lnTo>
                      <a:lnTo>
                        <a:pt x="86" y="86"/>
                      </a:lnTo>
                      <a:lnTo>
                        <a:pt x="86" y="88"/>
                      </a:lnTo>
                      <a:lnTo>
                        <a:pt x="86" y="90"/>
                      </a:lnTo>
                      <a:lnTo>
                        <a:pt x="86" y="92"/>
                      </a:lnTo>
                      <a:lnTo>
                        <a:pt x="86" y="94"/>
                      </a:lnTo>
                      <a:lnTo>
                        <a:pt x="86" y="96"/>
                      </a:lnTo>
                      <a:lnTo>
                        <a:pt x="88" y="96"/>
                      </a:lnTo>
                      <a:lnTo>
                        <a:pt x="90" y="96"/>
                      </a:lnTo>
                      <a:lnTo>
                        <a:pt x="92" y="94"/>
                      </a:lnTo>
                      <a:lnTo>
                        <a:pt x="92" y="92"/>
                      </a:lnTo>
                      <a:lnTo>
                        <a:pt x="92" y="90"/>
                      </a:lnTo>
                      <a:lnTo>
                        <a:pt x="92" y="88"/>
                      </a:lnTo>
                      <a:lnTo>
                        <a:pt x="92" y="86"/>
                      </a:lnTo>
                      <a:lnTo>
                        <a:pt x="94" y="84"/>
                      </a:lnTo>
                      <a:lnTo>
                        <a:pt x="94" y="82"/>
                      </a:lnTo>
                      <a:lnTo>
                        <a:pt x="96" y="82"/>
                      </a:lnTo>
                      <a:lnTo>
                        <a:pt x="98" y="82"/>
                      </a:lnTo>
                      <a:lnTo>
                        <a:pt x="96" y="80"/>
                      </a:lnTo>
                      <a:lnTo>
                        <a:pt x="96" y="78"/>
                      </a:lnTo>
                      <a:lnTo>
                        <a:pt x="96" y="76"/>
                      </a:lnTo>
                      <a:lnTo>
                        <a:pt x="96" y="74"/>
                      </a:lnTo>
                      <a:lnTo>
                        <a:pt x="98" y="72"/>
                      </a:lnTo>
                      <a:lnTo>
                        <a:pt x="98" y="70"/>
                      </a:lnTo>
                      <a:lnTo>
                        <a:pt x="96" y="66"/>
                      </a:lnTo>
                      <a:lnTo>
                        <a:pt x="96" y="64"/>
                      </a:lnTo>
                      <a:lnTo>
                        <a:pt x="96" y="62"/>
                      </a:lnTo>
                      <a:lnTo>
                        <a:pt x="98" y="62"/>
                      </a:lnTo>
                      <a:lnTo>
                        <a:pt x="98" y="60"/>
                      </a:lnTo>
                      <a:lnTo>
                        <a:pt x="100" y="60"/>
                      </a:lnTo>
                      <a:lnTo>
                        <a:pt x="100" y="5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58" name="Freeform 50"/>
                <p:cNvSpPr>
                  <a:spLocks noChangeAspect="1"/>
                </p:cNvSpPr>
                <p:nvPr/>
              </p:nvSpPr>
              <p:spPr bwMode="gray">
                <a:xfrm>
                  <a:off x="2881" y="2737"/>
                  <a:ext cx="226" cy="231"/>
                </a:xfrm>
                <a:custGeom>
                  <a:avLst/>
                  <a:gdLst>
                    <a:gd name="T0" fmla="*/ 90 w 226"/>
                    <a:gd name="T1" fmla="*/ 239 h 230"/>
                    <a:gd name="T2" fmla="*/ 96 w 226"/>
                    <a:gd name="T3" fmla="*/ 247 h 230"/>
                    <a:gd name="T4" fmla="*/ 104 w 226"/>
                    <a:gd name="T5" fmla="*/ 251 h 230"/>
                    <a:gd name="T6" fmla="*/ 110 w 226"/>
                    <a:gd name="T7" fmla="*/ 249 h 230"/>
                    <a:gd name="T8" fmla="*/ 120 w 226"/>
                    <a:gd name="T9" fmla="*/ 251 h 230"/>
                    <a:gd name="T10" fmla="*/ 124 w 226"/>
                    <a:gd name="T11" fmla="*/ 245 h 230"/>
                    <a:gd name="T12" fmla="*/ 128 w 226"/>
                    <a:gd name="T13" fmla="*/ 241 h 230"/>
                    <a:gd name="T14" fmla="*/ 134 w 226"/>
                    <a:gd name="T15" fmla="*/ 201 h 230"/>
                    <a:gd name="T16" fmla="*/ 136 w 226"/>
                    <a:gd name="T17" fmla="*/ 143 h 230"/>
                    <a:gd name="T18" fmla="*/ 136 w 226"/>
                    <a:gd name="T19" fmla="*/ 100 h 230"/>
                    <a:gd name="T20" fmla="*/ 146 w 226"/>
                    <a:gd name="T21" fmla="*/ 96 h 230"/>
                    <a:gd name="T22" fmla="*/ 152 w 226"/>
                    <a:gd name="T23" fmla="*/ 92 h 230"/>
                    <a:gd name="T24" fmla="*/ 152 w 226"/>
                    <a:gd name="T25" fmla="*/ 68 h 230"/>
                    <a:gd name="T26" fmla="*/ 154 w 226"/>
                    <a:gd name="T27" fmla="*/ 62 h 230"/>
                    <a:gd name="T28" fmla="*/ 154 w 226"/>
                    <a:gd name="T29" fmla="*/ 28 h 230"/>
                    <a:gd name="T30" fmla="*/ 156 w 226"/>
                    <a:gd name="T31" fmla="*/ 24 h 230"/>
                    <a:gd name="T32" fmla="*/ 186 w 226"/>
                    <a:gd name="T33" fmla="*/ 20 h 230"/>
                    <a:gd name="T34" fmla="*/ 196 w 226"/>
                    <a:gd name="T35" fmla="*/ 22 h 230"/>
                    <a:gd name="T36" fmla="*/ 198 w 226"/>
                    <a:gd name="T37" fmla="*/ 26 h 230"/>
                    <a:gd name="T38" fmla="*/ 204 w 226"/>
                    <a:gd name="T39" fmla="*/ 22 h 230"/>
                    <a:gd name="T40" fmla="*/ 214 w 226"/>
                    <a:gd name="T41" fmla="*/ 18 h 230"/>
                    <a:gd name="T42" fmla="*/ 220 w 226"/>
                    <a:gd name="T43" fmla="*/ 16 h 230"/>
                    <a:gd name="T44" fmla="*/ 222 w 226"/>
                    <a:gd name="T45" fmla="*/ 12 h 230"/>
                    <a:gd name="T46" fmla="*/ 214 w 226"/>
                    <a:gd name="T47" fmla="*/ 12 h 230"/>
                    <a:gd name="T48" fmla="*/ 206 w 226"/>
                    <a:gd name="T49" fmla="*/ 10 h 230"/>
                    <a:gd name="T50" fmla="*/ 198 w 226"/>
                    <a:gd name="T51" fmla="*/ 14 h 230"/>
                    <a:gd name="T52" fmla="*/ 192 w 226"/>
                    <a:gd name="T53" fmla="*/ 12 h 230"/>
                    <a:gd name="T54" fmla="*/ 164 w 226"/>
                    <a:gd name="T55" fmla="*/ 18 h 230"/>
                    <a:gd name="T56" fmla="*/ 146 w 226"/>
                    <a:gd name="T57" fmla="*/ 18 h 230"/>
                    <a:gd name="T58" fmla="*/ 132 w 226"/>
                    <a:gd name="T59" fmla="*/ 16 h 230"/>
                    <a:gd name="T60" fmla="*/ 126 w 226"/>
                    <a:gd name="T61" fmla="*/ 16 h 230"/>
                    <a:gd name="T62" fmla="*/ 118 w 226"/>
                    <a:gd name="T63" fmla="*/ 14 h 230"/>
                    <a:gd name="T64" fmla="*/ 100 w 226"/>
                    <a:gd name="T65" fmla="*/ 8 h 230"/>
                    <a:gd name="T66" fmla="*/ 60 w 226"/>
                    <a:gd name="T67" fmla="*/ 8 h 230"/>
                    <a:gd name="T68" fmla="*/ 40 w 226"/>
                    <a:gd name="T69" fmla="*/ 8 h 230"/>
                    <a:gd name="T70" fmla="*/ 30 w 226"/>
                    <a:gd name="T71" fmla="*/ 2 h 230"/>
                    <a:gd name="T72" fmla="*/ 20 w 226"/>
                    <a:gd name="T73" fmla="*/ 0 h 230"/>
                    <a:gd name="T74" fmla="*/ 16 w 226"/>
                    <a:gd name="T75" fmla="*/ 4 h 230"/>
                    <a:gd name="T76" fmla="*/ 6 w 226"/>
                    <a:gd name="T77" fmla="*/ 4 h 230"/>
                    <a:gd name="T78" fmla="*/ 0 w 226"/>
                    <a:gd name="T79" fmla="*/ 4 h 230"/>
                    <a:gd name="T80" fmla="*/ 0 w 226"/>
                    <a:gd name="T81" fmla="*/ 16 h 230"/>
                    <a:gd name="T82" fmla="*/ 2 w 226"/>
                    <a:gd name="T83" fmla="*/ 22 h 230"/>
                    <a:gd name="T84" fmla="*/ 16 w 226"/>
                    <a:gd name="T85" fmla="*/ 46 h 230"/>
                    <a:gd name="T86" fmla="*/ 28 w 226"/>
                    <a:gd name="T87" fmla="*/ 72 h 230"/>
                    <a:gd name="T88" fmla="*/ 36 w 226"/>
                    <a:gd name="T89" fmla="*/ 88 h 230"/>
                    <a:gd name="T90" fmla="*/ 36 w 226"/>
                    <a:gd name="T91" fmla="*/ 92 h 230"/>
                    <a:gd name="T92" fmla="*/ 46 w 226"/>
                    <a:gd name="T93" fmla="*/ 108 h 230"/>
                    <a:gd name="T94" fmla="*/ 46 w 226"/>
                    <a:gd name="T95" fmla="*/ 157 h 230"/>
                    <a:gd name="T96" fmla="*/ 50 w 226"/>
                    <a:gd name="T97" fmla="*/ 171 h 230"/>
                    <a:gd name="T98" fmla="*/ 50 w 226"/>
                    <a:gd name="T99" fmla="*/ 181 h 230"/>
                    <a:gd name="T100" fmla="*/ 52 w 226"/>
                    <a:gd name="T101" fmla="*/ 193 h 230"/>
                    <a:gd name="T102" fmla="*/ 54 w 226"/>
                    <a:gd name="T103" fmla="*/ 201 h 230"/>
                    <a:gd name="T104" fmla="*/ 54 w 226"/>
                    <a:gd name="T105" fmla="*/ 207 h 230"/>
                    <a:gd name="T106" fmla="*/ 58 w 226"/>
                    <a:gd name="T107" fmla="*/ 217 h 230"/>
                    <a:gd name="T108" fmla="*/ 60 w 226"/>
                    <a:gd name="T109" fmla="*/ 223 h 230"/>
                    <a:gd name="T110" fmla="*/ 72 w 226"/>
                    <a:gd name="T111" fmla="*/ 241 h 230"/>
                    <a:gd name="T112" fmla="*/ 78 w 226"/>
                    <a:gd name="T113" fmla="*/ 241 h 230"/>
                    <a:gd name="T114" fmla="*/ 84 w 226"/>
                    <a:gd name="T115" fmla="*/ 233 h 23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26" h="230">
                      <a:moveTo>
                        <a:pt x="86" y="212"/>
                      </a:moveTo>
                      <a:lnTo>
                        <a:pt x="86" y="212"/>
                      </a:lnTo>
                      <a:lnTo>
                        <a:pt x="88" y="214"/>
                      </a:lnTo>
                      <a:lnTo>
                        <a:pt x="90" y="216"/>
                      </a:lnTo>
                      <a:lnTo>
                        <a:pt x="90" y="218"/>
                      </a:lnTo>
                      <a:lnTo>
                        <a:pt x="90" y="220"/>
                      </a:lnTo>
                      <a:lnTo>
                        <a:pt x="92" y="222"/>
                      </a:lnTo>
                      <a:lnTo>
                        <a:pt x="92" y="224"/>
                      </a:lnTo>
                      <a:lnTo>
                        <a:pt x="92" y="226"/>
                      </a:lnTo>
                      <a:lnTo>
                        <a:pt x="94" y="226"/>
                      </a:lnTo>
                      <a:lnTo>
                        <a:pt x="96" y="226"/>
                      </a:lnTo>
                      <a:lnTo>
                        <a:pt x="98" y="226"/>
                      </a:lnTo>
                      <a:lnTo>
                        <a:pt x="100" y="226"/>
                      </a:lnTo>
                      <a:lnTo>
                        <a:pt x="102" y="228"/>
                      </a:lnTo>
                      <a:lnTo>
                        <a:pt x="102" y="230"/>
                      </a:lnTo>
                      <a:lnTo>
                        <a:pt x="104" y="230"/>
                      </a:lnTo>
                      <a:lnTo>
                        <a:pt x="106" y="230"/>
                      </a:lnTo>
                      <a:lnTo>
                        <a:pt x="108" y="230"/>
                      </a:lnTo>
                      <a:lnTo>
                        <a:pt x="110" y="228"/>
                      </a:lnTo>
                      <a:lnTo>
                        <a:pt x="112" y="228"/>
                      </a:lnTo>
                      <a:lnTo>
                        <a:pt x="114" y="228"/>
                      </a:lnTo>
                      <a:lnTo>
                        <a:pt x="116" y="228"/>
                      </a:lnTo>
                      <a:lnTo>
                        <a:pt x="116" y="230"/>
                      </a:lnTo>
                      <a:lnTo>
                        <a:pt x="118" y="230"/>
                      </a:lnTo>
                      <a:lnTo>
                        <a:pt x="120" y="230"/>
                      </a:lnTo>
                      <a:lnTo>
                        <a:pt x="122" y="230"/>
                      </a:lnTo>
                      <a:lnTo>
                        <a:pt x="122" y="228"/>
                      </a:lnTo>
                      <a:lnTo>
                        <a:pt x="122" y="226"/>
                      </a:lnTo>
                      <a:lnTo>
                        <a:pt x="122" y="224"/>
                      </a:lnTo>
                      <a:lnTo>
                        <a:pt x="124" y="224"/>
                      </a:lnTo>
                      <a:lnTo>
                        <a:pt x="126" y="224"/>
                      </a:lnTo>
                      <a:lnTo>
                        <a:pt x="126" y="222"/>
                      </a:lnTo>
                      <a:lnTo>
                        <a:pt x="128" y="220"/>
                      </a:lnTo>
                      <a:lnTo>
                        <a:pt x="132" y="220"/>
                      </a:lnTo>
                      <a:lnTo>
                        <a:pt x="134" y="220"/>
                      </a:lnTo>
                      <a:lnTo>
                        <a:pt x="134" y="208"/>
                      </a:lnTo>
                      <a:lnTo>
                        <a:pt x="134" y="198"/>
                      </a:lnTo>
                      <a:lnTo>
                        <a:pt x="134" y="188"/>
                      </a:lnTo>
                      <a:lnTo>
                        <a:pt x="134" y="180"/>
                      </a:lnTo>
                      <a:lnTo>
                        <a:pt x="134" y="170"/>
                      </a:lnTo>
                      <a:lnTo>
                        <a:pt x="136" y="162"/>
                      </a:lnTo>
                      <a:lnTo>
                        <a:pt x="136" y="156"/>
                      </a:lnTo>
                      <a:lnTo>
                        <a:pt x="136" y="148"/>
                      </a:lnTo>
                      <a:lnTo>
                        <a:pt x="136" y="142"/>
                      </a:lnTo>
                      <a:lnTo>
                        <a:pt x="136" y="136"/>
                      </a:lnTo>
                      <a:lnTo>
                        <a:pt x="136" y="132"/>
                      </a:lnTo>
                      <a:lnTo>
                        <a:pt x="136" y="126"/>
                      </a:lnTo>
                      <a:lnTo>
                        <a:pt x="136" y="122"/>
                      </a:lnTo>
                      <a:lnTo>
                        <a:pt x="136" y="118"/>
                      </a:lnTo>
                      <a:lnTo>
                        <a:pt x="136" y="114"/>
                      </a:lnTo>
                      <a:lnTo>
                        <a:pt x="136" y="112"/>
                      </a:lnTo>
                      <a:lnTo>
                        <a:pt x="136" y="110"/>
                      </a:lnTo>
                      <a:lnTo>
                        <a:pt x="136" y="108"/>
                      </a:lnTo>
                      <a:lnTo>
                        <a:pt x="136" y="104"/>
                      </a:lnTo>
                      <a:lnTo>
                        <a:pt x="136" y="102"/>
                      </a:lnTo>
                      <a:lnTo>
                        <a:pt x="136" y="100"/>
                      </a:lnTo>
                      <a:lnTo>
                        <a:pt x="136" y="98"/>
                      </a:lnTo>
                      <a:lnTo>
                        <a:pt x="136" y="96"/>
                      </a:lnTo>
                      <a:lnTo>
                        <a:pt x="140" y="96"/>
                      </a:lnTo>
                      <a:lnTo>
                        <a:pt x="142" y="96"/>
                      </a:lnTo>
                      <a:lnTo>
                        <a:pt x="144" y="96"/>
                      </a:lnTo>
                      <a:lnTo>
                        <a:pt x="146" y="96"/>
                      </a:lnTo>
                      <a:lnTo>
                        <a:pt x="148" y="96"/>
                      </a:lnTo>
                      <a:lnTo>
                        <a:pt x="150" y="96"/>
                      </a:lnTo>
                      <a:lnTo>
                        <a:pt x="152" y="96"/>
                      </a:lnTo>
                      <a:lnTo>
                        <a:pt x="152" y="92"/>
                      </a:lnTo>
                      <a:lnTo>
                        <a:pt x="152" y="88"/>
                      </a:lnTo>
                      <a:lnTo>
                        <a:pt x="152" y="84"/>
                      </a:lnTo>
                      <a:lnTo>
                        <a:pt x="152" y="80"/>
                      </a:lnTo>
                      <a:lnTo>
                        <a:pt x="152" y="78"/>
                      </a:lnTo>
                      <a:lnTo>
                        <a:pt x="152" y="74"/>
                      </a:lnTo>
                      <a:lnTo>
                        <a:pt x="152" y="72"/>
                      </a:lnTo>
                      <a:lnTo>
                        <a:pt x="152" y="70"/>
                      </a:lnTo>
                      <a:lnTo>
                        <a:pt x="152" y="68"/>
                      </a:lnTo>
                      <a:lnTo>
                        <a:pt x="154" y="66"/>
                      </a:lnTo>
                      <a:lnTo>
                        <a:pt x="154" y="62"/>
                      </a:lnTo>
                      <a:lnTo>
                        <a:pt x="154" y="60"/>
                      </a:lnTo>
                      <a:lnTo>
                        <a:pt x="154" y="52"/>
                      </a:lnTo>
                      <a:lnTo>
                        <a:pt x="154" y="46"/>
                      </a:lnTo>
                      <a:lnTo>
                        <a:pt x="154" y="42"/>
                      </a:lnTo>
                      <a:lnTo>
                        <a:pt x="154" y="38"/>
                      </a:lnTo>
                      <a:lnTo>
                        <a:pt x="154" y="36"/>
                      </a:lnTo>
                      <a:lnTo>
                        <a:pt x="154" y="32"/>
                      </a:lnTo>
                      <a:lnTo>
                        <a:pt x="154" y="30"/>
                      </a:lnTo>
                      <a:lnTo>
                        <a:pt x="154" y="28"/>
                      </a:lnTo>
                      <a:lnTo>
                        <a:pt x="154" y="26"/>
                      </a:lnTo>
                      <a:lnTo>
                        <a:pt x="154" y="24"/>
                      </a:lnTo>
                      <a:lnTo>
                        <a:pt x="156" y="24"/>
                      </a:lnTo>
                      <a:lnTo>
                        <a:pt x="160" y="24"/>
                      </a:lnTo>
                      <a:lnTo>
                        <a:pt x="162" y="24"/>
                      </a:lnTo>
                      <a:lnTo>
                        <a:pt x="166" y="24"/>
                      </a:lnTo>
                      <a:lnTo>
                        <a:pt x="170" y="24"/>
                      </a:lnTo>
                      <a:lnTo>
                        <a:pt x="174" y="22"/>
                      </a:lnTo>
                      <a:lnTo>
                        <a:pt x="176" y="22"/>
                      </a:lnTo>
                      <a:lnTo>
                        <a:pt x="182" y="22"/>
                      </a:lnTo>
                      <a:lnTo>
                        <a:pt x="186" y="20"/>
                      </a:lnTo>
                      <a:lnTo>
                        <a:pt x="188" y="20"/>
                      </a:lnTo>
                      <a:lnTo>
                        <a:pt x="190" y="20"/>
                      </a:lnTo>
                      <a:lnTo>
                        <a:pt x="192" y="18"/>
                      </a:lnTo>
                      <a:lnTo>
                        <a:pt x="194" y="18"/>
                      </a:lnTo>
                      <a:lnTo>
                        <a:pt x="194" y="20"/>
                      </a:lnTo>
                      <a:lnTo>
                        <a:pt x="194" y="22"/>
                      </a:lnTo>
                      <a:lnTo>
                        <a:pt x="196" y="22"/>
                      </a:lnTo>
                      <a:lnTo>
                        <a:pt x="196" y="24"/>
                      </a:lnTo>
                      <a:lnTo>
                        <a:pt x="198" y="24"/>
                      </a:lnTo>
                      <a:lnTo>
                        <a:pt x="198" y="26"/>
                      </a:lnTo>
                      <a:lnTo>
                        <a:pt x="198" y="28"/>
                      </a:lnTo>
                      <a:lnTo>
                        <a:pt x="200" y="28"/>
                      </a:lnTo>
                      <a:lnTo>
                        <a:pt x="202" y="26"/>
                      </a:lnTo>
                      <a:lnTo>
                        <a:pt x="204" y="24"/>
                      </a:lnTo>
                      <a:lnTo>
                        <a:pt x="204" y="22"/>
                      </a:lnTo>
                      <a:lnTo>
                        <a:pt x="206" y="20"/>
                      </a:lnTo>
                      <a:lnTo>
                        <a:pt x="208" y="20"/>
                      </a:lnTo>
                      <a:lnTo>
                        <a:pt x="210" y="18"/>
                      </a:lnTo>
                      <a:lnTo>
                        <a:pt x="212" y="18"/>
                      </a:lnTo>
                      <a:lnTo>
                        <a:pt x="214" y="18"/>
                      </a:lnTo>
                      <a:lnTo>
                        <a:pt x="216" y="18"/>
                      </a:lnTo>
                      <a:lnTo>
                        <a:pt x="216" y="16"/>
                      </a:lnTo>
                      <a:lnTo>
                        <a:pt x="218" y="16"/>
                      </a:lnTo>
                      <a:lnTo>
                        <a:pt x="220" y="16"/>
                      </a:lnTo>
                      <a:lnTo>
                        <a:pt x="222" y="16"/>
                      </a:lnTo>
                      <a:lnTo>
                        <a:pt x="224" y="16"/>
                      </a:lnTo>
                      <a:lnTo>
                        <a:pt x="226" y="16"/>
                      </a:lnTo>
                      <a:lnTo>
                        <a:pt x="224" y="14"/>
                      </a:lnTo>
                      <a:lnTo>
                        <a:pt x="222" y="14"/>
                      </a:lnTo>
                      <a:lnTo>
                        <a:pt x="222" y="12"/>
                      </a:lnTo>
                      <a:lnTo>
                        <a:pt x="220" y="12"/>
                      </a:lnTo>
                      <a:lnTo>
                        <a:pt x="218" y="12"/>
                      </a:lnTo>
                      <a:lnTo>
                        <a:pt x="216" y="12"/>
                      </a:lnTo>
                      <a:lnTo>
                        <a:pt x="214" y="12"/>
                      </a:lnTo>
                      <a:lnTo>
                        <a:pt x="214" y="10"/>
                      </a:lnTo>
                      <a:lnTo>
                        <a:pt x="212" y="10"/>
                      </a:lnTo>
                      <a:lnTo>
                        <a:pt x="212" y="8"/>
                      </a:lnTo>
                      <a:lnTo>
                        <a:pt x="210" y="8"/>
                      </a:lnTo>
                      <a:lnTo>
                        <a:pt x="208" y="10"/>
                      </a:lnTo>
                      <a:lnTo>
                        <a:pt x="206" y="10"/>
                      </a:lnTo>
                      <a:lnTo>
                        <a:pt x="204" y="10"/>
                      </a:lnTo>
                      <a:lnTo>
                        <a:pt x="202" y="12"/>
                      </a:lnTo>
                      <a:lnTo>
                        <a:pt x="200" y="12"/>
                      </a:lnTo>
                      <a:lnTo>
                        <a:pt x="200" y="14"/>
                      </a:lnTo>
                      <a:lnTo>
                        <a:pt x="198" y="14"/>
                      </a:lnTo>
                      <a:lnTo>
                        <a:pt x="198" y="12"/>
                      </a:lnTo>
                      <a:lnTo>
                        <a:pt x="196" y="12"/>
                      </a:lnTo>
                      <a:lnTo>
                        <a:pt x="194" y="12"/>
                      </a:lnTo>
                      <a:lnTo>
                        <a:pt x="192" y="12"/>
                      </a:lnTo>
                      <a:lnTo>
                        <a:pt x="192" y="14"/>
                      </a:lnTo>
                      <a:lnTo>
                        <a:pt x="190" y="14"/>
                      </a:lnTo>
                      <a:lnTo>
                        <a:pt x="188" y="14"/>
                      </a:lnTo>
                      <a:lnTo>
                        <a:pt x="182" y="16"/>
                      </a:lnTo>
                      <a:lnTo>
                        <a:pt x="178" y="16"/>
                      </a:lnTo>
                      <a:lnTo>
                        <a:pt x="172" y="18"/>
                      </a:lnTo>
                      <a:lnTo>
                        <a:pt x="168" y="18"/>
                      </a:lnTo>
                      <a:lnTo>
                        <a:pt x="166" y="18"/>
                      </a:lnTo>
                      <a:lnTo>
                        <a:pt x="164" y="18"/>
                      </a:lnTo>
                      <a:lnTo>
                        <a:pt x="160" y="18"/>
                      </a:lnTo>
                      <a:lnTo>
                        <a:pt x="156" y="18"/>
                      </a:lnTo>
                      <a:lnTo>
                        <a:pt x="154" y="18"/>
                      </a:lnTo>
                      <a:lnTo>
                        <a:pt x="150" y="18"/>
                      </a:lnTo>
                      <a:lnTo>
                        <a:pt x="148" y="18"/>
                      </a:lnTo>
                      <a:lnTo>
                        <a:pt x="146" y="18"/>
                      </a:lnTo>
                      <a:lnTo>
                        <a:pt x="146" y="16"/>
                      </a:lnTo>
                      <a:lnTo>
                        <a:pt x="144" y="16"/>
                      </a:lnTo>
                      <a:lnTo>
                        <a:pt x="142" y="16"/>
                      </a:lnTo>
                      <a:lnTo>
                        <a:pt x="140" y="16"/>
                      </a:lnTo>
                      <a:lnTo>
                        <a:pt x="136" y="16"/>
                      </a:lnTo>
                      <a:lnTo>
                        <a:pt x="134" y="16"/>
                      </a:lnTo>
                      <a:lnTo>
                        <a:pt x="132" y="16"/>
                      </a:lnTo>
                      <a:lnTo>
                        <a:pt x="130" y="16"/>
                      </a:lnTo>
                      <a:lnTo>
                        <a:pt x="128" y="16"/>
                      </a:lnTo>
                      <a:lnTo>
                        <a:pt x="126" y="16"/>
                      </a:lnTo>
                      <a:lnTo>
                        <a:pt x="124" y="16"/>
                      </a:lnTo>
                      <a:lnTo>
                        <a:pt x="122" y="16"/>
                      </a:lnTo>
                      <a:lnTo>
                        <a:pt x="120" y="16"/>
                      </a:lnTo>
                      <a:lnTo>
                        <a:pt x="118" y="16"/>
                      </a:lnTo>
                      <a:lnTo>
                        <a:pt x="118" y="14"/>
                      </a:lnTo>
                      <a:lnTo>
                        <a:pt x="116" y="14"/>
                      </a:lnTo>
                      <a:lnTo>
                        <a:pt x="116" y="12"/>
                      </a:lnTo>
                      <a:lnTo>
                        <a:pt x="114" y="12"/>
                      </a:lnTo>
                      <a:lnTo>
                        <a:pt x="114" y="10"/>
                      </a:lnTo>
                      <a:lnTo>
                        <a:pt x="114" y="8"/>
                      </a:lnTo>
                      <a:lnTo>
                        <a:pt x="112" y="8"/>
                      </a:lnTo>
                      <a:lnTo>
                        <a:pt x="106" y="8"/>
                      </a:lnTo>
                      <a:lnTo>
                        <a:pt x="100" y="8"/>
                      </a:lnTo>
                      <a:lnTo>
                        <a:pt x="94" y="8"/>
                      </a:lnTo>
                      <a:lnTo>
                        <a:pt x="88" y="8"/>
                      </a:lnTo>
                      <a:lnTo>
                        <a:pt x="84" y="8"/>
                      </a:lnTo>
                      <a:lnTo>
                        <a:pt x="78" y="8"/>
                      </a:lnTo>
                      <a:lnTo>
                        <a:pt x="76" y="8"/>
                      </a:lnTo>
                      <a:lnTo>
                        <a:pt x="72" y="8"/>
                      </a:lnTo>
                      <a:lnTo>
                        <a:pt x="68" y="8"/>
                      </a:lnTo>
                      <a:lnTo>
                        <a:pt x="64" y="8"/>
                      </a:lnTo>
                      <a:lnTo>
                        <a:pt x="60" y="8"/>
                      </a:lnTo>
                      <a:lnTo>
                        <a:pt x="58" y="8"/>
                      </a:lnTo>
                      <a:lnTo>
                        <a:pt x="54" y="8"/>
                      </a:lnTo>
                      <a:lnTo>
                        <a:pt x="50" y="8"/>
                      </a:lnTo>
                      <a:lnTo>
                        <a:pt x="46" y="8"/>
                      </a:lnTo>
                      <a:lnTo>
                        <a:pt x="44" y="8"/>
                      </a:lnTo>
                      <a:lnTo>
                        <a:pt x="42" y="8"/>
                      </a:lnTo>
                      <a:lnTo>
                        <a:pt x="40" y="8"/>
                      </a:lnTo>
                      <a:lnTo>
                        <a:pt x="38" y="8"/>
                      </a:lnTo>
                      <a:lnTo>
                        <a:pt x="36" y="6"/>
                      </a:lnTo>
                      <a:lnTo>
                        <a:pt x="34" y="6"/>
                      </a:lnTo>
                      <a:lnTo>
                        <a:pt x="32" y="4"/>
                      </a:lnTo>
                      <a:lnTo>
                        <a:pt x="30" y="2"/>
                      </a:lnTo>
                      <a:lnTo>
                        <a:pt x="28" y="0"/>
                      </a:lnTo>
                      <a:lnTo>
                        <a:pt x="26" y="0"/>
                      </a:lnTo>
                      <a:lnTo>
                        <a:pt x="24" y="0"/>
                      </a:lnTo>
                      <a:lnTo>
                        <a:pt x="22" y="0"/>
                      </a:lnTo>
                      <a:lnTo>
                        <a:pt x="20" y="0"/>
                      </a:lnTo>
                      <a:lnTo>
                        <a:pt x="18" y="2"/>
                      </a:lnTo>
                      <a:lnTo>
                        <a:pt x="18" y="4"/>
                      </a:lnTo>
                      <a:lnTo>
                        <a:pt x="16" y="4"/>
                      </a:lnTo>
                      <a:lnTo>
                        <a:pt x="14" y="4"/>
                      </a:lnTo>
                      <a:lnTo>
                        <a:pt x="10" y="4"/>
                      </a:lnTo>
                      <a:lnTo>
                        <a:pt x="10" y="6"/>
                      </a:lnTo>
                      <a:lnTo>
                        <a:pt x="8" y="6"/>
                      </a:lnTo>
                      <a:lnTo>
                        <a:pt x="6" y="4"/>
                      </a:lnTo>
                      <a:lnTo>
                        <a:pt x="4" y="4"/>
                      </a:lnTo>
                      <a:lnTo>
                        <a:pt x="2" y="4"/>
                      </a:lnTo>
                      <a:lnTo>
                        <a:pt x="0" y="4"/>
                      </a:lnTo>
                      <a:lnTo>
                        <a:pt x="0" y="6"/>
                      </a:lnTo>
                      <a:lnTo>
                        <a:pt x="0" y="8"/>
                      </a:lnTo>
                      <a:lnTo>
                        <a:pt x="0" y="10"/>
                      </a:lnTo>
                      <a:lnTo>
                        <a:pt x="0" y="12"/>
                      </a:lnTo>
                      <a:lnTo>
                        <a:pt x="0" y="14"/>
                      </a:lnTo>
                      <a:lnTo>
                        <a:pt x="0" y="16"/>
                      </a:lnTo>
                      <a:lnTo>
                        <a:pt x="0" y="18"/>
                      </a:lnTo>
                      <a:lnTo>
                        <a:pt x="0" y="20"/>
                      </a:lnTo>
                      <a:lnTo>
                        <a:pt x="0" y="22"/>
                      </a:lnTo>
                      <a:lnTo>
                        <a:pt x="2" y="22"/>
                      </a:lnTo>
                      <a:lnTo>
                        <a:pt x="2" y="24"/>
                      </a:lnTo>
                      <a:lnTo>
                        <a:pt x="4" y="28"/>
                      </a:lnTo>
                      <a:lnTo>
                        <a:pt x="6" y="32"/>
                      </a:lnTo>
                      <a:lnTo>
                        <a:pt x="6" y="34"/>
                      </a:lnTo>
                      <a:lnTo>
                        <a:pt x="8" y="34"/>
                      </a:lnTo>
                      <a:lnTo>
                        <a:pt x="10" y="38"/>
                      </a:lnTo>
                      <a:lnTo>
                        <a:pt x="12" y="40"/>
                      </a:lnTo>
                      <a:lnTo>
                        <a:pt x="16" y="46"/>
                      </a:lnTo>
                      <a:lnTo>
                        <a:pt x="18" y="50"/>
                      </a:lnTo>
                      <a:lnTo>
                        <a:pt x="20" y="54"/>
                      </a:lnTo>
                      <a:lnTo>
                        <a:pt x="22" y="58"/>
                      </a:lnTo>
                      <a:lnTo>
                        <a:pt x="22" y="60"/>
                      </a:lnTo>
                      <a:lnTo>
                        <a:pt x="22" y="62"/>
                      </a:lnTo>
                      <a:lnTo>
                        <a:pt x="24" y="64"/>
                      </a:lnTo>
                      <a:lnTo>
                        <a:pt x="26" y="68"/>
                      </a:lnTo>
                      <a:lnTo>
                        <a:pt x="28" y="72"/>
                      </a:lnTo>
                      <a:lnTo>
                        <a:pt x="28" y="74"/>
                      </a:lnTo>
                      <a:lnTo>
                        <a:pt x="28" y="76"/>
                      </a:lnTo>
                      <a:lnTo>
                        <a:pt x="30" y="78"/>
                      </a:lnTo>
                      <a:lnTo>
                        <a:pt x="30" y="80"/>
                      </a:lnTo>
                      <a:lnTo>
                        <a:pt x="32" y="84"/>
                      </a:lnTo>
                      <a:lnTo>
                        <a:pt x="34" y="86"/>
                      </a:lnTo>
                      <a:lnTo>
                        <a:pt x="36" y="88"/>
                      </a:lnTo>
                      <a:lnTo>
                        <a:pt x="36" y="90"/>
                      </a:lnTo>
                      <a:lnTo>
                        <a:pt x="36" y="92"/>
                      </a:lnTo>
                      <a:lnTo>
                        <a:pt x="38" y="94"/>
                      </a:lnTo>
                      <a:lnTo>
                        <a:pt x="40" y="96"/>
                      </a:lnTo>
                      <a:lnTo>
                        <a:pt x="42" y="98"/>
                      </a:lnTo>
                      <a:lnTo>
                        <a:pt x="44" y="100"/>
                      </a:lnTo>
                      <a:lnTo>
                        <a:pt x="46" y="102"/>
                      </a:lnTo>
                      <a:lnTo>
                        <a:pt x="46" y="104"/>
                      </a:lnTo>
                      <a:lnTo>
                        <a:pt x="46" y="106"/>
                      </a:lnTo>
                      <a:lnTo>
                        <a:pt x="46" y="108"/>
                      </a:lnTo>
                      <a:lnTo>
                        <a:pt x="46" y="110"/>
                      </a:lnTo>
                      <a:lnTo>
                        <a:pt x="46" y="112"/>
                      </a:lnTo>
                      <a:lnTo>
                        <a:pt x="46" y="118"/>
                      </a:lnTo>
                      <a:lnTo>
                        <a:pt x="46" y="122"/>
                      </a:lnTo>
                      <a:lnTo>
                        <a:pt x="46" y="128"/>
                      </a:lnTo>
                      <a:lnTo>
                        <a:pt x="46" y="130"/>
                      </a:lnTo>
                      <a:lnTo>
                        <a:pt x="46" y="134"/>
                      </a:lnTo>
                      <a:lnTo>
                        <a:pt x="46" y="136"/>
                      </a:lnTo>
                      <a:lnTo>
                        <a:pt x="46" y="138"/>
                      </a:lnTo>
                      <a:lnTo>
                        <a:pt x="46" y="140"/>
                      </a:lnTo>
                      <a:lnTo>
                        <a:pt x="48" y="142"/>
                      </a:lnTo>
                      <a:lnTo>
                        <a:pt x="50" y="144"/>
                      </a:lnTo>
                      <a:lnTo>
                        <a:pt x="50" y="148"/>
                      </a:lnTo>
                      <a:lnTo>
                        <a:pt x="50" y="150"/>
                      </a:lnTo>
                      <a:lnTo>
                        <a:pt x="52" y="154"/>
                      </a:lnTo>
                      <a:lnTo>
                        <a:pt x="52" y="156"/>
                      </a:lnTo>
                      <a:lnTo>
                        <a:pt x="52" y="158"/>
                      </a:lnTo>
                      <a:lnTo>
                        <a:pt x="50" y="158"/>
                      </a:lnTo>
                      <a:lnTo>
                        <a:pt x="50" y="160"/>
                      </a:lnTo>
                      <a:lnTo>
                        <a:pt x="50" y="162"/>
                      </a:lnTo>
                      <a:lnTo>
                        <a:pt x="50" y="164"/>
                      </a:lnTo>
                      <a:lnTo>
                        <a:pt x="50" y="166"/>
                      </a:lnTo>
                      <a:lnTo>
                        <a:pt x="52" y="166"/>
                      </a:lnTo>
                      <a:lnTo>
                        <a:pt x="52" y="168"/>
                      </a:lnTo>
                      <a:lnTo>
                        <a:pt x="52" y="170"/>
                      </a:lnTo>
                      <a:lnTo>
                        <a:pt x="52" y="172"/>
                      </a:lnTo>
                      <a:lnTo>
                        <a:pt x="52" y="174"/>
                      </a:lnTo>
                      <a:lnTo>
                        <a:pt x="52" y="176"/>
                      </a:lnTo>
                      <a:lnTo>
                        <a:pt x="54" y="178"/>
                      </a:lnTo>
                      <a:lnTo>
                        <a:pt x="54" y="180"/>
                      </a:lnTo>
                      <a:lnTo>
                        <a:pt x="56" y="180"/>
                      </a:lnTo>
                      <a:lnTo>
                        <a:pt x="56" y="182"/>
                      </a:lnTo>
                      <a:lnTo>
                        <a:pt x="54" y="182"/>
                      </a:lnTo>
                      <a:lnTo>
                        <a:pt x="54" y="184"/>
                      </a:lnTo>
                      <a:lnTo>
                        <a:pt x="54" y="186"/>
                      </a:lnTo>
                      <a:lnTo>
                        <a:pt x="54" y="188"/>
                      </a:lnTo>
                      <a:lnTo>
                        <a:pt x="54" y="190"/>
                      </a:lnTo>
                      <a:lnTo>
                        <a:pt x="56" y="190"/>
                      </a:lnTo>
                      <a:lnTo>
                        <a:pt x="56" y="192"/>
                      </a:lnTo>
                      <a:lnTo>
                        <a:pt x="58" y="192"/>
                      </a:lnTo>
                      <a:lnTo>
                        <a:pt x="58" y="194"/>
                      </a:lnTo>
                      <a:lnTo>
                        <a:pt x="58" y="196"/>
                      </a:lnTo>
                      <a:lnTo>
                        <a:pt x="58" y="198"/>
                      </a:lnTo>
                      <a:lnTo>
                        <a:pt x="58" y="200"/>
                      </a:lnTo>
                      <a:lnTo>
                        <a:pt x="60" y="200"/>
                      </a:lnTo>
                      <a:lnTo>
                        <a:pt x="60" y="202"/>
                      </a:lnTo>
                      <a:lnTo>
                        <a:pt x="60" y="204"/>
                      </a:lnTo>
                      <a:lnTo>
                        <a:pt x="62" y="206"/>
                      </a:lnTo>
                      <a:lnTo>
                        <a:pt x="64" y="208"/>
                      </a:lnTo>
                      <a:lnTo>
                        <a:pt x="64" y="210"/>
                      </a:lnTo>
                      <a:lnTo>
                        <a:pt x="66" y="214"/>
                      </a:lnTo>
                      <a:lnTo>
                        <a:pt x="66" y="216"/>
                      </a:lnTo>
                      <a:lnTo>
                        <a:pt x="68" y="216"/>
                      </a:lnTo>
                      <a:lnTo>
                        <a:pt x="70" y="218"/>
                      </a:lnTo>
                      <a:lnTo>
                        <a:pt x="72" y="220"/>
                      </a:lnTo>
                      <a:lnTo>
                        <a:pt x="74" y="220"/>
                      </a:lnTo>
                      <a:lnTo>
                        <a:pt x="76" y="222"/>
                      </a:lnTo>
                      <a:lnTo>
                        <a:pt x="78" y="222"/>
                      </a:lnTo>
                      <a:lnTo>
                        <a:pt x="78" y="220"/>
                      </a:lnTo>
                      <a:lnTo>
                        <a:pt x="80" y="220"/>
                      </a:lnTo>
                      <a:lnTo>
                        <a:pt x="80" y="218"/>
                      </a:lnTo>
                      <a:lnTo>
                        <a:pt x="82" y="218"/>
                      </a:lnTo>
                      <a:lnTo>
                        <a:pt x="82" y="216"/>
                      </a:lnTo>
                      <a:lnTo>
                        <a:pt x="84" y="214"/>
                      </a:lnTo>
                      <a:lnTo>
                        <a:pt x="84" y="212"/>
                      </a:lnTo>
                      <a:lnTo>
                        <a:pt x="86" y="21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59" name="Freeform 51"/>
                <p:cNvSpPr>
                  <a:spLocks noChangeAspect="1"/>
                </p:cNvSpPr>
                <p:nvPr/>
              </p:nvSpPr>
              <p:spPr bwMode="gray">
                <a:xfrm>
                  <a:off x="3107" y="2711"/>
                  <a:ext cx="132" cy="131"/>
                </a:xfrm>
                <a:custGeom>
                  <a:avLst/>
                  <a:gdLst>
                    <a:gd name="T0" fmla="*/ 4 w 132"/>
                    <a:gd name="T1" fmla="*/ 54 h 130"/>
                    <a:gd name="T2" fmla="*/ 8 w 132"/>
                    <a:gd name="T3" fmla="*/ 56 h 130"/>
                    <a:gd name="T4" fmla="*/ 12 w 132"/>
                    <a:gd name="T5" fmla="*/ 64 h 130"/>
                    <a:gd name="T6" fmla="*/ 16 w 132"/>
                    <a:gd name="T7" fmla="*/ 95 h 130"/>
                    <a:gd name="T8" fmla="*/ 24 w 132"/>
                    <a:gd name="T9" fmla="*/ 103 h 130"/>
                    <a:gd name="T10" fmla="*/ 32 w 132"/>
                    <a:gd name="T11" fmla="*/ 105 h 130"/>
                    <a:gd name="T12" fmla="*/ 32 w 132"/>
                    <a:gd name="T13" fmla="*/ 111 h 130"/>
                    <a:gd name="T14" fmla="*/ 40 w 132"/>
                    <a:gd name="T15" fmla="*/ 113 h 130"/>
                    <a:gd name="T16" fmla="*/ 42 w 132"/>
                    <a:gd name="T17" fmla="*/ 119 h 130"/>
                    <a:gd name="T18" fmla="*/ 40 w 132"/>
                    <a:gd name="T19" fmla="*/ 123 h 130"/>
                    <a:gd name="T20" fmla="*/ 40 w 132"/>
                    <a:gd name="T21" fmla="*/ 127 h 130"/>
                    <a:gd name="T22" fmla="*/ 44 w 132"/>
                    <a:gd name="T23" fmla="*/ 133 h 130"/>
                    <a:gd name="T24" fmla="*/ 54 w 132"/>
                    <a:gd name="T25" fmla="*/ 135 h 130"/>
                    <a:gd name="T26" fmla="*/ 66 w 132"/>
                    <a:gd name="T27" fmla="*/ 145 h 130"/>
                    <a:gd name="T28" fmla="*/ 62 w 132"/>
                    <a:gd name="T29" fmla="*/ 145 h 130"/>
                    <a:gd name="T30" fmla="*/ 72 w 132"/>
                    <a:gd name="T31" fmla="*/ 145 h 130"/>
                    <a:gd name="T32" fmla="*/ 78 w 132"/>
                    <a:gd name="T33" fmla="*/ 147 h 130"/>
                    <a:gd name="T34" fmla="*/ 90 w 132"/>
                    <a:gd name="T35" fmla="*/ 147 h 130"/>
                    <a:gd name="T36" fmla="*/ 98 w 132"/>
                    <a:gd name="T37" fmla="*/ 149 h 130"/>
                    <a:gd name="T38" fmla="*/ 110 w 132"/>
                    <a:gd name="T39" fmla="*/ 139 h 130"/>
                    <a:gd name="T40" fmla="*/ 116 w 132"/>
                    <a:gd name="T41" fmla="*/ 131 h 130"/>
                    <a:gd name="T42" fmla="*/ 120 w 132"/>
                    <a:gd name="T43" fmla="*/ 129 h 130"/>
                    <a:gd name="T44" fmla="*/ 118 w 132"/>
                    <a:gd name="T45" fmla="*/ 125 h 130"/>
                    <a:gd name="T46" fmla="*/ 120 w 132"/>
                    <a:gd name="T47" fmla="*/ 117 h 130"/>
                    <a:gd name="T48" fmla="*/ 122 w 132"/>
                    <a:gd name="T49" fmla="*/ 115 h 130"/>
                    <a:gd name="T50" fmla="*/ 128 w 132"/>
                    <a:gd name="T51" fmla="*/ 107 h 130"/>
                    <a:gd name="T52" fmla="*/ 132 w 132"/>
                    <a:gd name="T53" fmla="*/ 101 h 130"/>
                    <a:gd name="T54" fmla="*/ 124 w 132"/>
                    <a:gd name="T55" fmla="*/ 93 h 130"/>
                    <a:gd name="T56" fmla="*/ 128 w 132"/>
                    <a:gd name="T57" fmla="*/ 87 h 130"/>
                    <a:gd name="T58" fmla="*/ 126 w 132"/>
                    <a:gd name="T59" fmla="*/ 60 h 130"/>
                    <a:gd name="T60" fmla="*/ 130 w 132"/>
                    <a:gd name="T61" fmla="*/ 56 h 130"/>
                    <a:gd name="T62" fmla="*/ 132 w 132"/>
                    <a:gd name="T63" fmla="*/ 54 h 130"/>
                    <a:gd name="T64" fmla="*/ 128 w 132"/>
                    <a:gd name="T65" fmla="*/ 42 h 130"/>
                    <a:gd name="T66" fmla="*/ 132 w 132"/>
                    <a:gd name="T67" fmla="*/ 36 h 130"/>
                    <a:gd name="T68" fmla="*/ 132 w 132"/>
                    <a:gd name="T69" fmla="*/ 32 h 130"/>
                    <a:gd name="T70" fmla="*/ 128 w 132"/>
                    <a:gd name="T71" fmla="*/ 28 h 130"/>
                    <a:gd name="T72" fmla="*/ 132 w 132"/>
                    <a:gd name="T73" fmla="*/ 22 h 130"/>
                    <a:gd name="T74" fmla="*/ 126 w 132"/>
                    <a:gd name="T75" fmla="*/ 18 h 130"/>
                    <a:gd name="T76" fmla="*/ 118 w 132"/>
                    <a:gd name="T77" fmla="*/ 16 h 130"/>
                    <a:gd name="T78" fmla="*/ 112 w 132"/>
                    <a:gd name="T79" fmla="*/ 12 h 130"/>
                    <a:gd name="T80" fmla="*/ 106 w 132"/>
                    <a:gd name="T81" fmla="*/ 10 h 130"/>
                    <a:gd name="T82" fmla="*/ 104 w 132"/>
                    <a:gd name="T83" fmla="*/ 8 h 130"/>
                    <a:gd name="T84" fmla="*/ 94 w 132"/>
                    <a:gd name="T85" fmla="*/ 6 h 130"/>
                    <a:gd name="T86" fmla="*/ 88 w 132"/>
                    <a:gd name="T87" fmla="*/ 6 h 130"/>
                    <a:gd name="T88" fmla="*/ 88 w 132"/>
                    <a:gd name="T89" fmla="*/ 0 h 130"/>
                    <a:gd name="T90" fmla="*/ 68 w 132"/>
                    <a:gd name="T91" fmla="*/ 2 h 130"/>
                    <a:gd name="T92" fmla="*/ 62 w 132"/>
                    <a:gd name="T93" fmla="*/ 8 h 130"/>
                    <a:gd name="T94" fmla="*/ 62 w 132"/>
                    <a:gd name="T95" fmla="*/ 18 h 130"/>
                    <a:gd name="T96" fmla="*/ 52 w 132"/>
                    <a:gd name="T97" fmla="*/ 20 h 130"/>
                    <a:gd name="T98" fmla="*/ 42 w 132"/>
                    <a:gd name="T99" fmla="*/ 28 h 130"/>
                    <a:gd name="T100" fmla="*/ 40 w 132"/>
                    <a:gd name="T101" fmla="*/ 34 h 130"/>
                    <a:gd name="T102" fmla="*/ 24 w 132"/>
                    <a:gd name="T103" fmla="*/ 46 h 130"/>
                    <a:gd name="T104" fmla="*/ 16 w 132"/>
                    <a:gd name="T105" fmla="*/ 42 h 130"/>
                    <a:gd name="T106" fmla="*/ 12 w 132"/>
                    <a:gd name="T107" fmla="*/ 42 h 130"/>
                    <a:gd name="T108" fmla="*/ 2 w 132"/>
                    <a:gd name="T109" fmla="*/ 40 h 130"/>
                    <a:gd name="T110" fmla="*/ 0 w 132"/>
                    <a:gd name="T111" fmla="*/ 44 h 13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32" h="130">
                      <a:moveTo>
                        <a:pt x="4" y="48"/>
                      </a:moveTo>
                      <a:lnTo>
                        <a:pt x="4" y="50"/>
                      </a:lnTo>
                      <a:lnTo>
                        <a:pt x="4" y="52"/>
                      </a:lnTo>
                      <a:lnTo>
                        <a:pt x="4" y="54"/>
                      </a:lnTo>
                      <a:lnTo>
                        <a:pt x="6" y="54"/>
                      </a:lnTo>
                      <a:lnTo>
                        <a:pt x="8" y="56"/>
                      </a:lnTo>
                      <a:lnTo>
                        <a:pt x="10" y="58"/>
                      </a:lnTo>
                      <a:lnTo>
                        <a:pt x="10" y="62"/>
                      </a:lnTo>
                      <a:lnTo>
                        <a:pt x="12" y="62"/>
                      </a:lnTo>
                      <a:lnTo>
                        <a:pt x="12" y="64"/>
                      </a:lnTo>
                      <a:lnTo>
                        <a:pt x="12" y="66"/>
                      </a:lnTo>
                      <a:lnTo>
                        <a:pt x="12" y="68"/>
                      </a:lnTo>
                      <a:lnTo>
                        <a:pt x="14" y="72"/>
                      </a:lnTo>
                      <a:lnTo>
                        <a:pt x="14" y="74"/>
                      </a:lnTo>
                      <a:lnTo>
                        <a:pt x="16" y="74"/>
                      </a:lnTo>
                      <a:lnTo>
                        <a:pt x="16" y="76"/>
                      </a:lnTo>
                      <a:lnTo>
                        <a:pt x="18" y="78"/>
                      </a:lnTo>
                      <a:lnTo>
                        <a:pt x="20" y="80"/>
                      </a:lnTo>
                      <a:lnTo>
                        <a:pt x="22" y="80"/>
                      </a:lnTo>
                      <a:lnTo>
                        <a:pt x="24" y="82"/>
                      </a:lnTo>
                      <a:lnTo>
                        <a:pt x="26" y="82"/>
                      </a:lnTo>
                      <a:lnTo>
                        <a:pt x="28" y="82"/>
                      </a:lnTo>
                      <a:lnTo>
                        <a:pt x="30" y="82"/>
                      </a:lnTo>
                      <a:lnTo>
                        <a:pt x="32" y="84"/>
                      </a:lnTo>
                      <a:lnTo>
                        <a:pt x="32" y="86"/>
                      </a:lnTo>
                      <a:lnTo>
                        <a:pt x="32" y="90"/>
                      </a:lnTo>
                      <a:lnTo>
                        <a:pt x="32" y="92"/>
                      </a:lnTo>
                      <a:lnTo>
                        <a:pt x="36" y="92"/>
                      </a:lnTo>
                      <a:lnTo>
                        <a:pt x="38" y="92"/>
                      </a:lnTo>
                      <a:lnTo>
                        <a:pt x="40" y="92"/>
                      </a:lnTo>
                      <a:lnTo>
                        <a:pt x="40" y="94"/>
                      </a:lnTo>
                      <a:lnTo>
                        <a:pt x="42" y="96"/>
                      </a:lnTo>
                      <a:lnTo>
                        <a:pt x="42" y="98"/>
                      </a:lnTo>
                      <a:lnTo>
                        <a:pt x="40" y="98"/>
                      </a:lnTo>
                      <a:lnTo>
                        <a:pt x="40" y="100"/>
                      </a:lnTo>
                      <a:lnTo>
                        <a:pt x="40" y="102"/>
                      </a:lnTo>
                      <a:lnTo>
                        <a:pt x="40" y="104"/>
                      </a:lnTo>
                      <a:lnTo>
                        <a:pt x="40" y="106"/>
                      </a:lnTo>
                      <a:lnTo>
                        <a:pt x="42" y="106"/>
                      </a:lnTo>
                      <a:lnTo>
                        <a:pt x="44" y="106"/>
                      </a:lnTo>
                      <a:lnTo>
                        <a:pt x="44" y="108"/>
                      </a:lnTo>
                      <a:lnTo>
                        <a:pt x="44" y="110"/>
                      </a:lnTo>
                      <a:lnTo>
                        <a:pt x="44" y="112"/>
                      </a:lnTo>
                      <a:lnTo>
                        <a:pt x="44" y="114"/>
                      </a:lnTo>
                      <a:lnTo>
                        <a:pt x="46" y="114"/>
                      </a:lnTo>
                      <a:lnTo>
                        <a:pt x="48" y="114"/>
                      </a:lnTo>
                      <a:lnTo>
                        <a:pt x="54" y="114"/>
                      </a:lnTo>
                      <a:lnTo>
                        <a:pt x="56" y="114"/>
                      </a:lnTo>
                      <a:lnTo>
                        <a:pt x="58" y="116"/>
                      </a:lnTo>
                      <a:lnTo>
                        <a:pt x="60" y="116"/>
                      </a:lnTo>
                      <a:lnTo>
                        <a:pt x="62" y="120"/>
                      </a:lnTo>
                      <a:lnTo>
                        <a:pt x="64" y="122"/>
                      </a:lnTo>
                      <a:lnTo>
                        <a:pt x="66" y="124"/>
                      </a:lnTo>
                      <a:lnTo>
                        <a:pt x="64" y="124"/>
                      </a:lnTo>
                      <a:lnTo>
                        <a:pt x="62" y="124"/>
                      </a:lnTo>
                      <a:lnTo>
                        <a:pt x="60" y="124"/>
                      </a:lnTo>
                      <a:lnTo>
                        <a:pt x="62" y="124"/>
                      </a:lnTo>
                      <a:lnTo>
                        <a:pt x="64" y="124"/>
                      </a:lnTo>
                      <a:lnTo>
                        <a:pt x="66" y="124"/>
                      </a:lnTo>
                      <a:lnTo>
                        <a:pt x="68" y="124"/>
                      </a:lnTo>
                      <a:lnTo>
                        <a:pt x="70" y="124"/>
                      </a:lnTo>
                      <a:lnTo>
                        <a:pt x="72" y="124"/>
                      </a:lnTo>
                      <a:lnTo>
                        <a:pt x="74" y="124"/>
                      </a:lnTo>
                      <a:lnTo>
                        <a:pt x="76" y="124"/>
                      </a:lnTo>
                      <a:lnTo>
                        <a:pt x="78" y="126"/>
                      </a:lnTo>
                      <a:lnTo>
                        <a:pt x="80" y="126"/>
                      </a:lnTo>
                      <a:lnTo>
                        <a:pt x="82" y="126"/>
                      </a:lnTo>
                      <a:lnTo>
                        <a:pt x="84" y="126"/>
                      </a:lnTo>
                      <a:lnTo>
                        <a:pt x="86" y="126"/>
                      </a:lnTo>
                      <a:lnTo>
                        <a:pt x="88" y="126"/>
                      </a:lnTo>
                      <a:lnTo>
                        <a:pt x="90" y="126"/>
                      </a:lnTo>
                      <a:lnTo>
                        <a:pt x="92" y="126"/>
                      </a:lnTo>
                      <a:lnTo>
                        <a:pt x="94" y="126"/>
                      </a:lnTo>
                      <a:lnTo>
                        <a:pt x="96" y="128"/>
                      </a:lnTo>
                      <a:lnTo>
                        <a:pt x="98" y="128"/>
                      </a:lnTo>
                      <a:lnTo>
                        <a:pt x="98" y="130"/>
                      </a:lnTo>
                      <a:lnTo>
                        <a:pt x="100" y="130"/>
                      </a:lnTo>
                      <a:lnTo>
                        <a:pt x="102" y="126"/>
                      </a:lnTo>
                      <a:lnTo>
                        <a:pt x="106" y="122"/>
                      </a:lnTo>
                      <a:lnTo>
                        <a:pt x="108" y="120"/>
                      </a:lnTo>
                      <a:lnTo>
                        <a:pt x="110" y="118"/>
                      </a:lnTo>
                      <a:lnTo>
                        <a:pt x="112" y="116"/>
                      </a:lnTo>
                      <a:lnTo>
                        <a:pt x="112" y="114"/>
                      </a:lnTo>
                      <a:lnTo>
                        <a:pt x="114" y="114"/>
                      </a:lnTo>
                      <a:lnTo>
                        <a:pt x="114" y="112"/>
                      </a:lnTo>
                      <a:lnTo>
                        <a:pt x="116" y="110"/>
                      </a:lnTo>
                      <a:lnTo>
                        <a:pt x="118" y="110"/>
                      </a:lnTo>
                      <a:lnTo>
                        <a:pt x="118" y="108"/>
                      </a:lnTo>
                      <a:lnTo>
                        <a:pt x="120" y="108"/>
                      </a:lnTo>
                      <a:lnTo>
                        <a:pt x="118" y="108"/>
                      </a:lnTo>
                      <a:lnTo>
                        <a:pt x="118" y="106"/>
                      </a:lnTo>
                      <a:lnTo>
                        <a:pt x="118" y="104"/>
                      </a:lnTo>
                      <a:lnTo>
                        <a:pt x="116" y="104"/>
                      </a:lnTo>
                      <a:lnTo>
                        <a:pt x="118" y="104"/>
                      </a:lnTo>
                      <a:lnTo>
                        <a:pt x="118" y="102"/>
                      </a:lnTo>
                      <a:lnTo>
                        <a:pt x="120" y="102"/>
                      </a:lnTo>
                      <a:lnTo>
                        <a:pt x="120" y="100"/>
                      </a:lnTo>
                      <a:lnTo>
                        <a:pt x="120" y="96"/>
                      </a:lnTo>
                      <a:lnTo>
                        <a:pt x="120" y="94"/>
                      </a:lnTo>
                      <a:lnTo>
                        <a:pt x="122" y="94"/>
                      </a:lnTo>
                      <a:lnTo>
                        <a:pt x="122" y="92"/>
                      </a:lnTo>
                      <a:lnTo>
                        <a:pt x="124" y="92"/>
                      </a:lnTo>
                      <a:lnTo>
                        <a:pt x="126" y="92"/>
                      </a:lnTo>
                      <a:lnTo>
                        <a:pt x="126" y="90"/>
                      </a:lnTo>
                      <a:lnTo>
                        <a:pt x="126" y="88"/>
                      </a:lnTo>
                      <a:lnTo>
                        <a:pt x="128" y="86"/>
                      </a:lnTo>
                      <a:lnTo>
                        <a:pt x="130" y="84"/>
                      </a:lnTo>
                      <a:lnTo>
                        <a:pt x="130" y="82"/>
                      </a:lnTo>
                      <a:lnTo>
                        <a:pt x="132" y="80"/>
                      </a:lnTo>
                      <a:lnTo>
                        <a:pt x="130" y="80"/>
                      </a:lnTo>
                      <a:lnTo>
                        <a:pt x="130" y="78"/>
                      </a:lnTo>
                      <a:lnTo>
                        <a:pt x="128" y="76"/>
                      </a:lnTo>
                      <a:lnTo>
                        <a:pt x="126" y="76"/>
                      </a:lnTo>
                      <a:lnTo>
                        <a:pt x="126" y="74"/>
                      </a:lnTo>
                      <a:lnTo>
                        <a:pt x="124" y="74"/>
                      </a:lnTo>
                      <a:lnTo>
                        <a:pt x="124" y="72"/>
                      </a:lnTo>
                      <a:lnTo>
                        <a:pt x="126" y="70"/>
                      </a:lnTo>
                      <a:lnTo>
                        <a:pt x="128" y="68"/>
                      </a:lnTo>
                      <a:lnTo>
                        <a:pt x="128" y="66"/>
                      </a:lnTo>
                      <a:lnTo>
                        <a:pt x="130" y="66"/>
                      </a:lnTo>
                      <a:lnTo>
                        <a:pt x="128" y="66"/>
                      </a:lnTo>
                      <a:lnTo>
                        <a:pt x="126" y="64"/>
                      </a:lnTo>
                      <a:lnTo>
                        <a:pt x="126" y="62"/>
                      </a:lnTo>
                      <a:lnTo>
                        <a:pt x="124" y="62"/>
                      </a:lnTo>
                      <a:lnTo>
                        <a:pt x="126" y="60"/>
                      </a:lnTo>
                      <a:lnTo>
                        <a:pt x="128" y="60"/>
                      </a:lnTo>
                      <a:lnTo>
                        <a:pt x="130" y="58"/>
                      </a:lnTo>
                      <a:lnTo>
                        <a:pt x="130" y="56"/>
                      </a:lnTo>
                      <a:lnTo>
                        <a:pt x="132" y="54"/>
                      </a:lnTo>
                      <a:lnTo>
                        <a:pt x="132" y="52"/>
                      </a:lnTo>
                      <a:lnTo>
                        <a:pt x="132" y="50"/>
                      </a:lnTo>
                      <a:lnTo>
                        <a:pt x="132" y="48"/>
                      </a:lnTo>
                      <a:lnTo>
                        <a:pt x="130" y="48"/>
                      </a:lnTo>
                      <a:lnTo>
                        <a:pt x="130" y="44"/>
                      </a:lnTo>
                      <a:lnTo>
                        <a:pt x="128" y="42"/>
                      </a:lnTo>
                      <a:lnTo>
                        <a:pt x="130" y="40"/>
                      </a:lnTo>
                      <a:lnTo>
                        <a:pt x="132" y="38"/>
                      </a:lnTo>
                      <a:lnTo>
                        <a:pt x="132" y="36"/>
                      </a:lnTo>
                      <a:lnTo>
                        <a:pt x="130" y="36"/>
                      </a:lnTo>
                      <a:lnTo>
                        <a:pt x="130" y="34"/>
                      </a:lnTo>
                      <a:lnTo>
                        <a:pt x="130" y="32"/>
                      </a:lnTo>
                      <a:lnTo>
                        <a:pt x="132" y="32"/>
                      </a:lnTo>
                      <a:lnTo>
                        <a:pt x="130" y="30"/>
                      </a:lnTo>
                      <a:lnTo>
                        <a:pt x="130" y="28"/>
                      </a:lnTo>
                      <a:lnTo>
                        <a:pt x="128" y="28"/>
                      </a:lnTo>
                      <a:lnTo>
                        <a:pt x="130" y="28"/>
                      </a:lnTo>
                      <a:lnTo>
                        <a:pt x="132" y="26"/>
                      </a:lnTo>
                      <a:lnTo>
                        <a:pt x="132" y="24"/>
                      </a:lnTo>
                      <a:lnTo>
                        <a:pt x="132" y="22"/>
                      </a:lnTo>
                      <a:lnTo>
                        <a:pt x="132" y="20"/>
                      </a:lnTo>
                      <a:lnTo>
                        <a:pt x="130" y="20"/>
                      </a:lnTo>
                      <a:lnTo>
                        <a:pt x="128" y="18"/>
                      </a:lnTo>
                      <a:lnTo>
                        <a:pt x="126" y="18"/>
                      </a:lnTo>
                      <a:lnTo>
                        <a:pt x="124" y="18"/>
                      </a:lnTo>
                      <a:lnTo>
                        <a:pt x="122" y="16"/>
                      </a:lnTo>
                      <a:lnTo>
                        <a:pt x="120" y="14"/>
                      </a:lnTo>
                      <a:lnTo>
                        <a:pt x="118" y="16"/>
                      </a:lnTo>
                      <a:lnTo>
                        <a:pt x="116" y="16"/>
                      </a:lnTo>
                      <a:lnTo>
                        <a:pt x="114" y="16"/>
                      </a:lnTo>
                      <a:lnTo>
                        <a:pt x="114" y="14"/>
                      </a:lnTo>
                      <a:lnTo>
                        <a:pt x="112" y="12"/>
                      </a:lnTo>
                      <a:lnTo>
                        <a:pt x="112" y="10"/>
                      </a:lnTo>
                      <a:lnTo>
                        <a:pt x="110" y="10"/>
                      </a:lnTo>
                      <a:lnTo>
                        <a:pt x="108" y="10"/>
                      </a:lnTo>
                      <a:lnTo>
                        <a:pt x="106" y="10"/>
                      </a:lnTo>
                      <a:lnTo>
                        <a:pt x="106" y="12"/>
                      </a:lnTo>
                      <a:lnTo>
                        <a:pt x="104" y="10"/>
                      </a:lnTo>
                      <a:lnTo>
                        <a:pt x="104" y="8"/>
                      </a:lnTo>
                      <a:lnTo>
                        <a:pt x="102" y="8"/>
                      </a:lnTo>
                      <a:lnTo>
                        <a:pt x="102" y="6"/>
                      </a:lnTo>
                      <a:lnTo>
                        <a:pt x="100" y="6"/>
                      </a:lnTo>
                      <a:lnTo>
                        <a:pt x="98" y="6"/>
                      </a:lnTo>
                      <a:lnTo>
                        <a:pt x="96" y="6"/>
                      </a:lnTo>
                      <a:lnTo>
                        <a:pt x="94" y="6"/>
                      </a:lnTo>
                      <a:lnTo>
                        <a:pt x="92" y="6"/>
                      </a:lnTo>
                      <a:lnTo>
                        <a:pt x="90" y="6"/>
                      </a:lnTo>
                      <a:lnTo>
                        <a:pt x="88" y="6"/>
                      </a:lnTo>
                      <a:lnTo>
                        <a:pt x="88" y="4"/>
                      </a:lnTo>
                      <a:lnTo>
                        <a:pt x="88" y="2"/>
                      </a:lnTo>
                      <a:lnTo>
                        <a:pt x="88" y="0"/>
                      </a:lnTo>
                      <a:lnTo>
                        <a:pt x="86" y="0"/>
                      </a:lnTo>
                      <a:lnTo>
                        <a:pt x="82" y="0"/>
                      </a:lnTo>
                      <a:lnTo>
                        <a:pt x="78" y="0"/>
                      </a:lnTo>
                      <a:lnTo>
                        <a:pt x="74" y="0"/>
                      </a:lnTo>
                      <a:lnTo>
                        <a:pt x="72" y="2"/>
                      </a:lnTo>
                      <a:lnTo>
                        <a:pt x="68" y="2"/>
                      </a:lnTo>
                      <a:lnTo>
                        <a:pt x="66" y="4"/>
                      </a:lnTo>
                      <a:lnTo>
                        <a:pt x="66" y="6"/>
                      </a:lnTo>
                      <a:lnTo>
                        <a:pt x="64" y="6"/>
                      </a:lnTo>
                      <a:lnTo>
                        <a:pt x="62" y="8"/>
                      </a:lnTo>
                      <a:lnTo>
                        <a:pt x="62" y="10"/>
                      </a:lnTo>
                      <a:lnTo>
                        <a:pt x="62" y="12"/>
                      </a:lnTo>
                      <a:lnTo>
                        <a:pt x="62" y="14"/>
                      </a:lnTo>
                      <a:lnTo>
                        <a:pt x="62" y="16"/>
                      </a:lnTo>
                      <a:lnTo>
                        <a:pt x="62" y="18"/>
                      </a:lnTo>
                      <a:lnTo>
                        <a:pt x="60" y="18"/>
                      </a:lnTo>
                      <a:lnTo>
                        <a:pt x="56" y="18"/>
                      </a:lnTo>
                      <a:lnTo>
                        <a:pt x="54" y="18"/>
                      </a:lnTo>
                      <a:lnTo>
                        <a:pt x="52" y="20"/>
                      </a:lnTo>
                      <a:lnTo>
                        <a:pt x="48" y="20"/>
                      </a:lnTo>
                      <a:lnTo>
                        <a:pt x="46" y="22"/>
                      </a:lnTo>
                      <a:lnTo>
                        <a:pt x="44" y="24"/>
                      </a:lnTo>
                      <a:lnTo>
                        <a:pt x="42" y="26"/>
                      </a:lnTo>
                      <a:lnTo>
                        <a:pt x="42" y="28"/>
                      </a:lnTo>
                      <a:lnTo>
                        <a:pt x="42" y="30"/>
                      </a:lnTo>
                      <a:lnTo>
                        <a:pt x="42" y="32"/>
                      </a:lnTo>
                      <a:lnTo>
                        <a:pt x="40" y="34"/>
                      </a:lnTo>
                      <a:lnTo>
                        <a:pt x="38" y="38"/>
                      </a:lnTo>
                      <a:lnTo>
                        <a:pt x="34" y="40"/>
                      </a:lnTo>
                      <a:lnTo>
                        <a:pt x="32" y="42"/>
                      </a:lnTo>
                      <a:lnTo>
                        <a:pt x="30" y="42"/>
                      </a:lnTo>
                      <a:lnTo>
                        <a:pt x="28" y="44"/>
                      </a:lnTo>
                      <a:lnTo>
                        <a:pt x="26" y="44"/>
                      </a:lnTo>
                      <a:lnTo>
                        <a:pt x="24" y="46"/>
                      </a:lnTo>
                      <a:lnTo>
                        <a:pt x="22" y="46"/>
                      </a:lnTo>
                      <a:lnTo>
                        <a:pt x="20" y="44"/>
                      </a:lnTo>
                      <a:lnTo>
                        <a:pt x="18" y="42"/>
                      </a:lnTo>
                      <a:lnTo>
                        <a:pt x="16" y="42"/>
                      </a:lnTo>
                      <a:lnTo>
                        <a:pt x="14" y="44"/>
                      </a:lnTo>
                      <a:lnTo>
                        <a:pt x="12" y="44"/>
                      </a:lnTo>
                      <a:lnTo>
                        <a:pt x="12" y="42"/>
                      </a:lnTo>
                      <a:lnTo>
                        <a:pt x="10" y="42"/>
                      </a:lnTo>
                      <a:lnTo>
                        <a:pt x="8" y="40"/>
                      </a:lnTo>
                      <a:lnTo>
                        <a:pt x="6" y="40"/>
                      </a:lnTo>
                      <a:lnTo>
                        <a:pt x="4" y="40"/>
                      </a:lnTo>
                      <a:lnTo>
                        <a:pt x="2" y="40"/>
                      </a:lnTo>
                      <a:lnTo>
                        <a:pt x="0" y="42"/>
                      </a:lnTo>
                      <a:lnTo>
                        <a:pt x="0" y="44"/>
                      </a:lnTo>
                      <a:lnTo>
                        <a:pt x="4" y="4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60" name="Freeform 52"/>
                <p:cNvSpPr>
                  <a:spLocks noChangeAspect="1"/>
                </p:cNvSpPr>
                <p:nvPr/>
              </p:nvSpPr>
              <p:spPr bwMode="gray">
                <a:xfrm>
                  <a:off x="3015" y="2751"/>
                  <a:ext cx="156" cy="177"/>
                </a:xfrm>
                <a:custGeom>
                  <a:avLst/>
                  <a:gdLst>
                    <a:gd name="T0" fmla="*/ 10 w 156"/>
                    <a:gd name="T1" fmla="*/ 167 h 176"/>
                    <a:gd name="T2" fmla="*/ 12 w 156"/>
                    <a:gd name="T3" fmla="*/ 173 h 176"/>
                    <a:gd name="T4" fmla="*/ 14 w 156"/>
                    <a:gd name="T5" fmla="*/ 183 h 176"/>
                    <a:gd name="T6" fmla="*/ 10 w 156"/>
                    <a:gd name="T7" fmla="*/ 189 h 176"/>
                    <a:gd name="T8" fmla="*/ 12 w 156"/>
                    <a:gd name="T9" fmla="*/ 197 h 176"/>
                    <a:gd name="T10" fmla="*/ 26 w 156"/>
                    <a:gd name="T11" fmla="*/ 195 h 176"/>
                    <a:gd name="T12" fmla="*/ 30 w 156"/>
                    <a:gd name="T13" fmla="*/ 193 h 176"/>
                    <a:gd name="T14" fmla="*/ 36 w 156"/>
                    <a:gd name="T15" fmla="*/ 191 h 176"/>
                    <a:gd name="T16" fmla="*/ 38 w 156"/>
                    <a:gd name="T17" fmla="*/ 185 h 176"/>
                    <a:gd name="T18" fmla="*/ 44 w 156"/>
                    <a:gd name="T19" fmla="*/ 181 h 176"/>
                    <a:gd name="T20" fmla="*/ 48 w 156"/>
                    <a:gd name="T21" fmla="*/ 167 h 176"/>
                    <a:gd name="T22" fmla="*/ 58 w 156"/>
                    <a:gd name="T23" fmla="*/ 167 h 176"/>
                    <a:gd name="T24" fmla="*/ 64 w 156"/>
                    <a:gd name="T25" fmla="*/ 173 h 176"/>
                    <a:gd name="T26" fmla="*/ 70 w 156"/>
                    <a:gd name="T27" fmla="*/ 173 h 176"/>
                    <a:gd name="T28" fmla="*/ 74 w 156"/>
                    <a:gd name="T29" fmla="*/ 175 h 176"/>
                    <a:gd name="T30" fmla="*/ 86 w 156"/>
                    <a:gd name="T31" fmla="*/ 175 h 176"/>
                    <a:gd name="T32" fmla="*/ 92 w 156"/>
                    <a:gd name="T33" fmla="*/ 175 h 176"/>
                    <a:gd name="T34" fmla="*/ 98 w 156"/>
                    <a:gd name="T35" fmla="*/ 161 h 176"/>
                    <a:gd name="T36" fmla="*/ 102 w 156"/>
                    <a:gd name="T37" fmla="*/ 155 h 176"/>
                    <a:gd name="T38" fmla="*/ 106 w 156"/>
                    <a:gd name="T39" fmla="*/ 155 h 176"/>
                    <a:gd name="T40" fmla="*/ 114 w 156"/>
                    <a:gd name="T41" fmla="*/ 147 h 176"/>
                    <a:gd name="T42" fmla="*/ 116 w 156"/>
                    <a:gd name="T43" fmla="*/ 135 h 176"/>
                    <a:gd name="T44" fmla="*/ 126 w 156"/>
                    <a:gd name="T45" fmla="*/ 129 h 176"/>
                    <a:gd name="T46" fmla="*/ 136 w 156"/>
                    <a:gd name="T47" fmla="*/ 117 h 176"/>
                    <a:gd name="T48" fmla="*/ 146 w 156"/>
                    <a:gd name="T49" fmla="*/ 113 h 176"/>
                    <a:gd name="T50" fmla="*/ 150 w 156"/>
                    <a:gd name="T51" fmla="*/ 86 h 176"/>
                    <a:gd name="T52" fmla="*/ 156 w 156"/>
                    <a:gd name="T53" fmla="*/ 84 h 176"/>
                    <a:gd name="T54" fmla="*/ 150 w 156"/>
                    <a:gd name="T55" fmla="*/ 76 h 176"/>
                    <a:gd name="T56" fmla="*/ 134 w 156"/>
                    <a:gd name="T57" fmla="*/ 74 h 176"/>
                    <a:gd name="T58" fmla="*/ 134 w 156"/>
                    <a:gd name="T59" fmla="*/ 66 h 176"/>
                    <a:gd name="T60" fmla="*/ 132 w 156"/>
                    <a:gd name="T61" fmla="*/ 60 h 176"/>
                    <a:gd name="T62" fmla="*/ 132 w 156"/>
                    <a:gd name="T63" fmla="*/ 58 h 176"/>
                    <a:gd name="T64" fmla="*/ 132 w 156"/>
                    <a:gd name="T65" fmla="*/ 52 h 176"/>
                    <a:gd name="T66" fmla="*/ 124 w 156"/>
                    <a:gd name="T67" fmla="*/ 52 h 176"/>
                    <a:gd name="T68" fmla="*/ 124 w 156"/>
                    <a:gd name="T69" fmla="*/ 46 h 176"/>
                    <a:gd name="T70" fmla="*/ 118 w 156"/>
                    <a:gd name="T71" fmla="*/ 42 h 176"/>
                    <a:gd name="T72" fmla="*/ 110 w 156"/>
                    <a:gd name="T73" fmla="*/ 38 h 176"/>
                    <a:gd name="T74" fmla="*/ 104 w 156"/>
                    <a:gd name="T75" fmla="*/ 26 h 176"/>
                    <a:gd name="T76" fmla="*/ 100 w 156"/>
                    <a:gd name="T77" fmla="*/ 18 h 176"/>
                    <a:gd name="T78" fmla="*/ 96 w 156"/>
                    <a:gd name="T79" fmla="*/ 14 h 176"/>
                    <a:gd name="T80" fmla="*/ 96 w 156"/>
                    <a:gd name="T81" fmla="*/ 6 h 176"/>
                    <a:gd name="T82" fmla="*/ 92 w 156"/>
                    <a:gd name="T83" fmla="*/ 2 h 176"/>
                    <a:gd name="T84" fmla="*/ 88 w 156"/>
                    <a:gd name="T85" fmla="*/ 2 h 176"/>
                    <a:gd name="T86" fmla="*/ 82 w 156"/>
                    <a:gd name="T87" fmla="*/ 2 h 176"/>
                    <a:gd name="T88" fmla="*/ 76 w 156"/>
                    <a:gd name="T89" fmla="*/ 4 h 176"/>
                    <a:gd name="T90" fmla="*/ 70 w 156"/>
                    <a:gd name="T91" fmla="*/ 6 h 176"/>
                    <a:gd name="T92" fmla="*/ 64 w 156"/>
                    <a:gd name="T93" fmla="*/ 14 h 176"/>
                    <a:gd name="T94" fmla="*/ 62 w 156"/>
                    <a:gd name="T95" fmla="*/ 8 h 176"/>
                    <a:gd name="T96" fmla="*/ 60 w 156"/>
                    <a:gd name="T97" fmla="*/ 6 h 176"/>
                    <a:gd name="T98" fmla="*/ 52 w 156"/>
                    <a:gd name="T99" fmla="*/ 4 h 176"/>
                    <a:gd name="T100" fmla="*/ 24 w 156"/>
                    <a:gd name="T101" fmla="*/ 8 h 176"/>
                    <a:gd name="T102" fmla="*/ 20 w 156"/>
                    <a:gd name="T103" fmla="*/ 18 h 176"/>
                    <a:gd name="T104" fmla="*/ 20 w 156"/>
                    <a:gd name="T105" fmla="*/ 46 h 176"/>
                    <a:gd name="T106" fmla="*/ 20 w 156"/>
                    <a:gd name="T107" fmla="*/ 52 h 176"/>
                    <a:gd name="T108" fmla="*/ 18 w 156"/>
                    <a:gd name="T109" fmla="*/ 66 h 176"/>
                    <a:gd name="T110" fmla="*/ 18 w 156"/>
                    <a:gd name="T111" fmla="*/ 80 h 176"/>
                    <a:gd name="T112" fmla="*/ 10 w 156"/>
                    <a:gd name="T113" fmla="*/ 82 h 176"/>
                    <a:gd name="T114" fmla="*/ 2 w 156"/>
                    <a:gd name="T115" fmla="*/ 82 h 17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56" h="176">
                      <a:moveTo>
                        <a:pt x="0" y="136"/>
                      </a:moveTo>
                      <a:lnTo>
                        <a:pt x="4" y="136"/>
                      </a:lnTo>
                      <a:lnTo>
                        <a:pt x="6" y="138"/>
                      </a:lnTo>
                      <a:lnTo>
                        <a:pt x="8" y="140"/>
                      </a:lnTo>
                      <a:lnTo>
                        <a:pt x="8" y="142"/>
                      </a:lnTo>
                      <a:lnTo>
                        <a:pt x="10" y="144"/>
                      </a:lnTo>
                      <a:lnTo>
                        <a:pt x="10" y="146"/>
                      </a:lnTo>
                      <a:lnTo>
                        <a:pt x="12" y="148"/>
                      </a:lnTo>
                      <a:lnTo>
                        <a:pt x="12" y="150"/>
                      </a:lnTo>
                      <a:lnTo>
                        <a:pt x="12" y="152"/>
                      </a:lnTo>
                      <a:lnTo>
                        <a:pt x="12" y="154"/>
                      </a:lnTo>
                      <a:lnTo>
                        <a:pt x="14" y="154"/>
                      </a:lnTo>
                      <a:lnTo>
                        <a:pt x="14" y="156"/>
                      </a:lnTo>
                      <a:lnTo>
                        <a:pt x="14" y="158"/>
                      </a:lnTo>
                      <a:lnTo>
                        <a:pt x="14" y="160"/>
                      </a:lnTo>
                      <a:lnTo>
                        <a:pt x="14" y="162"/>
                      </a:lnTo>
                      <a:lnTo>
                        <a:pt x="12" y="164"/>
                      </a:lnTo>
                      <a:lnTo>
                        <a:pt x="12" y="166"/>
                      </a:lnTo>
                      <a:lnTo>
                        <a:pt x="10" y="168"/>
                      </a:lnTo>
                      <a:lnTo>
                        <a:pt x="10" y="170"/>
                      </a:lnTo>
                      <a:lnTo>
                        <a:pt x="10" y="172"/>
                      </a:lnTo>
                      <a:lnTo>
                        <a:pt x="10" y="174"/>
                      </a:lnTo>
                      <a:lnTo>
                        <a:pt x="12" y="176"/>
                      </a:lnTo>
                      <a:lnTo>
                        <a:pt x="14" y="176"/>
                      </a:lnTo>
                      <a:lnTo>
                        <a:pt x="16" y="176"/>
                      </a:lnTo>
                      <a:lnTo>
                        <a:pt x="20" y="174"/>
                      </a:lnTo>
                      <a:lnTo>
                        <a:pt x="24" y="174"/>
                      </a:lnTo>
                      <a:lnTo>
                        <a:pt x="26" y="174"/>
                      </a:lnTo>
                      <a:lnTo>
                        <a:pt x="28" y="174"/>
                      </a:lnTo>
                      <a:lnTo>
                        <a:pt x="30" y="172"/>
                      </a:lnTo>
                      <a:lnTo>
                        <a:pt x="30" y="170"/>
                      </a:lnTo>
                      <a:lnTo>
                        <a:pt x="32" y="170"/>
                      </a:lnTo>
                      <a:lnTo>
                        <a:pt x="34" y="170"/>
                      </a:lnTo>
                      <a:lnTo>
                        <a:pt x="36" y="170"/>
                      </a:lnTo>
                      <a:lnTo>
                        <a:pt x="36" y="168"/>
                      </a:lnTo>
                      <a:lnTo>
                        <a:pt x="38" y="166"/>
                      </a:lnTo>
                      <a:lnTo>
                        <a:pt x="38" y="164"/>
                      </a:lnTo>
                      <a:lnTo>
                        <a:pt x="40" y="164"/>
                      </a:lnTo>
                      <a:lnTo>
                        <a:pt x="40" y="162"/>
                      </a:lnTo>
                      <a:lnTo>
                        <a:pt x="42" y="162"/>
                      </a:lnTo>
                      <a:lnTo>
                        <a:pt x="44" y="162"/>
                      </a:lnTo>
                      <a:lnTo>
                        <a:pt x="44" y="160"/>
                      </a:lnTo>
                      <a:lnTo>
                        <a:pt x="46" y="156"/>
                      </a:lnTo>
                      <a:lnTo>
                        <a:pt x="46" y="154"/>
                      </a:lnTo>
                      <a:lnTo>
                        <a:pt x="46" y="152"/>
                      </a:lnTo>
                      <a:lnTo>
                        <a:pt x="48" y="148"/>
                      </a:lnTo>
                      <a:lnTo>
                        <a:pt x="48" y="146"/>
                      </a:lnTo>
                      <a:lnTo>
                        <a:pt x="50" y="146"/>
                      </a:lnTo>
                      <a:lnTo>
                        <a:pt x="50" y="144"/>
                      </a:lnTo>
                      <a:lnTo>
                        <a:pt x="52" y="144"/>
                      </a:lnTo>
                      <a:lnTo>
                        <a:pt x="54" y="144"/>
                      </a:lnTo>
                      <a:lnTo>
                        <a:pt x="56" y="144"/>
                      </a:lnTo>
                      <a:lnTo>
                        <a:pt x="58" y="146"/>
                      </a:lnTo>
                      <a:lnTo>
                        <a:pt x="60" y="146"/>
                      </a:lnTo>
                      <a:lnTo>
                        <a:pt x="62" y="148"/>
                      </a:lnTo>
                      <a:lnTo>
                        <a:pt x="64" y="150"/>
                      </a:lnTo>
                      <a:lnTo>
                        <a:pt x="64" y="152"/>
                      </a:lnTo>
                      <a:lnTo>
                        <a:pt x="66" y="152"/>
                      </a:lnTo>
                      <a:lnTo>
                        <a:pt x="68" y="152"/>
                      </a:lnTo>
                      <a:lnTo>
                        <a:pt x="70" y="152"/>
                      </a:lnTo>
                      <a:lnTo>
                        <a:pt x="72" y="152"/>
                      </a:lnTo>
                      <a:lnTo>
                        <a:pt x="72" y="154"/>
                      </a:lnTo>
                      <a:lnTo>
                        <a:pt x="74" y="154"/>
                      </a:lnTo>
                      <a:lnTo>
                        <a:pt x="78" y="156"/>
                      </a:lnTo>
                      <a:lnTo>
                        <a:pt x="80" y="156"/>
                      </a:lnTo>
                      <a:lnTo>
                        <a:pt x="84" y="156"/>
                      </a:lnTo>
                      <a:lnTo>
                        <a:pt x="84" y="154"/>
                      </a:lnTo>
                      <a:lnTo>
                        <a:pt x="86" y="154"/>
                      </a:lnTo>
                      <a:lnTo>
                        <a:pt x="88" y="154"/>
                      </a:lnTo>
                      <a:lnTo>
                        <a:pt x="90" y="154"/>
                      </a:lnTo>
                      <a:lnTo>
                        <a:pt x="92" y="154"/>
                      </a:lnTo>
                      <a:lnTo>
                        <a:pt x="94" y="152"/>
                      </a:lnTo>
                      <a:lnTo>
                        <a:pt x="94" y="150"/>
                      </a:lnTo>
                      <a:lnTo>
                        <a:pt x="96" y="148"/>
                      </a:lnTo>
                      <a:lnTo>
                        <a:pt x="96" y="144"/>
                      </a:lnTo>
                      <a:lnTo>
                        <a:pt x="98" y="142"/>
                      </a:lnTo>
                      <a:lnTo>
                        <a:pt x="98" y="140"/>
                      </a:lnTo>
                      <a:lnTo>
                        <a:pt x="100" y="138"/>
                      </a:lnTo>
                      <a:lnTo>
                        <a:pt x="100" y="136"/>
                      </a:lnTo>
                      <a:lnTo>
                        <a:pt x="102" y="136"/>
                      </a:lnTo>
                      <a:lnTo>
                        <a:pt x="102" y="134"/>
                      </a:lnTo>
                      <a:lnTo>
                        <a:pt x="104" y="134"/>
                      </a:lnTo>
                      <a:lnTo>
                        <a:pt x="106" y="134"/>
                      </a:lnTo>
                      <a:lnTo>
                        <a:pt x="108" y="134"/>
                      </a:lnTo>
                      <a:lnTo>
                        <a:pt x="108" y="132"/>
                      </a:lnTo>
                      <a:lnTo>
                        <a:pt x="110" y="132"/>
                      </a:lnTo>
                      <a:lnTo>
                        <a:pt x="110" y="130"/>
                      </a:lnTo>
                      <a:lnTo>
                        <a:pt x="112" y="128"/>
                      </a:lnTo>
                      <a:lnTo>
                        <a:pt x="112" y="126"/>
                      </a:lnTo>
                      <a:lnTo>
                        <a:pt x="114" y="126"/>
                      </a:lnTo>
                      <a:lnTo>
                        <a:pt x="114" y="124"/>
                      </a:lnTo>
                      <a:lnTo>
                        <a:pt x="114" y="122"/>
                      </a:lnTo>
                      <a:lnTo>
                        <a:pt x="114" y="120"/>
                      </a:lnTo>
                      <a:lnTo>
                        <a:pt x="114" y="118"/>
                      </a:lnTo>
                      <a:lnTo>
                        <a:pt x="116" y="116"/>
                      </a:lnTo>
                      <a:lnTo>
                        <a:pt x="116" y="114"/>
                      </a:lnTo>
                      <a:lnTo>
                        <a:pt x="118" y="114"/>
                      </a:lnTo>
                      <a:lnTo>
                        <a:pt x="118" y="112"/>
                      </a:lnTo>
                      <a:lnTo>
                        <a:pt x="120" y="112"/>
                      </a:lnTo>
                      <a:lnTo>
                        <a:pt x="120" y="110"/>
                      </a:lnTo>
                      <a:lnTo>
                        <a:pt x="122" y="110"/>
                      </a:lnTo>
                      <a:lnTo>
                        <a:pt x="124" y="108"/>
                      </a:lnTo>
                      <a:lnTo>
                        <a:pt x="126" y="108"/>
                      </a:lnTo>
                      <a:lnTo>
                        <a:pt x="128" y="108"/>
                      </a:lnTo>
                      <a:lnTo>
                        <a:pt x="128" y="106"/>
                      </a:lnTo>
                      <a:lnTo>
                        <a:pt x="130" y="104"/>
                      </a:lnTo>
                      <a:lnTo>
                        <a:pt x="132" y="102"/>
                      </a:lnTo>
                      <a:lnTo>
                        <a:pt x="134" y="100"/>
                      </a:lnTo>
                      <a:lnTo>
                        <a:pt x="134" y="98"/>
                      </a:lnTo>
                      <a:lnTo>
                        <a:pt x="136" y="96"/>
                      </a:lnTo>
                      <a:lnTo>
                        <a:pt x="136" y="94"/>
                      </a:lnTo>
                      <a:lnTo>
                        <a:pt x="138" y="94"/>
                      </a:lnTo>
                      <a:lnTo>
                        <a:pt x="138" y="92"/>
                      </a:lnTo>
                      <a:lnTo>
                        <a:pt x="140" y="92"/>
                      </a:lnTo>
                      <a:lnTo>
                        <a:pt x="142" y="92"/>
                      </a:lnTo>
                      <a:lnTo>
                        <a:pt x="144" y="92"/>
                      </a:lnTo>
                      <a:lnTo>
                        <a:pt x="146" y="92"/>
                      </a:lnTo>
                      <a:lnTo>
                        <a:pt x="148" y="92"/>
                      </a:lnTo>
                      <a:lnTo>
                        <a:pt x="150" y="90"/>
                      </a:lnTo>
                      <a:lnTo>
                        <a:pt x="150" y="88"/>
                      </a:lnTo>
                      <a:lnTo>
                        <a:pt x="150" y="86"/>
                      </a:lnTo>
                      <a:lnTo>
                        <a:pt x="152" y="86"/>
                      </a:lnTo>
                      <a:lnTo>
                        <a:pt x="152" y="84"/>
                      </a:lnTo>
                      <a:lnTo>
                        <a:pt x="154" y="84"/>
                      </a:lnTo>
                      <a:lnTo>
                        <a:pt x="156" y="84"/>
                      </a:lnTo>
                      <a:lnTo>
                        <a:pt x="156" y="82"/>
                      </a:lnTo>
                      <a:lnTo>
                        <a:pt x="154" y="80"/>
                      </a:lnTo>
                      <a:lnTo>
                        <a:pt x="152" y="76"/>
                      </a:lnTo>
                      <a:lnTo>
                        <a:pt x="150" y="76"/>
                      </a:lnTo>
                      <a:lnTo>
                        <a:pt x="146" y="74"/>
                      </a:lnTo>
                      <a:lnTo>
                        <a:pt x="144" y="74"/>
                      </a:lnTo>
                      <a:lnTo>
                        <a:pt x="140" y="74"/>
                      </a:lnTo>
                      <a:lnTo>
                        <a:pt x="138" y="74"/>
                      </a:lnTo>
                      <a:lnTo>
                        <a:pt x="136" y="74"/>
                      </a:lnTo>
                      <a:lnTo>
                        <a:pt x="134" y="74"/>
                      </a:lnTo>
                      <a:lnTo>
                        <a:pt x="134" y="72"/>
                      </a:lnTo>
                      <a:lnTo>
                        <a:pt x="134" y="70"/>
                      </a:lnTo>
                      <a:lnTo>
                        <a:pt x="134" y="68"/>
                      </a:lnTo>
                      <a:lnTo>
                        <a:pt x="134" y="66"/>
                      </a:lnTo>
                      <a:lnTo>
                        <a:pt x="132" y="66"/>
                      </a:lnTo>
                      <a:lnTo>
                        <a:pt x="132" y="64"/>
                      </a:lnTo>
                      <a:lnTo>
                        <a:pt x="132" y="62"/>
                      </a:lnTo>
                      <a:lnTo>
                        <a:pt x="132" y="60"/>
                      </a:lnTo>
                      <a:lnTo>
                        <a:pt x="132" y="58"/>
                      </a:lnTo>
                      <a:lnTo>
                        <a:pt x="132" y="56"/>
                      </a:lnTo>
                      <a:lnTo>
                        <a:pt x="132" y="54"/>
                      </a:lnTo>
                      <a:lnTo>
                        <a:pt x="132" y="52"/>
                      </a:lnTo>
                      <a:lnTo>
                        <a:pt x="130" y="52"/>
                      </a:lnTo>
                      <a:lnTo>
                        <a:pt x="128" y="52"/>
                      </a:lnTo>
                      <a:lnTo>
                        <a:pt x="126" y="52"/>
                      </a:lnTo>
                      <a:lnTo>
                        <a:pt x="124" y="52"/>
                      </a:lnTo>
                      <a:lnTo>
                        <a:pt x="124" y="50"/>
                      </a:lnTo>
                      <a:lnTo>
                        <a:pt x="124" y="46"/>
                      </a:lnTo>
                      <a:lnTo>
                        <a:pt x="124" y="44"/>
                      </a:lnTo>
                      <a:lnTo>
                        <a:pt x="122" y="44"/>
                      </a:lnTo>
                      <a:lnTo>
                        <a:pt x="122" y="42"/>
                      </a:lnTo>
                      <a:lnTo>
                        <a:pt x="120" y="42"/>
                      </a:lnTo>
                      <a:lnTo>
                        <a:pt x="118" y="42"/>
                      </a:lnTo>
                      <a:lnTo>
                        <a:pt x="116" y="42"/>
                      </a:lnTo>
                      <a:lnTo>
                        <a:pt x="114" y="42"/>
                      </a:lnTo>
                      <a:lnTo>
                        <a:pt x="114" y="40"/>
                      </a:lnTo>
                      <a:lnTo>
                        <a:pt x="112" y="40"/>
                      </a:lnTo>
                      <a:lnTo>
                        <a:pt x="110" y="38"/>
                      </a:lnTo>
                      <a:lnTo>
                        <a:pt x="108" y="36"/>
                      </a:lnTo>
                      <a:lnTo>
                        <a:pt x="106" y="34"/>
                      </a:lnTo>
                      <a:lnTo>
                        <a:pt x="106" y="32"/>
                      </a:lnTo>
                      <a:lnTo>
                        <a:pt x="104" y="28"/>
                      </a:lnTo>
                      <a:lnTo>
                        <a:pt x="104" y="26"/>
                      </a:lnTo>
                      <a:lnTo>
                        <a:pt x="104" y="24"/>
                      </a:lnTo>
                      <a:lnTo>
                        <a:pt x="102" y="22"/>
                      </a:lnTo>
                      <a:lnTo>
                        <a:pt x="100" y="18"/>
                      </a:lnTo>
                      <a:lnTo>
                        <a:pt x="100" y="16"/>
                      </a:lnTo>
                      <a:lnTo>
                        <a:pt x="98" y="14"/>
                      </a:lnTo>
                      <a:lnTo>
                        <a:pt x="96" y="14"/>
                      </a:lnTo>
                      <a:lnTo>
                        <a:pt x="96" y="12"/>
                      </a:lnTo>
                      <a:lnTo>
                        <a:pt x="96" y="10"/>
                      </a:lnTo>
                      <a:lnTo>
                        <a:pt x="96" y="8"/>
                      </a:lnTo>
                      <a:lnTo>
                        <a:pt x="96" y="6"/>
                      </a:lnTo>
                      <a:lnTo>
                        <a:pt x="94" y="6"/>
                      </a:lnTo>
                      <a:lnTo>
                        <a:pt x="94" y="4"/>
                      </a:lnTo>
                      <a:lnTo>
                        <a:pt x="92" y="4"/>
                      </a:lnTo>
                      <a:lnTo>
                        <a:pt x="92" y="2"/>
                      </a:lnTo>
                      <a:lnTo>
                        <a:pt x="92" y="0"/>
                      </a:lnTo>
                      <a:lnTo>
                        <a:pt x="88" y="0"/>
                      </a:lnTo>
                      <a:lnTo>
                        <a:pt x="88" y="2"/>
                      </a:lnTo>
                      <a:lnTo>
                        <a:pt x="86" y="2"/>
                      </a:lnTo>
                      <a:lnTo>
                        <a:pt x="84" y="2"/>
                      </a:lnTo>
                      <a:lnTo>
                        <a:pt x="82" y="2"/>
                      </a:lnTo>
                      <a:lnTo>
                        <a:pt x="80" y="2"/>
                      </a:lnTo>
                      <a:lnTo>
                        <a:pt x="80" y="4"/>
                      </a:lnTo>
                      <a:lnTo>
                        <a:pt x="78" y="4"/>
                      </a:lnTo>
                      <a:lnTo>
                        <a:pt x="76" y="4"/>
                      </a:lnTo>
                      <a:lnTo>
                        <a:pt x="74" y="4"/>
                      </a:lnTo>
                      <a:lnTo>
                        <a:pt x="72" y="4"/>
                      </a:lnTo>
                      <a:lnTo>
                        <a:pt x="70" y="6"/>
                      </a:lnTo>
                      <a:lnTo>
                        <a:pt x="70" y="8"/>
                      </a:lnTo>
                      <a:lnTo>
                        <a:pt x="68" y="8"/>
                      </a:lnTo>
                      <a:lnTo>
                        <a:pt x="66" y="10"/>
                      </a:lnTo>
                      <a:lnTo>
                        <a:pt x="64" y="12"/>
                      </a:lnTo>
                      <a:lnTo>
                        <a:pt x="64" y="14"/>
                      </a:lnTo>
                      <a:lnTo>
                        <a:pt x="64" y="12"/>
                      </a:lnTo>
                      <a:lnTo>
                        <a:pt x="62" y="10"/>
                      </a:lnTo>
                      <a:lnTo>
                        <a:pt x="62" y="8"/>
                      </a:lnTo>
                      <a:lnTo>
                        <a:pt x="60" y="8"/>
                      </a:lnTo>
                      <a:lnTo>
                        <a:pt x="60" y="6"/>
                      </a:lnTo>
                      <a:lnTo>
                        <a:pt x="60" y="4"/>
                      </a:lnTo>
                      <a:lnTo>
                        <a:pt x="58" y="4"/>
                      </a:lnTo>
                      <a:lnTo>
                        <a:pt x="56" y="4"/>
                      </a:lnTo>
                      <a:lnTo>
                        <a:pt x="54" y="4"/>
                      </a:lnTo>
                      <a:lnTo>
                        <a:pt x="52" y="4"/>
                      </a:lnTo>
                      <a:lnTo>
                        <a:pt x="46" y="6"/>
                      </a:lnTo>
                      <a:lnTo>
                        <a:pt x="42" y="8"/>
                      </a:lnTo>
                      <a:lnTo>
                        <a:pt x="38" y="8"/>
                      </a:lnTo>
                      <a:lnTo>
                        <a:pt x="36" y="8"/>
                      </a:lnTo>
                      <a:lnTo>
                        <a:pt x="32" y="8"/>
                      </a:lnTo>
                      <a:lnTo>
                        <a:pt x="28" y="8"/>
                      </a:lnTo>
                      <a:lnTo>
                        <a:pt x="24" y="8"/>
                      </a:lnTo>
                      <a:lnTo>
                        <a:pt x="22" y="10"/>
                      </a:lnTo>
                      <a:lnTo>
                        <a:pt x="20" y="10"/>
                      </a:lnTo>
                      <a:lnTo>
                        <a:pt x="20" y="14"/>
                      </a:lnTo>
                      <a:lnTo>
                        <a:pt x="20" y="18"/>
                      </a:lnTo>
                      <a:lnTo>
                        <a:pt x="20" y="24"/>
                      </a:lnTo>
                      <a:lnTo>
                        <a:pt x="20" y="28"/>
                      </a:lnTo>
                      <a:lnTo>
                        <a:pt x="20" y="34"/>
                      </a:lnTo>
                      <a:lnTo>
                        <a:pt x="20" y="38"/>
                      </a:lnTo>
                      <a:lnTo>
                        <a:pt x="20" y="42"/>
                      </a:lnTo>
                      <a:lnTo>
                        <a:pt x="20" y="44"/>
                      </a:lnTo>
                      <a:lnTo>
                        <a:pt x="20" y="46"/>
                      </a:lnTo>
                      <a:lnTo>
                        <a:pt x="20" y="48"/>
                      </a:lnTo>
                      <a:lnTo>
                        <a:pt x="20" y="50"/>
                      </a:lnTo>
                      <a:lnTo>
                        <a:pt x="20" y="52"/>
                      </a:lnTo>
                      <a:lnTo>
                        <a:pt x="18" y="52"/>
                      </a:lnTo>
                      <a:lnTo>
                        <a:pt x="18" y="58"/>
                      </a:lnTo>
                      <a:lnTo>
                        <a:pt x="18" y="62"/>
                      </a:lnTo>
                      <a:lnTo>
                        <a:pt x="18" y="66"/>
                      </a:lnTo>
                      <a:lnTo>
                        <a:pt x="18" y="70"/>
                      </a:lnTo>
                      <a:lnTo>
                        <a:pt x="18" y="74"/>
                      </a:lnTo>
                      <a:lnTo>
                        <a:pt x="18" y="76"/>
                      </a:lnTo>
                      <a:lnTo>
                        <a:pt x="18" y="78"/>
                      </a:lnTo>
                      <a:lnTo>
                        <a:pt x="18" y="80"/>
                      </a:lnTo>
                      <a:lnTo>
                        <a:pt x="18" y="82"/>
                      </a:lnTo>
                      <a:lnTo>
                        <a:pt x="16" y="82"/>
                      </a:lnTo>
                      <a:lnTo>
                        <a:pt x="14" y="82"/>
                      </a:lnTo>
                      <a:lnTo>
                        <a:pt x="10" y="82"/>
                      </a:lnTo>
                      <a:lnTo>
                        <a:pt x="8" y="82"/>
                      </a:lnTo>
                      <a:lnTo>
                        <a:pt x="6" y="82"/>
                      </a:lnTo>
                      <a:lnTo>
                        <a:pt x="4" y="82"/>
                      </a:lnTo>
                      <a:lnTo>
                        <a:pt x="2" y="82"/>
                      </a:lnTo>
                      <a:lnTo>
                        <a:pt x="0" y="13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61" name="Freeform 53"/>
                <p:cNvSpPr>
                  <a:spLocks noChangeAspect="1"/>
                </p:cNvSpPr>
                <p:nvPr/>
              </p:nvSpPr>
              <p:spPr bwMode="gray">
                <a:xfrm>
                  <a:off x="3379" y="2179"/>
                  <a:ext cx="170" cy="264"/>
                </a:xfrm>
                <a:custGeom>
                  <a:avLst/>
                  <a:gdLst>
                    <a:gd name="T0" fmla="*/ 28 w 170"/>
                    <a:gd name="T1" fmla="*/ 30 h 264"/>
                    <a:gd name="T2" fmla="*/ 30 w 170"/>
                    <a:gd name="T3" fmla="*/ 34 h 264"/>
                    <a:gd name="T4" fmla="*/ 36 w 170"/>
                    <a:gd name="T5" fmla="*/ 48 h 264"/>
                    <a:gd name="T6" fmla="*/ 42 w 170"/>
                    <a:gd name="T7" fmla="*/ 50 h 264"/>
                    <a:gd name="T8" fmla="*/ 44 w 170"/>
                    <a:gd name="T9" fmla="*/ 52 h 264"/>
                    <a:gd name="T10" fmla="*/ 54 w 170"/>
                    <a:gd name="T11" fmla="*/ 62 h 264"/>
                    <a:gd name="T12" fmla="*/ 78 w 170"/>
                    <a:gd name="T13" fmla="*/ 68 h 264"/>
                    <a:gd name="T14" fmla="*/ 96 w 170"/>
                    <a:gd name="T15" fmla="*/ 76 h 264"/>
                    <a:gd name="T16" fmla="*/ 108 w 170"/>
                    <a:gd name="T17" fmla="*/ 78 h 264"/>
                    <a:gd name="T18" fmla="*/ 116 w 170"/>
                    <a:gd name="T19" fmla="*/ 76 h 264"/>
                    <a:gd name="T20" fmla="*/ 92 w 170"/>
                    <a:gd name="T21" fmla="*/ 104 h 264"/>
                    <a:gd name="T22" fmla="*/ 72 w 170"/>
                    <a:gd name="T23" fmla="*/ 128 h 264"/>
                    <a:gd name="T24" fmla="*/ 66 w 170"/>
                    <a:gd name="T25" fmla="*/ 136 h 264"/>
                    <a:gd name="T26" fmla="*/ 54 w 170"/>
                    <a:gd name="T27" fmla="*/ 136 h 264"/>
                    <a:gd name="T28" fmla="*/ 42 w 170"/>
                    <a:gd name="T29" fmla="*/ 138 h 264"/>
                    <a:gd name="T30" fmla="*/ 34 w 170"/>
                    <a:gd name="T31" fmla="*/ 142 h 264"/>
                    <a:gd name="T32" fmla="*/ 28 w 170"/>
                    <a:gd name="T33" fmla="*/ 150 h 264"/>
                    <a:gd name="T34" fmla="*/ 16 w 170"/>
                    <a:gd name="T35" fmla="*/ 152 h 264"/>
                    <a:gd name="T36" fmla="*/ 12 w 170"/>
                    <a:gd name="T37" fmla="*/ 158 h 264"/>
                    <a:gd name="T38" fmla="*/ 6 w 170"/>
                    <a:gd name="T39" fmla="*/ 170 h 264"/>
                    <a:gd name="T40" fmla="*/ 0 w 170"/>
                    <a:gd name="T41" fmla="*/ 188 h 264"/>
                    <a:gd name="T42" fmla="*/ 0 w 170"/>
                    <a:gd name="T43" fmla="*/ 222 h 264"/>
                    <a:gd name="T44" fmla="*/ 0 w 170"/>
                    <a:gd name="T45" fmla="*/ 242 h 264"/>
                    <a:gd name="T46" fmla="*/ 2 w 170"/>
                    <a:gd name="T47" fmla="*/ 252 h 264"/>
                    <a:gd name="T48" fmla="*/ 10 w 170"/>
                    <a:gd name="T49" fmla="*/ 262 h 264"/>
                    <a:gd name="T50" fmla="*/ 10 w 170"/>
                    <a:gd name="T51" fmla="*/ 262 h 264"/>
                    <a:gd name="T52" fmla="*/ 22 w 170"/>
                    <a:gd name="T53" fmla="*/ 242 h 264"/>
                    <a:gd name="T54" fmla="*/ 34 w 170"/>
                    <a:gd name="T55" fmla="*/ 230 h 264"/>
                    <a:gd name="T56" fmla="*/ 44 w 170"/>
                    <a:gd name="T57" fmla="*/ 216 h 264"/>
                    <a:gd name="T58" fmla="*/ 60 w 170"/>
                    <a:gd name="T59" fmla="*/ 200 h 264"/>
                    <a:gd name="T60" fmla="*/ 76 w 170"/>
                    <a:gd name="T61" fmla="*/ 192 h 264"/>
                    <a:gd name="T62" fmla="*/ 96 w 170"/>
                    <a:gd name="T63" fmla="*/ 174 h 264"/>
                    <a:gd name="T64" fmla="*/ 102 w 170"/>
                    <a:gd name="T65" fmla="*/ 166 h 264"/>
                    <a:gd name="T66" fmla="*/ 118 w 170"/>
                    <a:gd name="T67" fmla="*/ 146 h 264"/>
                    <a:gd name="T68" fmla="*/ 126 w 170"/>
                    <a:gd name="T69" fmla="*/ 130 h 264"/>
                    <a:gd name="T70" fmla="*/ 132 w 170"/>
                    <a:gd name="T71" fmla="*/ 118 h 264"/>
                    <a:gd name="T72" fmla="*/ 136 w 170"/>
                    <a:gd name="T73" fmla="*/ 106 h 264"/>
                    <a:gd name="T74" fmla="*/ 144 w 170"/>
                    <a:gd name="T75" fmla="*/ 90 h 264"/>
                    <a:gd name="T76" fmla="*/ 150 w 170"/>
                    <a:gd name="T77" fmla="*/ 78 h 264"/>
                    <a:gd name="T78" fmla="*/ 154 w 170"/>
                    <a:gd name="T79" fmla="*/ 68 h 264"/>
                    <a:gd name="T80" fmla="*/ 156 w 170"/>
                    <a:gd name="T81" fmla="*/ 60 h 264"/>
                    <a:gd name="T82" fmla="*/ 162 w 170"/>
                    <a:gd name="T83" fmla="*/ 58 h 264"/>
                    <a:gd name="T84" fmla="*/ 162 w 170"/>
                    <a:gd name="T85" fmla="*/ 36 h 264"/>
                    <a:gd name="T86" fmla="*/ 166 w 170"/>
                    <a:gd name="T87" fmla="*/ 30 h 264"/>
                    <a:gd name="T88" fmla="*/ 166 w 170"/>
                    <a:gd name="T89" fmla="*/ 18 h 264"/>
                    <a:gd name="T90" fmla="*/ 166 w 170"/>
                    <a:gd name="T91" fmla="*/ 14 h 264"/>
                    <a:gd name="T92" fmla="*/ 170 w 170"/>
                    <a:gd name="T93" fmla="*/ 4 h 264"/>
                    <a:gd name="T94" fmla="*/ 158 w 170"/>
                    <a:gd name="T95" fmla="*/ 0 h 264"/>
                    <a:gd name="T96" fmla="*/ 154 w 170"/>
                    <a:gd name="T97" fmla="*/ 6 h 264"/>
                    <a:gd name="T98" fmla="*/ 140 w 170"/>
                    <a:gd name="T99" fmla="*/ 12 h 264"/>
                    <a:gd name="T100" fmla="*/ 130 w 170"/>
                    <a:gd name="T101" fmla="*/ 12 h 264"/>
                    <a:gd name="T102" fmla="*/ 116 w 170"/>
                    <a:gd name="T103" fmla="*/ 18 h 264"/>
                    <a:gd name="T104" fmla="*/ 106 w 170"/>
                    <a:gd name="T105" fmla="*/ 16 h 264"/>
                    <a:gd name="T106" fmla="*/ 96 w 170"/>
                    <a:gd name="T107" fmla="*/ 22 h 264"/>
                    <a:gd name="T108" fmla="*/ 84 w 170"/>
                    <a:gd name="T109" fmla="*/ 24 h 264"/>
                    <a:gd name="T110" fmla="*/ 70 w 170"/>
                    <a:gd name="T111" fmla="*/ 26 h 264"/>
                    <a:gd name="T112" fmla="*/ 58 w 170"/>
                    <a:gd name="T113" fmla="*/ 30 h 264"/>
                    <a:gd name="T114" fmla="*/ 50 w 170"/>
                    <a:gd name="T115" fmla="*/ 30 h 264"/>
                    <a:gd name="T116" fmla="*/ 40 w 170"/>
                    <a:gd name="T117" fmla="*/ 18 h 264"/>
                    <a:gd name="T118" fmla="*/ 34 w 170"/>
                    <a:gd name="T119" fmla="*/ 12 h 264"/>
                    <a:gd name="T120" fmla="*/ 30 w 170"/>
                    <a:gd name="T121" fmla="*/ 20 h 2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70" h="264">
                      <a:moveTo>
                        <a:pt x="24" y="26"/>
                      </a:moveTo>
                      <a:lnTo>
                        <a:pt x="26" y="28"/>
                      </a:lnTo>
                      <a:lnTo>
                        <a:pt x="28" y="30"/>
                      </a:lnTo>
                      <a:lnTo>
                        <a:pt x="28" y="32"/>
                      </a:lnTo>
                      <a:lnTo>
                        <a:pt x="28" y="34"/>
                      </a:lnTo>
                      <a:lnTo>
                        <a:pt x="30" y="34"/>
                      </a:lnTo>
                      <a:lnTo>
                        <a:pt x="30" y="36"/>
                      </a:lnTo>
                      <a:lnTo>
                        <a:pt x="32" y="38"/>
                      </a:lnTo>
                      <a:lnTo>
                        <a:pt x="34" y="40"/>
                      </a:lnTo>
                      <a:lnTo>
                        <a:pt x="34" y="42"/>
                      </a:lnTo>
                      <a:lnTo>
                        <a:pt x="36" y="44"/>
                      </a:lnTo>
                      <a:lnTo>
                        <a:pt x="36" y="48"/>
                      </a:lnTo>
                      <a:lnTo>
                        <a:pt x="38" y="50"/>
                      </a:lnTo>
                      <a:lnTo>
                        <a:pt x="40" y="50"/>
                      </a:lnTo>
                      <a:lnTo>
                        <a:pt x="42" y="50"/>
                      </a:lnTo>
                      <a:lnTo>
                        <a:pt x="44" y="50"/>
                      </a:lnTo>
                      <a:lnTo>
                        <a:pt x="44" y="52"/>
                      </a:lnTo>
                      <a:lnTo>
                        <a:pt x="46" y="54"/>
                      </a:lnTo>
                      <a:lnTo>
                        <a:pt x="48" y="56"/>
                      </a:lnTo>
                      <a:lnTo>
                        <a:pt x="50" y="58"/>
                      </a:lnTo>
                      <a:lnTo>
                        <a:pt x="50" y="60"/>
                      </a:lnTo>
                      <a:lnTo>
                        <a:pt x="52" y="60"/>
                      </a:lnTo>
                      <a:lnTo>
                        <a:pt x="54" y="60"/>
                      </a:lnTo>
                      <a:lnTo>
                        <a:pt x="54" y="62"/>
                      </a:lnTo>
                      <a:lnTo>
                        <a:pt x="56" y="62"/>
                      </a:lnTo>
                      <a:lnTo>
                        <a:pt x="60" y="64"/>
                      </a:lnTo>
                      <a:lnTo>
                        <a:pt x="64" y="64"/>
                      </a:lnTo>
                      <a:lnTo>
                        <a:pt x="68" y="66"/>
                      </a:lnTo>
                      <a:lnTo>
                        <a:pt x="74" y="68"/>
                      </a:lnTo>
                      <a:lnTo>
                        <a:pt x="78" y="68"/>
                      </a:lnTo>
                      <a:lnTo>
                        <a:pt x="80" y="70"/>
                      </a:lnTo>
                      <a:lnTo>
                        <a:pt x="82" y="70"/>
                      </a:lnTo>
                      <a:lnTo>
                        <a:pt x="86" y="72"/>
                      </a:lnTo>
                      <a:lnTo>
                        <a:pt x="88" y="74"/>
                      </a:lnTo>
                      <a:lnTo>
                        <a:pt x="92" y="74"/>
                      </a:lnTo>
                      <a:lnTo>
                        <a:pt x="94" y="76"/>
                      </a:lnTo>
                      <a:lnTo>
                        <a:pt x="96" y="76"/>
                      </a:lnTo>
                      <a:lnTo>
                        <a:pt x="98" y="78"/>
                      </a:lnTo>
                      <a:lnTo>
                        <a:pt x="102" y="78"/>
                      </a:lnTo>
                      <a:lnTo>
                        <a:pt x="104" y="78"/>
                      </a:lnTo>
                      <a:lnTo>
                        <a:pt x="106" y="78"/>
                      </a:lnTo>
                      <a:lnTo>
                        <a:pt x="108" y="78"/>
                      </a:lnTo>
                      <a:lnTo>
                        <a:pt x="110" y="78"/>
                      </a:lnTo>
                      <a:lnTo>
                        <a:pt x="112" y="78"/>
                      </a:lnTo>
                      <a:lnTo>
                        <a:pt x="114" y="78"/>
                      </a:lnTo>
                      <a:lnTo>
                        <a:pt x="114" y="76"/>
                      </a:lnTo>
                      <a:lnTo>
                        <a:pt x="116" y="76"/>
                      </a:lnTo>
                      <a:lnTo>
                        <a:pt x="110" y="82"/>
                      </a:lnTo>
                      <a:lnTo>
                        <a:pt x="106" y="88"/>
                      </a:lnTo>
                      <a:lnTo>
                        <a:pt x="104" y="92"/>
                      </a:lnTo>
                      <a:lnTo>
                        <a:pt x="100" y="98"/>
                      </a:lnTo>
                      <a:lnTo>
                        <a:pt x="96" y="100"/>
                      </a:lnTo>
                      <a:lnTo>
                        <a:pt x="92" y="104"/>
                      </a:lnTo>
                      <a:lnTo>
                        <a:pt x="90" y="108"/>
                      </a:lnTo>
                      <a:lnTo>
                        <a:pt x="86" y="112"/>
                      </a:lnTo>
                      <a:lnTo>
                        <a:pt x="84" y="114"/>
                      </a:lnTo>
                      <a:lnTo>
                        <a:pt x="82" y="118"/>
                      </a:lnTo>
                      <a:lnTo>
                        <a:pt x="78" y="122"/>
                      </a:lnTo>
                      <a:lnTo>
                        <a:pt x="74" y="126"/>
                      </a:lnTo>
                      <a:lnTo>
                        <a:pt x="72" y="128"/>
                      </a:lnTo>
                      <a:lnTo>
                        <a:pt x="70" y="132"/>
                      </a:lnTo>
                      <a:lnTo>
                        <a:pt x="68" y="134"/>
                      </a:lnTo>
                      <a:lnTo>
                        <a:pt x="66" y="134"/>
                      </a:lnTo>
                      <a:lnTo>
                        <a:pt x="66" y="136"/>
                      </a:lnTo>
                      <a:lnTo>
                        <a:pt x="64" y="136"/>
                      </a:lnTo>
                      <a:lnTo>
                        <a:pt x="62" y="136"/>
                      </a:lnTo>
                      <a:lnTo>
                        <a:pt x="60" y="136"/>
                      </a:lnTo>
                      <a:lnTo>
                        <a:pt x="58" y="136"/>
                      </a:lnTo>
                      <a:lnTo>
                        <a:pt x="54" y="136"/>
                      </a:lnTo>
                      <a:lnTo>
                        <a:pt x="50" y="136"/>
                      </a:lnTo>
                      <a:lnTo>
                        <a:pt x="48" y="136"/>
                      </a:lnTo>
                      <a:lnTo>
                        <a:pt x="46" y="136"/>
                      </a:lnTo>
                      <a:lnTo>
                        <a:pt x="44" y="136"/>
                      </a:lnTo>
                      <a:lnTo>
                        <a:pt x="42" y="138"/>
                      </a:lnTo>
                      <a:lnTo>
                        <a:pt x="38" y="140"/>
                      </a:lnTo>
                      <a:lnTo>
                        <a:pt x="36" y="140"/>
                      </a:lnTo>
                      <a:lnTo>
                        <a:pt x="34" y="142"/>
                      </a:lnTo>
                      <a:lnTo>
                        <a:pt x="34" y="144"/>
                      </a:lnTo>
                      <a:lnTo>
                        <a:pt x="34" y="146"/>
                      </a:lnTo>
                      <a:lnTo>
                        <a:pt x="32" y="148"/>
                      </a:lnTo>
                      <a:lnTo>
                        <a:pt x="30" y="148"/>
                      </a:lnTo>
                      <a:lnTo>
                        <a:pt x="28" y="150"/>
                      </a:lnTo>
                      <a:lnTo>
                        <a:pt x="24" y="150"/>
                      </a:lnTo>
                      <a:lnTo>
                        <a:pt x="22" y="150"/>
                      </a:lnTo>
                      <a:lnTo>
                        <a:pt x="20" y="150"/>
                      </a:lnTo>
                      <a:lnTo>
                        <a:pt x="18" y="150"/>
                      </a:lnTo>
                      <a:lnTo>
                        <a:pt x="16" y="150"/>
                      </a:lnTo>
                      <a:lnTo>
                        <a:pt x="16" y="152"/>
                      </a:lnTo>
                      <a:lnTo>
                        <a:pt x="14" y="154"/>
                      </a:lnTo>
                      <a:lnTo>
                        <a:pt x="14" y="156"/>
                      </a:lnTo>
                      <a:lnTo>
                        <a:pt x="12" y="158"/>
                      </a:lnTo>
                      <a:lnTo>
                        <a:pt x="12" y="160"/>
                      </a:lnTo>
                      <a:lnTo>
                        <a:pt x="10" y="164"/>
                      </a:lnTo>
                      <a:lnTo>
                        <a:pt x="10" y="166"/>
                      </a:lnTo>
                      <a:lnTo>
                        <a:pt x="8" y="168"/>
                      </a:lnTo>
                      <a:lnTo>
                        <a:pt x="6" y="170"/>
                      </a:lnTo>
                      <a:lnTo>
                        <a:pt x="4" y="172"/>
                      </a:lnTo>
                      <a:lnTo>
                        <a:pt x="2" y="174"/>
                      </a:lnTo>
                      <a:lnTo>
                        <a:pt x="0" y="176"/>
                      </a:lnTo>
                      <a:lnTo>
                        <a:pt x="0" y="182"/>
                      </a:lnTo>
                      <a:lnTo>
                        <a:pt x="0" y="188"/>
                      </a:lnTo>
                      <a:lnTo>
                        <a:pt x="0" y="194"/>
                      </a:lnTo>
                      <a:lnTo>
                        <a:pt x="0" y="200"/>
                      </a:lnTo>
                      <a:lnTo>
                        <a:pt x="0" y="204"/>
                      </a:lnTo>
                      <a:lnTo>
                        <a:pt x="0" y="210"/>
                      </a:lnTo>
                      <a:lnTo>
                        <a:pt x="0" y="214"/>
                      </a:lnTo>
                      <a:lnTo>
                        <a:pt x="0" y="218"/>
                      </a:lnTo>
                      <a:lnTo>
                        <a:pt x="0" y="222"/>
                      </a:lnTo>
                      <a:lnTo>
                        <a:pt x="0" y="224"/>
                      </a:lnTo>
                      <a:lnTo>
                        <a:pt x="0" y="228"/>
                      </a:lnTo>
                      <a:lnTo>
                        <a:pt x="0" y="230"/>
                      </a:lnTo>
                      <a:lnTo>
                        <a:pt x="0" y="234"/>
                      </a:lnTo>
                      <a:lnTo>
                        <a:pt x="0" y="236"/>
                      </a:lnTo>
                      <a:lnTo>
                        <a:pt x="0" y="240"/>
                      </a:lnTo>
                      <a:lnTo>
                        <a:pt x="0" y="242"/>
                      </a:lnTo>
                      <a:lnTo>
                        <a:pt x="0" y="244"/>
                      </a:lnTo>
                      <a:lnTo>
                        <a:pt x="0" y="246"/>
                      </a:lnTo>
                      <a:lnTo>
                        <a:pt x="0" y="248"/>
                      </a:lnTo>
                      <a:lnTo>
                        <a:pt x="2" y="252"/>
                      </a:lnTo>
                      <a:lnTo>
                        <a:pt x="4" y="254"/>
                      </a:lnTo>
                      <a:lnTo>
                        <a:pt x="4" y="256"/>
                      </a:lnTo>
                      <a:lnTo>
                        <a:pt x="6" y="258"/>
                      </a:lnTo>
                      <a:lnTo>
                        <a:pt x="8" y="260"/>
                      </a:lnTo>
                      <a:lnTo>
                        <a:pt x="8" y="262"/>
                      </a:lnTo>
                      <a:lnTo>
                        <a:pt x="10" y="262"/>
                      </a:lnTo>
                      <a:lnTo>
                        <a:pt x="10" y="264"/>
                      </a:lnTo>
                      <a:lnTo>
                        <a:pt x="10" y="262"/>
                      </a:lnTo>
                      <a:lnTo>
                        <a:pt x="12" y="260"/>
                      </a:lnTo>
                      <a:lnTo>
                        <a:pt x="14" y="252"/>
                      </a:lnTo>
                      <a:lnTo>
                        <a:pt x="16" y="250"/>
                      </a:lnTo>
                      <a:lnTo>
                        <a:pt x="18" y="246"/>
                      </a:lnTo>
                      <a:lnTo>
                        <a:pt x="20" y="244"/>
                      </a:lnTo>
                      <a:lnTo>
                        <a:pt x="20" y="242"/>
                      </a:lnTo>
                      <a:lnTo>
                        <a:pt x="22" y="242"/>
                      </a:lnTo>
                      <a:lnTo>
                        <a:pt x="24" y="240"/>
                      </a:lnTo>
                      <a:lnTo>
                        <a:pt x="26" y="238"/>
                      </a:lnTo>
                      <a:lnTo>
                        <a:pt x="28" y="236"/>
                      </a:lnTo>
                      <a:lnTo>
                        <a:pt x="32" y="234"/>
                      </a:lnTo>
                      <a:lnTo>
                        <a:pt x="34" y="232"/>
                      </a:lnTo>
                      <a:lnTo>
                        <a:pt x="34" y="230"/>
                      </a:lnTo>
                      <a:lnTo>
                        <a:pt x="34" y="228"/>
                      </a:lnTo>
                      <a:lnTo>
                        <a:pt x="36" y="228"/>
                      </a:lnTo>
                      <a:lnTo>
                        <a:pt x="36" y="226"/>
                      </a:lnTo>
                      <a:lnTo>
                        <a:pt x="36" y="224"/>
                      </a:lnTo>
                      <a:lnTo>
                        <a:pt x="38" y="222"/>
                      </a:lnTo>
                      <a:lnTo>
                        <a:pt x="42" y="220"/>
                      </a:lnTo>
                      <a:lnTo>
                        <a:pt x="44" y="216"/>
                      </a:lnTo>
                      <a:lnTo>
                        <a:pt x="48" y="214"/>
                      </a:lnTo>
                      <a:lnTo>
                        <a:pt x="52" y="210"/>
                      </a:lnTo>
                      <a:lnTo>
                        <a:pt x="54" y="208"/>
                      </a:lnTo>
                      <a:lnTo>
                        <a:pt x="56" y="206"/>
                      </a:lnTo>
                      <a:lnTo>
                        <a:pt x="56" y="204"/>
                      </a:lnTo>
                      <a:lnTo>
                        <a:pt x="58" y="202"/>
                      </a:lnTo>
                      <a:lnTo>
                        <a:pt x="60" y="200"/>
                      </a:lnTo>
                      <a:lnTo>
                        <a:pt x="62" y="198"/>
                      </a:lnTo>
                      <a:lnTo>
                        <a:pt x="66" y="196"/>
                      </a:lnTo>
                      <a:lnTo>
                        <a:pt x="68" y="194"/>
                      </a:lnTo>
                      <a:lnTo>
                        <a:pt x="70" y="194"/>
                      </a:lnTo>
                      <a:lnTo>
                        <a:pt x="74" y="192"/>
                      </a:lnTo>
                      <a:lnTo>
                        <a:pt x="76" y="192"/>
                      </a:lnTo>
                      <a:lnTo>
                        <a:pt x="76" y="190"/>
                      </a:lnTo>
                      <a:lnTo>
                        <a:pt x="78" y="190"/>
                      </a:lnTo>
                      <a:lnTo>
                        <a:pt x="80" y="188"/>
                      </a:lnTo>
                      <a:lnTo>
                        <a:pt x="82" y="184"/>
                      </a:lnTo>
                      <a:lnTo>
                        <a:pt x="88" y="182"/>
                      </a:lnTo>
                      <a:lnTo>
                        <a:pt x="92" y="178"/>
                      </a:lnTo>
                      <a:lnTo>
                        <a:pt x="96" y="174"/>
                      </a:lnTo>
                      <a:lnTo>
                        <a:pt x="98" y="172"/>
                      </a:lnTo>
                      <a:lnTo>
                        <a:pt x="98" y="170"/>
                      </a:lnTo>
                      <a:lnTo>
                        <a:pt x="100" y="170"/>
                      </a:lnTo>
                      <a:lnTo>
                        <a:pt x="100" y="168"/>
                      </a:lnTo>
                      <a:lnTo>
                        <a:pt x="102" y="168"/>
                      </a:lnTo>
                      <a:lnTo>
                        <a:pt x="102" y="166"/>
                      </a:lnTo>
                      <a:lnTo>
                        <a:pt x="104" y="164"/>
                      </a:lnTo>
                      <a:lnTo>
                        <a:pt x="106" y="160"/>
                      </a:lnTo>
                      <a:lnTo>
                        <a:pt x="110" y="156"/>
                      </a:lnTo>
                      <a:lnTo>
                        <a:pt x="112" y="152"/>
                      </a:lnTo>
                      <a:lnTo>
                        <a:pt x="116" y="148"/>
                      </a:lnTo>
                      <a:lnTo>
                        <a:pt x="116" y="146"/>
                      </a:lnTo>
                      <a:lnTo>
                        <a:pt x="118" y="146"/>
                      </a:lnTo>
                      <a:lnTo>
                        <a:pt x="118" y="144"/>
                      </a:lnTo>
                      <a:lnTo>
                        <a:pt x="120" y="142"/>
                      </a:lnTo>
                      <a:lnTo>
                        <a:pt x="120" y="140"/>
                      </a:lnTo>
                      <a:lnTo>
                        <a:pt x="122" y="138"/>
                      </a:lnTo>
                      <a:lnTo>
                        <a:pt x="124" y="134"/>
                      </a:lnTo>
                      <a:lnTo>
                        <a:pt x="126" y="130"/>
                      </a:lnTo>
                      <a:lnTo>
                        <a:pt x="128" y="126"/>
                      </a:lnTo>
                      <a:lnTo>
                        <a:pt x="130" y="122"/>
                      </a:lnTo>
                      <a:lnTo>
                        <a:pt x="130" y="120"/>
                      </a:lnTo>
                      <a:lnTo>
                        <a:pt x="132" y="120"/>
                      </a:lnTo>
                      <a:lnTo>
                        <a:pt x="132" y="118"/>
                      </a:lnTo>
                      <a:lnTo>
                        <a:pt x="134" y="116"/>
                      </a:lnTo>
                      <a:lnTo>
                        <a:pt x="136" y="112"/>
                      </a:lnTo>
                      <a:lnTo>
                        <a:pt x="136" y="110"/>
                      </a:lnTo>
                      <a:lnTo>
                        <a:pt x="136" y="108"/>
                      </a:lnTo>
                      <a:lnTo>
                        <a:pt x="136" y="106"/>
                      </a:lnTo>
                      <a:lnTo>
                        <a:pt x="138" y="104"/>
                      </a:lnTo>
                      <a:lnTo>
                        <a:pt x="138" y="102"/>
                      </a:lnTo>
                      <a:lnTo>
                        <a:pt x="138" y="98"/>
                      </a:lnTo>
                      <a:lnTo>
                        <a:pt x="140" y="98"/>
                      </a:lnTo>
                      <a:lnTo>
                        <a:pt x="140" y="96"/>
                      </a:lnTo>
                      <a:lnTo>
                        <a:pt x="142" y="94"/>
                      </a:lnTo>
                      <a:lnTo>
                        <a:pt x="144" y="90"/>
                      </a:lnTo>
                      <a:lnTo>
                        <a:pt x="146" y="88"/>
                      </a:lnTo>
                      <a:lnTo>
                        <a:pt x="146" y="86"/>
                      </a:lnTo>
                      <a:lnTo>
                        <a:pt x="148" y="84"/>
                      </a:lnTo>
                      <a:lnTo>
                        <a:pt x="148" y="82"/>
                      </a:lnTo>
                      <a:lnTo>
                        <a:pt x="148" y="80"/>
                      </a:lnTo>
                      <a:lnTo>
                        <a:pt x="150" y="78"/>
                      </a:lnTo>
                      <a:lnTo>
                        <a:pt x="150" y="74"/>
                      </a:lnTo>
                      <a:lnTo>
                        <a:pt x="152" y="74"/>
                      </a:lnTo>
                      <a:lnTo>
                        <a:pt x="154" y="72"/>
                      </a:lnTo>
                      <a:lnTo>
                        <a:pt x="154" y="68"/>
                      </a:lnTo>
                      <a:lnTo>
                        <a:pt x="154" y="66"/>
                      </a:lnTo>
                      <a:lnTo>
                        <a:pt x="154" y="64"/>
                      </a:lnTo>
                      <a:lnTo>
                        <a:pt x="156" y="62"/>
                      </a:lnTo>
                      <a:lnTo>
                        <a:pt x="156" y="60"/>
                      </a:lnTo>
                      <a:lnTo>
                        <a:pt x="158" y="60"/>
                      </a:lnTo>
                      <a:lnTo>
                        <a:pt x="160" y="60"/>
                      </a:lnTo>
                      <a:lnTo>
                        <a:pt x="160" y="58"/>
                      </a:lnTo>
                      <a:lnTo>
                        <a:pt x="162" y="58"/>
                      </a:lnTo>
                      <a:lnTo>
                        <a:pt x="162" y="54"/>
                      </a:lnTo>
                      <a:lnTo>
                        <a:pt x="162" y="52"/>
                      </a:lnTo>
                      <a:lnTo>
                        <a:pt x="162" y="46"/>
                      </a:lnTo>
                      <a:lnTo>
                        <a:pt x="162" y="42"/>
                      </a:lnTo>
                      <a:lnTo>
                        <a:pt x="162" y="38"/>
                      </a:lnTo>
                      <a:lnTo>
                        <a:pt x="162" y="36"/>
                      </a:lnTo>
                      <a:lnTo>
                        <a:pt x="162" y="34"/>
                      </a:lnTo>
                      <a:lnTo>
                        <a:pt x="162" y="32"/>
                      </a:lnTo>
                      <a:lnTo>
                        <a:pt x="164" y="32"/>
                      </a:lnTo>
                      <a:lnTo>
                        <a:pt x="166" y="30"/>
                      </a:lnTo>
                      <a:lnTo>
                        <a:pt x="168" y="30"/>
                      </a:lnTo>
                      <a:lnTo>
                        <a:pt x="168" y="26"/>
                      </a:lnTo>
                      <a:lnTo>
                        <a:pt x="168" y="24"/>
                      </a:lnTo>
                      <a:lnTo>
                        <a:pt x="166" y="22"/>
                      </a:lnTo>
                      <a:lnTo>
                        <a:pt x="166" y="20"/>
                      </a:lnTo>
                      <a:lnTo>
                        <a:pt x="166" y="18"/>
                      </a:lnTo>
                      <a:lnTo>
                        <a:pt x="166" y="16"/>
                      </a:lnTo>
                      <a:lnTo>
                        <a:pt x="166" y="14"/>
                      </a:lnTo>
                      <a:lnTo>
                        <a:pt x="166" y="12"/>
                      </a:lnTo>
                      <a:lnTo>
                        <a:pt x="168" y="10"/>
                      </a:lnTo>
                      <a:lnTo>
                        <a:pt x="168" y="8"/>
                      </a:lnTo>
                      <a:lnTo>
                        <a:pt x="168" y="6"/>
                      </a:lnTo>
                      <a:lnTo>
                        <a:pt x="170" y="4"/>
                      </a:lnTo>
                      <a:lnTo>
                        <a:pt x="168" y="2"/>
                      </a:lnTo>
                      <a:lnTo>
                        <a:pt x="166" y="2"/>
                      </a:lnTo>
                      <a:lnTo>
                        <a:pt x="162" y="0"/>
                      </a:lnTo>
                      <a:lnTo>
                        <a:pt x="160" y="0"/>
                      </a:lnTo>
                      <a:lnTo>
                        <a:pt x="158" y="0"/>
                      </a:lnTo>
                      <a:lnTo>
                        <a:pt x="158" y="2"/>
                      </a:lnTo>
                      <a:lnTo>
                        <a:pt x="156" y="2"/>
                      </a:lnTo>
                      <a:lnTo>
                        <a:pt x="156" y="4"/>
                      </a:lnTo>
                      <a:lnTo>
                        <a:pt x="154" y="6"/>
                      </a:lnTo>
                      <a:lnTo>
                        <a:pt x="154" y="8"/>
                      </a:lnTo>
                      <a:lnTo>
                        <a:pt x="152" y="8"/>
                      </a:lnTo>
                      <a:lnTo>
                        <a:pt x="150" y="8"/>
                      </a:lnTo>
                      <a:lnTo>
                        <a:pt x="148" y="10"/>
                      </a:lnTo>
                      <a:lnTo>
                        <a:pt x="144" y="10"/>
                      </a:lnTo>
                      <a:lnTo>
                        <a:pt x="142" y="12"/>
                      </a:lnTo>
                      <a:lnTo>
                        <a:pt x="140" y="12"/>
                      </a:lnTo>
                      <a:lnTo>
                        <a:pt x="136" y="12"/>
                      </a:lnTo>
                      <a:lnTo>
                        <a:pt x="134" y="12"/>
                      </a:lnTo>
                      <a:lnTo>
                        <a:pt x="132" y="12"/>
                      </a:lnTo>
                      <a:lnTo>
                        <a:pt x="130" y="12"/>
                      </a:lnTo>
                      <a:lnTo>
                        <a:pt x="126" y="12"/>
                      </a:lnTo>
                      <a:lnTo>
                        <a:pt x="124" y="12"/>
                      </a:lnTo>
                      <a:lnTo>
                        <a:pt x="122" y="12"/>
                      </a:lnTo>
                      <a:lnTo>
                        <a:pt x="120" y="14"/>
                      </a:lnTo>
                      <a:lnTo>
                        <a:pt x="116" y="16"/>
                      </a:lnTo>
                      <a:lnTo>
                        <a:pt x="116" y="18"/>
                      </a:lnTo>
                      <a:lnTo>
                        <a:pt x="114" y="18"/>
                      </a:lnTo>
                      <a:lnTo>
                        <a:pt x="112" y="20"/>
                      </a:lnTo>
                      <a:lnTo>
                        <a:pt x="112" y="18"/>
                      </a:lnTo>
                      <a:lnTo>
                        <a:pt x="110" y="16"/>
                      </a:lnTo>
                      <a:lnTo>
                        <a:pt x="106" y="16"/>
                      </a:lnTo>
                      <a:lnTo>
                        <a:pt x="106" y="14"/>
                      </a:lnTo>
                      <a:lnTo>
                        <a:pt x="104" y="16"/>
                      </a:lnTo>
                      <a:lnTo>
                        <a:pt x="102" y="16"/>
                      </a:lnTo>
                      <a:lnTo>
                        <a:pt x="100" y="18"/>
                      </a:lnTo>
                      <a:lnTo>
                        <a:pt x="98" y="20"/>
                      </a:lnTo>
                      <a:lnTo>
                        <a:pt x="96" y="22"/>
                      </a:lnTo>
                      <a:lnTo>
                        <a:pt x="92" y="24"/>
                      </a:lnTo>
                      <a:lnTo>
                        <a:pt x="90" y="26"/>
                      </a:lnTo>
                      <a:lnTo>
                        <a:pt x="88" y="26"/>
                      </a:lnTo>
                      <a:lnTo>
                        <a:pt x="86" y="26"/>
                      </a:lnTo>
                      <a:lnTo>
                        <a:pt x="86" y="24"/>
                      </a:lnTo>
                      <a:lnTo>
                        <a:pt x="84" y="24"/>
                      </a:lnTo>
                      <a:lnTo>
                        <a:pt x="82" y="22"/>
                      </a:lnTo>
                      <a:lnTo>
                        <a:pt x="80" y="22"/>
                      </a:lnTo>
                      <a:lnTo>
                        <a:pt x="78" y="22"/>
                      </a:lnTo>
                      <a:lnTo>
                        <a:pt x="76" y="22"/>
                      </a:lnTo>
                      <a:lnTo>
                        <a:pt x="74" y="24"/>
                      </a:lnTo>
                      <a:lnTo>
                        <a:pt x="70" y="26"/>
                      </a:lnTo>
                      <a:lnTo>
                        <a:pt x="68" y="26"/>
                      </a:lnTo>
                      <a:lnTo>
                        <a:pt x="66" y="28"/>
                      </a:lnTo>
                      <a:lnTo>
                        <a:pt x="64" y="30"/>
                      </a:lnTo>
                      <a:lnTo>
                        <a:pt x="62" y="30"/>
                      </a:lnTo>
                      <a:lnTo>
                        <a:pt x="60" y="30"/>
                      </a:lnTo>
                      <a:lnTo>
                        <a:pt x="58" y="30"/>
                      </a:lnTo>
                      <a:lnTo>
                        <a:pt x="56" y="30"/>
                      </a:lnTo>
                      <a:lnTo>
                        <a:pt x="54" y="30"/>
                      </a:lnTo>
                      <a:lnTo>
                        <a:pt x="52" y="30"/>
                      </a:lnTo>
                      <a:lnTo>
                        <a:pt x="50" y="30"/>
                      </a:lnTo>
                      <a:lnTo>
                        <a:pt x="48" y="28"/>
                      </a:lnTo>
                      <a:lnTo>
                        <a:pt x="46" y="26"/>
                      </a:lnTo>
                      <a:lnTo>
                        <a:pt x="44" y="26"/>
                      </a:lnTo>
                      <a:lnTo>
                        <a:pt x="42" y="22"/>
                      </a:lnTo>
                      <a:lnTo>
                        <a:pt x="40" y="20"/>
                      </a:lnTo>
                      <a:lnTo>
                        <a:pt x="40" y="18"/>
                      </a:lnTo>
                      <a:lnTo>
                        <a:pt x="40" y="16"/>
                      </a:lnTo>
                      <a:lnTo>
                        <a:pt x="38" y="16"/>
                      </a:lnTo>
                      <a:lnTo>
                        <a:pt x="38" y="14"/>
                      </a:lnTo>
                      <a:lnTo>
                        <a:pt x="36" y="12"/>
                      </a:lnTo>
                      <a:lnTo>
                        <a:pt x="34" y="12"/>
                      </a:lnTo>
                      <a:lnTo>
                        <a:pt x="34" y="14"/>
                      </a:lnTo>
                      <a:lnTo>
                        <a:pt x="32" y="16"/>
                      </a:lnTo>
                      <a:lnTo>
                        <a:pt x="32" y="18"/>
                      </a:lnTo>
                      <a:lnTo>
                        <a:pt x="30" y="18"/>
                      </a:lnTo>
                      <a:lnTo>
                        <a:pt x="30" y="20"/>
                      </a:lnTo>
                      <a:lnTo>
                        <a:pt x="24" y="2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62" name="Freeform 54"/>
                <p:cNvSpPr>
                  <a:spLocks noChangeAspect="1"/>
                </p:cNvSpPr>
                <p:nvPr/>
              </p:nvSpPr>
              <p:spPr bwMode="gray">
                <a:xfrm>
                  <a:off x="3241" y="2125"/>
                  <a:ext cx="254" cy="220"/>
                </a:xfrm>
                <a:custGeom>
                  <a:avLst/>
                  <a:gdLst>
                    <a:gd name="T0" fmla="*/ 28 w 254"/>
                    <a:gd name="T1" fmla="*/ 156 h 220"/>
                    <a:gd name="T2" fmla="*/ 32 w 254"/>
                    <a:gd name="T3" fmla="*/ 164 h 220"/>
                    <a:gd name="T4" fmla="*/ 34 w 254"/>
                    <a:gd name="T5" fmla="*/ 170 h 220"/>
                    <a:gd name="T6" fmla="*/ 44 w 254"/>
                    <a:gd name="T7" fmla="*/ 182 h 220"/>
                    <a:gd name="T8" fmla="*/ 50 w 254"/>
                    <a:gd name="T9" fmla="*/ 190 h 220"/>
                    <a:gd name="T10" fmla="*/ 52 w 254"/>
                    <a:gd name="T11" fmla="*/ 200 h 220"/>
                    <a:gd name="T12" fmla="*/ 66 w 254"/>
                    <a:gd name="T13" fmla="*/ 200 h 220"/>
                    <a:gd name="T14" fmla="*/ 80 w 254"/>
                    <a:gd name="T15" fmla="*/ 210 h 220"/>
                    <a:gd name="T16" fmla="*/ 90 w 254"/>
                    <a:gd name="T17" fmla="*/ 216 h 220"/>
                    <a:gd name="T18" fmla="*/ 112 w 254"/>
                    <a:gd name="T19" fmla="*/ 220 h 220"/>
                    <a:gd name="T20" fmla="*/ 118 w 254"/>
                    <a:gd name="T21" fmla="*/ 212 h 220"/>
                    <a:gd name="T22" fmla="*/ 130 w 254"/>
                    <a:gd name="T23" fmla="*/ 204 h 220"/>
                    <a:gd name="T24" fmla="*/ 138 w 254"/>
                    <a:gd name="T25" fmla="*/ 208 h 220"/>
                    <a:gd name="T26" fmla="*/ 146 w 254"/>
                    <a:gd name="T27" fmla="*/ 208 h 220"/>
                    <a:gd name="T28" fmla="*/ 152 w 254"/>
                    <a:gd name="T29" fmla="*/ 210 h 220"/>
                    <a:gd name="T30" fmla="*/ 164 w 254"/>
                    <a:gd name="T31" fmla="*/ 204 h 220"/>
                    <a:gd name="T32" fmla="*/ 172 w 254"/>
                    <a:gd name="T33" fmla="*/ 196 h 220"/>
                    <a:gd name="T34" fmla="*/ 188 w 254"/>
                    <a:gd name="T35" fmla="*/ 190 h 220"/>
                    <a:gd name="T36" fmla="*/ 212 w 254"/>
                    <a:gd name="T37" fmla="*/ 180 h 220"/>
                    <a:gd name="T38" fmla="*/ 244 w 254"/>
                    <a:gd name="T39" fmla="*/ 142 h 220"/>
                    <a:gd name="T40" fmla="*/ 248 w 254"/>
                    <a:gd name="T41" fmla="*/ 132 h 220"/>
                    <a:gd name="T42" fmla="*/ 236 w 254"/>
                    <a:gd name="T43" fmla="*/ 132 h 220"/>
                    <a:gd name="T44" fmla="*/ 216 w 254"/>
                    <a:gd name="T45" fmla="*/ 124 h 220"/>
                    <a:gd name="T46" fmla="*/ 188 w 254"/>
                    <a:gd name="T47" fmla="*/ 114 h 220"/>
                    <a:gd name="T48" fmla="*/ 176 w 254"/>
                    <a:gd name="T49" fmla="*/ 104 h 220"/>
                    <a:gd name="T50" fmla="*/ 172 w 254"/>
                    <a:gd name="T51" fmla="*/ 98 h 220"/>
                    <a:gd name="T52" fmla="*/ 166 w 254"/>
                    <a:gd name="T53" fmla="*/ 86 h 220"/>
                    <a:gd name="T54" fmla="*/ 166 w 254"/>
                    <a:gd name="T55" fmla="*/ 78 h 220"/>
                    <a:gd name="T56" fmla="*/ 160 w 254"/>
                    <a:gd name="T57" fmla="*/ 72 h 220"/>
                    <a:gd name="T58" fmla="*/ 150 w 254"/>
                    <a:gd name="T59" fmla="*/ 76 h 220"/>
                    <a:gd name="T60" fmla="*/ 146 w 254"/>
                    <a:gd name="T61" fmla="*/ 62 h 220"/>
                    <a:gd name="T62" fmla="*/ 154 w 254"/>
                    <a:gd name="T63" fmla="*/ 52 h 220"/>
                    <a:gd name="T64" fmla="*/ 156 w 254"/>
                    <a:gd name="T65" fmla="*/ 42 h 220"/>
                    <a:gd name="T66" fmla="*/ 148 w 254"/>
                    <a:gd name="T67" fmla="*/ 38 h 220"/>
                    <a:gd name="T68" fmla="*/ 138 w 254"/>
                    <a:gd name="T69" fmla="*/ 28 h 220"/>
                    <a:gd name="T70" fmla="*/ 124 w 254"/>
                    <a:gd name="T71" fmla="*/ 12 h 220"/>
                    <a:gd name="T72" fmla="*/ 116 w 254"/>
                    <a:gd name="T73" fmla="*/ 8 h 220"/>
                    <a:gd name="T74" fmla="*/ 108 w 254"/>
                    <a:gd name="T75" fmla="*/ 6 h 220"/>
                    <a:gd name="T76" fmla="*/ 100 w 254"/>
                    <a:gd name="T77" fmla="*/ 4 h 220"/>
                    <a:gd name="T78" fmla="*/ 90 w 254"/>
                    <a:gd name="T79" fmla="*/ 8 h 220"/>
                    <a:gd name="T80" fmla="*/ 84 w 254"/>
                    <a:gd name="T81" fmla="*/ 2 h 220"/>
                    <a:gd name="T82" fmla="*/ 78 w 254"/>
                    <a:gd name="T83" fmla="*/ 4 h 220"/>
                    <a:gd name="T84" fmla="*/ 72 w 254"/>
                    <a:gd name="T85" fmla="*/ 12 h 220"/>
                    <a:gd name="T86" fmla="*/ 64 w 254"/>
                    <a:gd name="T87" fmla="*/ 10 h 220"/>
                    <a:gd name="T88" fmla="*/ 56 w 254"/>
                    <a:gd name="T89" fmla="*/ 14 h 220"/>
                    <a:gd name="T90" fmla="*/ 54 w 254"/>
                    <a:gd name="T91" fmla="*/ 24 h 220"/>
                    <a:gd name="T92" fmla="*/ 52 w 254"/>
                    <a:gd name="T93" fmla="*/ 38 h 220"/>
                    <a:gd name="T94" fmla="*/ 44 w 254"/>
                    <a:gd name="T95" fmla="*/ 42 h 220"/>
                    <a:gd name="T96" fmla="*/ 40 w 254"/>
                    <a:gd name="T97" fmla="*/ 54 h 220"/>
                    <a:gd name="T98" fmla="*/ 34 w 254"/>
                    <a:gd name="T99" fmla="*/ 62 h 220"/>
                    <a:gd name="T100" fmla="*/ 32 w 254"/>
                    <a:gd name="T101" fmla="*/ 68 h 220"/>
                    <a:gd name="T102" fmla="*/ 30 w 254"/>
                    <a:gd name="T103" fmla="*/ 80 h 220"/>
                    <a:gd name="T104" fmla="*/ 24 w 254"/>
                    <a:gd name="T105" fmla="*/ 76 h 220"/>
                    <a:gd name="T106" fmla="*/ 24 w 254"/>
                    <a:gd name="T107" fmla="*/ 92 h 220"/>
                    <a:gd name="T108" fmla="*/ 18 w 254"/>
                    <a:gd name="T109" fmla="*/ 106 h 220"/>
                    <a:gd name="T110" fmla="*/ 18 w 254"/>
                    <a:gd name="T111" fmla="*/ 118 h 220"/>
                    <a:gd name="T112" fmla="*/ 10 w 254"/>
                    <a:gd name="T113" fmla="*/ 124 h 220"/>
                    <a:gd name="T114" fmla="*/ 4 w 254"/>
                    <a:gd name="T115" fmla="*/ 128 h 220"/>
                    <a:gd name="T116" fmla="*/ 2 w 254"/>
                    <a:gd name="T117" fmla="*/ 134 h 220"/>
                    <a:gd name="T118" fmla="*/ 12 w 254"/>
                    <a:gd name="T119" fmla="*/ 138 h 220"/>
                    <a:gd name="T120" fmla="*/ 20 w 254"/>
                    <a:gd name="T121" fmla="*/ 148 h 22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54" h="220">
                      <a:moveTo>
                        <a:pt x="22" y="152"/>
                      </a:moveTo>
                      <a:lnTo>
                        <a:pt x="22" y="152"/>
                      </a:lnTo>
                      <a:lnTo>
                        <a:pt x="24" y="152"/>
                      </a:lnTo>
                      <a:lnTo>
                        <a:pt x="26" y="152"/>
                      </a:lnTo>
                      <a:lnTo>
                        <a:pt x="28" y="152"/>
                      </a:lnTo>
                      <a:lnTo>
                        <a:pt x="28" y="154"/>
                      </a:lnTo>
                      <a:lnTo>
                        <a:pt x="28" y="156"/>
                      </a:lnTo>
                      <a:lnTo>
                        <a:pt x="28" y="158"/>
                      </a:lnTo>
                      <a:lnTo>
                        <a:pt x="30" y="158"/>
                      </a:lnTo>
                      <a:lnTo>
                        <a:pt x="30" y="160"/>
                      </a:lnTo>
                      <a:lnTo>
                        <a:pt x="30" y="162"/>
                      </a:lnTo>
                      <a:lnTo>
                        <a:pt x="32" y="164"/>
                      </a:lnTo>
                      <a:lnTo>
                        <a:pt x="32" y="166"/>
                      </a:lnTo>
                      <a:lnTo>
                        <a:pt x="32" y="168"/>
                      </a:lnTo>
                      <a:lnTo>
                        <a:pt x="34" y="168"/>
                      </a:lnTo>
                      <a:lnTo>
                        <a:pt x="34" y="170"/>
                      </a:lnTo>
                      <a:lnTo>
                        <a:pt x="34" y="172"/>
                      </a:lnTo>
                      <a:lnTo>
                        <a:pt x="34" y="174"/>
                      </a:lnTo>
                      <a:lnTo>
                        <a:pt x="36" y="176"/>
                      </a:lnTo>
                      <a:lnTo>
                        <a:pt x="38" y="178"/>
                      </a:lnTo>
                      <a:lnTo>
                        <a:pt x="38" y="180"/>
                      </a:lnTo>
                      <a:lnTo>
                        <a:pt x="40" y="180"/>
                      </a:lnTo>
                      <a:lnTo>
                        <a:pt x="42" y="182"/>
                      </a:lnTo>
                      <a:lnTo>
                        <a:pt x="44" y="182"/>
                      </a:lnTo>
                      <a:lnTo>
                        <a:pt x="46" y="182"/>
                      </a:lnTo>
                      <a:lnTo>
                        <a:pt x="48" y="182"/>
                      </a:lnTo>
                      <a:lnTo>
                        <a:pt x="48" y="186"/>
                      </a:lnTo>
                      <a:lnTo>
                        <a:pt x="50" y="188"/>
                      </a:lnTo>
                      <a:lnTo>
                        <a:pt x="50" y="190"/>
                      </a:lnTo>
                      <a:lnTo>
                        <a:pt x="50" y="192"/>
                      </a:lnTo>
                      <a:lnTo>
                        <a:pt x="50" y="194"/>
                      </a:lnTo>
                      <a:lnTo>
                        <a:pt x="50" y="196"/>
                      </a:lnTo>
                      <a:lnTo>
                        <a:pt x="50" y="198"/>
                      </a:lnTo>
                      <a:lnTo>
                        <a:pt x="52" y="198"/>
                      </a:lnTo>
                      <a:lnTo>
                        <a:pt x="52" y="200"/>
                      </a:lnTo>
                      <a:lnTo>
                        <a:pt x="54" y="200"/>
                      </a:lnTo>
                      <a:lnTo>
                        <a:pt x="56" y="200"/>
                      </a:lnTo>
                      <a:lnTo>
                        <a:pt x="58" y="200"/>
                      </a:lnTo>
                      <a:lnTo>
                        <a:pt x="60" y="200"/>
                      </a:lnTo>
                      <a:lnTo>
                        <a:pt x="62" y="200"/>
                      </a:lnTo>
                      <a:lnTo>
                        <a:pt x="64" y="200"/>
                      </a:lnTo>
                      <a:lnTo>
                        <a:pt x="66" y="200"/>
                      </a:lnTo>
                      <a:lnTo>
                        <a:pt x="68" y="200"/>
                      </a:lnTo>
                      <a:lnTo>
                        <a:pt x="72" y="202"/>
                      </a:lnTo>
                      <a:lnTo>
                        <a:pt x="74" y="204"/>
                      </a:lnTo>
                      <a:lnTo>
                        <a:pt x="76" y="206"/>
                      </a:lnTo>
                      <a:lnTo>
                        <a:pt x="78" y="208"/>
                      </a:lnTo>
                      <a:lnTo>
                        <a:pt x="80" y="210"/>
                      </a:lnTo>
                      <a:lnTo>
                        <a:pt x="82" y="212"/>
                      </a:lnTo>
                      <a:lnTo>
                        <a:pt x="84" y="214"/>
                      </a:lnTo>
                      <a:lnTo>
                        <a:pt x="86" y="214"/>
                      </a:lnTo>
                      <a:lnTo>
                        <a:pt x="88" y="216"/>
                      </a:lnTo>
                      <a:lnTo>
                        <a:pt x="90" y="216"/>
                      </a:lnTo>
                      <a:lnTo>
                        <a:pt x="92" y="216"/>
                      </a:lnTo>
                      <a:lnTo>
                        <a:pt x="96" y="216"/>
                      </a:lnTo>
                      <a:lnTo>
                        <a:pt x="100" y="216"/>
                      </a:lnTo>
                      <a:lnTo>
                        <a:pt x="104" y="218"/>
                      </a:lnTo>
                      <a:lnTo>
                        <a:pt x="108" y="218"/>
                      </a:lnTo>
                      <a:lnTo>
                        <a:pt x="110" y="218"/>
                      </a:lnTo>
                      <a:lnTo>
                        <a:pt x="110" y="220"/>
                      </a:lnTo>
                      <a:lnTo>
                        <a:pt x="112" y="220"/>
                      </a:lnTo>
                      <a:lnTo>
                        <a:pt x="114" y="218"/>
                      </a:lnTo>
                      <a:lnTo>
                        <a:pt x="114" y="216"/>
                      </a:lnTo>
                      <a:lnTo>
                        <a:pt x="116" y="216"/>
                      </a:lnTo>
                      <a:lnTo>
                        <a:pt x="116" y="214"/>
                      </a:lnTo>
                      <a:lnTo>
                        <a:pt x="118" y="212"/>
                      </a:lnTo>
                      <a:lnTo>
                        <a:pt x="118" y="210"/>
                      </a:lnTo>
                      <a:lnTo>
                        <a:pt x="120" y="210"/>
                      </a:lnTo>
                      <a:lnTo>
                        <a:pt x="122" y="210"/>
                      </a:lnTo>
                      <a:lnTo>
                        <a:pt x="124" y="208"/>
                      </a:lnTo>
                      <a:lnTo>
                        <a:pt x="126" y="206"/>
                      </a:lnTo>
                      <a:lnTo>
                        <a:pt x="128" y="206"/>
                      </a:lnTo>
                      <a:lnTo>
                        <a:pt x="130" y="204"/>
                      </a:lnTo>
                      <a:lnTo>
                        <a:pt x="132" y="204"/>
                      </a:lnTo>
                      <a:lnTo>
                        <a:pt x="132" y="202"/>
                      </a:lnTo>
                      <a:lnTo>
                        <a:pt x="134" y="204"/>
                      </a:lnTo>
                      <a:lnTo>
                        <a:pt x="136" y="206"/>
                      </a:lnTo>
                      <a:lnTo>
                        <a:pt x="138" y="206"/>
                      </a:lnTo>
                      <a:lnTo>
                        <a:pt x="138" y="208"/>
                      </a:lnTo>
                      <a:lnTo>
                        <a:pt x="140" y="208"/>
                      </a:lnTo>
                      <a:lnTo>
                        <a:pt x="142" y="208"/>
                      </a:lnTo>
                      <a:lnTo>
                        <a:pt x="144" y="208"/>
                      </a:lnTo>
                      <a:lnTo>
                        <a:pt x="146" y="208"/>
                      </a:lnTo>
                      <a:lnTo>
                        <a:pt x="148" y="208"/>
                      </a:lnTo>
                      <a:lnTo>
                        <a:pt x="150" y="208"/>
                      </a:lnTo>
                      <a:lnTo>
                        <a:pt x="150" y="210"/>
                      </a:lnTo>
                      <a:lnTo>
                        <a:pt x="152" y="210"/>
                      </a:lnTo>
                      <a:lnTo>
                        <a:pt x="152" y="208"/>
                      </a:lnTo>
                      <a:lnTo>
                        <a:pt x="154" y="206"/>
                      </a:lnTo>
                      <a:lnTo>
                        <a:pt x="156" y="204"/>
                      </a:lnTo>
                      <a:lnTo>
                        <a:pt x="158" y="204"/>
                      </a:lnTo>
                      <a:lnTo>
                        <a:pt x="160" y="204"/>
                      </a:lnTo>
                      <a:lnTo>
                        <a:pt x="162" y="204"/>
                      </a:lnTo>
                      <a:lnTo>
                        <a:pt x="164" y="204"/>
                      </a:lnTo>
                      <a:lnTo>
                        <a:pt x="166" y="204"/>
                      </a:lnTo>
                      <a:lnTo>
                        <a:pt x="168" y="202"/>
                      </a:lnTo>
                      <a:lnTo>
                        <a:pt x="170" y="202"/>
                      </a:lnTo>
                      <a:lnTo>
                        <a:pt x="170" y="200"/>
                      </a:lnTo>
                      <a:lnTo>
                        <a:pt x="172" y="198"/>
                      </a:lnTo>
                      <a:lnTo>
                        <a:pt x="172" y="196"/>
                      </a:lnTo>
                      <a:lnTo>
                        <a:pt x="174" y="194"/>
                      </a:lnTo>
                      <a:lnTo>
                        <a:pt x="176" y="194"/>
                      </a:lnTo>
                      <a:lnTo>
                        <a:pt x="180" y="192"/>
                      </a:lnTo>
                      <a:lnTo>
                        <a:pt x="182" y="192"/>
                      </a:lnTo>
                      <a:lnTo>
                        <a:pt x="184" y="190"/>
                      </a:lnTo>
                      <a:lnTo>
                        <a:pt x="186" y="190"/>
                      </a:lnTo>
                      <a:lnTo>
                        <a:pt x="188" y="190"/>
                      </a:lnTo>
                      <a:lnTo>
                        <a:pt x="192" y="190"/>
                      </a:lnTo>
                      <a:lnTo>
                        <a:pt x="196" y="190"/>
                      </a:lnTo>
                      <a:lnTo>
                        <a:pt x="198" y="190"/>
                      </a:lnTo>
                      <a:lnTo>
                        <a:pt x="200" y="190"/>
                      </a:lnTo>
                      <a:lnTo>
                        <a:pt x="202" y="190"/>
                      </a:lnTo>
                      <a:lnTo>
                        <a:pt x="204" y="190"/>
                      </a:lnTo>
                      <a:lnTo>
                        <a:pt x="208" y="186"/>
                      </a:lnTo>
                      <a:lnTo>
                        <a:pt x="212" y="180"/>
                      </a:lnTo>
                      <a:lnTo>
                        <a:pt x="216" y="176"/>
                      </a:lnTo>
                      <a:lnTo>
                        <a:pt x="220" y="172"/>
                      </a:lnTo>
                      <a:lnTo>
                        <a:pt x="224" y="168"/>
                      </a:lnTo>
                      <a:lnTo>
                        <a:pt x="226" y="164"/>
                      </a:lnTo>
                      <a:lnTo>
                        <a:pt x="230" y="160"/>
                      </a:lnTo>
                      <a:lnTo>
                        <a:pt x="232" y="156"/>
                      </a:lnTo>
                      <a:lnTo>
                        <a:pt x="236" y="154"/>
                      </a:lnTo>
                      <a:lnTo>
                        <a:pt x="238" y="152"/>
                      </a:lnTo>
                      <a:lnTo>
                        <a:pt x="242" y="146"/>
                      </a:lnTo>
                      <a:lnTo>
                        <a:pt x="244" y="142"/>
                      </a:lnTo>
                      <a:lnTo>
                        <a:pt x="248" y="140"/>
                      </a:lnTo>
                      <a:lnTo>
                        <a:pt x="250" y="136"/>
                      </a:lnTo>
                      <a:lnTo>
                        <a:pt x="250" y="134"/>
                      </a:lnTo>
                      <a:lnTo>
                        <a:pt x="252" y="134"/>
                      </a:lnTo>
                      <a:lnTo>
                        <a:pt x="252" y="132"/>
                      </a:lnTo>
                      <a:lnTo>
                        <a:pt x="254" y="132"/>
                      </a:lnTo>
                      <a:lnTo>
                        <a:pt x="250" y="132"/>
                      </a:lnTo>
                      <a:lnTo>
                        <a:pt x="248" y="132"/>
                      </a:lnTo>
                      <a:lnTo>
                        <a:pt x="246" y="132"/>
                      </a:lnTo>
                      <a:lnTo>
                        <a:pt x="244" y="132"/>
                      </a:lnTo>
                      <a:lnTo>
                        <a:pt x="242" y="132"/>
                      </a:lnTo>
                      <a:lnTo>
                        <a:pt x="240" y="132"/>
                      </a:lnTo>
                      <a:lnTo>
                        <a:pt x="238" y="132"/>
                      </a:lnTo>
                      <a:lnTo>
                        <a:pt x="236" y="132"/>
                      </a:lnTo>
                      <a:lnTo>
                        <a:pt x="234" y="132"/>
                      </a:lnTo>
                      <a:lnTo>
                        <a:pt x="232" y="130"/>
                      </a:lnTo>
                      <a:lnTo>
                        <a:pt x="230" y="128"/>
                      </a:lnTo>
                      <a:lnTo>
                        <a:pt x="226" y="128"/>
                      </a:lnTo>
                      <a:lnTo>
                        <a:pt x="224" y="126"/>
                      </a:lnTo>
                      <a:lnTo>
                        <a:pt x="220" y="124"/>
                      </a:lnTo>
                      <a:lnTo>
                        <a:pt x="218" y="124"/>
                      </a:lnTo>
                      <a:lnTo>
                        <a:pt x="216" y="124"/>
                      </a:lnTo>
                      <a:lnTo>
                        <a:pt x="216" y="122"/>
                      </a:lnTo>
                      <a:lnTo>
                        <a:pt x="212" y="122"/>
                      </a:lnTo>
                      <a:lnTo>
                        <a:pt x="206" y="120"/>
                      </a:lnTo>
                      <a:lnTo>
                        <a:pt x="202" y="120"/>
                      </a:lnTo>
                      <a:lnTo>
                        <a:pt x="198" y="118"/>
                      </a:lnTo>
                      <a:lnTo>
                        <a:pt x="194" y="116"/>
                      </a:lnTo>
                      <a:lnTo>
                        <a:pt x="192" y="116"/>
                      </a:lnTo>
                      <a:lnTo>
                        <a:pt x="190" y="114"/>
                      </a:lnTo>
                      <a:lnTo>
                        <a:pt x="188" y="114"/>
                      </a:lnTo>
                      <a:lnTo>
                        <a:pt x="188" y="112"/>
                      </a:lnTo>
                      <a:lnTo>
                        <a:pt x="186" y="112"/>
                      </a:lnTo>
                      <a:lnTo>
                        <a:pt x="184" y="108"/>
                      </a:lnTo>
                      <a:lnTo>
                        <a:pt x="182" y="106"/>
                      </a:lnTo>
                      <a:lnTo>
                        <a:pt x="182" y="104"/>
                      </a:lnTo>
                      <a:lnTo>
                        <a:pt x="180" y="104"/>
                      </a:lnTo>
                      <a:lnTo>
                        <a:pt x="178" y="104"/>
                      </a:lnTo>
                      <a:lnTo>
                        <a:pt x="176" y="104"/>
                      </a:lnTo>
                      <a:lnTo>
                        <a:pt x="174" y="104"/>
                      </a:lnTo>
                      <a:lnTo>
                        <a:pt x="174" y="102"/>
                      </a:lnTo>
                      <a:lnTo>
                        <a:pt x="174" y="98"/>
                      </a:lnTo>
                      <a:lnTo>
                        <a:pt x="172" y="98"/>
                      </a:lnTo>
                      <a:lnTo>
                        <a:pt x="172" y="96"/>
                      </a:lnTo>
                      <a:lnTo>
                        <a:pt x="172" y="94"/>
                      </a:lnTo>
                      <a:lnTo>
                        <a:pt x="170" y="94"/>
                      </a:lnTo>
                      <a:lnTo>
                        <a:pt x="168" y="90"/>
                      </a:lnTo>
                      <a:lnTo>
                        <a:pt x="166" y="88"/>
                      </a:lnTo>
                      <a:lnTo>
                        <a:pt x="166" y="86"/>
                      </a:lnTo>
                      <a:lnTo>
                        <a:pt x="166" y="84"/>
                      </a:lnTo>
                      <a:lnTo>
                        <a:pt x="164" y="84"/>
                      </a:lnTo>
                      <a:lnTo>
                        <a:pt x="164" y="82"/>
                      </a:lnTo>
                      <a:lnTo>
                        <a:pt x="162" y="82"/>
                      </a:lnTo>
                      <a:lnTo>
                        <a:pt x="164" y="80"/>
                      </a:lnTo>
                      <a:lnTo>
                        <a:pt x="166" y="78"/>
                      </a:lnTo>
                      <a:lnTo>
                        <a:pt x="166" y="76"/>
                      </a:lnTo>
                      <a:lnTo>
                        <a:pt x="168" y="76"/>
                      </a:lnTo>
                      <a:lnTo>
                        <a:pt x="168" y="74"/>
                      </a:lnTo>
                      <a:lnTo>
                        <a:pt x="164" y="72"/>
                      </a:lnTo>
                      <a:lnTo>
                        <a:pt x="162" y="72"/>
                      </a:lnTo>
                      <a:lnTo>
                        <a:pt x="160" y="72"/>
                      </a:lnTo>
                      <a:lnTo>
                        <a:pt x="158" y="74"/>
                      </a:lnTo>
                      <a:lnTo>
                        <a:pt x="156" y="74"/>
                      </a:lnTo>
                      <a:lnTo>
                        <a:pt x="152" y="76"/>
                      </a:lnTo>
                      <a:lnTo>
                        <a:pt x="150" y="76"/>
                      </a:lnTo>
                      <a:lnTo>
                        <a:pt x="148" y="74"/>
                      </a:lnTo>
                      <a:lnTo>
                        <a:pt x="148" y="72"/>
                      </a:lnTo>
                      <a:lnTo>
                        <a:pt x="148" y="70"/>
                      </a:lnTo>
                      <a:lnTo>
                        <a:pt x="148" y="68"/>
                      </a:lnTo>
                      <a:lnTo>
                        <a:pt x="146" y="66"/>
                      </a:lnTo>
                      <a:lnTo>
                        <a:pt x="146" y="64"/>
                      </a:lnTo>
                      <a:lnTo>
                        <a:pt x="146" y="62"/>
                      </a:lnTo>
                      <a:lnTo>
                        <a:pt x="148" y="60"/>
                      </a:lnTo>
                      <a:lnTo>
                        <a:pt x="148" y="58"/>
                      </a:lnTo>
                      <a:lnTo>
                        <a:pt x="150" y="58"/>
                      </a:lnTo>
                      <a:lnTo>
                        <a:pt x="152" y="56"/>
                      </a:lnTo>
                      <a:lnTo>
                        <a:pt x="152" y="54"/>
                      </a:lnTo>
                      <a:lnTo>
                        <a:pt x="154" y="52"/>
                      </a:lnTo>
                      <a:lnTo>
                        <a:pt x="154" y="50"/>
                      </a:lnTo>
                      <a:lnTo>
                        <a:pt x="154" y="48"/>
                      </a:lnTo>
                      <a:lnTo>
                        <a:pt x="156" y="48"/>
                      </a:lnTo>
                      <a:lnTo>
                        <a:pt x="156" y="46"/>
                      </a:lnTo>
                      <a:lnTo>
                        <a:pt x="156" y="44"/>
                      </a:lnTo>
                      <a:lnTo>
                        <a:pt x="156" y="42"/>
                      </a:lnTo>
                      <a:lnTo>
                        <a:pt x="154" y="40"/>
                      </a:lnTo>
                      <a:lnTo>
                        <a:pt x="152" y="40"/>
                      </a:lnTo>
                      <a:lnTo>
                        <a:pt x="150" y="40"/>
                      </a:lnTo>
                      <a:lnTo>
                        <a:pt x="148" y="38"/>
                      </a:lnTo>
                      <a:lnTo>
                        <a:pt x="148" y="36"/>
                      </a:lnTo>
                      <a:lnTo>
                        <a:pt x="148" y="34"/>
                      </a:lnTo>
                      <a:lnTo>
                        <a:pt x="148" y="32"/>
                      </a:lnTo>
                      <a:lnTo>
                        <a:pt x="146" y="32"/>
                      </a:lnTo>
                      <a:lnTo>
                        <a:pt x="146" y="30"/>
                      </a:lnTo>
                      <a:lnTo>
                        <a:pt x="144" y="30"/>
                      </a:lnTo>
                      <a:lnTo>
                        <a:pt x="142" y="28"/>
                      </a:lnTo>
                      <a:lnTo>
                        <a:pt x="138" y="28"/>
                      </a:lnTo>
                      <a:lnTo>
                        <a:pt x="138" y="26"/>
                      </a:lnTo>
                      <a:lnTo>
                        <a:pt x="136" y="26"/>
                      </a:lnTo>
                      <a:lnTo>
                        <a:pt x="136" y="24"/>
                      </a:lnTo>
                      <a:lnTo>
                        <a:pt x="134" y="20"/>
                      </a:lnTo>
                      <a:lnTo>
                        <a:pt x="132" y="18"/>
                      </a:lnTo>
                      <a:lnTo>
                        <a:pt x="132" y="16"/>
                      </a:lnTo>
                      <a:lnTo>
                        <a:pt x="128" y="14"/>
                      </a:lnTo>
                      <a:lnTo>
                        <a:pt x="126" y="12"/>
                      </a:lnTo>
                      <a:lnTo>
                        <a:pt x="124" y="12"/>
                      </a:lnTo>
                      <a:lnTo>
                        <a:pt x="124" y="10"/>
                      </a:lnTo>
                      <a:lnTo>
                        <a:pt x="122" y="10"/>
                      </a:lnTo>
                      <a:lnTo>
                        <a:pt x="120" y="8"/>
                      </a:lnTo>
                      <a:lnTo>
                        <a:pt x="118" y="8"/>
                      </a:lnTo>
                      <a:lnTo>
                        <a:pt x="116" y="8"/>
                      </a:lnTo>
                      <a:lnTo>
                        <a:pt x="114" y="8"/>
                      </a:lnTo>
                      <a:lnTo>
                        <a:pt x="112" y="8"/>
                      </a:lnTo>
                      <a:lnTo>
                        <a:pt x="112" y="6"/>
                      </a:lnTo>
                      <a:lnTo>
                        <a:pt x="110" y="6"/>
                      </a:lnTo>
                      <a:lnTo>
                        <a:pt x="108" y="6"/>
                      </a:lnTo>
                      <a:lnTo>
                        <a:pt x="106" y="8"/>
                      </a:lnTo>
                      <a:lnTo>
                        <a:pt x="104" y="8"/>
                      </a:lnTo>
                      <a:lnTo>
                        <a:pt x="102" y="8"/>
                      </a:lnTo>
                      <a:lnTo>
                        <a:pt x="100" y="6"/>
                      </a:lnTo>
                      <a:lnTo>
                        <a:pt x="100" y="4"/>
                      </a:lnTo>
                      <a:lnTo>
                        <a:pt x="98" y="6"/>
                      </a:lnTo>
                      <a:lnTo>
                        <a:pt x="96" y="8"/>
                      </a:lnTo>
                      <a:lnTo>
                        <a:pt x="94" y="8"/>
                      </a:lnTo>
                      <a:lnTo>
                        <a:pt x="92" y="8"/>
                      </a:lnTo>
                      <a:lnTo>
                        <a:pt x="90" y="8"/>
                      </a:lnTo>
                      <a:lnTo>
                        <a:pt x="88" y="8"/>
                      </a:lnTo>
                      <a:lnTo>
                        <a:pt x="88" y="6"/>
                      </a:lnTo>
                      <a:lnTo>
                        <a:pt x="86" y="4"/>
                      </a:lnTo>
                      <a:lnTo>
                        <a:pt x="86" y="2"/>
                      </a:lnTo>
                      <a:lnTo>
                        <a:pt x="84" y="2"/>
                      </a:lnTo>
                      <a:lnTo>
                        <a:pt x="82" y="0"/>
                      </a:lnTo>
                      <a:lnTo>
                        <a:pt x="80" y="0"/>
                      </a:lnTo>
                      <a:lnTo>
                        <a:pt x="80" y="2"/>
                      </a:lnTo>
                      <a:lnTo>
                        <a:pt x="78" y="4"/>
                      </a:lnTo>
                      <a:lnTo>
                        <a:pt x="78" y="8"/>
                      </a:lnTo>
                      <a:lnTo>
                        <a:pt x="76" y="10"/>
                      </a:lnTo>
                      <a:lnTo>
                        <a:pt x="76" y="12"/>
                      </a:lnTo>
                      <a:lnTo>
                        <a:pt x="76" y="14"/>
                      </a:lnTo>
                      <a:lnTo>
                        <a:pt x="74" y="14"/>
                      </a:lnTo>
                      <a:lnTo>
                        <a:pt x="72" y="12"/>
                      </a:lnTo>
                      <a:lnTo>
                        <a:pt x="72" y="10"/>
                      </a:lnTo>
                      <a:lnTo>
                        <a:pt x="70" y="10"/>
                      </a:lnTo>
                      <a:lnTo>
                        <a:pt x="70" y="8"/>
                      </a:lnTo>
                      <a:lnTo>
                        <a:pt x="68" y="8"/>
                      </a:lnTo>
                      <a:lnTo>
                        <a:pt x="66" y="10"/>
                      </a:lnTo>
                      <a:lnTo>
                        <a:pt x="64" y="10"/>
                      </a:lnTo>
                      <a:lnTo>
                        <a:pt x="62" y="10"/>
                      </a:lnTo>
                      <a:lnTo>
                        <a:pt x="60" y="10"/>
                      </a:lnTo>
                      <a:lnTo>
                        <a:pt x="58" y="10"/>
                      </a:lnTo>
                      <a:lnTo>
                        <a:pt x="56" y="10"/>
                      </a:lnTo>
                      <a:lnTo>
                        <a:pt x="56" y="12"/>
                      </a:lnTo>
                      <a:lnTo>
                        <a:pt x="56" y="14"/>
                      </a:lnTo>
                      <a:lnTo>
                        <a:pt x="56" y="16"/>
                      </a:lnTo>
                      <a:lnTo>
                        <a:pt x="56" y="18"/>
                      </a:lnTo>
                      <a:lnTo>
                        <a:pt x="56" y="20"/>
                      </a:lnTo>
                      <a:lnTo>
                        <a:pt x="56" y="22"/>
                      </a:lnTo>
                      <a:lnTo>
                        <a:pt x="54" y="24"/>
                      </a:lnTo>
                      <a:lnTo>
                        <a:pt x="54" y="26"/>
                      </a:lnTo>
                      <a:lnTo>
                        <a:pt x="52" y="26"/>
                      </a:lnTo>
                      <a:lnTo>
                        <a:pt x="52" y="28"/>
                      </a:lnTo>
                      <a:lnTo>
                        <a:pt x="52" y="30"/>
                      </a:lnTo>
                      <a:lnTo>
                        <a:pt x="52" y="32"/>
                      </a:lnTo>
                      <a:lnTo>
                        <a:pt x="52" y="34"/>
                      </a:lnTo>
                      <a:lnTo>
                        <a:pt x="52" y="36"/>
                      </a:lnTo>
                      <a:lnTo>
                        <a:pt x="52" y="38"/>
                      </a:lnTo>
                      <a:lnTo>
                        <a:pt x="52" y="40"/>
                      </a:lnTo>
                      <a:lnTo>
                        <a:pt x="50" y="40"/>
                      </a:lnTo>
                      <a:lnTo>
                        <a:pt x="48" y="40"/>
                      </a:lnTo>
                      <a:lnTo>
                        <a:pt x="46" y="40"/>
                      </a:lnTo>
                      <a:lnTo>
                        <a:pt x="44" y="40"/>
                      </a:lnTo>
                      <a:lnTo>
                        <a:pt x="44" y="42"/>
                      </a:lnTo>
                      <a:lnTo>
                        <a:pt x="42" y="42"/>
                      </a:lnTo>
                      <a:lnTo>
                        <a:pt x="42" y="44"/>
                      </a:lnTo>
                      <a:lnTo>
                        <a:pt x="40" y="46"/>
                      </a:lnTo>
                      <a:lnTo>
                        <a:pt x="40" y="48"/>
                      </a:lnTo>
                      <a:lnTo>
                        <a:pt x="40" y="50"/>
                      </a:lnTo>
                      <a:lnTo>
                        <a:pt x="40" y="52"/>
                      </a:lnTo>
                      <a:lnTo>
                        <a:pt x="40" y="54"/>
                      </a:lnTo>
                      <a:lnTo>
                        <a:pt x="40" y="56"/>
                      </a:lnTo>
                      <a:lnTo>
                        <a:pt x="38" y="56"/>
                      </a:lnTo>
                      <a:lnTo>
                        <a:pt x="36" y="58"/>
                      </a:lnTo>
                      <a:lnTo>
                        <a:pt x="34" y="58"/>
                      </a:lnTo>
                      <a:lnTo>
                        <a:pt x="34" y="60"/>
                      </a:lnTo>
                      <a:lnTo>
                        <a:pt x="34" y="62"/>
                      </a:lnTo>
                      <a:lnTo>
                        <a:pt x="34" y="64"/>
                      </a:lnTo>
                      <a:lnTo>
                        <a:pt x="32" y="66"/>
                      </a:lnTo>
                      <a:lnTo>
                        <a:pt x="32" y="68"/>
                      </a:lnTo>
                      <a:lnTo>
                        <a:pt x="32" y="70"/>
                      </a:lnTo>
                      <a:lnTo>
                        <a:pt x="32" y="72"/>
                      </a:lnTo>
                      <a:lnTo>
                        <a:pt x="32" y="74"/>
                      </a:lnTo>
                      <a:lnTo>
                        <a:pt x="32" y="76"/>
                      </a:lnTo>
                      <a:lnTo>
                        <a:pt x="32" y="78"/>
                      </a:lnTo>
                      <a:lnTo>
                        <a:pt x="30" y="80"/>
                      </a:lnTo>
                      <a:lnTo>
                        <a:pt x="28" y="80"/>
                      </a:lnTo>
                      <a:lnTo>
                        <a:pt x="28" y="78"/>
                      </a:lnTo>
                      <a:lnTo>
                        <a:pt x="26" y="78"/>
                      </a:lnTo>
                      <a:lnTo>
                        <a:pt x="26" y="76"/>
                      </a:lnTo>
                      <a:lnTo>
                        <a:pt x="24" y="76"/>
                      </a:lnTo>
                      <a:lnTo>
                        <a:pt x="24" y="78"/>
                      </a:lnTo>
                      <a:lnTo>
                        <a:pt x="22" y="80"/>
                      </a:lnTo>
                      <a:lnTo>
                        <a:pt x="22" y="84"/>
                      </a:lnTo>
                      <a:lnTo>
                        <a:pt x="22" y="86"/>
                      </a:lnTo>
                      <a:lnTo>
                        <a:pt x="22" y="88"/>
                      </a:lnTo>
                      <a:lnTo>
                        <a:pt x="24" y="90"/>
                      </a:lnTo>
                      <a:lnTo>
                        <a:pt x="24" y="92"/>
                      </a:lnTo>
                      <a:lnTo>
                        <a:pt x="22" y="92"/>
                      </a:lnTo>
                      <a:lnTo>
                        <a:pt x="20" y="94"/>
                      </a:lnTo>
                      <a:lnTo>
                        <a:pt x="18" y="96"/>
                      </a:lnTo>
                      <a:lnTo>
                        <a:pt x="18" y="98"/>
                      </a:lnTo>
                      <a:lnTo>
                        <a:pt x="16" y="100"/>
                      </a:lnTo>
                      <a:lnTo>
                        <a:pt x="18" y="102"/>
                      </a:lnTo>
                      <a:lnTo>
                        <a:pt x="18" y="104"/>
                      </a:lnTo>
                      <a:lnTo>
                        <a:pt x="18" y="106"/>
                      </a:lnTo>
                      <a:lnTo>
                        <a:pt x="18" y="108"/>
                      </a:lnTo>
                      <a:lnTo>
                        <a:pt x="20" y="108"/>
                      </a:lnTo>
                      <a:lnTo>
                        <a:pt x="20" y="110"/>
                      </a:lnTo>
                      <a:lnTo>
                        <a:pt x="20" y="112"/>
                      </a:lnTo>
                      <a:lnTo>
                        <a:pt x="20" y="114"/>
                      </a:lnTo>
                      <a:lnTo>
                        <a:pt x="20" y="116"/>
                      </a:lnTo>
                      <a:lnTo>
                        <a:pt x="18" y="118"/>
                      </a:lnTo>
                      <a:lnTo>
                        <a:pt x="18" y="120"/>
                      </a:lnTo>
                      <a:lnTo>
                        <a:pt x="18" y="122"/>
                      </a:lnTo>
                      <a:lnTo>
                        <a:pt x="16" y="124"/>
                      </a:lnTo>
                      <a:lnTo>
                        <a:pt x="14" y="124"/>
                      </a:lnTo>
                      <a:lnTo>
                        <a:pt x="12" y="126"/>
                      </a:lnTo>
                      <a:lnTo>
                        <a:pt x="12" y="124"/>
                      </a:lnTo>
                      <a:lnTo>
                        <a:pt x="10" y="124"/>
                      </a:lnTo>
                      <a:lnTo>
                        <a:pt x="8" y="124"/>
                      </a:lnTo>
                      <a:lnTo>
                        <a:pt x="6" y="124"/>
                      </a:lnTo>
                      <a:lnTo>
                        <a:pt x="4" y="124"/>
                      </a:lnTo>
                      <a:lnTo>
                        <a:pt x="4" y="126"/>
                      </a:lnTo>
                      <a:lnTo>
                        <a:pt x="4" y="128"/>
                      </a:lnTo>
                      <a:lnTo>
                        <a:pt x="4" y="130"/>
                      </a:lnTo>
                      <a:lnTo>
                        <a:pt x="2" y="130"/>
                      </a:lnTo>
                      <a:lnTo>
                        <a:pt x="2" y="132"/>
                      </a:lnTo>
                      <a:lnTo>
                        <a:pt x="2" y="134"/>
                      </a:lnTo>
                      <a:lnTo>
                        <a:pt x="0" y="136"/>
                      </a:lnTo>
                      <a:lnTo>
                        <a:pt x="2" y="136"/>
                      </a:lnTo>
                      <a:lnTo>
                        <a:pt x="2" y="138"/>
                      </a:lnTo>
                      <a:lnTo>
                        <a:pt x="4" y="138"/>
                      </a:lnTo>
                      <a:lnTo>
                        <a:pt x="4" y="136"/>
                      </a:lnTo>
                      <a:lnTo>
                        <a:pt x="8" y="136"/>
                      </a:lnTo>
                      <a:lnTo>
                        <a:pt x="10" y="136"/>
                      </a:lnTo>
                      <a:lnTo>
                        <a:pt x="10" y="138"/>
                      </a:lnTo>
                      <a:lnTo>
                        <a:pt x="12" y="138"/>
                      </a:lnTo>
                      <a:lnTo>
                        <a:pt x="12" y="140"/>
                      </a:lnTo>
                      <a:lnTo>
                        <a:pt x="16" y="142"/>
                      </a:lnTo>
                      <a:lnTo>
                        <a:pt x="18" y="142"/>
                      </a:lnTo>
                      <a:lnTo>
                        <a:pt x="18" y="144"/>
                      </a:lnTo>
                      <a:lnTo>
                        <a:pt x="20" y="144"/>
                      </a:lnTo>
                      <a:lnTo>
                        <a:pt x="20" y="146"/>
                      </a:lnTo>
                      <a:lnTo>
                        <a:pt x="20" y="148"/>
                      </a:lnTo>
                      <a:lnTo>
                        <a:pt x="20" y="150"/>
                      </a:lnTo>
                      <a:lnTo>
                        <a:pt x="20" y="152"/>
                      </a:lnTo>
                      <a:lnTo>
                        <a:pt x="22" y="15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63" name="Freeform 55"/>
                <p:cNvSpPr>
                  <a:spLocks noChangeAspect="1"/>
                </p:cNvSpPr>
                <p:nvPr/>
              </p:nvSpPr>
              <p:spPr bwMode="gray">
                <a:xfrm>
                  <a:off x="3089" y="1801"/>
                  <a:ext cx="190" cy="194"/>
                </a:xfrm>
                <a:custGeom>
                  <a:avLst/>
                  <a:gdLst>
                    <a:gd name="T0" fmla="*/ 2 w 190"/>
                    <a:gd name="T1" fmla="*/ 12 h 194"/>
                    <a:gd name="T2" fmla="*/ 6 w 190"/>
                    <a:gd name="T3" fmla="*/ 20 h 194"/>
                    <a:gd name="T4" fmla="*/ 0 w 190"/>
                    <a:gd name="T5" fmla="*/ 28 h 194"/>
                    <a:gd name="T6" fmla="*/ 8 w 190"/>
                    <a:gd name="T7" fmla="*/ 42 h 194"/>
                    <a:gd name="T8" fmla="*/ 8 w 190"/>
                    <a:gd name="T9" fmla="*/ 62 h 194"/>
                    <a:gd name="T10" fmla="*/ 10 w 190"/>
                    <a:gd name="T11" fmla="*/ 116 h 194"/>
                    <a:gd name="T12" fmla="*/ 12 w 190"/>
                    <a:gd name="T13" fmla="*/ 168 h 194"/>
                    <a:gd name="T14" fmla="*/ 12 w 190"/>
                    <a:gd name="T15" fmla="*/ 186 h 194"/>
                    <a:gd name="T16" fmla="*/ 66 w 190"/>
                    <a:gd name="T17" fmla="*/ 186 h 194"/>
                    <a:gd name="T18" fmla="*/ 96 w 190"/>
                    <a:gd name="T19" fmla="*/ 188 h 194"/>
                    <a:gd name="T20" fmla="*/ 110 w 190"/>
                    <a:gd name="T21" fmla="*/ 188 h 194"/>
                    <a:gd name="T22" fmla="*/ 114 w 190"/>
                    <a:gd name="T23" fmla="*/ 186 h 194"/>
                    <a:gd name="T24" fmla="*/ 120 w 190"/>
                    <a:gd name="T25" fmla="*/ 184 h 194"/>
                    <a:gd name="T26" fmla="*/ 136 w 190"/>
                    <a:gd name="T27" fmla="*/ 186 h 194"/>
                    <a:gd name="T28" fmla="*/ 146 w 190"/>
                    <a:gd name="T29" fmla="*/ 186 h 194"/>
                    <a:gd name="T30" fmla="*/ 150 w 190"/>
                    <a:gd name="T31" fmla="*/ 190 h 194"/>
                    <a:gd name="T32" fmla="*/ 160 w 190"/>
                    <a:gd name="T33" fmla="*/ 190 h 194"/>
                    <a:gd name="T34" fmla="*/ 166 w 190"/>
                    <a:gd name="T35" fmla="*/ 182 h 194"/>
                    <a:gd name="T36" fmla="*/ 174 w 190"/>
                    <a:gd name="T37" fmla="*/ 178 h 194"/>
                    <a:gd name="T38" fmla="*/ 178 w 190"/>
                    <a:gd name="T39" fmla="*/ 170 h 194"/>
                    <a:gd name="T40" fmla="*/ 184 w 190"/>
                    <a:gd name="T41" fmla="*/ 168 h 194"/>
                    <a:gd name="T42" fmla="*/ 186 w 190"/>
                    <a:gd name="T43" fmla="*/ 162 h 194"/>
                    <a:gd name="T44" fmla="*/ 186 w 190"/>
                    <a:gd name="T45" fmla="*/ 150 h 194"/>
                    <a:gd name="T46" fmla="*/ 190 w 190"/>
                    <a:gd name="T47" fmla="*/ 148 h 194"/>
                    <a:gd name="T48" fmla="*/ 180 w 190"/>
                    <a:gd name="T49" fmla="*/ 140 h 194"/>
                    <a:gd name="T50" fmla="*/ 170 w 190"/>
                    <a:gd name="T51" fmla="*/ 118 h 194"/>
                    <a:gd name="T52" fmla="*/ 162 w 190"/>
                    <a:gd name="T53" fmla="*/ 106 h 194"/>
                    <a:gd name="T54" fmla="*/ 158 w 190"/>
                    <a:gd name="T55" fmla="*/ 92 h 194"/>
                    <a:gd name="T56" fmla="*/ 150 w 190"/>
                    <a:gd name="T57" fmla="*/ 80 h 194"/>
                    <a:gd name="T58" fmla="*/ 148 w 190"/>
                    <a:gd name="T59" fmla="*/ 76 h 194"/>
                    <a:gd name="T60" fmla="*/ 138 w 190"/>
                    <a:gd name="T61" fmla="*/ 62 h 194"/>
                    <a:gd name="T62" fmla="*/ 132 w 190"/>
                    <a:gd name="T63" fmla="*/ 52 h 194"/>
                    <a:gd name="T64" fmla="*/ 132 w 190"/>
                    <a:gd name="T65" fmla="*/ 48 h 194"/>
                    <a:gd name="T66" fmla="*/ 126 w 190"/>
                    <a:gd name="T67" fmla="*/ 40 h 194"/>
                    <a:gd name="T68" fmla="*/ 130 w 190"/>
                    <a:gd name="T69" fmla="*/ 36 h 194"/>
                    <a:gd name="T70" fmla="*/ 134 w 190"/>
                    <a:gd name="T71" fmla="*/ 38 h 194"/>
                    <a:gd name="T72" fmla="*/ 136 w 190"/>
                    <a:gd name="T73" fmla="*/ 46 h 194"/>
                    <a:gd name="T74" fmla="*/ 142 w 190"/>
                    <a:gd name="T75" fmla="*/ 54 h 194"/>
                    <a:gd name="T76" fmla="*/ 142 w 190"/>
                    <a:gd name="T77" fmla="*/ 58 h 194"/>
                    <a:gd name="T78" fmla="*/ 152 w 190"/>
                    <a:gd name="T79" fmla="*/ 72 h 194"/>
                    <a:gd name="T80" fmla="*/ 162 w 190"/>
                    <a:gd name="T81" fmla="*/ 70 h 194"/>
                    <a:gd name="T82" fmla="*/ 160 w 190"/>
                    <a:gd name="T83" fmla="*/ 66 h 194"/>
                    <a:gd name="T84" fmla="*/ 166 w 190"/>
                    <a:gd name="T85" fmla="*/ 50 h 194"/>
                    <a:gd name="T86" fmla="*/ 168 w 190"/>
                    <a:gd name="T87" fmla="*/ 40 h 194"/>
                    <a:gd name="T88" fmla="*/ 158 w 190"/>
                    <a:gd name="T89" fmla="*/ 12 h 194"/>
                    <a:gd name="T90" fmla="*/ 156 w 190"/>
                    <a:gd name="T91" fmla="*/ 6 h 194"/>
                    <a:gd name="T92" fmla="*/ 146 w 190"/>
                    <a:gd name="T93" fmla="*/ 10 h 194"/>
                    <a:gd name="T94" fmla="*/ 134 w 190"/>
                    <a:gd name="T95" fmla="*/ 8 h 194"/>
                    <a:gd name="T96" fmla="*/ 128 w 190"/>
                    <a:gd name="T97" fmla="*/ 10 h 194"/>
                    <a:gd name="T98" fmla="*/ 120 w 190"/>
                    <a:gd name="T99" fmla="*/ 4 h 194"/>
                    <a:gd name="T100" fmla="*/ 108 w 190"/>
                    <a:gd name="T101" fmla="*/ 2 h 194"/>
                    <a:gd name="T102" fmla="*/ 102 w 190"/>
                    <a:gd name="T103" fmla="*/ 4 h 194"/>
                    <a:gd name="T104" fmla="*/ 88 w 190"/>
                    <a:gd name="T105" fmla="*/ 8 h 194"/>
                    <a:gd name="T106" fmla="*/ 84 w 190"/>
                    <a:gd name="T107" fmla="*/ 10 h 194"/>
                    <a:gd name="T108" fmla="*/ 76 w 190"/>
                    <a:gd name="T109" fmla="*/ 14 h 194"/>
                    <a:gd name="T110" fmla="*/ 70 w 190"/>
                    <a:gd name="T111" fmla="*/ 14 h 194"/>
                    <a:gd name="T112" fmla="*/ 56 w 190"/>
                    <a:gd name="T113" fmla="*/ 10 h 194"/>
                    <a:gd name="T114" fmla="*/ 42 w 190"/>
                    <a:gd name="T115" fmla="*/ 4 h 194"/>
                    <a:gd name="T116" fmla="*/ 32 w 190"/>
                    <a:gd name="T117" fmla="*/ 4 h 194"/>
                    <a:gd name="T118" fmla="*/ 22 w 190"/>
                    <a:gd name="T119" fmla="*/ 0 h 194"/>
                    <a:gd name="T120" fmla="*/ 12 w 190"/>
                    <a:gd name="T121" fmla="*/ 2 h 194"/>
                    <a:gd name="T122" fmla="*/ 4 w 190"/>
                    <a:gd name="T123" fmla="*/ 4 h 1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0" h="194">
                      <a:moveTo>
                        <a:pt x="4" y="4"/>
                      </a:moveTo>
                      <a:lnTo>
                        <a:pt x="4" y="4"/>
                      </a:lnTo>
                      <a:lnTo>
                        <a:pt x="2" y="6"/>
                      </a:lnTo>
                      <a:lnTo>
                        <a:pt x="2" y="8"/>
                      </a:lnTo>
                      <a:lnTo>
                        <a:pt x="2" y="10"/>
                      </a:lnTo>
                      <a:lnTo>
                        <a:pt x="2" y="12"/>
                      </a:lnTo>
                      <a:lnTo>
                        <a:pt x="4" y="14"/>
                      </a:lnTo>
                      <a:lnTo>
                        <a:pt x="6" y="16"/>
                      </a:lnTo>
                      <a:lnTo>
                        <a:pt x="6" y="18"/>
                      </a:lnTo>
                      <a:lnTo>
                        <a:pt x="6" y="20"/>
                      </a:lnTo>
                      <a:lnTo>
                        <a:pt x="4" y="22"/>
                      </a:lnTo>
                      <a:lnTo>
                        <a:pt x="2" y="24"/>
                      </a:lnTo>
                      <a:lnTo>
                        <a:pt x="2" y="26"/>
                      </a:lnTo>
                      <a:lnTo>
                        <a:pt x="0" y="26"/>
                      </a:lnTo>
                      <a:lnTo>
                        <a:pt x="0" y="28"/>
                      </a:lnTo>
                      <a:lnTo>
                        <a:pt x="2" y="30"/>
                      </a:lnTo>
                      <a:lnTo>
                        <a:pt x="2" y="32"/>
                      </a:lnTo>
                      <a:lnTo>
                        <a:pt x="4" y="36"/>
                      </a:lnTo>
                      <a:lnTo>
                        <a:pt x="6" y="38"/>
                      </a:lnTo>
                      <a:lnTo>
                        <a:pt x="6" y="40"/>
                      </a:lnTo>
                      <a:lnTo>
                        <a:pt x="8" y="42"/>
                      </a:lnTo>
                      <a:lnTo>
                        <a:pt x="8" y="44"/>
                      </a:lnTo>
                      <a:lnTo>
                        <a:pt x="8" y="46"/>
                      </a:lnTo>
                      <a:lnTo>
                        <a:pt x="8" y="48"/>
                      </a:lnTo>
                      <a:lnTo>
                        <a:pt x="8" y="50"/>
                      </a:lnTo>
                      <a:lnTo>
                        <a:pt x="8" y="54"/>
                      </a:lnTo>
                      <a:lnTo>
                        <a:pt x="8" y="58"/>
                      </a:lnTo>
                      <a:lnTo>
                        <a:pt x="8" y="62"/>
                      </a:lnTo>
                      <a:lnTo>
                        <a:pt x="8" y="68"/>
                      </a:lnTo>
                      <a:lnTo>
                        <a:pt x="8" y="72"/>
                      </a:lnTo>
                      <a:lnTo>
                        <a:pt x="8" y="78"/>
                      </a:lnTo>
                      <a:lnTo>
                        <a:pt x="8" y="84"/>
                      </a:lnTo>
                      <a:lnTo>
                        <a:pt x="10" y="90"/>
                      </a:lnTo>
                      <a:lnTo>
                        <a:pt x="10" y="102"/>
                      </a:lnTo>
                      <a:lnTo>
                        <a:pt x="10" y="116"/>
                      </a:lnTo>
                      <a:lnTo>
                        <a:pt x="10" y="128"/>
                      </a:lnTo>
                      <a:lnTo>
                        <a:pt x="10" y="142"/>
                      </a:lnTo>
                      <a:lnTo>
                        <a:pt x="12" y="148"/>
                      </a:lnTo>
                      <a:lnTo>
                        <a:pt x="12" y="154"/>
                      </a:lnTo>
                      <a:lnTo>
                        <a:pt x="12" y="158"/>
                      </a:lnTo>
                      <a:lnTo>
                        <a:pt x="12" y="164"/>
                      </a:lnTo>
                      <a:lnTo>
                        <a:pt x="12" y="168"/>
                      </a:lnTo>
                      <a:lnTo>
                        <a:pt x="12" y="172"/>
                      </a:lnTo>
                      <a:lnTo>
                        <a:pt x="12" y="176"/>
                      </a:lnTo>
                      <a:lnTo>
                        <a:pt x="12" y="180"/>
                      </a:lnTo>
                      <a:lnTo>
                        <a:pt x="12" y="182"/>
                      </a:lnTo>
                      <a:lnTo>
                        <a:pt x="12" y="184"/>
                      </a:lnTo>
                      <a:lnTo>
                        <a:pt x="12" y="186"/>
                      </a:lnTo>
                      <a:lnTo>
                        <a:pt x="22" y="186"/>
                      </a:lnTo>
                      <a:lnTo>
                        <a:pt x="30" y="186"/>
                      </a:lnTo>
                      <a:lnTo>
                        <a:pt x="38" y="186"/>
                      </a:lnTo>
                      <a:lnTo>
                        <a:pt x="46" y="186"/>
                      </a:lnTo>
                      <a:lnTo>
                        <a:pt x="54" y="186"/>
                      </a:lnTo>
                      <a:lnTo>
                        <a:pt x="60" y="186"/>
                      </a:lnTo>
                      <a:lnTo>
                        <a:pt x="66" y="186"/>
                      </a:lnTo>
                      <a:lnTo>
                        <a:pt x="72" y="186"/>
                      </a:lnTo>
                      <a:lnTo>
                        <a:pt x="76" y="186"/>
                      </a:lnTo>
                      <a:lnTo>
                        <a:pt x="82" y="186"/>
                      </a:lnTo>
                      <a:lnTo>
                        <a:pt x="84" y="186"/>
                      </a:lnTo>
                      <a:lnTo>
                        <a:pt x="90" y="186"/>
                      </a:lnTo>
                      <a:lnTo>
                        <a:pt x="92" y="186"/>
                      </a:lnTo>
                      <a:lnTo>
                        <a:pt x="96" y="188"/>
                      </a:lnTo>
                      <a:lnTo>
                        <a:pt x="100" y="188"/>
                      </a:lnTo>
                      <a:lnTo>
                        <a:pt x="102" y="188"/>
                      </a:lnTo>
                      <a:lnTo>
                        <a:pt x="104" y="188"/>
                      </a:lnTo>
                      <a:lnTo>
                        <a:pt x="106" y="188"/>
                      </a:lnTo>
                      <a:lnTo>
                        <a:pt x="108" y="188"/>
                      </a:lnTo>
                      <a:lnTo>
                        <a:pt x="110" y="188"/>
                      </a:lnTo>
                      <a:lnTo>
                        <a:pt x="112" y="188"/>
                      </a:lnTo>
                      <a:lnTo>
                        <a:pt x="114" y="188"/>
                      </a:lnTo>
                      <a:lnTo>
                        <a:pt x="114" y="186"/>
                      </a:lnTo>
                      <a:lnTo>
                        <a:pt x="116" y="184"/>
                      </a:lnTo>
                      <a:lnTo>
                        <a:pt x="118" y="182"/>
                      </a:lnTo>
                      <a:lnTo>
                        <a:pt x="120" y="184"/>
                      </a:lnTo>
                      <a:lnTo>
                        <a:pt x="120" y="186"/>
                      </a:lnTo>
                      <a:lnTo>
                        <a:pt x="124" y="186"/>
                      </a:lnTo>
                      <a:lnTo>
                        <a:pt x="130" y="186"/>
                      </a:lnTo>
                      <a:lnTo>
                        <a:pt x="132" y="186"/>
                      </a:lnTo>
                      <a:lnTo>
                        <a:pt x="136" y="186"/>
                      </a:lnTo>
                      <a:lnTo>
                        <a:pt x="138" y="186"/>
                      </a:lnTo>
                      <a:lnTo>
                        <a:pt x="140" y="186"/>
                      </a:lnTo>
                      <a:lnTo>
                        <a:pt x="142" y="186"/>
                      </a:lnTo>
                      <a:lnTo>
                        <a:pt x="144" y="186"/>
                      </a:lnTo>
                      <a:lnTo>
                        <a:pt x="146" y="186"/>
                      </a:lnTo>
                      <a:lnTo>
                        <a:pt x="148" y="186"/>
                      </a:lnTo>
                      <a:lnTo>
                        <a:pt x="148" y="188"/>
                      </a:lnTo>
                      <a:lnTo>
                        <a:pt x="150" y="190"/>
                      </a:lnTo>
                      <a:lnTo>
                        <a:pt x="152" y="192"/>
                      </a:lnTo>
                      <a:lnTo>
                        <a:pt x="154" y="192"/>
                      </a:lnTo>
                      <a:lnTo>
                        <a:pt x="156" y="194"/>
                      </a:lnTo>
                      <a:lnTo>
                        <a:pt x="156" y="192"/>
                      </a:lnTo>
                      <a:lnTo>
                        <a:pt x="158" y="192"/>
                      </a:lnTo>
                      <a:lnTo>
                        <a:pt x="160" y="190"/>
                      </a:lnTo>
                      <a:lnTo>
                        <a:pt x="160" y="188"/>
                      </a:lnTo>
                      <a:lnTo>
                        <a:pt x="162" y="186"/>
                      </a:lnTo>
                      <a:lnTo>
                        <a:pt x="162" y="184"/>
                      </a:lnTo>
                      <a:lnTo>
                        <a:pt x="164" y="182"/>
                      </a:lnTo>
                      <a:lnTo>
                        <a:pt x="166" y="182"/>
                      </a:lnTo>
                      <a:lnTo>
                        <a:pt x="168" y="182"/>
                      </a:lnTo>
                      <a:lnTo>
                        <a:pt x="170" y="182"/>
                      </a:lnTo>
                      <a:lnTo>
                        <a:pt x="172" y="182"/>
                      </a:lnTo>
                      <a:lnTo>
                        <a:pt x="172" y="180"/>
                      </a:lnTo>
                      <a:lnTo>
                        <a:pt x="174" y="180"/>
                      </a:lnTo>
                      <a:lnTo>
                        <a:pt x="174" y="178"/>
                      </a:lnTo>
                      <a:lnTo>
                        <a:pt x="176" y="178"/>
                      </a:lnTo>
                      <a:lnTo>
                        <a:pt x="176" y="176"/>
                      </a:lnTo>
                      <a:lnTo>
                        <a:pt x="176" y="174"/>
                      </a:lnTo>
                      <a:lnTo>
                        <a:pt x="176" y="172"/>
                      </a:lnTo>
                      <a:lnTo>
                        <a:pt x="176" y="170"/>
                      </a:lnTo>
                      <a:lnTo>
                        <a:pt x="178" y="170"/>
                      </a:lnTo>
                      <a:lnTo>
                        <a:pt x="180" y="170"/>
                      </a:lnTo>
                      <a:lnTo>
                        <a:pt x="182" y="170"/>
                      </a:lnTo>
                      <a:lnTo>
                        <a:pt x="184" y="168"/>
                      </a:lnTo>
                      <a:lnTo>
                        <a:pt x="186" y="168"/>
                      </a:lnTo>
                      <a:lnTo>
                        <a:pt x="188" y="166"/>
                      </a:lnTo>
                      <a:lnTo>
                        <a:pt x="186" y="162"/>
                      </a:lnTo>
                      <a:lnTo>
                        <a:pt x="186" y="160"/>
                      </a:lnTo>
                      <a:lnTo>
                        <a:pt x="186" y="156"/>
                      </a:lnTo>
                      <a:lnTo>
                        <a:pt x="186" y="154"/>
                      </a:lnTo>
                      <a:lnTo>
                        <a:pt x="186" y="152"/>
                      </a:lnTo>
                      <a:lnTo>
                        <a:pt x="186" y="150"/>
                      </a:lnTo>
                      <a:lnTo>
                        <a:pt x="186" y="148"/>
                      </a:lnTo>
                      <a:lnTo>
                        <a:pt x="188" y="148"/>
                      </a:lnTo>
                      <a:lnTo>
                        <a:pt x="190" y="148"/>
                      </a:lnTo>
                      <a:lnTo>
                        <a:pt x="188" y="148"/>
                      </a:lnTo>
                      <a:lnTo>
                        <a:pt x="186" y="146"/>
                      </a:lnTo>
                      <a:lnTo>
                        <a:pt x="184" y="144"/>
                      </a:lnTo>
                      <a:lnTo>
                        <a:pt x="182" y="142"/>
                      </a:lnTo>
                      <a:lnTo>
                        <a:pt x="180" y="140"/>
                      </a:lnTo>
                      <a:lnTo>
                        <a:pt x="178" y="136"/>
                      </a:lnTo>
                      <a:lnTo>
                        <a:pt x="176" y="132"/>
                      </a:lnTo>
                      <a:lnTo>
                        <a:pt x="174" y="128"/>
                      </a:lnTo>
                      <a:lnTo>
                        <a:pt x="172" y="126"/>
                      </a:lnTo>
                      <a:lnTo>
                        <a:pt x="172" y="122"/>
                      </a:lnTo>
                      <a:lnTo>
                        <a:pt x="172" y="120"/>
                      </a:lnTo>
                      <a:lnTo>
                        <a:pt x="170" y="118"/>
                      </a:lnTo>
                      <a:lnTo>
                        <a:pt x="170" y="116"/>
                      </a:lnTo>
                      <a:lnTo>
                        <a:pt x="168" y="114"/>
                      </a:lnTo>
                      <a:lnTo>
                        <a:pt x="168" y="112"/>
                      </a:lnTo>
                      <a:lnTo>
                        <a:pt x="166" y="112"/>
                      </a:lnTo>
                      <a:lnTo>
                        <a:pt x="166" y="110"/>
                      </a:lnTo>
                      <a:lnTo>
                        <a:pt x="164" y="108"/>
                      </a:lnTo>
                      <a:lnTo>
                        <a:pt x="162" y="106"/>
                      </a:lnTo>
                      <a:lnTo>
                        <a:pt x="162" y="104"/>
                      </a:lnTo>
                      <a:lnTo>
                        <a:pt x="160" y="102"/>
                      </a:lnTo>
                      <a:lnTo>
                        <a:pt x="160" y="100"/>
                      </a:lnTo>
                      <a:lnTo>
                        <a:pt x="158" y="98"/>
                      </a:lnTo>
                      <a:lnTo>
                        <a:pt x="158" y="96"/>
                      </a:lnTo>
                      <a:lnTo>
                        <a:pt x="158" y="94"/>
                      </a:lnTo>
                      <a:lnTo>
                        <a:pt x="158" y="92"/>
                      </a:lnTo>
                      <a:lnTo>
                        <a:pt x="158" y="90"/>
                      </a:lnTo>
                      <a:lnTo>
                        <a:pt x="154" y="86"/>
                      </a:lnTo>
                      <a:lnTo>
                        <a:pt x="152" y="84"/>
                      </a:lnTo>
                      <a:lnTo>
                        <a:pt x="150" y="82"/>
                      </a:lnTo>
                      <a:lnTo>
                        <a:pt x="150" y="80"/>
                      </a:lnTo>
                      <a:lnTo>
                        <a:pt x="148" y="80"/>
                      </a:lnTo>
                      <a:lnTo>
                        <a:pt x="148" y="78"/>
                      </a:lnTo>
                      <a:lnTo>
                        <a:pt x="148" y="76"/>
                      </a:lnTo>
                      <a:lnTo>
                        <a:pt x="148" y="74"/>
                      </a:lnTo>
                      <a:lnTo>
                        <a:pt x="148" y="72"/>
                      </a:lnTo>
                      <a:lnTo>
                        <a:pt x="146" y="72"/>
                      </a:lnTo>
                      <a:lnTo>
                        <a:pt x="144" y="70"/>
                      </a:lnTo>
                      <a:lnTo>
                        <a:pt x="142" y="68"/>
                      </a:lnTo>
                      <a:lnTo>
                        <a:pt x="140" y="64"/>
                      </a:lnTo>
                      <a:lnTo>
                        <a:pt x="138" y="62"/>
                      </a:lnTo>
                      <a:lnTo>
                        <a:pt x="136" y="60"/>
                      </a:lnTo>
                      <a:lnTo>
                        <a:pt x="136" y="58"/>
                      </a:lnTo>
                      <a:lnTo>
                        <a:pt x="134" y="58"/>
                      </a:lnTo>
                      <a:lnTo>
                        <a:pt x="134" y="56"/>
                      </a:lnTo>
                      <a:lnTo>
                        <a:pt x="132" y="54"/>
                      </a:lnTo>
                      <a:lnTo>
                        <a:pt x="132" y="52"/>
                      </a:lnTo>
                      <a:lnTo>
                        <a:pt x="132" y="50"/>
                      </a:lnTo>
                      <a:lnTo>
                        <a:pt x="132" y="48"/>
                      </a:lnTo>
                      <a:lnTo>
                        <a:pt x="132" y="46"/>
                      </a:lnTo>
                      <a:lnTo>
                        <a:pt x="130" y="44"/>
                      </a:lnTo>
                      <a:lnTo>
                        <a:pt x="130" y="42"/>
                      </a:lnTo>
                      <a:lnTo>
                        <a:pt x="128" y="42"/>
                      </a:lnTo>
                      <a:lnTo>
                        <a:pt x="126" y="40"/>
                      </a:lnTo>
                      <a:lnTo>
                        <a:pt x="126" y="38"/>
                      </a:lnTo>
                      <a:lnTo>
                        <a:pt x="128" y="38"/>
                      </a:lnTo>
                      <a:lnTo>
                        <a:pt x="128" y="36"/>
                      </a:lnTo>
                      <a:lnTo>
                        <a:pt x="130" y="36"/>
                      </a:lnTo>
                      <a:lnTo>
                        <a:pt x="132" y="36"/>
                      </a:lnTo>
                      <a:lnTo>
                        <a:pt x="132" y="38"/>
                      </a:lnTo>
                      <a:lnTo>
                        <a:pt x="134" y="38"/>
                      </a:lnTo>
                      <a:lnTo>
                        <a:pt x="134" y="40"/>
                      </a:lnTo>
                      <a:lnTo>
                        <a:pt x="134" y="42"/>
                      </a:lnTo>
                      <a:lnTo>
                        <a:pt x="134" y="44"/>
                      </a:lnTo>
                      <a:lnTo>
                        <a:pt x="134" y="46"/>
                      </a:lnTo>
                      <a:lnTo>
                        <a:pt x="136" y="46"/>
                      </a:lnTo>
                      <a:lnTo>
                        <a:pt x="138" y="48"/>
                      </a:lnTo>
                      <a:lnTo>
                        <a:pt x="140" y="50"/>
                      </a:lnTo>
                      <a:lnTo>
                        <a:pt x="142" y="52"/>
                      </a:lnTo>
                      <a:lnTo>
                        <a:pt x="142" y="54"/>
                      </a:lnTo>
                      <a:lnTo>
                        <a:pt x="140" y="56"/>
                      </a:lnTo>
                      <a:lnTo>
                        <a:pt x="140" y="58"/>
                      </a:lnTo>
                      <a:lnTo>
                        <a:pt x="142" y="58"/>
                      </a:lnTo>
                      <a:lnTo>
                        <a:pt x="142" y="60"/>
                      </a:lnTo>
                      <a:lnTo>
                        <a:pt x="144" y="64"/>
                      </a:lnTo>
                      <a:lnTo>
                        <a:pt x="148" y="68"/>
                      </a:lnTo>
                      <a:lnTo>
                        <a:pt x="150" y="70"/>
                      </a:lnTo>
                      <a:lnTo>
                        <a:pt x="152" y="72"/>
                      </a:lnTo>
                      <a:lnTo>
                        <a:pt x="154" y="72"/>
                      </a:lnTo>
                      <a:lnTo>
                        <a:pt x="156" y="74"/>
                      </a:lnTo>
                      <a:lnTo>
                        <a:pt x="160" y="72"/>
                      </a:lnTo>
                      <a:lnTo>
                        <a:pt x="162" y="72"/>
                      </a:lnTo>
                      <a:lnTo>
                        <a:pt x="162" y="70"/>
                      </a:lnTo>
                      <a:lnTo>
                        <a:pt x="164" y="70"/>
                      </a:lnTo>
                      <a:lnTo>
                        <a:pt x="162" y="68"/>
                      </a:lnTo>
                      <a:lnTo>
                        <a:pt x="162" y="66"/>
                      </a:lnTo>
                      <a:lnTo>
                        <a:pt x="160" y="66"/>
                      </a:lnTo>
                      <a:lnTo>
                        <a:pt x="162" y="64"/>
                      </a:lnTo>
                      <a:lnTo>
                        <a:pt x="162" y="62"/>
                      </a:lnTo>
                      <a:lnTo>
                        <a:pt x="162" y="60"/>
                      </a:lnTo>
                      <a:lnTo>
                        <a:pt x="164" y="56"/>
                      </a:lnTo>
                      <a:lnTo>
                        <a:pt x="166" y="52"/>
                      </a:lnTo>
                      <a:lnTo>
                        <a:pt x="166" y="50"/>
                      </a:lnTo>
                      <a:lnTo>
                        <a:pt x="166" y="48"/>
                      </a:lnTo>
                      <a:lnTo>
                        <a:pt x="166" y="44"/>
                      </a:lnTo>
                      <a:lnTo>
                        <a:pt x="168" y="42"/>
                      </a:lnTo>
                      <a:lnTo>
                        <a:pt x="168" y="40"/>
                      </a:lnTo>
                      <a:lnTo>
                        <a:pt x="166" y="34"/>
                      </a:lnTo>
                      <a:lnTo>
                        <a:pt x="164" y="28"/>
                      </a:lnTo>
                      <a:lnTo>
                        <a:pt x="162" y="24"/>
                      </a:lnTo>
                      <a:lnTo>
                        <a:pt x="160" y="20"/>
                      </a:lnTo>
                      <a:lnTo>
                        <a:pt x="160" y="18"/>
                      </a:lnTo>
                      <a:lnTo>
                        <a:pt x="158" y="14"/>
                      </a:lnTo>
                      <a:lnTo>
                        <a:pt x="158" y="12"/>
                      </a:lnTo>
                      <a:lnTo>
                        <a:pt x="156" y="10"/>
                      </a:lnTo>
                      <a:lnTo>
                        <a:pt x="156" y="8"/>
                      </a:lnTo>
                      <a:lnTo>
                        <a:pt x="156" y="6"/>
                      </a:lnTo>
                      <a:lnTo>
                        <a:pt x="154" y="6"/>
                      </a:lnTo>
                      <a:lnTo>
                        <a:pt x="154" y="8"/>
                      </a:lnTo>
                      <a:lnTo>
                        <a:pt x="152" y="8"/>
                      </a:lnTo>
                      <a:lnTo>
                        <a:pt x="148" y="8"/>
                      </a:lnTo>
                      <a:lnTo>
                        <a:pt x="146" y="10"/>
                      </a:lnTo>
                      <a:lnTo>
                        <a:pt x="142" y="10"/>
                      </a:lnTo>
                      <a:lnTo>
                        <a:pt x="140" y="10"/>
                      </a:lnTo>
                      <a:lnTo>
                        <a:pt x="138" y="10"/>
                      </a:lnTo>
                      <a:lnTo>
                        <a:pt x="136" y="10"/>
                      </a:lnTo>
                      <a:lnTo>
                        <a:pt x="134" y="8"/>
                      </a:lnTo>
                      <a:lnTo>
                        <a:pt x="132" y="8"/>
                      </a:lnTo>
                      <a:lnTo>
                        <a:pt x="132" y="10"/>
                      </a:lnTo>
                      <a:lnTo>
                        <a:pt x="130" y="10"/>
                      </a:lnTo>
                      <a:lnTo>
                        <a:pt x="128" y="10"/>
                      </a:lnTo>
                      <a:lnTo>
                        <a:pt x="126" y="8"/>
                      </a:lnTo>
                      <a:lnTo>
                        <a:pt x="124" y="8"/>
                      </a:lnTo>
                      <a:lnTo>
                        <a:pt x="122" y="6"/>
                      </a:lnTo>
                      <a:lnTo>
                        <a:pt x="120" y="4"/>
                      </a:lnTo>
                      <a:lnTo>
                        <a:pt x="120" y="2"/>
                      </a:lnTo>
                      <a:lnTo>
                        <a:pt x="118" y="2"/>
                      </a:lnTo>
                      <a:lnTo>
                        <a:pt x="116" y="2"/>
                      </a:lnTo>
                      <a:lnTo>
                        <a:pt x="114" y="2"/>
                      </a:lnTo>
                      <a:lnTo>
                        <a:pt x="112" y="2"/>
                      </a:lnTo>
                      <a:lnTo>
                        <a:pt x="110" y="2"/>
                      </a:lnTo>
                      <a:lnTo>
                        <a:pt x="108" y="2"/>
                      </a:lnTo>
                      <a:lnTo>
                        <a:pt x="106" y="4"/>
                      </a:lnTo>
                      <a:lnTo>
                        <a:pt x="104" y="4"/>
                      </a:lnTo>
                      <a:lnTo>
                        <a:pt x="102" y="4"/>
                      </a:lnTo>
                      <a:lnTo>
                        <a:pt x="100" y="4"/>
                      </a:lnTo>
                      <a:lnTo>
                        <a:pt x="96" y="2"/>
                      </a:lnTo>
                      <a:lnTo>
                        <a:pt x="94" y="4"/>
                      </a:lnTo>
                      <a:lnTo>
                        <a:pt x="92" y="4"/>
                      </a:lnTo>
                      <a:lnTo>
                        <a:pt x="90" y="4"/>
                      </a:lnTo>
                      <a:lnTo>
                        <a:pt x="88" y="8"/>
                      </a:lnTo>
                      <a:lnTo>
                        <a:pt x="86" y="10"/>
                      </a:lnTo>
                      <a:lnTo>
                        <a:pt x="84" y="10"/>
                      </a:lnTo>
                      <a:lnTo>
                        <a:pt x="82" y="10"/>
                      </a:lnTo>
                      <a:lnTo>
                        <a:pt x="80" y="10"/>
                      </a:lnTo>
                      <a:lnTo>
                        <a:pt x="80" y="12"/>
                      </a:lnTo>
                      <a:lnTo>
                        <a:pt x="78" y="12"/>
                      </a:lnTo>
                      <a:lnTo>
                        <a:pt x="76" y="14"/>
                      </a:lnTo>
                      <a:lnTo>
                        <a:pt x="76" y="16"/>
                      </a:lnTo>
                      <a:lnTo>
                        <a:pt x="74" y="14"/>
                      </a:lnTo>
                      <a:lnTo>
                        <a:pt x="70" y="14"/>
                      </a:lnTo>
                      <a:lnTo>
                        <a:pt x="68" y="12"/>
                      </a:lnTo>
                      <a:lnTo>
                        <a:pt x="66" y="12"/>
                      </a:lnTo>
                      <a:lnTo>
                        <a:pt x="64" y="10"/>
                      </a:lnTo>
                      <a:lnTo>
                        <a:pt x="62" y="10"/>
                      </a:lnTo>
                      <a:lnTo>
                        <a:pt x="60" y="10"/>
                      </a:lnTo>
                      <a:lnTo>
                        <a:pt x="56" y="10"/>
                      </a:lnTo>
                      <a:lnTo>
                        <a:pt x="54" y="10"/>
                      </a:lnTo>
                      <a:lnTo>
                        <a:pt x="50" y="10"/>
                      </a:lnTo>
                      <a:lnTo>
                        <a:pt x="48" y="10"/>
                      </a:lnTo>
                      <a:lnTo>
                        <a:pt x="48" y="8"/>
                      </a:lnTo>
                      <a:lnTo>
                        <a:pt x="44" y="6"/>
                      </a:lnTo>
                      <a:lnTo>
                        <a:pt x="42" y="4"/>
                      </a:lnTo>
                      <a:lnTo>
                        <a:pt x="40" y="4"/>
                      </a:lnTo>
                      <a:lnTo>
                        <a:pt x="36" y="4"/>
                      </a:lnTo>
                      <a:lnTo>
                        <a:pt x="34" y="4"/>
                      </a:lnTo>
                      <a:lnTo>
                        <a:pt x="32" y="4"/>
                      </a:lnTo>
                      <a:lnTo>
                        <a:pt x="30" y="2"/>
                      </a:lnTo>
                      <a:lnTo>
                        <a:pt x="28" y="2"/>
                      </a:lnTo>
                      <a:lnTo>
                        <a:pt x="24" y="0"/>
                      </a:lnTo>
                      <a:lnTo>
                        <a:pt x="22" y="0"/>
                      </a:lnTo>
                      <a:lnTo>
                        <a:pt x="20" y="0"/>
                      </a:lnTo>
                      <a:lnTo>
                        <a:pt x="18" y="0"/>
                      </a:lnTo>
                      <a:lnTo>
                        <a:pt x="16" y="2"/>
                      </a:lnTo>
                      <a:lnTo>
                        <a:pt x="14" y="2"/>
                      </a:lnTo>
                      <a:lnTo>
                        <a:pt x="12" y="2"/>
                      </a:lnTo>
                      <a:lnTo>
                        <a:pt x="10" y="0"/>
                      </a:lnTo>
                      <a:lnTo>
                        <a:pt x="8" y="0"/>
                      </a:lnTo>
                      <a:lnTo>
                        <a:pt x="6" y="2"/>
                      </a:lnTo>
                      <a:lnTo>
                        <a:pt x="6" y="4"/>
                      </a:lnTo>
                      <a:lnTo>
                        <a:pt x="4"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64" name="Freeform 56"/>
                <p:cNvSpPr>
                  <a:spLocks noChangeAspect="1"/>
                </p:cNvSpPr>
                <p:nvPr/>
              </p:nvSpPr>
              <p:spPr bwMode="gray">
                <a:xfrm>
                  <a:off x="2827" y="2159"/>
                  <a:ext cx="130" cy="220"/>
                </a:xfrm>
                <a:custGeom>
                  <a:avLst/>
                  <a:gdLst>
                    <a:gd name="T0" fmla="*/ 96 w 130"/>
                    <a:gd name="T1" fmla="*/ 0 h 220"/>
                    <a:gd name="T2" fmla="*/ 94 w 130"/>
                    <a:gd name="T3" fmla="*/ 8 h 220"/>
                    <a:gd name="T4" fmla="*/ 100 w 130"/>
                    <a:gd name="T5" fmla="*/ 14 h 220"/>
                    <a:gd name="T6" fmla="*/ 102 w 130"/>
                    <a:gd name="T7" fmla="*/ 24 h 220"/>
                    <a:gd name="T8" fmla="*/ 94 w 130"/>
                    <a:gd name="T9" fmla="*/ 34 h 220"/>
                    <a:gd name="T10" fmla="*/ 88 w 130"/>
                    <a:gd name="T11" fmla="*/ 42 h 220"/>
                    <a:gd name="T12" fmla="*/ 84 w 130"/>
                    <a:gd name="T13" fmla="*/ 48 h 220"/>
                    <a:gd name="T14" fmla="*/ 82 w 130"/>
                    <a:gd name="T15" fmla="*/ 56 h 220"/>
                    <a:gd name="T16" fmla="*/ 80 w 130"/>
                    <a:gd name="T17" fmla="*/ 68 h 220"/>
                    <a:gd name="T18" fmla="*/ 74 w 130"/>
                    <a:gd name="T19" fmla="*/ 72 h 220"/>
                    <a:gd name="T20" fmla="*/ 66 w 130"/>
                    <a:gd name="T21" fmla="*/ 88 h 220"/>
                    <a:gd name="T22" fmla="*/ 62 w 130"/>
                    <a:gd name="T23" fmla="*/ 100 h 220"/>
                    <a:gd name="T24" fmla="*/ 56 w 130"/>
                    <a:gd name="T25" fmla="*/ 108 h 220"/>
                    <a:gd name="T26" fmla="*/ 52 w 130"/>
                    <a:gd name="T27" fmla="*/ 118 h 220"/>
                    <a:gd name="T28" fmla="*/ 48 w 130"/>
                    <a:gd name="T29" fmla="*/ 126 h 220"/>
                    <a:gd name="T30" fmla="*/ 42 w 130"/>
                    <a:gd name="T31" fmla="*/ 122 h 220"/>
                    <a:gd name="T32" fmla="*/ 36 w 130"/>
                    <a:gd name="T33" fmla="*/ 114 h 220"/>
                    <a:gd name="T34" fmla="*/ 34 w 130"/>
                    <a:gd name="T35" fmla="*/ 118 h 220"/>
                    <a:gd name="T36" fmla="*/ 22 w 130"/>
                    <a:gd name="T37" fmla="*/ 122 h 220"/>
                    <a:gd name="T38" fmla="*/ 10 w 130"/>
                    <a:gd name="T39" fmla="*/ 136 h 220"/>
                    <a:gd name="T40" fmla="*/ 6 w 130"/>
                    <a:gd name="T41" fmla="*/ 142 h 220"/>
                    <a:gd name="T42" fmla="*/ 4 w 130"/>
                    <a:gd name="T43" fmla="*/ 158 h 220"/>
                    <a:gd name="T44" fmla="*/ 0 w 130"/>
                    <a:gd name="T45" fmla="*/ 164 h 220"/>
                    <a:gd name="T46" fmla="*/ 8 w 130"/>
                    <a:gd name="T47" fmla="*/ 164 h 220"/>
                    <a:gd name="T48" fmla="*/ 14 w 130"/>
                    <a:gd name="T49" fmla="*/ 176 h 220"/>
                    <a:gd name="T50" fmla="*/ 20 w 130"/>
                    <a:gd name="T51" fmla="*/ 176 h 220"/>
                    <a:gd name="T52" fmla="*/ 20 w 130"/>
                    <a:gd name="T53" fmla="*/ 186 h 220"/>
                    <a:gd name="T54" fmla="*/ 26 w 130"/>
                    <a:gd name="T55" fmla="*/ 188 h 220"/>
                    <a:gd name="T56" fmla="*/ 26 w 130"/>
                    <a:gd name="T57" fmla="*/ 198 h 220"/>
                    <a:gd name="T58" fmla="*/ 22 w 130"/>
                    <a:gd name="T59" fmla="*/ 206 h 220"/>
                    <a:gd name="T60" fmla="*/ 32 w 130"/>
                    <a:gd name="T61" fmla="*/ 210 h 220"/>
                    <a:gd name="T62" fmla="*/ 48 w 130"/>
                    <a:gd name="T63" fmla="*/ 210 h 220"/>
                    <a:gd name="T64" fmla="*/ 54 w 130"/>
                    <a:gd name="T65" fmla="*/ 208 h 220"/>
                    <a:gd name="T66" fmla="*/ 62 w 130"/>
                    <a:gd name="T67" fmla="*/ 210 h 220"/>
                    <a:gd name="T68" fmla="*/ 66 w 130"/>
                    <a:gd name="T69" fmla="*/ 206 h 220"/>
                    <a:gd name="T70" fmla="*/ 80 w 130"/>
                    <a:gd name="T71" fmla="*/ 208 h 220"/>
                    <a:gd name="T72" fmla="*/ 82 w 130"/>
                    <a:gd name="T73" fmla="*/ 212 h 220"/>
                    <a:gd name="T74" fmla="*/ 98 w 130"/>
                    <a:gd name="T75" fmla="*/ 210 h 220"/>
                    <a:gd name="T76" fmla="*/ 110 w 130"/>
                    <a:gd name="T77" fmla="*/ 214 h 220"/>
                    <a:gd name="T78" fmla="*/ 122 w 130"/>
                    <a:gd name="T79" fmla="*/ 214 h 220"/>
                    <a:gd name="T80" fmla="*/ 128 w 130"/>
                    <a:gd name="T81" fmla="*/ 216 h 220"/>
                    <a:gd name="T82" fmla="*/ 130 w 130"/>
                    <a:gd name="T83" fmla="*/ 208 h 220"/>
                    <a:gd name="T84" fmla="*/ 128 w 130"/>
                    <a:gd name="T85" fmla="*/ 200 h 220"/>
                    <a:gd name="T86" fmla="*/ 126 w 130"/>
                    <a:gd name="T87" fmla="*/ 194 h 220"/>
                    <a:gd name="T88" fmla="*/ 114 w 130"/>
                    <a:gd name="T89" fmla="*/ 182 h 220"/>
                    <a:gd name="T90" fmla="*/ 112 w 130"/>
                    <a:gd name="T91" fmla="*/ 172 h 220"/>
                    <a:gd name="T92" fmla="*/ 106 w 130"/>
                    <a:gd name="T93" fmla="*/ 164 h 220"/>
                    <a:gd name="T94" fmla="*/ 106 w 130"/>
                    <a:gd name="T95" fmla="*/ 152 h 220"/>
                    <a:gd name="T96" fmla="*/ 102 w 130"/>
                    <a:gd name="T97" fmla="*/ 148 h 220"/>
                    <a:gd name="T98" fmla="*/ 104 w 130"/>
                    <a:gd name="T99" fmla="*/ 138 h 220"/>
                    <a:gd name="T100" fmla="*/ 100 w 130"/>
                    <a:gd name="T101" fmla="*/ 134 h 220"/>
                    <a:gd name="T102" fmla="*/ 108 w 130"/>
                    <a:gd name="T103" fmla="*/ 124 h 220"/>
                    <a:gd name="T104" fmla="*/ 110 w 130"/>
                    <a:gd name="T105" fmla="*/ 120 h 220"/>
                    <a:gd name="T106" fmla="*/ 114 w 130"/>
                    <a:gd name="T107" fmla="*/ 110 h 220"/>
                    <a:gd name="T108" fmla="*/ 118 w 130"/>
                    <a:gd name="T109" fmla="*/ 104 h 220"/>
                    <a:gd name="T110" fmla="*/ 110 w 130"/>
                    <a:gd name="T111" fmla="*/ 84 h 220"/>
                    <a:gd name="T112" fmla="*/ 94 w 130"/>
                    <a:gd name="T113" fmla="*/ 68 h 220"/>
                    <a:gd name="T114" fmla="*/ 106 w 130"/>
                    <a:gd name="T115" fmla="*/ 60 h 220"/>
                    <a:gd name="T116" fmla="*/ 120 w 130"/>
                    <a:gd name="T117" fmla="*/ 58 h 220"/>
                    <a:gd name="T118" fmla="*/ 110 w 130"/>
                    <a:gd name="T119" fmla="*/ 46 h 220"/>
                    <a:gd name="T120" fmla="*/ 110 w 130"/>
                    <a:gd name="T121" fmla="*/ 30 h 220"/>
                    <a:gd name="T122" fmla="*/ 106 w 130"/>
                    <a:gd name="T123" fmla="*/ 18 h 220"/>
                    <a:gd name="T124" fmla="*/ 106 w 130"/>
                    <a:gd name="T125" fmla="*/ 8 h 22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0" h="220">
                      <a:moveTo>
                        <a:pt x="100" y="6"/>
                      </a:moveTo>
                      <a:lnTo>
                        <a:pt x="100" y="4"/>
                      </a:lnTo>
                      <a:lnTo>
                        <a:pt x="100" y="2"/>
                      </a:lnTo>
                      <a:lnTo>
                        <a:pt x="98" y="0"/>
                      </a:lnTo>
                      <a:lnTo>
                        <a:pt x="96" y="0"/>
                      </a:lnTo>
                      <a:lnTo>
                        <a:pt x="94" y="0"/>
                      </a:lnTo>
                      <a:lnTo>
                        <a:pt x="92" y="0"/>
                      </a:lnTo>
                      <a:lnTo>
                        <a:pt x="92" y="2"/>
                      </a:lnTo>
                      <a:lnTo>
                        <a:pt x="92" y="4"/>
                      </a:lnTo>
                      <a:lnTo>
                        <a:pt x="94" y="6"/>
                      </a:lnTo>
                      <a:lnTo>
                        <a:pt x="94" y="8"/>
                      </a:lnTo>
                      <a:lnTo>
                        <a:pt x="94" y="10"/>
                      </a:lnTo>
                      <a:lnTo>
                        <a:pt x="94" y="12"/>
                      </a:lnTo>
                      <a:lnTo>
                        <a:pt x="94" y="14"/>
                      </a:lnTo>
                      <a:lnTo>
                        <a:pt x="94" y="16"/>
                      </a:lnTo>
                      <a:lnTo>
                        <a:pt x="96" y="16"/>
                      </a:lnTo>
                      <a:lnTo>
                        <a:pt x="96" y="14"/>
                      </a:lnTo>
                      <a:lnTo>
                        <a:pt x="98" y="14"/>
                      </a:lnTo>
                      <a:lnTo>
                        <a:pt x="100" y="14"/>
                      </a:lnTo>
                      <a:lnTo>
                        <a:pt x="102" y="14"/>
                      </a:lnTo>
                      <a:lnTo>
                        <a:pt x="102" y="16"/>
                      </a:lnTo>
                      <a:lnTo>
                        <a:pt x="102" y="20"/>
                      </a:lnTo>
                      <a:lnTo>
                        <a:pt x="102" y="22"/>
                      </a:lnTo>
                      <a:lnTo>
                        <a:pt x="102" y="24"/>
                      </a:lnTo>
                      <a:lnTo>
                        <a:pt x="102" y="26"/>
                      </a:lnTo>
                      <a:lnTo>
                        <a:pt x="102" y="28"/>
                      </a:lnTo>
                      <a:lnTo>
                        <a:pt x="102" y="30"/>
                      </a:lnTo>
                      <a:lnTo>
                        <a:pt x="100" y="30"/>
                      </a:lnTo>
                      <a:lnTo>
                        <a:pt x="98" y="32"/>
                      </a:lnTo>
                      <a:lnTo>
                        <a:pt x="94" y="34"/>
                      </a:lnTo>
                      <a:lnTo>
                        <a:pt x="92" y="36"/>
                      </a:lnTo>
                      <a:lnTo>
                        <a:pt x="90" y="38"/>
                      </a:lnTo>
                      <a:lnTo>
                        <a:pt x="88" y="42"/>
                      </a:lnTo>
                      <a:lnTo>
                        <a:pt x="88" y="44"/>
                      </a:lnTo>
                      <a:lnTo>
                        <a:pt x="86" y="46"/>
                      </a:lnTo>
                      <a:lnTo>
                        <a:pt x="84" y="46"/>
                      </a:lnTo>
                      <a:lnTo>
                        <a:pt x="84" y="48"/>
                      </a:lnTo>
                      <a:lnTo>
                        <a:pt x="84" y="50"/>
                      </a:lnTo>
                      <a:lnTo>
                        <a:pt x="84" y="52"/>
                      </a:lnTo>
                      <a:lnTo>
                        <a:pt x="84" y="54"/>
                      </a:lnTo>
                      <a:lnTo>
                        <a:pt x="82" y="56"/>
                      </a:lnTo>
                      <a:lnTo>
                        <a:pt x="82" y="58"/>
                      </a:lnTo>
                      <a:lnTo>
                        <a:pt x="82" y="60"/>
                      </a:lnTo>
                      <a:lnTo>
                        <a:pt x="82" y="64"/>
                      </a:lnTo>
                      <a:lnTo>
                        <a:pt x="82" y="66"/>
                      </a:lnTo>
                      <a:lnTo>
                        <a:pt x="80" y="68"/>
                      </a:lnTo>
                      <a:lnTo>
                        <a:pt x="80" y="70"/>
                      </a:lnTo>
                      <a:lnTo>
                        <a:pt x="78" y="70"/>
                      </a:lnTo>
                      <a:lnTo>
                        <a:pt x="76" y="70"/>
                      </a:lnTo>
                      <a:lnTo>
                        <a:pt x="74" y="70"/>
                      </a:lnTo>
                      <a:lnTo>
                        <a:pt x="74" y="72"/>
                      </a:lnTo>
                      <a:lnTo>
                        <a:pt x="74" y="76"/>
                      </a:lnTo>
                      <a:lnTo>
                        <a:pt x="74" y="80"/>
                      </a:lnTo>
                      <a:lnTo>
                        <a:pt x="74" y="82"/>
                      </a:lnTo>
                      <a:lnTo>
                        <a:pt x="74" y="84"/>
                      </a:lnTo>
                      <a:lnTo>
                        <a:pt x="72" y="84"/>
                      </a:lnTo>
                      <a:lnTo>
                        <a:pt x="72" y="86"/>
                      </a:lnTo>
                      <a:lnTo>
                        <a:pt x="68" y="88"/>
                      </a:lnTo>
                      <a:lnTo>
                        <a:pt x="66" y="88"/>
                      </a:lnTo>
                      <a:lnTo>
                        <a:pt x="66" y="90"/>
                      </a:lnTo>
                      <a:lnTo>
                        <a:pt x="64" y="90"/>
                      </a:lnTo>
                      <a:lnTo>
                        <a:pt x="64" y="92"/>
                      </a:lnTo>
                      <a:lnTo>
                        <a:pt x="64" y="94"/>
                      </a:lnTo>
                      <a:lnTo>
                        <a:pt x="64" y="96"/>
                      </a:lnTo>
                      <a:lnTo>
                        <a:pt x="62" y="98"/>
                      </a:lnTo>
                      <a:lnTo>
                        <a:pt x="62" y="100"/>
                      </a:lnTo>
                      <a:lnTo>
                        <a:pt x="60" y="102"/>
                      </a:lnTo>
                      <a:lnTo>
                        <a:pt x="60" y="104"/>
                      </a:lnTo>
                      <a:lnTo>
                        <a:pt x="58" y="106"/>
                      </a:lnTo>
                      <a:lnTo>
                        <a:pt x="58" y="108"/>
                      </a:lnTo>
                      <a:lnTo>
                        <a:pt x="56" y="108"/>
                      </a:lnTo>
                      <a:lnTo>
                        <a:pt x="58" y="108"/>
                      </a:lnTo>
                      <a:lnTo>
                        <a:pt x="58" y="110"/>
                      </a:lnTo>
                      <a:lnTo>
                        <a:pt x="58" y="114"/>
                      </a:lnTo>
                      <a:lnTo>
                        <a:pt x="56" y="116"/>
                      </a:lnTo>
                      <a:lnTo>
                        <a:pt x="54" y="116"/>
                      </a:lnTo>
                      <a:lnTo>
                        <a:pt x="52" y="118"/>
                      </a:lnTo>
                      <a:lnTo>
                        <a:pt x="52" y="120"/>
                      </a:lnTo>
                      <a:lnTo>
                        <a:pt x="50" y="120"/>
                      </a:lnTo>
                      <a:lnTo>
                        <a:pt x="50" y="122"/>
                      </a:lnTo>
                      <a:lnTo>
                        <a:pt x="50" y="124"/>
                      </a:lnTo>
                      <a:lnTo>
                        <a:pt x="50" y="126"/>
                      </a:lnTo>
                      <a:lnTo>
                        <a:pt x="48" y="126"/>
                      </a:lnTo>
                      <a:lnTo>
                        <a:pt x="48" y="128"/>
                      </a:lnTo>
                      <a:lnTo>
                        <a:pt x="46" y="128"/>
                      </a:lnTo>
                      <a:lnTo>
                        <a:pt x="44" y="128"/>
                      </a:lnTo>
                      <a:lnTo>
                        <a:pt x="44" y="126"/>
                      </a:lnTo>
                      <a:lnTo>
                        <a:pt x="42" y="124"/>
                      </a:lnTo>
                      <a:lnTo>
                        <a:pt x="42" y="122"/>
                      </a:lnTo>
                      <a:lnTo>
                        <a:pt x="42" y="120"/>
                      </a:lnTo>
                      <a:lnTo>
                        <a:pt x="42" y="118"/>
                      </a:lnTo>
                      <a:lnTo>
                        <a:pt x="40" y="118"/>
                      </a:lnTo>
                      <a:lnTo>
                        <a:pt x="38" y="116"/>
                      </a:lnTo>
                      <a:lnTo>
                        <a:pt x="36" y="114"/>
                      </a:lnTo>
                      <a:lnTo>
                        <a:pt x="36" y="116"/>
                      </a:lnTo>
                      <a:lnTo>
                        <a:pt x="36" y="118"/>
                      </a:lnTo>
                      <a:lnTo>
                        <a:pt x="34" y="118"/>
                      </a:lnTo>
                      <a:lnTo>
                        <a:pt x="32" y="118"/>
                      </a:lnTo>
                      <a:lnTo>
                        <a:pt x="30" y="118"/>
                      </a:lnTo>
                      <a:lnTo>
                        <a:pt x="28" y="118"/>
                      </a:lnTo>
                      <a:lnTo>
                        <a:pt x="28" y="116"/>
                      </a:lnTo>
                      <a:lnTo>
                        <a:pt x="26" y="118"/>
                      </a:lnTo>
                      <a:lnTo>
                        <a:pt x="24" y="118"/>
                      </a:lnTo>
                      <a:lnTo>
                        <a:pt x="22" y="122"/>
                      </a:lnTo>
                      <a:lnTo>
                        <a:pt x="22" y="124"/>
                      </a:lnTo>
                      <a:lnTo>
                        <a:pt x="20" y="126"/>
                      </a:lnTo>
                      <a:lnTo>
                        <a:pt x="18" y="128"/>
                      </a:lnTo>
                      <a:lnTo>
                        <a:pt x="16" y="130"/>
                      </a:lnTo>
                      <a:lnTo>
                        <a:pt x="14" y="132"/>
                      </a:lnTo>
                      <a:lnTo>
                        <a:pt x="12" y="134"/>
                      </a:lnTo>
                      <a:lnTo>
                        <a:pt x="10" y="136"/>
                      </a:lnTo>
                      <a:lnTo>
                        <a:pt x="8" y="138"/>
                      </a:lnTo>
                      <a:lnTo>
                        <a:pt x="6" y="138"/>
                      </a:lnTo>
                      <a:lnTo>
                        <a:pt x="6" y="140"/>
                      </a:lnTo>
                      <a:lnTo>
                        <a:pt x="6" y="142"/>
                      </a:lnTo>
                      <a:lnTo>
                        <a:pt x="6" y="144"/>
                      </a:lnTo>
                      <a:lnTo>
                        <a:pt x="6" y="148"/>
                      </a:lnTo>
                      <a:lnTo>
                        <a:pt x="6" y="150"/>
                      </a:lnTo>
                      <a:lnTo>
                        <a:pt x="6" y="152"/>
                      </a:lnTo>
                      <a:lnTo>
                        <a:pt x="6" y="154"/>
                      </a:lnTo>
                      <a:lnTo>
                        <a:pt x="4" y="154"/>
                      </a:lnTo>
                      <a:lnTo>
                        <a:pt x="4" y="158"/>
                      </a:lnTo>
                      <a:lnTo>
                        <a:pt x="2" y="160"/>
                      </a:lnTo>
                      <a:lnTo>
                        <a:pt x="2" y="162"/>
                      </a:lnTo>
                      <a:lnTo>
                        <a:pt x="0" y="164"/>
                      </a:lnTo>
                      <a:lnTo>
                        <a:pt x="2" y="164"/>
                      </a:lnTo>
                      <a:lnTo>
                        <a:pt x="4" y="164"/>
                      </a:lnTo>
                      <a:lnTo>
                        <a:pt x="6" y="164"/>
                      </a:lnTo>
                      <a:lnTo>
                        <a:pt x="6" y="162"/>
                      </a:lnTo>
                      <a:lnTo>
                        <a:pt x="8" y="162"/>
                      </a:lnTo>
                      <a:lnTo>
                        <a:pt x="8" y="164"/>
                      </a:lnTo>
                      <a:lnTo>
                        <a:pt x="8" y="166"/>
                      </a:lnTo>
                      <a:lnTo>
                        <a:pt x="8" y="168"/>
                      </a:lnTo>
                      <a:lnTo>
                        <a:pt x="8" y="170"/>
                      </a:lnTo>
                      <a:lnTo>
                        <a:pt x="10" y="172"/>
                      </a:lnTo>
                      <a:lnTo>
                        <a:pt x="10" y="174"/>
                      </a:lnTo>
                      <a:lnTo>
                        <a:pt x="12" y="176"/>
                      </a:lnTo>
                      <a:lnTo>
                        <a:pt x="14" y="176"/>
                      </a:lnTo>
                      <a:lnTo>
                        <a:pt x="16" y="178"/>
                      </a:lnTo>
                      <a:lnTo>
                        <a:pt x="18" y="176"/>
                      </a:lnTo>
                      <a:lnTo>
                        <a:pt x="20" y="174"/>
                      </a:lnTo>
                      <a:lnTo>
                        <a:pt x="22" y="172"/>
                      </a:lnTo>
                      <a:lnTo>
                        <a:pt x="20" y="176"/>
                      </a:lnTo>
                      <a:lnTo>
                        <a:pt x="18" y="176"/>
                      </a:lnTo>
                      <a:lnTo>
                        <a:pt x="18" y="178"/>
                      </a:lnTo>
                      <a:lnTo>
                        <a:pt x="18" y="180"/>
                      </a:lnTo>
                      <a:lnTo>
                        <a:pt x="16" y="180"/>
                      </a:lnTo>
                      <a:lnTo>
                        <a:pt x="18" y="182"/>
                      </a:lnTo>
                      <a:lnTo>
                        <a:pt x="20" y="184"/>
                      </a:lnTo>
                      <a:lnTo>
                        <a:pt x="20" y="186"/>
                      </a:lnTo>
                      <a:lnTo>
                        <a:pt x="22" y="188"/>
                      </a:lnTo>
                      <a:lnTo>
                        <a:pt x="24" y="188"/>
                      </a:lnTo>
                      <a:lnTo>
                        <a:pt x="26" y="188"/>
                      </a:lnTo>
                      <a:lnTo>
                        <a:pt x="26" y="190"/>
                      </a:lnTo>
                      <a:lnTo>
                        <a:pt x="26" y="192"/>
                      </a:lnTo>
                      <a:lnTo>
                        <a:pt x="26" y="194"/>
                      </a:lnTo>
                      <a:lnTo>
                        <a:pt x="26" y="196"/>
                      </a:lnTo>
                      <a:lnTo>
                        <a:pt x="26" y="198"/>
                      </a:lnTo>
                      <a:lnTo>
                        <a:pt x="24" y="200"/>
                      </a:lnTo>
                      <a:lnTo>
                        <a:pt x="22" y="200"/>
                      </a:lnTo>
                      <a:lnTo>
                        <a:pt x="22" y="202"/>
                      </a:lnTo>
                      <a:lnTo>
                        <a:pt x="22" y="204"/>
                      </a:lnTo>
                      <a:lnTo>
                        <a:pt x="22" y="206"/>
                      </a:lnTo>
                      <a:lnTo>
                        <a:pt x="22" y="208"/>
                      </a:lnTo>
                      <a:lnTo>
                        <a:pt x="24" y="208"/>
                      </a:lnTo>
                      <a:lnTo>
                        <a:pt x="24" y="210"/>
                      </a:lnTo>
                      <a:lnTo>
                        <a:pt x="26" y="210"/>
                      </a:lnTo>
                      <a:lnTo>
                        <a:pt x="30" y="210"/>
                      </a:lnTo>
                      <a:lnTo>
                        <a:pt x="32" y="210"/>
                      </a:lnTo>
                      <a:lnTo>
                        <a:pt x="36" y="210"/>
                      </a:lnTo>
                      <a:lnTo>
                        <a:pt x="38" y="210"/>
                      </a:lnTo>
                      <a:lnTo>
                        <a:pt x="40" y="210"/>
                      </a:lnTo>
                      <a:lnTo>
                        <a:pt x="42" y="210"/>
                      </a:lnTo>
                      <a:lnTo>
                        <a:pt x="44" y="210"/>
                      </a:lnTo>
                      <a:lnTo>
                        <a:pt x="46" y="210"/>
                      </a:lnTo>
                      <a:lnTo>
                        <a:pt x="48" y="210"/>
                      </a:lnTo>
                      <a:lnTo>
                        <a:pt x="50" y="208"/>
                      </a:lnTo>
                      <a:lnTo>
                        <a:pt x="52" y="206"/>
                      </a:lnTo>
                      <a:lnTo>
                        <a:pt x="54" y="208"/>
                      </a:lnTo>
                      <a:lnTo>
                        <a:pt x="56" y="208"/>
                      </a:lnTo>
                      <a:lnTo>
                        <a:pt x="56" y="210"/>
                      </a:lnTo>
                      <a:lnTo>
                        <a:pt x="58" y="210"/>
                      </a:lnTo>
                      <a:lnTo>
                        <a:pt x="60" y="210"/>
                      </a:lnTo>
                      <a:lnTo>
                        <a:pt x="62" y="210"/>
                      </a:lnTo>
                      <a:lnTo>
                        <a:pt x="62" y="208"/>
                      </a:lnTo>
                      <a:lnTo>
                        <a:pt x="64" y="208"/>
                      </a:lnTo>
                      <a:lnTo>
                        <a:pt x="64" y="206"/>
                      </a:lnTo>
                      <a:lnTo>
                        <a:pt x="66" y="206"/>
                      </a:lnTo>
                      <a:lnTo>
                        <a:pt x="68" y="206"/>
                      </a:lnTo>
                      <a:lnTo>
                        <a:pt x="68" y="208"/>
                      </a:lnTo>
                      <a:lnTo>
                        <a:pt x="70" y="208"/>
                      </a:lnTo>
                      <a:lnTo>
                        <a:pt x="72" y="208"/>
                      </a:lnTo>
                      <a:lnTo>
                        <a:pt x="74" y="208"/>
                      </a:lnTo>
                      <a:lnTo>
                        <a:pt x="76" y="208"/>
                      </a:lnTo>
                      <a:lnTo>
                        <a:pt x="78" y="208"/>
                      </a:lnTo>
                      <a:lnTo>
                        <a:pt x="80" y="208"/>
                      </a:lnTo>
                      <a:lnTo>
                        <a:pt x="82" y="208"/>
                      </a:lnTo>
                      <a:lnTo>
                        <a:pt x="82" y="210"/>
                      </a:lnTo>
                      <a:lnTo>
                        <a:pt x="82" y="212"/>
                      </a:lnTo>
                      <a:lnTo>
                        <a:pt x="84" y="212"/>
                      </a:lnTo>
                      <a:lnTo>
                        <a:pt x="84" y="210"/>
                      </a:lnTo>
                      <a:lnTo>
                        <a:pt x="88" y="210"/>
                      </a:lnTo>
                      <a:lnTo>
                        <a:pt x="92" y="210"/>
                      </a:lnTo>
                      <a:lnTo>
                        <a:pt x="96" y="210"/>
                      </a:lnTo>
                      <a:lnTo>
                        <a:pt x="98" y="210"/>
                      </a:lnTo>
                      <a:lnTo>
                        <a:pt x="100" y="210"/>
                      </a:lnTo>
                      <a:lnTo>
                        <a:pt x="102" y="210"/>
                      </a:lnTo>
                      <a:lnTo>
                        <a:pt x="104" y="210"/>
                      </a:lnTo>
                      <a:lnTo>
                        <a:pt x="106" y="210"/>
                      </a:lnTo>
                      <a:lnTo>
                        <a:pt x="108" y="212"/>
                      </a:lnTo>
                      <a:lnTo>
                        <a:pt x="110" y="214"/>
                      </a:lnTo>
                      <a:lnTo>
                        <a:pt x="112" y="214"/>
                      </a:lnTo>
                      <a:lnTo>
                        <a:pt x="114" y="214"/>
                      </a:lnTo>
                      <a:lnTo>
                        <a:pt x="116" y="214"/>
                      </a:lnTo>
                      <a:lnTo>
                        <a:pt x="118" y="214"/>
                      </a:lnTo>
                      <a:lnTo>
                        <a:pt x="120" y="214"/>
                      </a:lnTo>
                      <a:lnTo>
                        <a:pt x="122" y="214"/>
                      </a:lnTo>
                      <a:lnTo>
                        <a:pt x="124" y="216"/>
                      </a:lnTo>
                      <a:lnTo>
                        <a:pt x="126" y="216"/>
                      </a:lnTo>
                      <a:lnTo>
                        <a:pt x="126" y="218"/>
                      </a:lnTo>
                      <a:lnTo>
                        <a:pt x="128" y="218"/>
                      </a:lnTo>
                      <a:lnTo>
                        <a:pt x="128" y="220"/>
                      </a:lnTo>
                      <a:lnTo>
                        <a:pt x="128" y="216"/>
                      </a:lnTo>
                      <a:lnTo>
                        <a:pt x="128" y="214"/>
                      </a:lnTo>
                      <a:lnTo>
                        <a:pt x="128" y="212"/>
                      </a:lnTo>
                      <a:lnTo>
                        <a:pt x="128" y="210"/>
                      </a:lnTo>
                      <a:lnTo>
                        <a:pt x="130" y="208"/>
                      </a:lnTo>
                      <a:lnTo>
                        <a:pt x="130" y="206"/>
                      </a:lnTo>
                      <a:lnTo>
                        <a:pt x="128" y="206"/>
                      </a:lnTo>
                      <a:lnTo>
                        <a:pt x="128" y="204"/>
                      </a:lnTo>
                      <a:lnTo>
                        <a:pt x="128" y="202"/>
                      </a:lnTo>
                      <a:lnTo>
                        <a:pt x="128" y="200"/>
                      </a:lnTo>
                      <a:lnTo>
                        <a:pt x="128" y="198"/>
                      </a:lnTo>
                      <a:lnTo>
                        <a:pt x="128" y="196"/>
                      </a:lnTo>
                      <a:lnTo>
                        <a:pt x="128" y="194"/>
                      </a:lnTo>
                      <a:lnTo>
                        <a:pt x="126" y="194"/>
                      </a:lnTo>
                      <a:lnTo>
                        <a:pt x="126" y="192"/>
                      </a:lnTo>
                      <a:lnTo>
                        <a:pt x="124" y="192"/>
                      </a:lnTo>
                      <a:lnTo>
                        <a:pt x="122" y="190"/>
                      </a:lnTo>
                      <a:lnTo>
                        <a:pt x="118" y="188"/>
                      </a:lnTo>
                      <a:lnTo>
                        <a:pt x="118" y="186"/>
                      </a:lnTo>
                      <a:lnTo>
                        <a:pt x="116" y="186"/>
                      </a:lnTo>
                      <a:lnTo>
                        <a:pt x="114" y="182"/>
                      </a:lnTo>
                      <a:lnTo>
                        <a:pt x="112" y="180"/>
                      </a:lnTo>
                      <a:lnTo>
                        <a:pt x="112" y="178"/>
                      </a:lnTo>
                      <a:lnTo>
                        <a:pt x="110" y="176"/>
                      </a:lnTo>
                      <a:lnTo>
                        <a:pt x="112" y="176"/>
                      </a:lnTo>
                      <a:lnTo>
                        <a:pt x="112" y="174"/>
                      </a:lnTo>
                      <a:lnTo>
                        <a:pt x="112" y="172"/>
                      </a:lnTo>
                      <a:lnTo>
                        <a:pt x="112" y="170"/>
                      </a:lnTo>
                      <a:lnTo>
                        <a:pt x="112" y="168"/>
                      </a:lnTo>
                      <a:lnTo>
                        <a:pt x="110" y="166"/>
                      </a:lnTo>
                      <a:lnTo>
                        <a:pt x="108" y="166"/>
                      </a:lnTo>
                      <a:lnTo>
                        <a:pt x="106" y="164"/>
                      </a:lnTo>
                      <a:lnTo>
                        <a:pt x="106" y="162"/>
                      </a:lnTo>
                      <a:lnTo>
                        <a:pt x="106" y="160"/>
                      </a:lnTo>
                      <a:lnTo>
                        <a:pt x="106" y="158"/>
                      </a:lnTo>
                      <a:lnTo>
                        <a:pt x="106" y="156"/>
                      </a:lnTo>
                      <a:lnTo>
                        <a:pt x="106" y="154"/>
                      </a:lnTo>
                      <a:lnTo>
                        <a:pt x="106" y="152"/>
                      </a:lnTo>
                      <a:lnTo>
                        <a:pt x="104" y="152"/>
                      </a:lnTo>
                      <a:lnTo>
                        <a:pt x="104" y="150"/>
                      </a:lnTo>
                      <a:lnTo>
                        <a:pt x="102" y="150"/>
                      </a:lnTo>
                      <a:lnTo>
                        <a:pt x="102" y="148"/>
                      </a:lnTo>
                      <a:lnTo>
                        <a:pt x="104" y="148"/>
                      </a:lnTo>
                      <a:lnTo>
                        <a:pt x="104" y="146"/>
                      </a:lnTo>
                      <a:lnTo>
                        <a:pt x="104" y="144"/>
                      </a:lnTo>
                      <a:lnTo>
                        <a:pt x="104" y="142"/>
                      </a:lnTo>
                      <a:lnTo>
                        <a:pt x="104" y="140"/>
                      </a:lnTo>
                      <a:lnTo>
                        <a:pt x="104" y="138"/>
                      </a:lnTo>
                      <a:lnTo>
                        <a:pt x="102" y="138"/>
                      </a:lnTo>
                      <a:lnTo>
                        <a:pt x="100" y="138"/>
                      </a:lnTo>
                      <a:lnTo>
                        <a:pt x="100" y="136"/>
                      </a:lnTo>
                      <a:lnTo>
                        <a:pt x="100" y="134"/>
                      </a:lnTo>
                      <a:lnTo>
                        <a:pt x="100" y="132"/>
                      </a:lnTo>
                      <a:lnTo>
                        <a:pt x="102" y="132"/>
                      </a:lnTo>
                      <a:lnTo>
                        <a:pt x="104" y="132"/>
                      </a:lnTo>
                      <a:lnTo>
                        <a:pt x="104" y="130"/>
                      </a:lnTo>
                      <a:lnTo>
                        <a:pt x="106" y="130"/>
                      </a:lnTo>
                      <a:lnTo>
                        <a:pt x="108" y="130"/>
                      </a:lnTo>
                      <a:lnTo>
                        <a:pt x="108" y="126"/>
                      </a:lnTo>
                      <a:lnTo>
                        <a:pt x="108" y="124"/>
                      </a:lnTo>
                      <a:lnTo>
                        <a:pt x="108" y="122"/>
                      </a:lnTo>
                      <a:lnTo>
                        <a:pt x="108" y="120"/>
                      </a:lnTo>
                      <a:lnTo>
                        <a:pt x="110" y="120"/>
                      </a:lnTo>
                      <a:lnTo>
                        <a:pt x="110" y="118"/>
                      </a:lnTo>
                      <a:lnTo>
                        <a:pt x="112" y="116"/>
                      </a:lnTo>
                      <a:lnTo>
                        <a:pt x="112" y="114"/>
                      </a:lnTo>
                      <a:lnTo>
                        <a:pt x="112" y="112"/>
                      </a:lnTo>
                      <a:lnTo>
                        <a:pt x="114" y="110"/>
                      </a:lnTo>
                      <a:lnTo>
                        <a:pt x="116" y="108"/>
                      </a:lnTo>
                      <a:lnTo>
                        <a:pt x="118" y="108"/>
                      </a:lnTo>
                      <a:lnTo>
                        <a:pt x="118" y="106"/>
                      </a:lnTo>
                      <a:lnTo>
                        <a:pt x="118" y="104"/>
                      </a:lnTo>
                      <a:lnTo>
                        <a:pt x="118" y="102"/>
                      </a:lnTo>
                      <a:lnTo>
                        <a:pt x="118" y="98"/>
                      </a:lnTo>
                      <a:lnTo>
                        <a:pt x="116" y="94"/>
                      </a:lnTo>
                      <a:lnTo>
                        <a:pt x="116" y="92"/>
                      </a:lnTo>
                      <a:lnTo>
                        <a:pt x="114" y="88"/>
                      </a:lnTo>
                      <a:lnTo>
                        <a:pt x="114" y="86"/>
                      </a:lnTo>
                      <a:lnTo>
                        <a:pt x="112" y="86"/>
                      </a:lnTo>
                      <a:lnTo>
                        <a:pt x="110" y="84"/>
                      </a:lnTo>
                      <a:lnTo>
                        <a:pt x="108" y="82"/>
                      </a:lnTo>
                      <a:lnTo>
                        <a:pt x="104" y="78"/>
                      </a:lnTo>
                      <a:lnTo>
                        <a:pt x="102" y="78"/>
                      </a:lnTo>
                      <a:lnTo>
                        <a:pt x="100" y="76"/>
                      </a:lnTo>
                      <a:lnTo>
                        <a:pt x="98" y="76"/>
                      </a:lnTo>
                      <a:lnTo>
                        <a:pt x="98" y="74"/>
                      </a:lnTo>
                      <a:lnTo>
                        <a:pt x="96" y="72"/>
                      </a:lnTo>
                      <a:lnTo>
                        <a:pt x="94" y="70"/>
                      </a:lnTo>
                      <a:lnTo>
                        <a:pt x="94" y="68"/>
                      </a:lnTo>
                      <a:lnTo>
                        <a:pt x="94" y="66"/>
                      </a:lnTo>
                      <a:lnTo>
                        <a:pt x="94" y="64"/>
                      </a:lnTo>
                      <a:lnTo>
                        <a:pt x="94" y="62"/>
                      </a:lnTo>
                      <a:lnTo>
                        <a:pt x="94" y="60"/>
                      </a:lnTo>
                      <a:lnTo>
                        <a:pt x="96" y="60"/>
                      </a:lnTo>
                      <a:lnTo>
                        <a:pt x="100" y="60"/>
                      </a:lnTo>
                      <a:lnTo>
                        <a:pt x="102" y="58"/>
                      </a:lnTo>
                      <a:lnTo>
                        <a:pt x="106" y="60"/>
                      </a:lnTo>
                      <a:lnTo>
                        <a:pt x="108" y="60"/>
                      </a:lnTo>
                      <a:lnTo>
                        <a:pt x="110" y="60"/>
                      </a:lnTo>
                      <a:lnTo>
                        <a:pt x="112" y="60"/>
                      </a:lnTo>
                      <a:lnTo>
                        <a:pt x="114" y="58"/>
                      </a:lnTo>
                      <a:lnTo>
                        <a:pt x="118" y="58"/>
                      </a:lnTo>
                      <a:lnTo>
                        <a:pt x="120" y="58"/>
                      </a:lnTo>
                      <a:lnTo>
                        <a:pt x="118" y="56"/>
                      </a:lnTo>
                      <a:lnTo>
                        <a:pt x="116" y="54"/>
                      </a:lnTo>
                      <a:lnTo>
                        <a:pt x="112" y="50"/>
                      </a:lnTo>
                      <a:lnTo>
                        <a:pt x="112" y="48"/>
                      </a:lnTo>
                      <a:lnTo>
                        <a:pt x="110" y="46"/>
                      </a:lnTo>
                      <a:lnTo>
                        <a:pt x="110" y="42"/>
                      </a:lnTo>
                      <a:lnTo>
                        <a:pt x="108" y="38"/>
                      </a:lnTo>
                      <a:lnTo>
                        <a:pt x="108" y="36"/>
                      </a:lnTo>
                      <a:lnTo>
                        <a:pt x="108" y="34"/>
                      </a:lnTo>
                      <a:lnTo>
                        <a:pt x="108" y="32"/>
                      </a:lnTo>
                      <a:lnTo>
                        <a:pt x="110" y="30"/>
                      </a:lnTo>
                      <a:lnTo>
                        <a:pt x="110" y="28"/>
                      </a:lnTo>
                      <a:lnTo>
                        <a:pt x="110" y="24"/>
                      </a:lnTo>
                      <a:lnTo>
                        <a:pt x="110" y="22"/>
                      </a:lnTo>
                      <a:lnTo>
                        <a:pt x="108" y="20"/>
                      </a:lnTo>
                      <a:lnTo>
                        <a:pt x="108" y="18"/>
                      </a:lnTo>
                      <a:lnTo>
                        <a:pt x="106" y="18"/>
                      </a:lnTo>
                      <a:lnTo>
                        <a:pt x="106" y="16"/>
                      </a:lnTo>
                      <a:lnTo>
                        <a:pt x="108" y="12"/>
                      </a:lnTo>
                      <a:lnTo>
                        <a:pt x="108" y="10"/>
                      </a:lnTo>
                      <a:lnTo>
                        <a:pt x="108" y="8"/>
                      </a:lnTo>
                      <a:lnTo>
                        <a:pt x="106" y="8"/>
                      </a:lnTo>
                      <a:lnTo>
                        <a:pt x="104" y="8"/>
                      </a:lnTo>
                      <a:lnTo>
                        <a:pt x="102" y="6"/>
                      </a:lnTo>
                      <a:lnTo>
                        <a:pt x="100"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65" name="Freeform 57"/>
                <p:cNvSpPr>
                  <a:spLocks noChangeAspect="1"/>
                </p:cNvSpPr>
                <p:nvPr/>
              </p:nvSpPr>
              <p:spPr bwMode="gray">
                <a:xfrm>
                  <a:off x="2473" y="1721"/>
                  <a:ext cx="200" cy="156"/>
                </a:xfrm>
                <a:custGeom>
                  <a:avLst/>
                  <a:gdLst>
                    <a:gd name="T0" fmla="*/ 196 w 200"/>
                    <a:gd name="T1" fmla="*/ 52 h 156"/>
                    <a:gd name="T2" fmla="*/ 190 w 200"/>
                    <a:gd name="T3" fmla="*/ 52 h 156"/>
                    <a:gd name="T4" fmla="*/ 194 w 200"/>
                    <a:gd name="T5" fmla="*/ 44 h 156"/>
                    <a:gd name="T6" fmla="*/ 192 w 200"/>
                    <a:gd name="T7" fmla="*/ 38 h 156"/>
                    <a:gd name="T8" fmla="*/ 192 w 200"/>
                    <a:gd name="T9" fmla="*/ 26 h 156"/>
                    <a:gd name="T10" fmla="*/ 190 w 200"/>
                    <a:gd name="T11" fmla="*/ 26 h 156"/>
                    <a:gd name="T12" fmla="*/ 190 w 200"/>
                    <a:gd name="T13" fmla="*/ 20 h 156"/>
                    <a:gd name="T14" fmla="*/ 176 w 200"/>
                    <a:gd name="T15" fmla="*/ 10 h 156"/>
                    <a:gd name="T16" fmla="*/ 168 w 200"/>
                    <a:gd name="T17" fmla="*/ 12 h 156"/>
                    <a:gd name="T18" fmla="*/ 156 w 200"/>
                    <a:gd name="T19" fmla="*/ 10 h 156"/>
                    <a:gd name="T20" fmla="*/ 146 w 200"/>
                    <a:gd name="T21" fmla="*/ 12 h 156"/>
                    <a:gd name="T22" fmla="*/ 134 w 200"/>
                    <a:gd name="T23" fmla="*/ 4 h 156"/>
                    <a:gd name="T24" fmla="*/ 126 w 200"/>
                    <a:gd name="T25" fmla="*/ 0 h 156"/>
                    <a:gd name="T26" fmla="*/ 124 w 200"/>
                    <a:gd name="T27" fmla="*/ 8 h 156"/>
                    <a:gd name="T28" fmla="*/ 116 w 200"/>
                    <a:gd name="T29" fmla="*/ 26 h 156"/>
                    <a:gd name="T30" fmla="*/ 102 w 200"/>
                    <a:gd name="T31" fmla="*/ 40 h 156"/>
                    <a:gd name="T32" fmla="*/ 92 w 200"/>
                    <a:gd name="T33" fmla="*/ 44 h 156"/>
                    <a:gd name="T34" fmla="*/ 86 w 200"/>
                    <a:gd name="T35" fmla="*/ 46 h 156"/>
                    <a:gd name="T36" fmla="*/ 80 w 200"/>
                    <a:gd name="T37" fmla="*/ 50 h 156"/>
                    <a:gd name="T38" fmla="*/ 78 w 200"/>
                    <a:gd name="T39" fmla="*/ 52 h 156"/>
                    <a:gd name="T40" fmla="*/ 70 w 200"/>
                    <a:gd name="T41" fmla="*/ 60 h 156"/>
                    <a:gd name="T42" fmla="*/ 68 w 200"/>
                    <a:gd name="T43" fmla="*/ 68 h 156"/>
                    <a:gd name="T44" fmla="*/ 60 w 200"/>
                    <a:gd name="T45" fmla="*/ 80 h 156"/>
                    <a:gd name="T46" fmla="*/ 58 w 200"/>
                    <a:gd name="T47" fmla="*/ 96 h 156"/>
                    <a:gd name="T48" fmla="*/ 56 w 200"/>
                    <a:gd name="T49" fmla="*/ 98 h 156"/>
                    <a:gd name="T50" fmla="*/ 60 w 200"/>
                    <a:gd name="T51" fmla="*/ 102 h 156"/>
                    <a:gd name="T52" fmla="*/ 58 w 200"/>
                    <a:gd name="T53" fmla="*/ 112 h 156"/>
                    <a:gd name="T54" fmla="*/ 56 w 200"/>
                    <a:gd name="T55" fmla="*/ 114 h 156"/>
                    <a:gd name="T56" fmla="*/ 42 w 200"/>
                    <a:gd name="T57" fmla="*/ 130 h 156"/>
                    <a:gd name="T58" fmla="*/ 32 w 200"/>
                    <a:gd name="T59" fmla="*/ 140 h 156"/>
                    <a:gd name="T60" fmla="*/ 18 w 200"/>
                    <a:gd name="T61" fmla="*/ 148 h 156"/>
                    <a:gd name="T62" fmla="*/ 8 w 200"/>
                    <a:gd name="T63" fmla="*/ 152 h 156"/>
                    <a:gd name="T64" fmla="*/ 2 w 200"/>
                    <a:gd name="T65" fmla="*/ 152 h 156"/>
                    <a:gd name="T66" fmla="*/ 28 w 200"/>
                    <a:gd name="T67" fmla="*/ 156 h 156"/>
                    <a:gd name="T68" fmla="*/ 56 w 200"/>
                    <a:gd name="T69" fmla="*/ 156 h 156"/>
                    <a:gd name="T70" fmla="*/ 70 w 200"/>
                    <a:gd name="T71" fmla="*/ 156 h 156"/>
                    <a:gd name="T72" fmla="*/ 74 w 200"/>
                    <a:gd name="T73" fmla="*/ 150 h 156"/>
                    <a:gd name="T74" fmla="*/ 74 w 200"/>
                    <a:gd name="T75" fmla="*/ 142 h 156"/>
                    <a:gd name="T76" fmla="*/ 74 w 200"/>
                    <a:gd name="T77" fmla="*/ 136 h 156"/>
                    <a:gd name="T78" fmla="*/ 82 w 200"/>
                    <a:gd name="T79" fmla="*/ 132 h 156"/>
                    <a:gd name="T80" fmla="*/ 90 w 200"/>
                    <a:gd name="T81" fmla="*/ 124 h 156"/>
                    <a:gd name="T82" fmla="*/ 96 w 200"/>
                    <a:gd name="T83" fmla="*/ 122 h 156"/>
                    <a:gd name="T84" fmla="*/ 100 w 200"/>
                    <a:gd name="T85" fmla="*/ 118 h 156"/>
                    <a:gd name="T86" fmla="*/ 108 w 200"/>
                    <a:gd name="T87" fmla="*/ 122 h 156"/>
                    <a:gd name="T88" fmla="*/ 112 w 200"/>
                    <a:gd name="T89" fmla="*/ 116 h 156"/>
                    <a:gd name="T90" fmla="*/ 116 w 200"/>
                    <a:gd name="T91" fmla="*/ 114 h 156"/>
                    <a:gd name="T92" fmla="*/ 122 w 200"/>
                    <a:gd name="T93" fmla="*/ 114 h 156"/>
                    <a:gd name="T94" fmla="*/ 132 w 200"/>
                    <a:gd name="T95" fmla="*/ 110 h 156"/>
                    <a:gd name="T96" fmla="*/ 136 w 200"/>
                    <a:gd name="T97" fmla="*/ 102 h 156"/>
                    <a:gd name="T98" fmla="*/ 148 w 200"/>
                    <a:gd name="T99" fmla="*/ 102 h 156"/>
                    <a:gd name="T100" fmla="*/ 152 w 200"/>
                    <a:gd name="T101" fmla="*/ 96 h 156"/>
                    <a:gd name="T102" fmla="*/ 160 w 200"/>
                    <a:gd name="T103" fmla="*/ 92 h 156"/>
                    <a:gd name="T104" fmla="*/ 156 w 200"/>
                    <a:gd name="T105" fmla="*/ 88 h 156"/>
                    <a:gd name="T106" fmla="*/ 154 w 200"/>
                    <a:gd name="T107" fmla="*/ 80 h 156"/>
                    <a:gd name="T108" fmla="*/ 168 w 200"/>
                    <a:gd name="T109" fmla="*/ 78 h 156"/>
                    <a:gd name="T110" fmla="*/ 170 w 200"/>
                    <a:gd name="T111" fmla="*/ 72 h 156"/>
                    <a:gd name="T112" fmla="*/ 174 w 200"/>
                    <a:gd name="T113" fmla="*/ 72 h 156"/>
                    <a:gd name="T114" fmla="*/ 182 w 200"/>
                    <a:gd name="T115" fmla="*/ 72 h 156"/>
                    <a:gd name="T116" fmla="*/ 194 w 200"/>
                    <a:gd name="T117" fmla="*/ 70 h 156"/>
                    <a:gd name="T118" fmla="*/ 196 w 200"/>
                    <a:gd name="T119" fmla="*/ 70 h 156"/>
                    <a:gd name="T120" fmla="*/ 200 w 200"/>
                    <a:gd name="T121" fmla="*/ 64 h 15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00" h="156">
                      <a:moveTo>
                        <a:pt x="194" y="60"/>
                      </a:moveTo>
                      <a:lnTo>
                        <a:pt x="196" y="56"/>
                      </a:lnTo>
                      <a:lnTo>
                        <a:pt x="196" y="54"/>
                      </a:lnTo>
                      <a:lnTo>
                        <a:pt x="196" y="52"/>
                      </a:lnTo>
                      <a:lnTo>
                        <a:pt x="194" y="52"/>
                      </a:lnTo>
                      <a:lnTo>
                        <a:pt x="192" y="52"/>
                      </a:lnTo>
                      <a:lnTo>
                        <a:pt x="190" y="52"/>
                      </a:lnTo>
                      <a:lnTo>
                        <a:pt x="192" y="50"/>
                      </a:lnTo>
                      <a:lnTo>
                        <a:pt x="192" y="48"/>
                      </a:lnTo>
                      <a:lnTo>
                        <a:pt x="192" y="46"/>
                      </a:lnTo>
                      <a:lnTo>
                        <a:pt x="194" y="46"/>
                      </a:lnTo>
                      <a:lnTo>
                        <a:pt x="194" y="44"/>
                      </a:lnTo>
                      <a:lnTo>
                        <a:pt x="192" y="44"/>
                      </a:lnTo>
                      <a:lnTo>
                        <a:pt x="192" y="42"/>
                      </a:lnTo>
                      <a:lnTo>
                        <a:pt x="192" y="40"/>
                      </a:lnTo>
                      <a:lnTo>
                        <a:pt x="192" y="38"/>
                      </a:lnTo>
                      <a:lnTo>
                        <a:pt x="192" y="36"/>
                      </a:lnTo>
                      <a:lnTo>
                        <a:pt x="192" y="34"/>
                      </a:lnTo>
                      <a:lnTo>
                        <a:pt x="192" y="32"/>
                      </a:lnTo>
                      <a:lnTo>
                        <a:pt x="192" y="30"/>
                      </a:lnTo>
                      <a:lnTo>
                        <a:pt x="192" y="28"/>
                      </a:lnTo>
                      <a:lnTo>
                        <a:pt x="192" y="26"/>
                      </a:lnTo>
                      <a:lnTo>
                        <a:pt x="190" y="26"/>
                      </a:lnTo>
                      <a:lnTo>
                        <a:pt x="190" y="24"/>
                      </a:lnTo>
                      <a:lnTo>
                        <a:pt x="190" y="22"/>
                      </a:lnTo>
                      <a:lnTo>
                        <a:pt x="190" y="20"/>
                      </a:lnTo>
                      <a:lnTo>
                        <a:pt x="188" y="20"/>
                      </a:lnTo>
                      <a:lnTo>
                        <a:pt x="186" y="18"/>
                      </a:lnTo>
                      <a:lnTo>
                        <a:pt x="186" y="16"/>
                      </a:lnTo>
                      <a:lnTo>
                        <a:pt x="186" y="14"/>
                      </a:lnTo>
                      <a:lnTo>
                        <a:pt x="182" y="14"/>
                      </a:lnTo>
                      <a:lnTo>
                        <a:pt x="178" y="12"/>
                      </a:lnTo>
                      <a:lnTo>
                        <a:pt x="176" y="10"/>
                      </a:lnTo>
                      <a:lnTo>
                        <a:pt x="174" y="10"/>
                      </a:lnTo>
                      <a:lnTo>
                        <a:pt x="172" y="10"/>
                      </a:lnTo>
                      <a:lnTo>
                        <a:pt x="170" y="10"/>
                      </a:lnTo>
                      <a:lnTo>
                        <a:pt x="168" y="10"/>
                      </a:lnTo>
                      <a:lnTo>
                        <a:pt x="168" y="12"/>
                      </a:lnTo>
                      <a:lnTo>
                        <a:pt x="166" y="12"/>
                      </a:lnTo>
                      <a:lnTo>
                        <a:pt x="164" y="12"/>
                      </a:lnTo>
                      <a:lnTo>
                        <a:pt x="162" y="12"/>
                      </a:lnTo>
                      <a:lnTo>
                        <a:pt x="158" y="10"/>
                      </a:lnTo>
                      <a:lnTo>
                        <a:pt x="156" y="10"/>
                      </a:lnTo>
                      <a:lnTo>
                        <a:pt x="154" y="10"/>
                      </a:lnTo>
                      <a:lnTo>
                        <a:pt x="154" y="12"/>
                      </a:lnTo>
                      <a:lnTo>
                        <a:pt x="150" y="12"/>
                      </a:lnTo>
                      <a:lnTo>
                        <a:pt x="148" y="12"/>
                      </a:lnTo>
                      <a:lnTo>
                        <a:pt x="146" y="12"/>
                      </a:lnTo>
                      <a:lnTo>
                        <a:pt x="144" y="12"/>
                      </a:lnTo>
                      <a:lnTo>
                        <a:pt x="142" y="12"/>
                      </a:lnTo>
                      <a:lnTo>
                        <a:pt x="140" y="10"/>
                      </a:lnTo>
                      <a:lnTo>
                        <a:pt x="138" y="8"/>
                      </a:lnTo>
                      <a:lnTo>
                        <a:pt x="138" y="6"/>
                      </a:lnTo>
                      <a:lnTo>
                        <a:pt x="136" y="4"/>
                      </a:lnTo>
                      <a:lnTo>
                        <a:pt x="134" y="4"/>
                      </a:lnTo>
                      <a:lnTo>
                        <a:pt x="134" y="2"/>
                      </a:lnTo>
                      <a:lnTo>
                        <a:pt x="132" y="2"/>
                      </a:lnTo>
                      <a:lnTo>
                        <a:pt x="130" y="2"/>
                      </a:lnTo>
                      <a:lnTo>
                        <a:pt x="128" y="0"/>
                      </a:lnTo>
                      <a:lnTo>
                        <a:pt x="126" y="0"/>
                      </a:lnTo>
                      <a:lnTo>
                        <a:pt x="126" y="2"/>
                      </a:lnTo>
                      <a:lnTo>
                        <a:pt x="124" y="6"/>
                      </a:lnTo>
                      <a:lnTo>
                        <a:pt x="124" y="8"/>
                      </a:lnTo>
                      <a:lnTo>
                        <a:pt x="122" y="10"/>
                      </a:lnTo>
                      <a:lnTo>
                        <a:pt x="122" y="12"/>
                      </a:lnTo>
                      <a:lnTo>
                        <a:pt x="120" y="16"/>
                      </a:lnTo>
                      <a:lnTo>
                        <a:pt x="120" y="18"/>
                      </a:lnTo>
                      <a:lnTo>
                        <a:pt x="118" y="20"/>
                      </a:lnTo>
                      <a:lnTo>
                        <a:pt x="118" y="22"/>
                      </a:lnTo>
                      <a:lnTo>
                        <a:pt x="116" y="26"/>
                      </a:lnTo>
                      <a:lnTo>
                        <a:pt x="114" y="30"/>
                      </a:lnTo>
                      <a:lnTo>
                        <a:pt x="112" y="32"/>
                      </a:lnTo>
                      <a:lnTo>
                        <a:pt x="110" y="34"/>
                      </a:lnTo>
                      <a:lnTo>
                        <a:pt x="108" y="36"/>
                      </a:lnTo>
                      <a:lnTo>
                        <a:pt x="106" y="38"/>
                      </a:lnTo>
                      <a:lnTo>
                        <a:pt x="104" y="40"/>
                      </a:lnTo>
                      <a:lnTo>
                        <a:pt x="102" y="40"/>
                      </a:lnTo>
                      <a:lnTo>
                        <a:pt x="100" y="40"/>
                      </a:lnTo>
                      <a:lnTo>
                        <a:pt x="98" y="40"/>
                      </a:lnTo>
                      <a:lnTo>
                        <a:pt x="96" y="42"/>
                      </a:lnTo>
                      <a:lnTo>
                        <a:pt x="94" y="42"/>
                      </a:lnTo>
                      <a:lnTo>
                        <a:pt x="92" y="44"/>
                      </a:lnTo>
                      <a:lnTo>
                        <a:pt x="90" y="46"/>
                      </a:lnTo>
                      <a:lnTo>
                        <a:pt x="88" y="48"/>
                      </a:lnTo>
                      <a:lnTo>
                        <a:pt x="86" y="46"/>
                      </a:lnTo>
                      <a:lnTo>
                        <a:pt x="84" y="46"/>
                      </a:lnTo>
                      <a:lnTo>
                        <a:pt x="82" y="48"/>
                      </a:lnTo>
                      <a:lnTo>
                        <a:pt x="80" y="48"/>
                      </a:lnTo>
                      <a:lnTo>
                        <a:pt x="80" y="50"/>
                      </a:lnTo>
                      <a:lnTo>
                        <a:pt x="78" y="50"/>
                      </a:lnTo>
                      <a:lnTo>
                        <a:pt x="78" y="52"/>
                      </a:lnTo>
                      <a:lnTo>
                        <a:pt x="76" y="54"/>
                      </a:lnTo>
                      <a:lnTo>
                        <a:pt x="74" y="56"/>
                      </a:lnTo>
                      <a:lnTo>
                        <a:pt x="74" y="58"/>
                      </a:lnTo>
                      <a:lnTo>
                        <a:pt x="72" y="58"/>
                      </a:lnTo>
                      <a:lnTo>
                        <a:pt x="70" y="58"/>
                      </a:lnTo>
                      <a:lnTo>
                        <a:pt x="70" y="60"/>
                      </a:lnTo>
                      <a:lnTo>
                        <a:pt x="68" y="60"/>
                      </a:lnTo>
                      <a:lnTo>
                        <a:pt x="68" y="62"/>
                      </a:lnTo>
                      <a:lnTo>
                        <a:pt x="68" y="64"/>
                      </a:lnTo>
                      <a:lnTo>
                        <a:pt x="68" y="66"/>
                      </a:lnTo>
                      <a:lnTo>
                        <a:pt x="68" y="68"/>
                      </a:lnTo>
                      <a:lnTo>
                        <a:pt x="68" y="70"/>
                      </a:lnTo>
                      <a:lnTo>
                        <a:pt x="66" y="70"/>
                      </a:lnTo>
                      <a:lnTo>
                        <a:pt x="66" y="72"/>
                      </a:lnTo>
                      <a:lnTo>
                        <a:pt x="64" y="72"/>
                      </a:lnTo>
                      <a:lnTo>
                        <a:pt x="64" y="74"/>
                      </a:lnTo>
                      <a:lnTo>
                        <a:pt x="62" y="76"/>
                      </a:lnTo>
                      <a:lnTo>
                        <a:pt x="60" y="80"/>
                      </a:lnTo>
                      <a:lnTo>
                        <a:pt x="58" y="82"/>
                      </a:lnTo>
                      <a:lnTo>
                        <a:pt x="58" y="86"/>
                      </a:lnTo>
                      <a:lnTo>
                        <a:pt x="58" y="88"/>
                      </a:lnTo>
                      <a:lnTo>
                        <a:pt x="58" y="90"/>
                      </a:lnTo>
                      <a:lnTo>
                        <a:pt x="58" y="94"/>
                      </a:lnTo>
                      <a:lnTo>
                        <a:pt x="58" y="96"/>
                      </a:lnTo>
                      <a:lnTo>
                        <a:pt x="56" y="98"/>
                      </a:lnTo>
                      <a:lnTo>
                        <a:pt x="56" y="100"/>
                      </a:lnTo>
                      <a:lnTo>
                        <a:pt x="58" y="100"/>
                      </a:lnTo>
                      <a:lnTo>
                        <a:pt x="58" y="102"/>
                      </a:lnTo>
                      <a:lnTo>
                        <a:pt x="60" y="102"/>
                      </a:lnTo>
                      <a:lnTo>
                        <a:pt x="60" y="104"/>
                      </a:lnTo>
                      <a:lnTo>
                        <a:pt x="58" y="108"/>
                      </a:lnTo>
                      <a:lnTo>
                        <a:pt x="58" y="110"/>
                      </a:lnTo>
                      <a:lnTo>
                        <a:pt x="58" y="112"/>
                      </a:lnTo>
                      <a:lnTo>
                        <a:pt x="58" y="114"/>
                      </a:lnTo>
                      <a:lnTo>
                        <a:pt x="58" y="112"/>
                      </a:lnTo>
                      <a:lnTo>
                        <a:pt x="56" y="112"/>
                      </a:lnTo>
                      <a:lnTo>
                        <a:pt x="56" y="114"/>
                      </a:lnTo>
                      <a:lnTo>
                        <a:pt x="54" y="114"/>
                      </a:lnTo>
                      <a:lnTo>
                        <a:pt x="52" y="118"/>
                      </a:lnTo>
                      <a:lnTo>
                        <a:pt x="50" y="122"/>
                      </a:lnTo>
                      <a:lnTo>
                        <a:pt x="48" y="126"/>
                      </a:lnTo>
                      <a:lnTo>
                        <a:pt x="46" y="128"/>
                      </a:lnTo>
                      <a:lnTo>
                        <a:pt x="44" y="130"/>
                      </a:lnTo>
                      <a:lnTo>
                        <a:pt x="42" y="130"/>
                      </a:lnTo>
                      <a:lnTo>
                        <a:pt x="40" y="132"/>
                      </a:lnTo>
                      <a:lnTo>
                        <a:pt x="38" y="132"/>
                      </a:lnTo>
                      <a:lnTo>
                        <a:pt x="36" y="134"/>
                      </a:lnTo>
                      <a:lnTo>
                        <a:pt x="34" y="134"/>
                      </a:lnTo>
                      <a:lnTo>
                        <a:pt x="32" y="138"/>
                      </a:lnTo>
                      <a:lnTo>
                        <a:pt x="32" y="140"/>
                      </a:lnTo>
                      <a:lnTo>
                        <a:pt x="30" y="142"/>
                      </a:lnTo>
                      <a:lnTo>
                        <a:pt x="28" y="144"/>
                      </a:lnTo>
                      <a:lnTo>
                        <a:pt x="28" y="146"/>
                      </a:lnTo>
                      <a:lnTo>
                        <a:pt x="26" y="146"/>
                      </a:lnTo>
                      <a:lnTo>
                        <a:pt x="24" y="146"/>
                      </a:lnTo>
                      <a:lnTo>
                        <a:pt x="22" y="148"/>
                      </a:lnTo>
                      <a:lnTo>
                        <a:pt x="18" y="148"/>
                      </a:lnTo>
                      <a:lnTo>
                        <a:pt x="16" y="150"/>
                      </a:lnTo>
                      <a:lnTo>
                        <a:pt x="14" y="150"/>
                      </a:lnTo>
                      <a:lnTo>
                        <a:pt x="12" y="150"/>
                      </a:lnTo>
                      <a:lnTo>
                        <a:pt x="10" y="150"/>
                      </a:lnTo>
                      <a:lnTo>
                        <a:pt x="10" y="152"/>
                      </a:lnTo>
                      <a:lnTo>
                        <a:pt x="8" y="152"/>
                      </a:lnTo>
                      <a:lnTo>
                        <a:pt x="6" y="152"/>
                      </a:lnTo>
                      <a:lnTo>
                        <a:pt x="4" y="152"/>
                      </a:lnTo>
                      <a:lnTo>
                        <a:pt x="2" y="152"/>
                      </a:lnTo>
                      <a:lnTo>
                        <a:pt x="0" y="154"/>
                      </a:lnTo>
                      <a:lnTo>
                        <a:pt x="0" y="156"/>
                      </a:lnTo>
                      <a:lnTo>
                        <a:pt x="6" y="156"/>
                      </a:lnTo>
                      <a:lnTo>
                        <a:pt x="12" y="156"/>
                      </a:lnTo>
                      <a:lnTo>
                        <a:pt x="18" y="156"/>
                      </a:lnTo>
                      <a:lnTo>
                        <a:pt x="24" y="156"/>
                      </a:lnTo>
                      <a:lnTo>
                        <a:pt x="28" y="156"/>
                      </a:lnTo>
                      <a:lnTo>
                        <a:pt x="32" y="156"/>
                      </a:lnTo>
                      <a:lnTo>
                        <a:pt x="38" y="156"/>
                      </a:lnTo>
                      <a:lnTo>
                        <a:pt x="42" y="156"/>
                      </a:lnTo>
                      <a:lnTo>
                        <a:pt x="46" y="156"/>
                      </a:lnTo>
                      <a:lnTo>
                        <a:pt x="50" y="156"/>
                      </a:lnTo>
                      <a:lnTo>
                        <a:pt x="52" y="156"/>
                      </a:lnTo>
                      <a:lnTo>
                        <a:pt x="56" y="156"/>
                      </a:lnTo>
                      <a:lnTo>
                        <a:pt x="58" y="156"/>
                      </a:lnTo>
                      <a:lnTo>
                        <a:pt x="60" y="156"/>
                      </a:lnTo>
                      <a:lnTo>
                        <a:pt x="62" y="156"/>
                      </a:lnTo>
                      <a:lnTo>
                        <a:pt x="64" y="156"/>
                      </a:lnTo>
                      <a:lnTo>
                        <a:pt x="66" y="156"/>
                      </a:lnTo>
                      <a:lnTo>
                        <a:pt x="70" y="156"/>
                      </a:lnTo>
                      <a:lnTo>
                        <a:pt x="72" y="156"/>
                      </a:lnTo>
                      <a:lnTo>
                        <a:pt x="74" y="156"/>
                      </a:lnTo>
                      <a:lnTo>
                        <a:pt x="74" y="154"/>
                      </a:lnTo>
                      <a:lnTo>
                        <a:pt x="74" y="152"/>
                      </a:lnTo>
                      <a:lnTo>
                        <a:pt x="74" y="150"/>
                      </a:lnTo>
                      <a:lnTo>
                        <a:pt x="74" y="148"/>
                      </a:lnTo>
                      <a:lnTo>
                        <a:pt x="74" y="146"/>
                      </a:lnTo>
                      <a:lnTo>
                        <a:pt x="74" y="144"/>
                      </a:lnTo>
                      <a:lnTo>
                        <a:pt x="74" y="142"/>
                      </a:lnTo>
                      <a:lnTo>
                        <a:pt x="74" y="140"/>
                      </a:lnTo>
                      <a:lnTo>
                        <a:pt x="74" y="138"/>
                      </a:lnTo>
                      <a:lnTo>
                        <a:pt x="74" y="136"/>
                      </a:lnTo>
                      <a:lnTo>
                        <a:pt x="76" y="136"/>
                      </a:lnTo>
                      <a:lnTo>
                        <a:pt x="78" y="134"/>
                      </a:lnTo>
                      <a:lnTo>
                        <a:pt x="80" y="134"/>
                      </a:lnTo>
                      <a:lnTo>
                        <a:pt x="82" y="132"/>
                      </a:lnTo>
                      <a:lnTo>
                        <a:pt x="82" y="130"/>
                      </a:lnTo>
                      <a:lnTo>
                        <a:pt x="84" y="130"/>
                      </a:lnTo>
                      <a:lnTo>
                        <a:pt x="86" y="128"/>
                      </a:lnTo>
                      <a:lnTo>
                        <a:pt x="88" y="126"/>
                      </a:lnTo>
                      <a:lnTo>
                        <a:pt x="88" y="124"/>
                      </a:lnTo>
                      <a:lnTo>
                        <a:pt x="90" y="124"/>
                      </a:lnTo>
                      <a:lnTo>
                        <a:pt x="92" y="124"/>
                      </a:lnTo>
                      <a:lnTo>
                        <a:pt x="94" y="124"/>
                      </a:lnTo>
                      <a:lnTo>
                        <a:pt x="96" y="122"/>
                      </a:lnTo>
                      <a:lnTo>
                        <a:pt x="98" y="120"/>
                      </a:lnTo>
                      <a:lnTo>
                        <a:pt x="100" y="120"/>
                      </a:lnTo>
                      <a:lnTo>
                        <a:pt x="100" y="118"/>
                      </a:lnTo>
                      <a:lnTo>
                        <a:pt x="102" y="120"/>
                      </a:lnTo>
                      <a:lnTo>
                        <a:pt x="104" y="122"/>
                      </a:lnTo>
                      <a:lnTo>
                        <a:pt x="106" y="122"/>
                      </a:lnTo>
                      <a:lnTo>
                        <a:pt x="108" y="122"/>
                      </a:lnTo>
                      <a:lnTo>
                        <a:pt x="108" y="120"/>
                      </a:lnTo>
                      <a:lnTo>
                        <a:pt x="108" y="118"/>
                      </a:lnTo>
                      <a:lnTo>
                        <a:pt x="108" y="116"/>
                      </a:lnTo>
                      <a:lnTo>
                        <a:pt x="110" y="116"/>
                      </a:lnTo>
                      <a:lnTo>
                        <a:pt x="112" y="116"/>
                      </a:lnTo>
                      <a:lnTo>
                        <a:pt x="114" y="116"/>
                      </a:lnTo>
                      <a:lnTo>
                        <a:pt x="116" y="116"/>
                      </a:lnTo>
                      <a:lnTo>
                        <a:pt x="116" y="114"/>
                      </a:lnTo>
                      <a:lnTo>
                        <a:pt x="118" y="114"/>
                      </a:lnTo>
                      <a:lnTo>
                        <a:pt x="120" y="114"/>
                      </a:lnTo>
                      <a:lnTo>
                        <a:pt x="122" y="114"/>
                      </a:lnTo>
                      <a:lnTo>
                        <a:pt x="124" y="114"/>
                      </a:lnTo>
                      <a:lnTo>
                        <a:pt x="126" y="114"/>
                      </a:lnTo>
                      <a:lnTo>
                        <a:pt x="128" y="114"/>
                      </a:lnTo>
                      <a:lnTo>
                        <a:pt x="128" y="112"/>
                      </a:lnTo>
                      <a:lnTo>
                        <a:pt x="130" y="112"/>
                      </a:lnTo>
                      <a:lnTo>
                        <a:pt x="132" y="110"/>
                      </a:lnTo>
                      <a:lnTo>
                        <a:pt x="132" y="108"/>
                      </a:lnTo>
                      <a:lnTo>
                        <a:pt x="134" y="104"/>
                      </a:lnTo>
                      <a:lnTo>
                        <a:pt x="136" y="104"/>
                      </a:lnTo>
                      <a:lnTo>
                        <a:pt x="136" y="102"/>
                      </a:lnTo>
                      <a:lnTo>
                        <a:pt x="138" y="102"/>
                      </a:lnTo>
                      <a:lnTo>
                        <a:pt x="140" y="102"/>
                      </a:lnTo>
                      <a:lnTo>
                        <a:pt x="142" y="102"/>
                      </a:lnTo>
                      <a:lnTo>
                        <a:pt x="144" y="102"/>
                      </a:lnTo>
                      <a:lnTo>
                        <a:pt x="146" y="102"/>
                      </a:lnTo>
                      <a:lnTo>
                        <a:pt x="148" y="102"/>
                      </a:lnTo>
                      <a:lnTo>
                        <a:pt x="150" y="100"/>
                      </a:lnTo>
                      <a:lnTo>
                        <a:pt x="150" y="98"/>
                      </a:lnTo>
                      <a:lnTo>
                        <a:pt x="152" y="96"/>
                      </a:lnTo>
                      <a:lnTo>
                        <a:pt x="152" y="94"/>
                      </a:lnTo>
                      <a:lnTo>
                        <a:pt x="156" y="94"/>
                      </a:lnTo>
                      <a:lnTo>
                        <a:pt x="158" y="92"/>
                      </a:lnTo>
                      <a:lnTo>
                        <a:pt x="160" y="92"/>
                      </a:lnTo>
                      <a:lnTo>
                        <a:pt x="158" y="90"/>
                      </a:lnTo>
                      <a:lnTo>
                        <a:pt x="156" y="88"/>
                      </a:lnTo>
                      <a:lnTo>
                        <a:pt x="156" y="86"/>
                      </a:lnTo>
                      <a:lnTo>
                        <a:pt x="154" y="86"/>
                      </a:lnTo>
                      <a:lnTo>
                        <a:pt x="154" y="84"/>
                      </a:lnTo>
                      <a:lnTo>
                        <a:pt x="154" y="82"/>
                      </a:lnTo>
                      <a:lnTo>
                        <a:pt x="154" y="80"/>
                      </a:lnTo>
                      <a:lnTo>
                        <a:pt x="156" y="80"/>
                      </a:lnTo>
                      <a:lnTo>
                        <a:pt x="156" y="78"/>
                      </a:lnTo>
                      <a:lnTo>
                        <a:pt x="158" y="78"/>
                      </a:lnTo>
                      <a:lnTo>
                        <a:pt x="162" y="78"/>
                      </a:lnTo>
                      <a:lnTo>
                        <a:pt x="164" y="78"/>
                      </a:lnTo>
                      <a:lnTo>
                        <a:pt x="166" y="78"/>
                      </a:lnTo>
                      <a:lnTo>
                        <a:pt x="168" y="78"/>
                      </a:lnTo>
                      <a:lnTo>
                        <a:pt x="170" y="76"/>
                      </a:lnTo>
                      <a:lnTo>
                        <a:pt x="170" y="74"/>
                      </a:lnTo>
                      <a:lnTo>
                        <a:pt x="170" y="72"/>
                      </a:lnTo>
                      <a:lnTo>
                        <a:pt x="172" y="72"/>
                      </a:lnTo>
                      <a:lnTo>
                        <a:pt x="174" y="72"/>
                      </a:lnTo>
                      <a:lnTo>
                        <a:pt x="176" y="72"/>
                      </a:lnTo>
                      <a:lnTo>
                        <a:pt x="176" y="70"/>
                      </a:lnTo>
                      <a:lnTo>
                        <a:pt x="178" y="70"/>
                      </a:lnTo>
                      <a:lnTo>
                        <a:pt x="180" y="72"/>
                      </a:lnTo>
                      <a:lnTo>
                        <a:pt x="182" y="72"/>
                      </a:lnTo>
                      <a:lnTo>
                        <a:pt x="186" y="72"/>
                      </a:lnTo>
                      <a:lnTo>
                        <a:pt x="188" y="72"/>
                      </a:lnTo>
                      <a:lnTo>
                        <a:pt x="190" y="72"/>
                      </a:lnTo>
                      <a:lnTo>
                        <a:pt x="194" y="70"/>
                      </a:lnTo>
                      <a:lnTo>
                        <a:pt x="196" y="70"/>
                      </a:lnTo>
                      <a:lnTo>
                        <a:pt x="196" y="68"/>
                      </a:lnTo>
                      <a:lnTo>
                        <a:pt x="198" y="66"/>
                      </a:lnTo>
                      <a:lnTo>
                        <a:pt x="198" y="64"/>
                      </a:lnTo>
                      <a:lnTo>
                        <a:pt x="200" y="64"/>
                      </a:lnTo>
                      <a:lnTo>
                        <a:pt x="194" y="6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66" name="Freeform 58"/>
                <p:cNvSpPr>
                  <a:spLocks noChangeAspect="1"/>
                </p:cNvSpPr>
                <p:nvPr/>
              </p:nvSpPr>
              <p:spPr bwMode="gray">
                <a:xfrm>
                  <a:off x="2911" y="1959"/>
                  <a:ext cx="176" cy="308"/>
                </a:xfrm>
                <a:custGeom>
                  <a:avLst/>
                  <a:gdLst>
                    <a:gd name="T0" fmla="*/ 176 w 176"/>
                    <a:gd name="T1" fmla="*/ 150 h 308"/>
                    <a:gd name="T2" fmla="*/ 174 w 176"/>
                    <a:gd name="T3" fmla="*/ 104 h 308"/>
                    <a:gd name="T4" fmla="*/ 174 w 176"/>
                    <a:gd name="T5" fmla="*/ 80 h 308"/>
                    <a:gd name="T6" fmla="*/ 130 w 176"/>
                    <a:gd name="T7" fmla="*/ 52 h 308"/>
                    <a:gd name="T8" fmla="*/ 70 w 176"/>
                    <a:gd name="T9" fmla="*/ 16 h 308"/>
                    <a:gd name="T10" fmla="*/ 46 w 176"/>
                    <a:gd name="T11" fmla="*/ 2 h 308"/>
                    <a:gd name="T12" fmla="*/ 38 w 176"/>
                    <a:gd name="T13" fmla="*/ 2 h 308"/>
                    <a:gd name="T14" fmla="*/ 26 w 176"/>
                    <a:gd name="T15" fmla="*/ 20 h 308"/>
                    <a:gd name="T16" fmla="*/ 26 w 176"/>
                    <a:gd name="T17" fmla="*/ 32 h 308"/>
                    <a:gd name="T18" fmla="*/ 30 w 176"/>
                    <a:gd name="T19" fmla="*/ 42 h 308"/>
                    <a:gd name="T20" fmla="*/ 34 w 176"/>
                    <a:gd name="T21" fmla="*/ 50 h 308"/>
                    <a:gd name="T22" fmla="*/ 42 w 176"/>
                    <a:gd name="T23" fmla="*/ 60 h 308"/>
                    <a:gd name="T24" fmla="*/ 36 w 176"/>
                    <a:gd name="T25" fmla="*/ 74 h 308"/>
                    <a:gd name="T26" fmla="*/ 34 w 176"/>
                    <a:gd name="T27" fmla="*/ 108 h 308"/>
                    <a:gd name="T28" fmla="*/ 32 w 176"/>
                    <a:gd name="T29" fmla="*/ 126 h 308"/>
                    <a:gd name="T30" fmla="*/ 20 w 176"/>
                    <a:gd name="T31" fmla="*/ 140 h 308"/>
                    <a:gd name="T32" fmla="*/ 4 w 176"/>
                    <a:gd name="T33" fmla="*/ 166 h 308"/>
                    <a:gd name="T34" fmla="*/ 0 w 176"/>
                    <a:gd name="T35" fmla="*/ 172 h 308"/>
                    <a:gd name="T36" fmla="*/ 0 w 176"/>
                    <a:gd name="T37" fmla="*/ 186 h 308"/>
                    <a:gd name="T38" fmla="*/ 4 w 176"/>
                    <a:gd name="T39" fmla="*/ 190 h 308"/>
                    <a:gd name="T40" fmla="*/ 10 w 176"/>
                    <a:gd name="T41" fmla="*/ 200 h 308"/>
                    <a:gd name="T42" fmla="*/ 14 w 176"/>
                    <a:gd name="T43" fmla="*/ 200 h 308"/>
                    <a:gd name="T44" fmla="*/ 18 w 176"/>
                    <a:gd name="T45" fmla="*/ 206 h 308"/>
                    <a:gd name="T46" fmla="*/ 24 w 176"/>
                    <a:gd name="T47" fmla="*/ 216 h 308"/>
                    <a:gd name="T48" fmla="*/ 26 w 176"/>
                    <a:gd name="T49" fmla="*/ 222 h 308"/>
                    <a:gd name="T50" fmla="*/ 24 w 176"/>
                    <a:gd name="T51" fmla="*/ 232 h 308"/>
                    <a:gd name="T52" fmla="*/ 34 w 176"/>
                    <a:gd name="T53" fmla="*/ 256 h 308"/>
                    <a:gd name="T54" fmla="*/ 28 w 176"/>
                    <a:gd name="T55" fmla="*/ 258 h 308"/>
                    <a:gd name="T56" fmla="*/ 10 w 176"/>
                    <a:gd name="T57" fmla="*/ 260 h 308"/>
                    <a:gd name="T58" fmla="*/ 16 w 176"/>
                    <a:gd name="T59" fmla="*/ 276 h 308"/>
                    <a:gd name="T60" fmla="*/ 32 w 176"/>
                    <a:gd name="T61" fmla="*/ 290 h 308"/>
                    <a:gd name="T62" fmla="*/ 34 w 176"/>
                    <a:gd name="T63" fmla="*/ 306 h 308"/>
                    <a:gd name="T64" fmla="*/ 46 w 176"/>
                    <a:gd name="T65" fmla="*/ 304 h 308"/>
                    <a:gd name="T66" fmla="*/ 52 w 176"/>
                    <a:gd name="T67" fmla="*/ 302 h 308"/>
                    <a:gd name="T68" fmla="*/ 64 w 176"/>
                    <a:gd name="T69" fmla="*/ 300 h 308"/>
                    <a:gd name="T70" fmla="*/ 84 w 176"/>
                    <a:gd name="T71" fmla="*/ 296 h 308"/>
                    <a:gd name="T72" fmla="*/ 92 w 176"/>
                    <a:gd name="T73" fmla="*/ 290 h 308"/>
                    <a:gd name="T74" fmla="*/ 90 w 176"/>
                    <a:gd name="T75" fmla="*/ 280 h 308"/>
                    <a:gd name="T76" fmla="*/ 96 w 176"/>
                    <a:gd name="T77" fmla="*/ 278 h 308"/>
                    <a:gd name="T78" fmla="*/ 120 w 176"/>
                    <a:gd name="T79" fmla="*/ 270 h 308"/>
                    <a:gd name="T80" fmla="*/ 128 w 176"/>
                    <a:gd name="T81" fmla="*/ 260 h 308"/>
                    <a:gd name="T82" fmla="*/ 138 w 176"/>
                    <a:gd name="T83" fmla="*/ 254 h 308"/>
                    <a:gd name="T84" fmla="*/ 140 w 176"/>
                    <a:gd name="T85" fmla="*/ 246 h 308"/>
                    <a:gd name="T86" fmla="*/ 152 w 176"/>
                    <a:gd name="T87" fmla="*/ 240 h 308"/>
                    <a:gd name="T88" fmla="*/ 158 w 176"/>
                    <a:gd name="T89" fmla="*/ 240 h 308"/>
                    <a:gd name="T90" fmla="*/ 162 w 176"/>
                    <a:gd name="T91" fmla="*/ 236 h 308"/>
                    <a:gd name="T92" fmla="*/ 154 w 176"/>
                    <a:gd name="T93" fmla="*/ 228 h 308"/>
                    <a:gd name="T94" fmla="*/ 150 w 176"/>
                    <a:gd name="T95" fmla="*/ 224 h 308"/>
                    <a:gd name="T96" fmla="*/ 152 w 176"/>
                    <a:gd name="T97" fmla="*/ 220 h 308"/>
                    <a:gd name="T98" fmla="*/ 150 w 176"/>
                    <a:gd name="T99" fmla="*/ 210 h 308"/>
                    <a:gd name="T100" fmla="*/ 142 w 176"/>
                    <a:gd name="T101" fmla="*/ 208 h 308"/>
                    <a:gd name="T102" fmla="*/ 146 w 176"/>
                    <a:gd name="T103" fmla="*/ 196 h 308"/>
                    <a:gd name="T104" fmla="*/ 146 w 176"/>
                    <a:gd name="T105" fmla="*/ 182 h 308"/>
                    <a:gd name="T106" fmla="*/ 152 w 176"/>
                    <a:gd name="T107" fmla="*/ 178 h 308"/>
                    <a:gd name="T108" fmla="*/ 150 w 176"/>
                    <a:gd name="T109" fmla="*/ 170 h 308"/>
                    <a:gd name="T110" fmla="*/ 152 w 176"/>
                    <a:gd name="T111" fmla="*/ 168 h 308"/>
                    <a:gd name="T112" fmla="*/ 156 w 176"/>
                    <a:gd name="T113" fmla="*/ 160 h 308"/>
                    <a:gd name="T114" fmla="*/ 158 w 176"/>
                    <a:gd name="T115" fmla="*/ 152 h 30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76" h="308">
                      <a:moveTo>
                        <a:pt x="160" y="150"/>
                      </a:moveTo>
                      <a:lnTo>
                        <a:pt x="162" y="148"/>
                      </a:lnTo>
                      <a:lnTo>
                        <a:pt x="164" y="148"/>
                      </a:lnTo>
                      <a:lnTo>
                        <a:pt x="170" y="150"/>
                      </a:lnTo>
                      <a:lnTo>
                        <a:pt x="172" y="150"/>
                      </a:lnTo>
                      <a:lnTo>
                        <a:pt x="174" y="150"/>
                      </a:lnTo>
                      <a:lnTo>
                        <a:pt x="176" y="150"/>
                      </a:lnTo>
                      <a:lnTo>
                        <a:pt x="176" y="142"/>
                      </a:lnTo>
                      <a:lnTo>
                        <a:pt x="176" y="136"/>
                      </a:lnTo>
                      <a:lnTo>
                        <a:pt x="176" y="130"/>
                      </a:lnTo>
                      <a:lnTo>
                        <a:pt x="176" y="126"/>
                      </a:lnTo>
                      <a:lnTo>
                        <a:pt x="176" y="120"/>
                      </a:lnTo>
                      <a:lnTo>
                        <a:pt x="174" y="116"/>
                      </a:lnTo>
                      <a:lnTo>
                        <a:pt x="174" y="112"/>
                      </a:lnTo>
                      <a:lnTo>
                        <a:pt x="174" y="106"/>
                      </a:lnTo>
                      <a:lnTo>
                        <a:pt x="174" y="104"/>
                      </a:lnTo>
                      <a:lnTo>
                        <a:pt x="174" y="100"/>
                      </a:lnTo>
                      <a:lnTo>
                        <a:pt x="174" y="98"/>
                      </a:lnTo>
                      <a:lnTo>
                        <a:pt x="174" y="94"/>
                      </a:lnTo>
                      <a:lnTo>
                        <a:pt x="174" y="92"/>
                      </a:lnTo>
                      <a:lnTo>
                        <a:pt x="174" y="90"/>
                      </a:lnTo>
                      <a:lnTo>
                        <a:pt x="174" y="88"/>
                      </a:lnTo>
                      <a:lnTo>
                        <a:pt x="174" y="86"/>
                      </a:lnTo>
                      <a:lnTo>
                        <a:pt x="174" y="82"/>
                      </a:lnTo>
                      <a:lnTo>
                        <a:pt x="174" y="80"/>
                      </a:lnTo>
                      <a:lnTo>
                        <a:pt x="174" y="78"/>
                      </a:lnTo>
                      <a:lnTo>
                        <a:pt x="174" y="76"/>
                      </a:lnTo>
                      <a:lnTo>
                        <a:pt x="162" y="70"/>
                      </a:lnTo>
                      <a:lnTo>
                        <a:pt x="150" y="62"/>
                      </a:lnTo>
                      <a:lnTo>
                        <a:pt x="140" y="56"/>
                      </a:lnTo>
                      <a:lnTo>
                        <a:pt x="130" y="52"/>
                      </a:lnTo>
                      <a:lnTo>
                        <a:pt x="120" y="46"/>
                      </a:lnTo>
                      <a:lnTo>
                        <a:pt x="112" y="40"/>
                      </a:lnTo>
                      <a:lnTo>
                        <a:pt x="104" y="36"/>
                      </a:lnTo>
                      <a:lnTo>
                        <a:pt x="98" y="32"/>
                      </a:lnTo>
                      <a:lnTo>
                        <a:pt x="90" y="28"/>
                      </a:lnTo>
                      <a:lnTo>
                        <a:pt x="84" y="24"/>
                      </a:lnTo>
                      <a:lnTo>
                        <a:pt x="78" y="22"/>
                      </a:lnTo>
                      <a:lnTo>
                        <a:pt x="74" y="18"/>
                      </a:lnTo>
                      <a:lnTo>
                        <a:pt x="70" y="16"/>
                      </a:lnTo>
                      <a:lnTo>
                        <a:pt x="66" y="12"/>
                      </a:lnTo>
                      <a:lnTo>
                        <a:pt x="62" y="10"/>
                      </a:lnTo>
                      <a:lnTo>
                        <a:pt x="58" y="10"/>
                      </a:lnTo>
                      <a:lnTo>
                        <a:pt x="54" y="8"/>
                      </a:lnTo>
                      <a:lnTo>
                        <a:pt x="52" y="6"/>
                      </a:lnTo>
                      <a:lnTo>
                        <a:pt x="50" y="6"/>
                      </a:lnTo>
                      <a:lnTo>
                        <a:pt x="48" y="4"/>
                      </a:lnTo>
                      <a:lnTo>
                        <a:pt x="48" y="2"/>
                      </a:lnTo>
                      <a:lnTo>
                        <a:pt x="46" y="2"/>
                      </a:lnTo>
                      <a:lnTo>
                        <a:pt x="44" y="2"/>
                      </a:lnTo>
                      <a:lnTo>
                        <a:pt x="44" y="0"/>
                      </a:lnTo>
                      <a:lnTo>
                        <a:pt x="42" y="0"/>
                      </a:lnTo>
                      <a:lnTo>
                        <a:pt x="40" y="0"/>
                      </a:lnTo>
                      <a:lnTo>
                        <a:pt x="38" y="2"/>
                      </a:lnTo>
                      <a:lnTo>
                        <a:pt x="36" y="4"/>
                      </a:lnTo>
                      <a:lnTo>
                        <a:pt x="34" y="4"/>
                      </a:lnTo>
                      <a:lnTo>
                        <a:pt x="30" y="6"/>
                      </a:lnTo>
                      <a:lnTo>
                        <a:pt x="24" y="10"/>
                      </a:lnTo>
                      <a:lnTo>
                        <a:pt x="24" y="12"/>
                      </a:lnTo>
                      <a:lnTo>
                        <a:pt x="26" y="14"/>
                      </a:lnTo>
                      <a:lnTo>
                        <a:pt x="26" y="16"/>
                      </a:lnTo>
                      <a:lnTo>
                        <a:pt x="26" y="18"/>
                      </a:lnTo>
                      <a:lnTo>
                        <a:pt x="26" y="20"/>
                      </a:lnTo>
                      <a:lnTo>
                        <a:pt x="28" y="22"/>
                      </a:lnTo>
                      <a:lnTo>
                        <a:pt x="28" y="24"/>
                      </a:lnTo>
                      <a:lnTo>
                        <a:pt x="28" y="26"/>
                      </a:lnTo>
                      <a:lnTo>
                        <a:pt x="28" y="28"/>
                      </a:lnTo>
                      <a:lnTo>
                        <a:pt x="28" y="30"/>
                      </a:lnTo>
                      <a:lnTo>
                        <a:pt x="26" y="32"/>
                      </a:lnTo>
                      <a:lnTo>
                        <a:pt x="26" y="34"/>
                      </a:lnTo>
                      <a:lnTo>
                        <a:pt x="26" y="36"/>
                      </a:lnTo>
                      <a:lnTo>
                        <a:pt x="28" y="40"/>
                      </a:lnTo>
                      <a:lnTo>
                        <a:pt x="30" y="42"/>
                      </a:lnTo>
                      <a:lnTo>
                        <a:pt x="30" y="44"/>
                      </a:lnTo>
                      <a:lnTo>
                        <a:pt x="32" y="44"/>
                      </a:lnTo>
                      <a:lnTo>
                        <a:pt x="32" y="46"/>
                      </a:lnTo>
                      <a:lnTo>
                        <a:pt x="34" y="48"/>
                      </a:lnTo>
                      <a:lnTo>
                        <a:pt x="34" y="50"/>
                      </a:lnTo>
                      <a:lnTo>
                        <a:pt x="34" y="52"/>
                      </a:lnTo>
                      <a:lnTo>
                        <a:pt x="36" y="54"/>
                      </a:lnTo>
                      <a:lnTo>
                        <a:pt x="38" y="56"/>
                      </a:lnTo>
                      <a:lnTo>
                        <a:pt x="40" y="58"/>
                      </a:lnTo>
                      <a:lnTo>
                        <a:pt x="42" y="60"/>
                      </a:lnTo>
                      <a:lnTo>
                        <a:pt x="40" y="62"/>
                      </a:lnTo>
                      <a:lnTo>
                        <a:pt x="38" y="64"/>
                      </a:lnTo>
                      <a:lnTo>
                        <a:pt x="38" y="66"/>
                      </a:lnTo>
                      <a:lnTo>
                        <a:pt x="38" y="68"/>
                      </a:lnTo>
                      <a:lnTo>
                        <a:pt x="36" y="68"/>
                      </a:lnTo>
                      <a:lnTo>
                        <a:pt x="36" y="74"/>
                      </a:lnTo>
                      <a:lnTo>
                        <a:pt x="36" y="80"/>
                      </a:lnTo>
                      <a:lnTo>
                        <a:pt x="36" y="84"/>
                      </a:lnTo>
                      <a:lnTo>
                        <a:pt x="36" y="88"/>
                      </a:lnTo>
                      <a:lnTo>
                        <a:pt x="36" y="92"/>
                      </a:lnTo>
                      <a:lnTo>
                        <a:pt x="34" y="96"/>
                      </a:lnTo>
                      <a:lnTo>
                        <a:pt x="34" y="100"/>
                      </a:lnTo>
                      <a:lnTo>
                        <a:pt x="34" y="102"/>
                      </a:lnTo>
                      <a:lnTo>
                        <a:pt x="34" y="104"/>
                      </a:lnTo>
                      <a:lnTo>
                        <a:pt x="34" y="108"/>
                      </a:lnTo>
                      <a:lnTo>
                        <a:pt x="34" y="112"/>
                      </a:lnTo>
                      <a:lnTo>
                        <a:pt x="34" y="116"/>
                      </a:lnTo>
                      <a:lnTo>
                        <a:pt x="34" y="120"/>
                      </a:lnTo>
                      <a:lnTo>
                        <a:pt x="34" y="122"/>
                      </a:lnTo>
                      <a:lnTo>
                        <a:pt x="34" y="124"/>
                      </a:lnTo>
                      <a:lnTo>
                        <a:pt x="34" y="126"/>
                      </a:lnTo>
                      <a:lnTo>
                        <a:pt x="32" y="126"/>
                      </a:lnTo>
                      <a:lnTo>
                        <a:pt x="32" y="128"/>
                      </a:lnTo>
                      <a:lnTo>
                        <a:pt x="30" y="130"/>
                      </a:lnTo>
                      <a:lnTo>
                        <a:pt x="28" y="130"/>
                      </a:lnTo>
                      <a:lnTo>
                        <a:pt x="26" y="132"/>
                      </a:lnTo>
                      <a:lnTo>
                        <a:pt x="24" y="136"/>
                      </a:lnTo>
                      <a:lnTo>
                        <a:pt x="20" y="140"/>
                      </a:lnTo>
                      <a:lnTo>
                        <a:pt x="16" y="146"/>
                      </a:lnTo>
                      <a:lnTo>
                        <a:pt x="14" y="150"/>
                      </a:lnTo>
                      <a:lnTo>
                        <a:pt x="12" y="150"/>
                      </a:lnTo>
                      <a:lnTo>
                        <a:pt x="12" y="152"/>
                      </a:lnTo>
                      <a:lnTo>
                        <a:pt x="10" y="154"/>
                      </a:lnTo>
                      <a:lnTo>
                        <a:pt x="8" y="156"/>
                      </a:lnTo>
                      <a:lnTo>
                        <a:pt x="6" y="160"/>
                      </a:lnTo>
                      <a:lnTo>
                        <a:pt x="6" y="164"/>
                      </a:lnTo>
                      <a:lnTo>
                        <a:pt x="4" y="166"/>
                      </a:lnTo>
                      <a:lnTo>
                        <a:pt x="4" y="168"/>
                      </a:lnTo>
                      <a:lnTo>
                        <a:pt x="4" y="170"/>
                      </a:lnTo>
                      <a:lnTo>
                        <a:pt x="2" y="172"/>
                      </a:lnTo>
                      <a:lnTo>
                        <a:pt x="0" y="172"/>
                      </a:lnTo>
                      <a:lnTo>
                        <a:pt x="0" y="176"/>
                      </a:lnTo>
                      <a:lnTo>
                        <a:pt x="0" y="178"/>
                      </a:lnTo>
                      <a:lnTo>
                        <a:pt x="0" y="180"/>
                      </a:lnTo>
                      <a:lnTo>
                        <a:pt x="0" y="182"/>
                      </a:lnTo>
                      <a:lnTo>
                        <a:pt x="0" y="184"/>
                      </a:lnTo>
                      <a:lnTo>
                        <a:pt x="0" y="186"/>
                      </a:lnTo>
                      <a:lnTo>
                        <a:pt x="0" y="188"/>
                      </a:lnTo>
                      <a:lnTo>
                        <a:pt x="2" y="188"/>
                      </a:lnTo>
                      <a:lnTo>
                        <a:pt x="4" y="190"/>
                      </a:lnTo>
                      <a:lnTo>
                        <a:pt x="4" y="192"/>
                      </a:lnTo>
                      <a:lnTo>
                        <a:pt x="6" y="194"/>
                      </a:lnTo>
                      <a:lnTo>
                        <a:pt x="8" y="196"/>
                      </a:lnTo>
                      <a:lnTo>
                        <a:pt x="8" y="198"/>
                      </a:lnTo>
                      <a:lnTo>
                        <a:pt x="10" y="198"/>
                      </a:lnTo>
                      <a:lnTo>
                        <a:pt x="10" y="200"/>
                      </a:lnTo>
                      <a:lnTo>
                        <a:pt x="12" y="200"/>
                      </a:lnTo>
                      <a:lnTo>
                        <a:pt x="14" y="200"/>
                      </a:lnTo>
                      <a:lnTo>
                        <a:pt x="16" y="200"/>
                      </a:lnTo>
                      <a:lnTo>
                        <a:pt x="16" y="202"/>
                      </a:lnTo>
                      <a:lnTo>
                        <a:pt x="16" y="204"/>
                      </a:lnTo>
                      <a:lnTo>
                        <a:pt x="18" y="206"/>
                      </a:lnTo>
                      <a:lnTo>
                        <a:pt x="22" y="206"/>
                      </a:lnTo>
                      <a:lnTo>
                        <a:pt x="22" y="208"/>
                      </a:lnTo>
                      <a:lnTo>
                        <a:pt x="24" y="208"/>
                      </a:lnTo>
                      <a:lnTo>
                        <a:pt x="24" y="212"/>
                      </a:lnTo>
                      <a:lnTo>
                        <a:pt x="24" y="214"/>
                      </a:lnTo>
                      <a:lnTo>
                        <a:pt x="24" y="216"/>
                      </a:lnTo>
                      <a:lnTo>
                        <a:pt x="22" y="216"/>
                      </a:lnTo>
                      <a:lnTo>
                        <a:pt x="22" y="218"/>
                      </a:lnTo>
                      <a:lnTo>
                        <a:pt x="24" y="218"/>
                      </a:lnTo>
                      <a:lnTo>
                        <a:pt x="24" y="220"/>
                      </a:lnTo>
                      <a:lnTo>
                        <a:pt x="26" y="222"/>
                      </a:lnTo>
                      <a:lnTo>
                        <a:pt x="28" y="224"/>
                      </a:lnTo>
                      <a:lnTo>
                        <a:pt x="26" y="226"/>
                      </a:lnTo>
                      <a:lnTo>
                        <a:pt x="26" y="228"/>
                      </a:lnTo>
                      <a:lnTo>
                        <a:pt x="26" y="230"/>
                      </a:lnTo>
                      <a:lnTo>
                        <a:pt x="24" y="232"/>
                      </a:lnTo>
                      <a:lnTo>
                        <a:pt x="24" y="234"/>
                      </a:lnTo>
                      <a:lnTo>
                        <a:pt x="26" y="238"/>
                      </a:lnTo>
                      <a:lnTo>
                        <a:pt x="26" y="242"/>
                      </a:lnTo>
                      <a:lnTo>
                        <a:pt x="26" y="244"/>
                      </a:lnTo>
                      <a:lnTo>
                        <a:pt x="28" y="246"/>
                      </a:lnTo>
                      <a:lnTo>
                        <a:pt x="28" y="248"/>
                      </a:lnTo>
                      <a:lnTo>
                        <a:pt x="30" y="250"/>
                      </a:lnTo>
                      <a:lnTo>
                        <a:pt x="32" y="254"/>
                      </a:lnTo>
                      <a:lnTo>
                        <a:pt x="34" y="256"/>
                      </a:lnTo>
                      <a:lnTo>
                        <a:pt x="36" y="256"/>
                      </a:lnTo>
                      <a:lnTo>
                        <a:pt x="36" y="258"/>
                      </a:lnTo>
                      <a:lnTo>
                        <a:pt x="34" y="258"/>
                      </a:lnTo>
                      <a:lnTo>
                        <a:pt x="32" y="258"/>
                      </a:lnTo>
                      <a:lnTo>
                        <a:pt x="28" y="258"/>
                      </a:lnTo>
                      <a:lnTo>
                        <a:pt x="26" y="258"/>
                      </a:lnTo>
                      <a:lnTo>
                        <a:pt x="24" y="258"/>
                      </a:lnTo>
                      <a:lnTo>
                        <a:pt x="22" y="258"/>
                      </a:lnTo>
                      <a:lnTo>
                        <a:pt x="20" y="258"/>
                      </a:lnTo>
                      <a:lnTo>
                        <a:pt x="16" y="258"/>
                      </a:lnTo>
                      <a:lnTo>
                        <a:pt x="14" y="258"/>
                      </a:lnTo>
                      <a:lnTo>
                        <a:pt x="12" y="260"/>
                      </a:lnTo>
                      <a:lnTo>
                        <a:pt x="10" y="260"/>
                      </a:lnTo>
                      <a:lnTo>
                        <a:pt x="10" y="262"/>
                      </a:lnTo>
                      <a:lnTo>
                        <a:pt x="10" y="264"/>
                      </a:lnTo>
                      <a:lnTo>
                        <a:pt x="10" y="266"/>
                      </a:lnTo>
                      <a:lnTo>
                        <a:pt x="10" y="268"/>
                      </a:lnTo>
                      <a:lnTo>
                        <a:pt x="12" y="270"/>
                      </a:lnTo>
                      <a:lnTo>
                        <a:pt x="14" y="272"/>
                      </a:lnTo>
                      <a:lnTo>
                        <a:pt x="16" y="274"/>
                      </a:lnTo>
                      <a:lnTo>
                        <a:pt x="16" y="276"/>
                      </a:lnTo>
                      <a:lnTo>
                        <a:pt x="18" y="276"/>
                      </a:lnTo>
                      <a:lnTo>
                        <a:pt x="20" y="278"/>
                      </a:lnTo>
                      <a:lnTo>
                        <a:pt x="24" y="280"/>
                      </a:lnTo>
                      <a:lnTo>
                        <a:pt x="26" y="284"/>
                      </a:lnTo>
                      <a:lnTo>
                        <a:pt x="28" y="284"/>
                      </a:lnTo>
                      <a:lnTo>
                        <a:pt x="30" y="286"/>
                      </a:lnTo>
                      <a:lnTo>
                        <a:pt x="30" y="288"/>
                      </a:lnTo>
                      <a:lnTo>
                        <a:pt x="32" y="290"/>
                      </a:lnTo>
                      <a:lnTo>
                        <a:pt x="32" y="294"/>
                      </a:lnTo>
                      <a:lnTo>
                        <a:pt x="34" y="296"/>
                      </a:lnTo>
                      <a:lnTo>
                        <a:pt x="34" y="300"/>
                      </a:lnTo>
                      <a:lnTo>
                        <a:pt x="34" y="304"/>
                      </a:lnTo>
                      <a:lnTo>
                        <a:pt x="34" y="306"/>
                      </a:lnTo>
                      <a:lnTo>
                        <a:pt x="36" y="306"/>
                      </a:lnTo>
                      <a:lnTo>
                        <a:pt x="38" y="306"/>
                      </a:lnTo>
                      <a:lnTo>
                        <a:pt x="38" y="308"/>
                      </a:lnTo>
                      <a:lnTo>
                        <a:pt x="40" y="308"/>
                      </a:lnTo>
                      <a:lnTo>
                        <a:pt x="42" y="306"/>
                      </a:lnTo>
                      <a:lnTo>
                        <a:pt x="44" y="306"/>
                      </a:lnTo>
                      <a:lnTo>
                        <a:pt x="46" y="304"/>
                      </a:lnTo>
                      <a:lnTo>
                        <a:pt x="48" y="302"/>
                      </a:lnTo>
                      <a:lnTo>
                        <a:pt x="50" y="300"/>
                      </a:lnTo>
                      <a:lnTo>
                        <a:pt x="52" y="300"/>
                      </a:lnTo>
                      <a:lnTo>
                        <a:pt x="52" y="298"/>
                      </a:lnTo>
                      <a:lnTo>
                        <a:pt x="54" y="298"/>
                      </a:lnTo>
                      <a:lnTo>
                        <a:pt x="52" y="300"/>
                      </a:lnTo>
                      <a:lnTo>
                        <a:pt x="52" y="302"/>
                      </a:lnTo>
                      <a:lnTo>
                        <a:pt x="54" y="304"/>
                      </a:lnTo>
                      <a:lnTo>
                        <a:pt x="54" y="306"/>
                      </a:lnTo>
                      <a:lnTo>
                        <a:pt x="56" y="306"/>
                      </a:lnTo>
                      <a:lnTo>
                        <a:pt x="58" y="306"/>
                      </a:lnTo>
                      <a:lnTo>
                        <a:pt x="60" y="304"/>
                      </a:lnTo>
                      <a:lnTo>
                        <a:pt x="62" y="304"/>
                      </a:lnTo>
                      <a:lnTo>
                        <a:pt x="62" y="302"/>
                      </a:lnTo>
                      <a:lnTo>
                        <a:pt x="64" y="300"/>
                      </a:lnTo>
                      <a:lnTo>
                        <a:pt x="64" y="298"/>
                      </a:lnTo>
                      <a:lnTo>
                        <a:pt x="66" y="298"/>
                      </a:lnTo>
                      <a:lnTo>
                        <a:pt x="66" y="296"/>
                      </a:lnTo>
                      <a:lnTo>
                        <a:pt x="70" y="296"/>
                      </a:lnTo>
                      <a:lnTo>
                        <a:pt x="72" y="296"/>
                      </a:lnTo>
                      <a:lnTo>
                        <a:pt x="74" y="296"/>
                      </a:lnTo>
                      <a:lnTo>
                        <a:pt x="78" y="296"/>
                      </a:lnTo>
                      <a:lnTo>
                        <a:pt x="80" y="296"/>
                      </a:lnTo>
                      <a:lnTo>
                        <a:pt x="84" y="296"/>
                      </a:lnTo>
                      <a:lnTo>
                        <a:pt x="86" y="296"/>
                      </a:lnTo>
                      <a:lnTo>
                        <a:pt x="88" y="296"/>
                      </a:lnTo>
                      <a:lnTo>
                        <a:pt x="88" y="294"/>
                      </a:lnTo>
                      <a:lnTo>
                        <a:pt x="90" y="294"/>
                      </a:lnTo>
                      <a:lnTo>
                        <a:pt x="90" y="292"/>
                      </a:lnTo>
                      <a:lnTo>
                        <a:pt x="92" y="290"/>
                      </a:lnTo>
                      <a:lnTo>
                        <a:pt x="94" y="288"/>
                      </a:lnTo>
                      <a:lnTo>
                        <a:pt x="94" y="286"/>
                      </a:lnTo>
                      <a:lnTo>
                        <a:pt x="96" y="286"/>
                      </a:lnTo>
                      <a:lnTo>
                        <a:pt x="94" y="284"/>
                      </a:lnTo>
                      <a:lnTo>
                        <a:pt x="92" y="282"/>
                      </a:lnTo>
                      <a:lnTo>
                        <a:pt x="90" y="282"/>
                      </a:lnTo>
                      <a:lnTo>
                        <a:pt x="90" y="280"/>
                      </a:lnTo>
                      <a:lnTo>
                        <a:pt x="92" y="280"/>
                      </a:lnTo>
                      <a:lnTo>
                        <a:pt x="92" y="278"/>
                      </a:lnTo>
                      <a:lnTo>
                        <a:pt x="94" y="278"/>
                      </a:lnTo>
                      <a:lnTo>
                        <a:pt x="96" y="278"/>
                      </a:lnTo>
                      <a:lnTo>
                        <a:pt x="98" y="278"/>
                      </a:lnTo>
                      <a:lnTo>
                        <a:pt x="102" y="276"/>
                      </a:lnTo>
                      <a:lnTo>
                        <a:pt x="106" y="276"/>
                      </a:lnTo>
                      <a:lnTo>
                        <a:pt x="110" y="276"/>
                      </a:lnTo>
                      <a:lnTo>
                        <a:pt x="116" y="274"/>
                      </a:lnTo>
                      <a:lnTo>
                        <a:pt x="120" y="272"/>
                      </a:lnTo>
                      <a:lnTo>
                        <a:pt x="120" y="270"/>
                      </a:lnTo>
                      <a:lnTo>
                        <a:pt x="122" y="270"/>
                      </a:lnTo>
                      <a:lnTo>
                        <a:pt x="124" y="270"/>
                      </a:lnTo>
                      <a:lnTo>
                        <a:pt x="126" y="268"/>
                      </a:lnTo>
                      <a:lnTo>
                        <a:pt x="128" y="266"/>
                      </a:lnTo>
                      <a:lnTo>
                        <a:pt x="128" y="264"/>
                      </a:lnTo>
                      <a:lnTo>
                        <a:pt x="128" y="262"/>
                      </a:lnTo>
                      <a:lnTo>
                        <a:pt x="130" y="260"/>
                      </a:lnTo>
                      <a:lnTo>
                        <a:pt x="128" y="260"/>
                      </a:lnTo>
                      <a:lnTo>
                        <a:pt x="130" y="258"/>
                      </a:lnTo>
                      <a:lnTo>
                        <a:pt x="132" y="258"/>
                      </a:lnTo>
                      <a:lnTo>
                        <a:pt x="134" y="258"/>
                      </a:lnTo>
                      <a:lnTo>
                        <a:pt x="136" y="256"/>
                      </a:lnTo>
                      <a:lnTo>
                        <a:pt x="136" y="254"/>
                      </a:lnTo>
                      <a:lnTo>
                        <a:pt x="138" y="254"/>
                      </a:lnTo>
                      <a:lnTo>
                        <a:pt x="138" y="252"/>
                      </a:lnTo>
                      <a:lnTo>
                        <a:pt x="138" y="250"/>
                      </a:lnTo>
                      <a:lnTo>
                        <a:pt x="138" y="248"/>
                      </a:lnTo>
                      <a:lnTo>
                        <a:pt x="140" y="248"/>
                      </a:lnTo>
                      <a:lnTo>
                        <a:pt x="140" y="246"/>
                      </a:lnTo>
                      <a:lnTo>
                        <a:pt x="142" y="246"/>
                      </a:lnTo>
                      <a:lnTo>
                        <a:pt x="144" y="244"/>
                      </a:lnTo>
                      <a:lnTo>
                        <a:pt x="146" y="242"/>
                      </a:lnTo>
                      <a:lnTo>
                        <a:pt x="148" y="242"/>
                      </a:lnTo>
                      <a:lnTo>
                        <a:pt x="150" y="240"/>
                      </a:lnTo>
                      <a:lnTo>
                        <a:pt x="152" y="240"/>
                      </a:lnTo>
                      <a:lnTo>
                        <a:pt x="154" y="240"/>
                      </a:lnTo>
                      <a:lnTo>
                        <a:pt x="156" y="240"/>
                      </a:lnTo>
                      <a:lnTo>
                        <a:pt x="158" y="240"/>
                      </a:lnTo>
                      <a:lnTo>
                        <a:pt x="158" y="238"/>
                      </a:lnTo>
                      <a:lnTo>
                        <a:pt x="158" y="236"/>
                      </a:lnTo>
                      <a:lnTo>
                        <a:pt x="160" y="236"/>
                      </a:lnTo>
                      <a:lnTo>
                        <a:pt x="162" y="236"/>
                      </a:lnTo>
                      <a:lnTo>
                        <a:pt x="160" y="234"/>
                      </a:lnTo>
                      <a:lnTo>
                        <a:pt x="158" y="232"/>
                      </a:lnTo>
                      <a:lnTo>
                        <a:pt x="156" y="230"/>
                      </a:lnTo>
                      <a:lnTo>
                        <a:pt x="154" y="230"/>
                      </a:lnTo>
                      <a:lnTo>
                        <a:pt x="154" y="228"/>
                      </a:lnTo>
                      <a:lnTo>
                        <a:pt x="152" y="228"/>
                      </a:lnTo>
                      <a:lnTo>
                        <a:pt x="152" y="226"/>
                      </a:lnTo>
                      <a:lnTo>
                        <a:pt x="152" y="224"/>
                      </a:lnTo>
                      <a:lnTo>
                        <a:pt x="150" y="224"/>
                      </a:lnTo>
                      <a:lnTo>
                        <a:pt x="152" y="222"/>
                      </a:lnTo>
                      <a:lnTo>
                        <a:pt x="154" y="222"/>
                      </a:lnTo>
                      <a:lnTo>
                        <a:pt x="154" y="220"/>
                      </a:lnTo>
                      <a:lnTo>
                        <a:pt x="152" y="220"/>
                      </a:lnTo>
                      <a:lnTo>
                        <a:pt x="152" y="218"/>
                      </a:lnTo>
                      <a:lnTo>
                        <a:pt x="152" y="216"/>
                      </a:lnTo>
                      <a:lnTo>
                        <a:pt x="152" y="214"/>
                      </a:lnTo>
                      <a:lnTo>
                        <a:pt x="152" y="212"/>
                      </a:lnTo>
                      <a:lnTo>
                        <a:pt x="150" y="210"/>
                      </a:lnTo>
                      <a:lnTo>
                        <a:pt x="150" y="208"/>
                      </a:lnTo>
                      <a:lnTo>
                        <a:pt x="148" y="206"/>
                      </a:lnTo>
                      <a:lnTo>
                        <a:pt x="146" y="208"/>
                      </a:lnTo>
                      <a:lnTo>
                        <a:pt x="144" y="208"/>
                      </a:lnTo>
                      <a:lnTo>
                        <a:pt x="142" y="208"/>
                      </a:lnTo>
                      <a:lnTo>
                        <a:pt x="142" y="206"/>
                      </a:lnTo>
                      <a:lnTo>
                        <a:pt x="140" y="204"/>
                      </a:lnTo>
                      <a:lnTo>
                        <a:pt x="142" y="202"/>
                      </a:lnTo>
                      <a:lnTo>
                        <a:pt x="142" y="200"/>
                      </a:lnTo>
                      <a:lnTo>
                        <a:pt x="144" y="200"/>
                      </a:lnTo>
                      <a:lnTo>
                        <a:pt x="146" y="198"/>
                      </a:lnTo>
                      <a:lnTo>
                        <a:pt x="146" y="196"/>
                      </a:lnTo>
                      <a:lnTo>
                        <a:pt x="148" y="196"/>
                      </a:lnTo>
                      <a:lnTo>
                        <a:pt x="148" y="194"/>
                      </a:lnTo>
                      <a:lnTo>
                        <a:pt x="148" y="192"/>
                      </a:lnTo>
                      <a:lnTo>
                        <a:pt x="146" y="190"/>
                      </a:lnTo>
                      <a:lnTo>
                        <a:pt x="144" y="188"/>
                      </a:lnTo>
                      <a:lnTo>
                        <a:pt x="144" y="186"/>
                      </a:lnTo>
                      <a:lnTo>
                        <a:pt x="144" y="184"/>
                      </a:lnTo>
                      <a:lnTo>
                        <a:pt x="146" y="182"/>
                      </a:lnTo>
                      <a:lnTo>
                        <a:pt x="148" y="182"/>
                      </a:lnTo>
                      <a:lnTo>
                        <a:pt x="148" y="180"/>
                      </a:lnTo>
                      <a:lnTo>
                        <a:pt x="150" y="180"/>
                      </a:lnTo>
                      <a:lnTo>
                        <a:pt x="152" y="178"/>
                      </a:lnTo>
                      <a:lnTo>
                        <a:pt x="152" y="176"/>
                      </a:lnTo>
                      <a:lnTo>
                        <a:pt x="150" y="176"/>
                      </a:lnTo>
                      <a:lnTo>
                        <a:pt x="150" y="174"/>
                      </a:lnTo>
                      <a:lnTo>
                        <a:pt x="150" y="172"/>
                      </a:lnTo>
                      <a:lnTo>
                        <a:pt x="150" y="170"/>
                      </a:lnTo>
                      <a:lnTo>
                        <a:pt x="150" y="168"/>
                      </a:lnTo>
                      <a:lnTo>
                        <a:pt x="152" y="168"/>
                      </a:lnTo>
                      <a:lnTo>
                        <a:pt x="152" y="166"/>
                      </a:lnTo>
                      <a:lnTo>
                        <a:pt x="154" y="164"/>
                      </a:lnTo>
                      <a:lnTo>
                        <a:pt x="154" y="162"/>
                      </a:lnTo>
                      <a:lnTo>
                        <a:pt x="156" y="160"/>
                      </a:lnTo>
                      <a:lnTo>
                        <a:pt x="158" y="160"/>
                      </a:lnTo>
                      <a:lnTo>
                        <a:pt x="160" y="158"/>
                      </a:lnTo>
                      <a:lnTo>
                        <a:pt x="160" y="156"/>
                      </a:lnTo>
                      <a:lnTo>
                        <a:pt x="158" y="154"/>
                      </a:lnTo>
                      <a:lnTo>
                        <a:pt x="158" y="152"/>
                      </a:lnTo>
                      <a:lnTo>
                        <a:pt x="158" y="150"/>
                      </a:lnTo>
                      <a:lnTo>
                        <a:pt x="160" y="15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67" name="Freeform 59"/>
                <p:cNvSpPr>
                  <a:spLocks noChangeAspect="1"/>
                </p:cNvSpPr>
                <p:nvPr/>
              </p:nvSpPr>
              <p:spPr bwMode="gray">
                <a:xfrm>
                  <a:off x="2533" y="1695"/>
                  <a:ext cx="352" cy="348"/>
                </a:xfrm>
                <a:custGeom>
                  <a:avLst/>
                  <a:gdLst>
                    <a:gd name="T0" fmla="*/ 74 w 352"/>
                    <a:gd name="T1" fmla="*/ 132 h 348"/>
                    <a:gd name="T2" fmla="*/ 56 w 352"/>
                    <a:gd name="T3" fmla="*/ 140 h 348"/>
                    <a:gd name="T4" fmla="*/ 50 w 352"/>
                    <a:gd name="T5" fmla="*/ 144 h 348"/>
                    <a:gd name="T6" fmla="*/ 36 w 352"/>
                    <a:gd name="T7" fmla="*/ 148 h 348"/>
                    <a:gd name="T8" fmla="*/ 28 w 352"/>
                    <a:gd name="T9" fmla="*/ 150 h 348"/>
                    <a:gd name="T10" fmla="*/ 14 w 352"/>
                    <a:gd name="T11" fmla="*/ 166 h 348"/>
                    <a:gd name="T12" fmla="*/ 14 w 352"/>
                    <a:gd name="T13" fmla="*/ 182 h 348"/>
                    <a:gd name="T14" fmla="*/ 0 w 352"/>
                    <a:gd name="T15" fmla="*/ 182 h 348"/>
                    <a:gd name="T16" fmla="*/ 14 w 352"/>
                    <a:gd name="T17" fmla="*/ 190 h 348"/>
                    <a:gd name="T18" fmla="*/ 52 w 352"/>
                    <a:gd name="T19" fmla="*/ 218 h 348"/>
                    <a:gd name="T20" fmla="*/ 84 w 352"/>
                    <a:gd name="T21" fmla="*/ 242 h 348"/>
                    <a:gd name="T22" fmla="*/ 156 w 352"/>
                    <a:gd name="T23" fmla="*/ 296 h 348"/>
                    <a:gd name="T24" fmla="*/ 172 w 352"/>
                    <a:gd name="T25" fmla="*/ 312 h 348"/>
                    <a:gd name="T26" fmla="*/ 180 w 352"/>
                    <a:gd name="T27" fmla="*/ 316 h 348"/>
                    <a:gd name="T28" fmla="*/ 190 w 352"/>
                    <a:gd name="T29" fmla="*/ 324 h 348"/>
                    <a:gd name="T30" fmla="*/ 202 w 352"/>
                    <a:gd name="T31" fmla="*/ 330 h 348"/>
                    <a:gd name="T32" fmla="*/ 206 w 352"/>
                    <a:gd name="T33" fmla="*/ 344 h 348"/>
                    <a:gd name="T34" fmla="*/ 218 w 352"/>
                    <a:gd name="T35" fmla="*/ 348 h 348"/>
                    <a:gd name="T36" fmla="*/ 248 w 352"/>
                    <a:gd name="T37" fmla="*/ 342 h 348"/>
                    <a:gd name="T38" fmla="*/ 278 w 352"/>
                    <a:gd name="T39" fmla="*/ 318 h 348"/>
                    <a:gd name="T40" fmla="*/ 330 w 352"/>
                    <a:gd name="T41" fmla="*/ 278 h 348"/>
                    <a:gd name="T42" fmla="*/ 352 w 352"/>
                    <a:gd name="T43" fmla="*/ 262 h 348"/>
                    <a:gd name="T44" fmla="*/ 336 w 352"/>
                    <a:gd name="T45" fmla="*/ 244 h 348"/>
                    <a:gd name="T46" fmla="*/ 320 w 352"/>
                    <a:gd name="T47" fmla="*/ 238 h 348"/>
                    <a:gd name="T48" fmla="*/ 308 w 352"/>
                    <a:gd name="T49" fmla="*/ 212 h 348"/>
                    <a:gd name="T50" fmla="*/ 316 w 352"/>
                    <a:gd name="T51" fmla="*/ 198 h 348"/>
                    <a:gd name="T52" fmla="*/ 318 w 352"/>
                    <a:gd name="T53" fmla="*/ 180 h 348"/>
                    <a:gd name="T54" fmla="*/ 318 w 352"/>
                    <a:gd name="T55" fmla="*/ 172 h 348"/>
                    <a:gd name="T56" fmla="*/ 310 w 352"/>
                    <a:gd name="T57" fmla="*/ 140 h 348"/>
                    <a:gd name="T58" fmla="*/ 308 w 352"/>
                    <a:gd name="T59" fmla="*/ 120 h 348"/>
                    <a:gd name="T60" fmla="*/ 296 w 352"/>
                    <a:gd name="T61" fmla="*/ 92 h 348"/>
                    <a:gd name="T62" fmla="*/ 290 w 352"/>
                    <a:gd name="T63" fmla="*/ 80 h 348"/>
                    <a:gd name="T64" fmla="*/ 282 w 352"/>
                    <a:gd name="T65" fmla="*/ 70 h 348"/>
                    <a:gd name="T66" fmla="*/ 282 w 352"/>
                    <a:gd name="T67" fmla="*/ 58 h 348"/>
                    <a:gd name="T68" fmla="*/ 292 w 352"/>
                    <a:gd name="T69" fmla="*/ 48 h 348"/>
                    <a:gd name="T70" fmla="*/ 292 w 352"/>
                    <a:gd name="T71" fmla="*/ 20 h 348"/>
                    <a:gd name="T72" fmla="*/ 294 w 352"/>
                    <a:gd name="T73" fmla="*/ 10 h 348"/>
                    <a:gd name="T74" fmla="*/ 294 w 352"/>
                    <a:gd name="T75" fmla="*/ 4 h 348"/>
                    <a:gd name="T76" fmla="*/ 280 w 352"/>
                    <a:gd name="T77" fmla="*/ 2 h 348"/>
                    <a:gd name="T78" fmla="*/ 276 w 352"/>
                    <a:gd name="T79" fmla="*/ 6 h 348"/>
                    <a:gd name="T80" fmla="*/ 260 w 352"/>
                    <a:gd name="T81" fmla="*/ 0 h 348"/>
                    <a:gd name="T82" fmla="*/ 254 w 352"/>
                    <a:gd name="T83" fmla="*/ 6 h 348"/>
                    <a:gd name="T84" fmla="*/ 242 w 352"/>
                    <a:gd name="T85" fmla="*/ 10 h 348"/>
                    <a:gd name="T86" fmla="*/ 210 w 352"/>
                    <a:gd name="T87" fmla="*/ 10 h 348"/>
                    <a:gd name="T88" fmla="*/ 192 w 352"/>
                    <a:gd name="T89" fmla="*/ 12 h 348"/>
                    <a:gd name="T90" fmla="*/ 180 w 352"/>
                    <a:gd name="T91" fmla="*/ 12 h 348"/>
                    <a:gd name="T92" fmla="*/ 160 w 352"/>
                    <a:gd name="T93" fmla="*/ 26 h 348"/>
                    <a:gd name="T94" fmla="*/ 142 w 352"/>
                    <a:gd name="T95" fmla="*/ 30 h 348"/>
                    <a:gd name="T96" fmla="*/ 126 w 352"/>
                    <a:gd name="T97" fmla="*/ 42 h 348"/>
                    <a:gd name="T98" fmla="*/ 132 w 352"/>
                    <a:gd name="T99" fmla="*/ 52 h 348"/>
                    <a:gd name="T100" fmla="*/ 132 w 352"/>
                    <a:gd name="T101" fmla="*/ 68 h 348"/>
                    <a:gd name="T102" fmla="*/ 132 w 352"/>
                    <a:gd name="T103" fmla="*/ 78 h 348"/>
                    <a:gd name="T104" fmla="*/ 138 w 352"/>
                    <a:gd name="T105" fmla="*/ 86 h 348"/>
                    <a:gd name="T106" fmla="*/ 138 w 352"/>
                    <a:gd name="T107" fmla="*/ 96 h 348"/>
                    <a:gd name="T108" fmla="*/ 122 w 352"/>
                    <a:gd name="T109" fmla="*/ 98 h 348"/>
                    <a:gd name="T110" fmla="*/ 112 w 352"/>
                    <a:gd name="T111" fmla="*/ 98 h 348"/>
                    <a:gd name="T112" fmla="*/ 98 w 352"/>
                    <a:gd name="T113" fmla="*/ 104 h 348"/>
                    <a:gd name="T114" fmla="*/ 98 w 352"/>
                    <a:gd name="T115" fmla="*/ 118 h 348"/>
                    <a:gd name="T116" fmla="*/ 92 w 352"/>
                    <a:gd name="T117" fmla="*/ 124 h 34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52" h="348">
                      <a:moveTo>
                        <a:pt x="88" y="128"/>
                      </a:moveTo>
                      <a:lnTo>
                        <a:pt x="86" y="128"/>
                      </a:lnTo>
                      <a:lnTo>
                        <a:pt x="84" y="128"/>
                      </a:lnTo>
                      <a:lnTo>
                        <a:pt x="82" y="128"/>
                      </a:lnTo>
                      <a:lnTo>
                        <a:pt x="80" y="128"/>
                      </a:lnTo>
                      <a:lnTo>
                        <a:pt x="78" y="128"/>
                      </a:lnTo>
                      <a:lnTo>
                        <a:pt x="76" y="128"/>
                      </a:lnTo>
                      <a:lnTo>
                        <a:pt x="76" y="130"/>
                      </a:lnTo>
                      <a:lnTo>
                        <a:pt x="74" y="132"/>
                      </a:lnTo>
                      <a:lnTo>
                        <a:pt x="74" y="134"/>
                      </a:lnTo>
                      <a:lnTo>
                        <a:pt x="72" y="136"/>
                      </a:lnTo>
                      <a:lnTo>
                        <a:pt x="70" y="138"/>
                      </a:lnTo>
                      <a:lnTo>
                        <a:pt x="70" y="140"/>
                      </a:lnTo>
                      <a:lnTo>
                        <a:pt x="68" y="140"/>
                      </a:lnTo>
                      <a:lnTo>
                        <a:pt x="66" y="140"/>
                      </a:lnTo>
                      <a:lnTo>
                        <a:pt x="62" y="140"/>
                      </a:lnTo>
                      <a:lnTo>
                        <a:pt x="60" y="140"/>
                      </a:lnTo>
                      <a:lnTo>
                        <a:pt x="58" y="140"/>
                      </a:lnTo>
                      <a:lnTo>
                        <a:pt x="56" y="140"/>
                      </a:lnTo>
                      <a:lnTo>
                        <a:pt x="56" y="142"/>
                      </a:lnTo>
                      <a:lnTo>
                        <a:pt x="54" y="142"/>
                      </a:lnTo>
                      <a:lnTo>
                        <a:pt x="52" y="142"/>
                      </a:lnTo>
                      <a:lnTo>
                        <a:pt x="50" y="142"/>
                      </a:lnTo>
                      <a:lnTo>
                        <a:pt x="50" y="144"/>
                      </a:lnTo>
                      <a:lnTo>
                        <a:pt x="48" y="146"/>
                      </a:lnTo>
                      <a:lnTo>
                        <a:pt x="48" y="148"/>
                      </a:lnTo>
                      <a:lnTo>
                        <a:pt x="46" y="148"/>
                      </a:lnTo>
                      <a:lnTo>
                        <a:pt x="44" y="148"/>
                      </a:lnTo>
                      <a:lnTo>
                        <a:pt x="42" y="146"/>
                      </a:lnTo>
                      <a:lnTo>
                        <a:pt x="40" y="144"/>
                      </a:lnTo>
                      <a:lnTo>
                        <a:pt x="38" y="146"/>
                      </a:lnTo>
                      <a:lnTo>
                        <a:pt x="36" y="148"/>
                      </a:lnTo>
                      <a:lnTo>
                        <a:pt x="34" y="150"/>
                      </a:lnTo>
                      <a:lnTo>
                        <a:pt x="32" y="150"/>
                      </a:lnTo>
                      <a:lnTo>
                        <a:pt x="30" y="150"/>
                      </a:lnTo>
                      <a:lnTo>
                        <a:pt x="28" y="150"/>
                      </a:lnTo>
                      <a:lnTo>
                        <a:pt x="28" y="152"/>
                      </a:lnTo>
                      <a:lnTo>
                        <a:pt x="26" y="154"/>
                      </a:lnTo>
                      <a:lnTo>
                        <a:pt x="24" y="156"/>
                      </a:lnTo>
                      <a:lnTo>
                        <a:pt x="22" y="158"/>
                      </a:lnTo>
                      <a:lnTo>
                        <a:pt x="20" y="160"/>
                      </a:lnTo>
                      <a:lnTo>
                        <a:pt x="18" y="160"/>
                      </a:lnTo>
                      <a:lnTo>
                        <a:pt x="18" y="162"/>
                      </a:lnTo>
                      <a:lnTo>
                        <a:pt x="16" y="162"/>
                      </a:lnTo>
                      <a:lnTo>
                        <a:pt x="16" y="164"/>
                      </a:lnTo>
                      <a:lnTo>
                        <a:pt x="14" y="166"/>
                      </a:lnTo>
                      <a:lnTo>
                        <a:pt x="14" y="168"/>
                      </a:lnTo>
                      <a:lnTo>
                        <a:pt x="14" y="170"/>
                      </a:lnTo>
                      <a:lnTo>
                        <a:pt x="14" y="172"/>
                      </a:lnTo>
                      <a:lnTo>
                        <a:pt x="14" y="174"/>
                      </a:lnTo>
                      <a:lnTo>
                        <a:pt x="14" y="176"/>
                      </a:lnTo>
                      <a:lnTo>
                        <a:pt x="14" y="178"/>
                      </a:lnTo>
                      <a:lnTo>
                        <a:pt x="14" y="180"/>
                      </a:lnTo>
                      <a:lnTo>
                        <a:pt x="14" y="182"/>
                      </a:lnTo>
                      <a:lnTo>
                        <a:pt x="12" y="182"/>
                      </a:lnTo>
                      <a:lnTo>
                        <a:pt x="10" y="182"/>
                      </a:lnTo>
                      <a:lnTo>
                        <a:pt x="8" y="182"/>
                      </a:lnTo>
                      <a:lnTo>
                        <a:pt x="6" y="182"/>
                      </a:lnTo>
                      <a:lnTo>
                        <a:pt x="4" y="182"/>
                      </a:lnTo>
                      <a:lnTo>
                        <a:pt x="2" y="182"/>
                      </a:lnTo>
                      <a:lnTo>
                        <a:pt x="0" y="182"/>
                      </a:lnTo>
                      <a:lnTo>
                        <a:pt x="2" y="182"/>
                      </a:lnTo>
                      <a:lnTo>
                        <a:pt x="6" y="182"/>
                      </a:lnTo>
                      <a:lnTo>
                        <a:pt x="8" y="184"/>
                      </a:lnTo>
                      <a:lnTo>
                        <a:pt x="12" y="184"/>
                      </a:lnTo>
                      <a:lnTo>
                        <a:pt x="14" y="184"/>
                      </a:lnTo>
                      <a:lnTo>
                        <a:pt x="14" y="186"/>
                      </a:lnTo>
                      <a:lnTo>
                        <a:pt x="14" y="188"/>
                      </a:lnTo>
                      <a:lnTo>
                        <a:pt x="14" y="190"/>
                      </a:lnTo>
                      <a:lnTo>
                        <a:pt x="14" y="192"/>
                      </a:lnTo>
                      <a:lnTo>
                        <a:pt x="20" y="196"/>
                      </a:lnTo>
                      <a:lnTo>
                        <a:pt x="24" y="200"/>
                      </a:lnTo>
                      <a:lnTo>
                        <a:pt x="30" y="202"/>
                      </a:lnTo>
                      <a:lnTo>
                        <a:pt x="34" y="206"/>
                      </a:lnTo>
                      <a:lnTo>
                        <a:pt x="38" y="208"/>
                      </a:lnTo>
                      <a:lnTo>
                        <a:pt x="42" y="212"/>
                      </a:lnTo>
                      <a:lnTo>
                        <a:pt x="46" y="214"/>
                      </a:lnTo>
                      <a:lnTo>
                        <a:pt x="48" y="216"/>
                      </a:lnTo>
                      <a:lnTo>
                        <a:pt x="52" y="218"/>
                      </a:lnTo>
                      <a:lnTo>
                        <a:pt x="56" y="220"/>
                      </a:lnTo>
                      <a:lnTo>
                        <a:pt x="58" y="222"/>
                      </a:lnTo>
                      <a:lnTo>
                        <a:pt x="60" y="224"/>
                      </a:lnTo>
                      <a:lnTo>
                        <a:pt x="64" y="226"/>
                      </a:lnTo>
                      <a:lnTo>
                        <a:pt x="66" y="228"/>
                      </a:lnTo>
                      <a:lnTo>
                        <a:pt x="70" y="230"/>
                      </a:lnTo>
                      <a:lnTo>
                        <a:pt x="72" y="232"/>
                      </a:lnTo>
                      <a:lnTo>
                        <a:pt x="72" y="234"/>
                      </a:lnTo>
                      <a:lnTo>
                        <a:pt x="74" y="234"/>
                      </a:lnTo>
                      <a:lnTo>
                        <a:pt x="84" y="242"/>
                      </a:lnTo>
                      <a:lnTo>
                        <a:pt x="92" y="248"/>
                      </a:lnTo>
                      <a:lnTo>
                        <a:pt x="100" y="254"/>
                      </a:lnTo>
                      <a:lnTo>
                        <a:pt x="108" y="260"/>
                      </a:lnTo>
                      <a:lnTo>
                        <a:pt x="114" y="264"/>
                      </a:lnTo>
                      <a:lnTo>
                        <a:pt x="120" y="270"/>
                      </a:lnTo>
                      <a:lnTo>
                        <a:pt x="126" y="274"/>
                      </a:lnTo>
                      <a:lnTo>
                        <a:pt x="132" y="278"/>
                      </a:lnTo>
                      <a:lnTo>
                        <a:pt x="138" y="282"/>
                      </a:lnTo>
                      <a:lnTo>
                        <a:pt x="140" y="284"/>
                      </a:lnTo>
                      <a:lnTo>
                        <a:pt x="146" y="288"/>
                      </a:lnTo>
                      <a:lnTo>
                        <a:pt x="148" y="292"/>
                      </a:lnTo>
                      <a:lnTo>
                        <a:pt x="152" y="294"/>
                      </a:lnTo>
                      <a:lnTo>
                        <a:pt x="156" y="296"/>
                      </a:lnTo>
                      <a:lnTo>
                        <a:pt x="158" y="298"/>
                      </a:lnTo>
                      <a:lnTo>
                        <a:pt x="162" y="300"/>
                      </a:lnTo>
                      <a:lnTo>
                        <a:pt x="162" y="302"/>
                      </a:lnTo>
                      <a:lnTo>
                        <a:pt x="164" y="302"/>
                      </a:lnTo>
                      <a:lnTo>
                        <a:pt x="166" y="304"/>
                      </a:lnTo>
                      <a:lnTo>
                        <a:pt x="168" y="306"/>
                      </a:lnTo>
                      <a:lnTo>
                        <a:pt x="170" y="306"/>
                      </a:lnTo>
                      <a:lnTo>
                        <a:pt x="172" y="308"/>
                      </a:lnTo>
                      <a:lnTo>
                        <a:pt x="172" y="310"/>
                      </a:lnTo>
                      <a:lnTo>
                        <a:pt x="172" y="312"/>
                      </a:lnTo>
                      <a:lnTo>
                        <a:pt x="172" y="314"/>
                      </a:lnTo>
                      <a:lnTo>
                        <a:pt x="172" y="316"/>
                      </a:lnTo>
                      <a:lnTo>
                        <a:pt x="174" y="316"/>
                      </a:lnTo>
                      <a:lnTo>
                        <a:pt x="176" y="316"/>
                      </a:lnTo>
                      <a:lnTo>
                        <a:pt x="178" y="316"/>
                      </a:lnTo>
                      <a:lnTo>
                        <a:pt x="180" y="316"/>
                      </a:lnTo>
                      <a:lnTo>
                        <a:pt x="180" y="318"/>
                      </a:lnTo>
                      <a:lnTo>
                        <a:pt x="180" y="320"/>
                      </a:lnTo>
                      <a:lnTo>
                        <a:pt x="182" y="322"/>
                      </a:lnTo>
                      <a:lnTo>
                        <a:pt x="184" y="322"/>
                      </a:lnTo>
                      <a:lnTo>
                        <a:pt x="186" y="324"/>
                      </a:lnTo>
                      <a:lnTo>
                        <a:pt x="188" y="324"/>
                      </a:lnTo>
                      <a:lnTo>
                        <a:pt x="190" y="324"/>
                      </a:lnTo>
                      <a:lnTo>
                        <a:pt x="192" y="326"/>
                      </a:lnTo>
                      <a:lnTo>
                        <a:pt x="192" y="328"/>
                      </a:lnTo>
                      <a:lnTo>
                        <a:pt x="192" y="330"/>
                      </a:lnTo>
                      <a:lnTo>
                        <a:pt x="194" y="330"/>
                      </a:lnTo>
                      <a:lnTo>
                        <a:pt x="196" y="330"/>
                      </a:lnTo>
                      <a:lnTo>
                        <a:pt x="198" y="330"/>
                      </a:lnTo>
                      <a:lnTo>
                        <a:pt x="200" y="328"/>
                      </a:lnTo>
                      <a:lnTo>
                        <a:pt x="202" y="330"/>
                      </a:lnTo>
                      <a:lnTo>
                        <a:pt x="204" y="330"/>
                      </a:lnTo>
                      <a:lnTo>
                        <a:pt x="206" y="330"/>
                      </a:lnTo>
                      <a:lnTo>
                        <a:pt x="206" y="332"/>
                      </a:lnTo>
                      <a:lnTo>
                        <a:pt x="208" y="334"/>
                      </a:lnTo>
                      <a:lnTo>
                        <a:pt x="208" y="336"/>
                      </a:lnTo>
                      <a:lnTo>
                        <a:pt x="208" y="338"/>
                      </a:lnTo>
                      <a:lnTo>
                        <a:pt x="208" y="340"/>
                      </a:lnTo>
                      <a:lnTo>
                        <a:pt x="210" y="340"/>
                      </a:lnTo>
                      <a:lnTo>
                        <a:pt x="208" y="342"/>
                      </a:lnTo>
                      <a:lnTo>
                        <a:pt x="206" y="342"/>
                      </a:lnTo>
                      <a:lnTo>
                        <a:pt x="206" y="344"/>
                      </a:lnTo>
                      <a:lnTo>
                        <a:pt x="204" y="344"/>
                      </a:lnTo>
                      <a:lnTo>
                        <a:pt x="204" y="346"/>
                      </a:lnTo>
                      <a:lnTo>
                        <a:pt x="204" y="348"/>
                      </a:lnTo>
                      <a:lnTo>
                        <a:pt x="206" y="348"/>
                      </a:lnTo>
                      <a:lnTo>
                        <a:pt x="208" y="348"/>
                      </a:lnTo>
                      <a:lnTo>
                        <a:pt x="210" y="348"/>
                      </a:lnTo>
                      <a:lnTo>
                        <a:pt x="212" y="348"/>
                      </a:lnTo>
                      <a:lnTo>
                        <a:pt x="214" y="348"/>
                      </a:lnTo>
                      <a:lnTo>
                        <a:pt x="216" y="348"/>
                      </a:lnTo>
                      <a:lnTo>
                        <a:pt x="218" y="348"/>
                      </a:lnTo>
                      <a:lnTo>
                        <a:pt x="220" y="348"/>
                      </a:lnTo>
                      <a:lnTo>
                        <a:pt x="220" y="346"/>
                      </a:lnTo>
                      <a:lnTo>
                        <a:pt x="222" y="346"/>
                      </a:lnTo>
                      <a:lnTo>
                        <a:pt x="224" y="346"/>
                      </a:lnTo>
                      <a:lnTo>
                        <a:pt x="226" y="346"/>
                      </a:lnTo>
                      <a:lnTo>
                        <a:pt x="232" y="344"/>
                      </a:lnTo>
                      <a:lnTo>
                        <a:pt x="236" y="344"/>
                      </a:lnTo>
                      <a:lnTo>
                        <a:pt x="242" y="344"/>
                      </a:lnTo>
                      <a:lnTo>
                        <a:pt x="244" y="342"/>
                      </a:lnTo>
                      <a:lnTo>
                        <a:pt x="246" y="342"/>
                      </a:lnTo>
                      <a:lnTo>
                        <a:pt x="248" y="342"/>
                      </a:lnTo>
                      <a:lnTo>
                        <a:pt x="250" y="342"/>
                      </a:lnTo>
                      <a:lnTo>
                        <a:pt x="250" y="340"/>
                      </a:lnTo>
                      <a:lnTo>
                        <a:pt x="252" y="340"/>
                      </a:lnTo>
                      <a:lnTo>
                        <a:pt x="254" y="338"/>
                      </a:lnTo>
                      <a:lnTo>
                        <a:pt x="256" y="336"/>
                      </a:lnTo>
                      <a:lnTo>
                        <a:pt x="258" y="334"/>
                      </a:lnTo>
                      <a:lnTo>
                        <a:pt x="262" y="330"/>
                      </a:lnTo>
                      <a:lnTo>
                        <a:pt x="266" y="326"/>
                      </a:lnTo>
                      <a:lnTo>
                        <a:pt x="270" y="322"/>
                      </a:lnTo>
                      <a:lnTo>
                        <a:pt x="274" y="320"/>
                      </a:lnTo>
                      <a:lnTo>
                        <a:pt x="276" y="318"/>
                      </a:lnTo>
                      <a:lnTo>
                        <a:pt x="278" y="318"/>
                      </a:lnTo>
                      <a:lnTo>
                        <a:pt x="278" y="316"/>
                      </a:lnTo>
                      <a:lnTo>
                        <a:pt x="280" y="316"/>
                      </a:lnTo>
                      <a:lnTo>
                        <a:pt x="282" y="314"/>
                      </a:lnTo>
                      <a:lnTo>
                        <a:pt x="282" y="312"/>
                      </a:lnTo>
                      <a:lnTo>
                        <a:pt x="284" y="312"/>
                      </a:lnTo>
                      <a:lnTo>
                        <a:pt x="286" y="310"/>
                      </a:lnTo>
                      <a:lnTo>
                        <a:pt x="292" y="306"/>
                      </a:lnTo>
                      <a:lnTo>
                        <a:pt x="298" y="302"/>
                      </a:lnTo>
                      <a:lnTo>
                        <a:pt x="304" y="296"/>
                      </a:lnTo>
                      <a:lnTo>
                        <a:pt x="310" y="292"/>
                      </a:lnTo>
                      <a:lnTo>
                        <a:pt x="318" y="288"/>
                      </a:lnTo>
                      <a:lnTo>
                        <a:pt x="324" y="282"/>
                      </a:lnTo>
                      <a:lnTo>
                        <a:pt x="330" y="278"/>
                      </a:lnTo>
                      <a:lnTo>
                        <a:pt x="336" y="274"/>
                      </a:lnTo>
                      <a:lnTo>
                        <a:pt x="342" y="270"/>
                      </a:lnTo>
                      <a:lnTo>
                        <a:pt x="344" y="270"/>
                      </a:lnTo>
                      <a:lnTo>
                        <a:pt x="346" y="268"/>
                      </a:lnTo>
                      <a:lnTo>
                        <a:pt x="348" y="266"/>
                      </a:lnTo>
                      <a:lnTo>
                        <a:pt x="350" y="266"/>
                      </a:lnTo>
                      <a:lnTo>
                        <a:pt x="350" y="264"/>
                      </a:lnTo>
                      <a:lnTo>
                        <a:pt x="352" y="264"/>
                      </a:lnTo>
                      <a:lnTo>
                        <a:pt x="352" y="262"/>
                      </a:lnTo>
                      <a:lnTo>
                        <a:pt x="352" y="260"/>
                      </a:lnTo>
                      <a:lnTo>
                        <a:pt x="350" y="258"/>
                      </a:lnTo>
                      <a:lnTo>
                        <a:pt x="350" y="256"/>
                      </a:lnTo>
                      <a:lnTo>
                        <a:pt x="348" y="252"/>
                      </a:lnTo>
                      <a:lnTo>
                        <a:pt x="346" y="250"/>
                      </a:lnTo>
                      <a:lnTo>
                        <a:pt x="346" y="248"/>
                      </a:lnTo>
                      <a:lnTo>
                        <a:pt x="344" y="248"/>
                      </a:lnTo>
                      <a:lnTo>
                        <a:pt x="344" y="246"/>
                      </a:lnTo>
                      <a:lnTo>
                        <a:pt x="342" y="246"/>
                      </a:lnTo>
                      <a:lnTo>
                        <a:pt x="340" y="246"/>
                      </a:lnTo>
                      <a:lnTo>
                        <a:pt x="338" y="244"/>
                      </a:lnTo>
                      <a:lnTo>
                        <a:pt x="336" y="244"/>
                      </a:lnTo>
                      <a:lnTo>
                        <a:pt x="334" y="242"/>
                      </a:lnTo>
                      <a:lnTo>
                        <a:pt x="332" y="242"/>
                      </a:lnTo>
                      <a:lnTo>
                        <a:pt x="330" y="242"/>
                      </a:lnTo>
                      <a:lnTo>
                        <a:pt x="330" y="244"/>
                      </a:lnTo>
                      <a:lnTo>
                        <a:pt x="328" y="244"/>
                      </a:lnTo>
                      <a:lnTo>
                        <a:pt x="326" y="246"/>
                      </a:lnTo>
                      <a:lnTo>
                        <a:pt x="326" y="244"/>
                      </a:lnTo>
                      <a:lnTo>
                        <a:pt x="324" y="244"/>
                      </a:lnTo>
                      <a:lnTo>
                        <a:pt x="322" y="242"/>
                      </a:lnTo>
                      <a:lnTo>
                        <a:pt x="320" y="240"/>
                      </a:lnTo>
                      <a:lnTo>
                        <a:pt x="320" y="238"/>
                      </a:lnTo>
                      <a:lnTo>
                        <a:pt x="320" y="236"/>
                      </a:lnTo>
                      <a:lnTo>
                        <a:pt x="320" y="232"/>
                      </a:lnTo>
                      <a:lnTo>
                        <a:pt x="320" y="230"/>
                      </a:lnTo>
                      <a:lnTo>
                        <a:pt x="320" y="228"/>
                      </a:lnTo>
                      <a:lnTo>
                        <a:pt x="318" y="226"/>
                      </a:lnTo>
                      <a:lnTo>
                        <a:pt x="316" y="222"/>
                      </a:lnTo>
                      <a:lnTo>
                        <a:pt x="314" y="220"/>
                      </a:lnTo>
                      <a:lnTo>
                        <a:pt x="312" y="216"/>
                      </a:lnTo>
                      <a:lnTo>
                        <a:pt x="310" y="214"/>
                      </a:lnTo>
                      <a:lnTo>
                        <a:pt x="308" y="212"/>
                      </a:lnTo>
                      <a:lnTo>
                        <a:pt x="308" y="210"/>
                      </a:lnTo>
                      <a:lnTo>
                        <a:pt x="310" y="210"/>
                      </a:lnTo>
                      <a:lnTo>
                        <a:pt x="312" y="208"/>
                      </a:lnTo>
                      <a:lnTo>
                        <a:pt x="314" y="208"/>
                      </a:lnTo>
                      <a:lnTo>
                        <a:pt x="316" y="206"/>
                      </a:lnTo>
                      <a:lnTo>
                        <a:pt x="318" y="204"/>
                      </a:lnTo>
                      <a:lnTo>
                        <a:pt x="318" y="202"/>
                      </a:lnTo>
                      <a:lnTo>
                        <a:pt x="318" y="200"/>
                      </a:lnTo>
                      <a:lnTo>
                        <a:pt x="318" y="198"/>
                      </a:lnTo>
                      <a:lnTo>
                        <a:pt x="316" y="198"/>
                      </a:lnTo>
                      <a:lnTo>
                        <a:pt x="316" y="196"/>
                      </a:lnTo>
                      <a:lnTo>
                        <a:pt x="316" y="194"/>
                      </a:lnTo>
                      <a:lnTo>
                        <a:pt x="316" y="192"/>
                      </a:lnTo>
                      <a:lnTo>
                        <a:pt x="316" y="190"/>
                      </a:lnTo>
                      <a:lnTo>
                        <a:pt x="316" y="188"/>
                      </a:lnTo>
                      <a:lnTo>
                        <a:pt x="316" y="186"/>
                      </a:lnTo>
                      <a:lnTo>
                        <a:pt x="314" y="184"/>
                      </a:lnTo>
                      <a:lnTo>
                        <a:pt x="316" y="182"/>
                      </a:lnTo>
                      <a:lnTo>
                        <a:pt x="318" y="180"/>
                      </a:lnTo>
                      <a:lnTo>
                        <a:pt x="318" y="178"/>
                      </a:lnTo>
                      <a:lnTo>
                        <a:pt x="316" y="178"/>
                      </a:lnTo>
                      <a:lnTo>
                        <a:pt x="316" y="176"/>
                      </a:lnTo>
                      <a:lnTo>
                        <a:pt x="316" y="174"/>
                      </a:lnTo>
                      <a:lnTo>
                        <a:pt x="318" y="172"/>
                      </a:lnTo>
                      <a:lnTo>
                        <a:pt x="318" y="168"/>
                      </a:lnTo>
                      <a:lnTo>
                        <a:pt x="318" y="166"/>
                      </a:lnTo>
                      <a:lnTo>
                        <a:pt x="318" y="164"/>
                      </a:lnTo>
                      <a:lnTo>
                        <a:pt x="318" y="162"/>
                      </a:lnTo>
                      <a:lnTo>
                        <a:pt x="320" y="160"/>
                      </a:lnTo>
                      <a:lnTo>
                        <a:pt x="318" y="160"/>
                      </a:lnTo>
                      <a:lnTo>
                        <a:pt x="318" y="158"/>
                      </a:lnTo>
                      <a:lnTo>
                        <a:pt x="318" y="156"/>
                      </a:lnTo>
                      <a:lnTo>
                        <a:pt x="316" y="152"/>
                      </a:lnTo>
                      <a:lnTo>
                        <a:pt x="314" y="148"/>
                      </a:lnTo>
                      <a:lnTo>
                        <a:pt x="312" y="144"/>
                      </a:lnTo>
                      <a:lnTo>
                        <a:pt x="310" y="140"/>
                      </a:lnTo>
                      <a:lnTo>
                        <a:pt x="308" y="138"/>
                      </a:lnTo>
                      <a:lnTo>
                        <a:pt x="308" y="136"/>
                      </a:lnTo>
                      <a:lnTo>
                        <a:pt x="310" y="134"/>
                      </a:lnTo>
                      <a:lnTo>
                        <a:pt x="312" y="134"/>
                      </a:lnTo>
                      <a:lnTo>
                        <a:pt x="310" y="132"/>
                      </a:lnTo>
                      <a:lnTo>
                        <a:pt x="310" y="130"/>
                      </a:lnTo>
                      <a:lnTo>
                        <a:pt x="308" y="126"/>
                      </a:lnTo>
                      <a:lnTo>
                        <a:pt x="308" y="120"/>
                      </a:lnTo>
                      <a:lnTo>
                        <a:pt x="306" y="114"/>
                      </a:lnTo>
                      <a:lnTo>
                        <a:pt x="306" y="110"/>
                      </a:lnTo>
                      <a:lnTo>
                        <a:pt x="306" y="106"/>
                      </a:lnTo>
                      <a:lnTo>
                        <a:pt x="304" y="104"/>
                      </a:lnTo>
                      <a:lnTo>
                        <a:pt x="304" y="102"/>
                      </a:lnTo>
                      <a:lnTo>
                        <a:pt x="304" y="100"/>
                      </a:lnTo>
                      <a:lnTo>
                        <a:pt x="304" y="98"/>
                      </a:lnTo>
                      <a:lnTo>
                        <a:pt x="302" y="96"/>
                      </a:lnTo>
                      <a:lnTo>
                        <a:pt x="300" y="94"/>
                      </a:lnTo>
                      <a:lnTo>
                        <a:pt x="298" y="94"/>
                      </a:lnTo>
                      <a:lnTo>
                        <a:pt x="296" y="92"/>
                      </a:lnTo>
                      <a:lnTo>
                        <a:pt x="294" y="92"/>
                      </a:lnTo>
                      <a:lnTo>
                        <a:pt x="294" y="90"/>
                      </a:lnTo>
                      <a:lnTo>
                        <a:pt x="292" y="90"/>
                      </a:lnTo>
                      <a:lnTo>
                        <a:pt x="292" y="88"/>
                      </a:lnTo>
                      <a:lnTo>
                        <a:pt x="292" y="86"/>
                      </a:lnTo>
                      <a:lnTo>
                        <a:pt x="292" y="84"/>
                      </a:lnTo>
                      <a:lnTo>
                        <a:pt x="292" y="82"/>
                      </a:lnTo>
                      <a:lnTo>
                        <a:pt x="292" y="80"/>
                      </a:lnTo>
                      <a:lnTo>
                        <a:pt x="290" y="80"/>
                      </a:lnTo>
                      <a:lnTo>
                        <a:pt x="288" y="78"/>
                      </a:lnTo>
                      <a:lnTo>
                        <a:pt x="286" y="78"/>
                      </a:lnTo>
                      <a:lnTo>
                        <a:pt x="284" y="78"/>
                      </a:lnTo>
                      <a:lnTo>
                        <a:pt x="282" y="76"/>
                      </a:lnTo>
                      <a:lnTo>
                        <a:pt x="282" y="74"/>
                      </a:lnTo>
                      <a:lnTo>
                        <a:pt x="282" y="72"/>
                      </a:lnTo>
                      <a:lnTo>
                        <a:pt x="282" y="70"/>
                      </a:lnTo>
                      <a:lnTo>
                        <a:pt x="280" y="70"/>
                      </a:lnTo>
                      <a:lnTo>
                        <a:pt x="280" y="68"/>
                      </a:lnTo>
                      <a:lnTo>
                        <a:pt x="280" y="66"/>
                      </a:lnTo>
                      <a:lnTo>
                        <a:pt x="280" y="64"/>
                      </a:lnTo>
                      <a:lnTo>
                        <a:pt x="280" y="62"/>
                      </a:lnTo>
                      <a:lnTo>
                        <a:pt x="280" y="60"/>
                      </a:lnTo>
                      <a:lnTo>
                        <a:pt x="282" y="60"/>
                      </a:lnTo>
                      <a:lnTo>
                        <a:pt x="282" y="58"/>
                      </a:lnTo>
                      <a:lnTo>
                        <a:pt x="282" y="56"/>
                      </a:lnTo>
                      <a:lnTo>
                        <a:pt x="284" y="56"/>
                      </a:lnTo>
                      <a:lnTo>
                        <a:pt x="284" y="54"/>
                      </a:lnTo>
                      <a:lnTo>
                        <a:pt x="286" y="54"/>
                      </a:lnTo>
                      <a:lnTo>
                        <a:pt x="288" y="52"/>
                      </a:lnTo>
                      <a:lnTo>
                        <a:pt x="290" y="50"/>
                      </a:lnTo>
                      <a:lnTo>
                        <a:pt x="292" y="48"/>
                      </a:lnTo>
                      <a:lnTo>
                        <a:pt x="292" y="46"/>
                      </a:lnTo>
                      <a:lnTo>
                        <a:pt x="292" y="42"/>
                      </a:lnTo>
                      <a:lnTo>
                        <a:pt x="294" y="40"/>
                      </a:lnTo>
                      <a:lnTo>
                        <a:pt x="294" y="38"/>
                      </a:lnTo>
                      <a:lnTo>
                        <a:pt x="294" y="36"/>
                      </a:lnTo>
                      <a:lnTo>
                        <a:pt x="294" y="32"/>
                      </a:lnTo>
                      <a:lnTo>
                        <a:pt x="292" y="30"/>
                      </a:lnTo>
                      <a:lnTo>
                        <a:pt x="292" y="28"/>
                      </a:lnTo>
                      <a:lnTo>
                        <a:pt x="292" y="26"/>
                      </a:lnTo>
                      <a:lnTo>
                        <a:pt x="292" y="24"/>
                      </a:lnTo>
                      <a:lnTo>
                        <a:pt x="292" y="22"/>
                      </a:lnTo>
                      <a:lnTo>
                        <a:pt x="292" y="20"/>
                      </a:lnTo>
                      <a:lnTo>
                        <a:pt x="292" y="18"/>
                      </a:lnTo>
                      <a:lnTo>
                        <a:pt x="294" y="16"/>
                      </a:lnTo>
                      <a:lnTo>
                        <a:pt x="294" y="14"/>
                      </a:lnTo>
                      <a:lnTo>
                        <a:pt x="292" y="14"/>
                      </a:lnTo>
                      <a:lnTo>
                        <a:pt x="290" y="12"/>
                      </a:lnTo>
                      <a:lnTo>
                        <a:pt x="288" y="12"/>
                      </a:lnTo>
                      <a:lnTo>
                        <a:pt x="292" y="12"/>
                      </a:lnTo>
                      <a:lnTo>
                        <a:pt x="294" y="10"/>
                      </a:lnTo>
                      <a:lnTo>
                        <a:pt x="296" y="10"/>
                      </a:lnTo>
                      <a:lnTo>
                        <a:pt x="298" y="10"/>
                      </a:lnTo>
                      <a:lnTo>
                        <a:pt x="298" y="8"/>
                      </a:lnTo>
                      <a:lnTo>
                        <a:pt x="300" y="8"/>
                      </a:lnTo>
                      <a:lnTo>
                        <a:pt x="300" y="6"/>
                      </a:lnTo>
                      <a:lnTo>
                        <a:pt x="300" y="4"/>
                      </a:lnTo>
                      <a:lnTo>
                        <a:pt x="296" y="4"/>
                      </a:lnTo>
                      <a:lnTo>
                        <a:pt x="294" y="4"/>
                      </a:lnTo>
                      <a:lnTo>
                        <a:pt x="292" y="4"/>
                      </a:lnTo>
                      <a:lnTo>
                        <a:pt x="290" y="6"/>
                      </a:lnTo>
                      <a:lnTo>
                        <a:pt x="288" y="6"/>
                      </a:lnTo>
                      <a:lnTo>
                        <a:pt x="286" y="4"/>
                      </a:lnTo>
                      <a:lnTo>
                        <a:pt x="282" y="4"/>
                      </a:lnTo>
                      <a:lnTo>
                        <a:pt x="282" y="2"/>
                      </a:lnTo>
                      <a:lnTo>
                        <a:pt x="280" y="2"/>
                      </a:lnTo>
                      <a:lnTo>
                        <a:pt x="278" y="2"/>
                      </a:lnTo>
                      <a:lnTo>
                        <a:pt x="276" y="2"/>
                      </a:lnTo>
                      <a:lnTo>
                        <a:pt x="276" y="4"/>
                      </a:lnTo>
                      <a:lnTo>
                        <a:pt x="276" y="6"/>
                      </a:lnTo>
                      <a:lnTo>
                        <a:pt x="272" y="6"/>
                      </a:lnTo>
                      <a:lnTo>
                        <a:pt x="270" y="6"/>
                      </a:lnTo>
                      <a:lnTo>
                        <a:pt x="268" y="6"/>
                      </a:lnTo>
                      <a:lnTo>
                        <a:pt x="266" y="6"/>
                      </a:lnTo>
                      <a:lnTo>
                        <a:pt x="264" y="4"/>
                      </a:lnTo>
                      <a:lnTo>
                        <a:pt x="262" y="2"/>
                      </a:lnTo>
                      <a:lnTo>
                        <a:pt x="260" y="0"/>
                      </a:lnTo>
                      <a:lnTo>
                        <a:pt x="260" y="2"/>
                      </a:lnTo>
                      <a:lnTo>
                        <a:pt x="260" y="4"/>
                      </a:lnTo>
                      <a:lnTo>
                        <a:pt x="260" y="6"/>
                      </a:lnTo>
                      <a:lnTo>
                        <a:pt x="258" y="8"/>
                      </a:lnTo>
                      <a:lnTo>
                        <a:pt x="256" y="6"/>
                      </a:lnTo>
                      <a:lnTo>
                        <a:pt x="254" y="6"/>
                      </a:lnTo>
                      <a:lnTo>
                        <a:pt x="252" y="6"/>
                      </a:lnTo>
                      <a:lnTo>
                        <a:pt x="250" y="8"/>
                      </a:lnTo>
                      <a:lnTo>
                        <a:pt x="248" y="10"/>
                      </a:lnTo>
                      <a:lnTo>
                        <a:pt x="246" y="10"/>
                      </a:lnTo>
                      <a:lnTo>
                        <a:pt x="246" y="12"/>
                      </a:lnTo>
                      <a:lnTo>
                        <a:pt x="244" y="10"/>
                      </a:lnTo>
                      <a:lnTo>
                        <a:pt x="242" y="10"/>
                      </a:lnTo>
                      <a:lnTo>
                        <a:pt x="240" y="10"/>
                      </a:lnTo>
                      <a:lnTo>
                        <a:pt x="236" y="8"/>
                      </a:lnTo>
                      <a:lnTo>
                        <a:pt x="234" y="8"/>
                      </a:lnTo>
                      <a:lnTo>
                        <a:pt x="230" y="8"/>
                      </a:lnTo>
                      <a:lnTo>
                        <a:pt x="226" y="8"/>
                      </a:lnTo>
                      <a:lnTo>
                        <a:pt x="224" y="8"/>
                      </a:lnTo>
                      <a:lnTo>
                        <a:pt x="222" y="8"/>
                      </a:lnTo>
                      <a:lnTo>
                        <a:pt x="220" y="8"/>
                      </a:lnTo>
                      <a:lnTo>
                        <a:pt x="218" y="8"/>
                      </a:lnTo>
                      <a:lnTo>
                        <a:pt x="216" y="10"/>
                      </a:lnTo>
                      <a:lnTo>
                        <a:pt x="214" y="10"/>
                      </a:lnTo>
                      <a:lnTo>
                        <a:pt x="212" y="10"/>
                      </a:lnTo>
                      <a:lnTo>
                        <a:pt x="210" y="10"/>
                      </a:lnTo>
                      <a:lnTo>
                        <a:pt x="208" y="10"/>
                      </a:lnTo>
                      <a:lnTo>
                        <a:pt x="206" y="10"/>
                      </a:lnTo>
                      <a:lnTo>
                        <a:pt x="200" y="10"/>
                      </a:lnTo>
                      <a:lnTo>
                        <a:pt x="198" y="10"/>
                      </a:lnTo>
                      <a:lnTo>
                        <a:pt x="196" y="10"/>
                      </a:lnTo>
                      <a:lnTo>
                        <a:pt x="194" y="12"/>
                      </a:lnTo>
                      <a:lnTo>
                        <a:pt x="192" y="12"/>
                      </a:lnTo>
                      <a:lnTo>
                        <a:pt x="190" y="12"/>
                      </a:lnTo>
                      <a:lnTo>
                        <a:pt x="188" y="12"/>
                      </a:lnTo>
                      <a:lnTo>
                        <a:pt x="186" y="12"/>
                      </a:lnTo>
                      <a:lnTo>
                        <a:pt x="184" y="12"/>
                      </a:lnTo>
                      <a:lnTo>
                        <a:pt x="182" y="12"/>
                      </a:lnTo>
                      <a:lnTo>
                        <a:pt x="180" y="12"/>
                      </a:lnTo>
                      <a:lnTo>
                        <a:pt x="178" y="12"/>
                      </a:lnTo>
                      <a:lnTo>
                        <a:pt x="176" y="14"/>
                      </a:lnTo>
                      <a:lnTo>
                        <a:pt x="172" y="14"/>
                      </a:lnTo>
                      <a:lnTo>
                        <a:pt x="168" y="16"/>
                      </a:lnTo>
                      <a:lnTo>
                        <a:pt x="166" y="16"/>
                      </a:lnTo>
                      <a:lnTo>
                        <a:pt x="164" y="16"/>
                      </a:lnTo>
                      <a:lnTo>
                        <a:pt x="164" y="18"/>
                      </a:lnTo>
                      <a:lnTo>
                        <a:pt x="162" y="18"/>
                      </a:lnTo>
                      <a:lnTo>
                        <a:pt x="162" y="22"/>
                      </a:lnTo>
                      <a:lnTo>
                        <a:pt x="162" y="24"/>
                      </a:lnTo>
                      <a:lnTo>
                        <a:pt x="160" y="26"/>
                      </a:lnTo>
                      <a:lnTo>
                        <a:pt x="158" y="26"/>
                      </a:lnTo>
                      <a:lnTo>
                        <a:pt x="154" y="26"/>
                      </a:lnTo>
                      <a:lnTo>
                        <a:pt x="152" y="28"/>
                      </a:lnTo>
                      <a:lnTo>
                        <a:pt x="148" y="28"/>
                      </a:lnTo>
                      <a:lnTo>
                        <a:pt x="144" y="28"/>
                      </a:lnTo>
                      <a:lnTo>
                        <a:pt x="142" y="30"/>
                      </a:lnTo>
                      <a:lnTo>
                        <a:pt x="140" y="32"/>
                      </a:lnTo>
                      <a:lnTo>
                        <a:pt x="140" y="34"/>
                      </a:lnTo>
                      <a:lnTo>
                        <a:pt x="138" y="36"/>
                      </a:lnTo>
                      <a:lnTo>
                        <a:pt x="136" y="36"/>
                      </a:lnTo>
                      <a:lnTo>
                        <a:pt x="134" y="38"/>
                      </a:lnTo>
                      <a:lnTo>
                        <a:pt x="132" y="40"/>
                      </a:lnTo>
                      <a:lnTo>
                        <a:pt x="130" y="40"/>
                      </a:lnTo>
                      <a:lnTo>
                        <a:pt x="128" y="40"/>
                      </a:lnTo>
                      <a:lnTo>
                        <a:pt x="126" y="40"/>
                      </a:lnTo>
                      <a:lnTo>
                        <a:pt x="126" y="42"/>
                      </a:lnTo>
                      <a:lnTo>
                        <a:pt x="126" y="44"/>
                      </a:lnTo>
                      <a:lnTo>
                        <a:pt x="128" y="46"/>
                      </a:lnTo>
                      <a:lnTo>
                        <a:pt x="132" y="46"/>
                      </a:lnTo>
                      <a:lnTo>
                        <a:pt x="130" y="46"/>
                      </a:lnTo>
                      <a:lnTo>
                        <a:pt x="130" y="48"/>
                      </a:lnTo>
                      <a:lnTo>
                        <a:pt x="130" y="50"/>
                      </a:lnTo>
                      <a:lnTo>
                        <a:pt x="130" y="52"/>
                      </a:lnTo>
                      <a:lnTo>
                        <a:pt x="132" y="52"/>
                      </a:lnTo>
                      <a:lnTo>
                        <a:pt x="132" y="54"/>
                      </a:lnTo>
                      <a:lnTo>
                        <a:pt x="132" y="56"/>
                      </a:lnTo>
                      <a:lnTo>
                        <a:pt x="132" y="58"/>
                      </a:lnTo>
                      <a:lnTo>
                        <a:pt x="132" y="60"/>
                      </a:lnTo>
                      <a:lnTo>
                        <a:pt x="132" y="62"/>
                      </a:lnTo>
                      <a:lnTo>
                        <a:pt x="132" y="64"/>
                      </a:lnTo>
                      <a:lnTo>
                        <a:pt x="132" y="66"/>
                      </a:lnTo>
                      <a:lnTo>
                        <a:pt x="132" y="68"/>
                      </a:lnTo>
                      <a:lnTo>
                        <a:pt x="132" y="70"/>
                      </a:lnTo>
                      <a:lnTo>
                        <a:pt x="134" y="70"/>
                      </a:lnTo>
                      <a:lnTo>
                        <a:pt x="132" y="74"/>
                      </a:lnTo>
                      <a:lnTo>
                        <a:pt x="132" y="76"/>
                      </a:lnTo>
                      <a:lnTo>
                        <a:pt x="132" y="78"/>
                      </a:lnTo>
                      <a:lnTo>
                        <a:pt x="134" y="78"/>
                      </a:lnTo>
                      <a:lnTo>
                        <a:pt x="136" y="78"/>
                      </a:lnTo>
                      <a:lnTo>
                        <a:pt x="136" y="82"/>
                      </a:lnTo>
                      <a:lnTo>
                        <a:pt x="136" y="84"/>
                      </a:lnTo>
                      <a:lnTo>
                        <a:pt x="136" y="86"/>
                      </a:lnTo>
                      <a:lnTo>
                        <a:pt x="138" y="86"/>
                      </a:lnTo>
                      <a:lnTo>
                        <a:pt x="138" y="88"/>
                      </a:lnTo>
                      <a:lnTo>
                        <a:pt x="140" y="88"/>
                      </a:lnTo>
                      <a:lnTo>
                        <a:pt x="140" y="90"/>
                      </a:lnTo>
                      <a:lnTo>
                        <a:pt x="138" y="90"/>
                      </a:lnTo>
                      <a:lnTo>
                        <a:pt x="138" y="92"/>
                      </a:lnTo>
                      <a:lnTo>
                        <a:pt x="138" y="94"/>
                      </a:lnTo>
                      <a:lnTo>
                        <a:pt x="138" y="96"/>
                      </a:lnTo>
                      <a:lnTo>
                        <a:pt x="134" y="96"/>
                      </a:lnTo>
                      <a:lnTo>
                        <a:pt x="132" y="98"/>
                      </a:lnTo>
                      <a:lnTo>
                        <a:pt x="130" y="98"/>
                      </a:lnTo>
                      <a:lnTo>
                        <a:pt x="126" y="98"/>
                      </a:lnTo>
                      <a:lnTo>
                        <a:pt x="124" y="98"/>
                      </a:lnTo>
                      <a:lnTo>
                        <a:pt x="122" y="98"/>
                      </a:lnTo>
                      <a:lnTo>
                        <a:pt x="120" y="96"/>
                      </a:lnTo>
                      <a:lnTo>
                        <a:pt x="118" y="96"/>
                      </a:lnTo>
                      <a:lnTo>
                        <a:pt x="116" y="96"/>
                      </a:lnTo>
                      <a:lnTo>
                        <a:pt x="116" y="98"/>
                      </a:lnTo>
                      <a:lnTo>
                        <a:pt x="114" y="98"/>
                      </a:lnTo>
                      <a:lnTo>
                        <a:pt x="112" y="98"/>
                      </a:lnTo>
                      <a:lnTo>
                        <a:pt x="110" y="98"/>
                      </a:lnTo>
                      <a:lnTo>
                        <a:pt x="110" y="100"/>
                      </a:lnTo>
                      <a:lnTo>
                        <a:pt x="110" y="102"/>
                      </a:lnTo>
                      <a:lnTo>
                        <a:pt x="110" y="104"/>
                      </a:lnTo>
                      <a:lnTo>
                        <a:pt x="108" y="104"/>
                      </a:lnTo>
                      <a:lnTo>
                        <a:pt x="106" y="104"/>
                      </a:lnTo>
                      <a:lnTo>
                        <a:pt x="104" y="104"/>
                      </a:lnTo>
                      <a:lnTo>
                        <a:pt x="102" y="104"/>
                      </a:lnTo>
                      <a:lnTo>
                        <a:pt x="98" y="104"/>
                      </a:lnTo>
                      <a:lnTo>
                        <a:pt x="96" y="106"/>
                      </a:lnTo>
                      <a:lnTo>
                        <a:pt x="94" y="106"/>
                      </a:lnTo>
                      <a:lnTo>
                        <a:pt x="94" y="108"/>
                      </a:lnTo>
                      <a:lnTo>
                        <a:pt x="94" y="110"/>
                      </a:lnTo>
                      <a:lnTo>
                        <a:pt x="94" y="112"/>
                      </a:lnTo>
                      <a:lnTo>
                        <a:pt x="96" y="112"/>
                      </a:lnTo>
                      <a:lnTo>
                        <a:pt x="96" y="114"/>
                      </a:lnTo>
                      <a:lnTo>
                        <a:pt x="98" y="116"/>
                      </a:lnTo>
                      <a:lnTo>
                        <a:pt x="98" y="118"/>
                      </a:lnTo>
                      <a:lnTo>
                        <a:pt x="100" y="118"/>
                      </a:lnTo>
                      <a:lnTo>
                        <a:pt x="98" y="120"/>
                      </a:lnTo>
                      <a:lnTo>
                        <a:pt x="96" y="120"/>
                      </a:lnTo>
                      <a:lnTo>
                        <a:pt x="94" y="120"/>
                      </a:lnTo>
                      <a:lnTo>
                        <a:pt x="94" y="122"/>
                      </a:lnTo>
                      <a:lnTo>
                        <a:pt x="92" y="122"/>
                      </a:lnTo>
                      <a:lnTo>
                        <a:pt x="92" y="124"/>
                      </a:lnTo>
                      <a:lnTo>
                        <a:pt x="90" y="124"/>
                      </a:lnTo>
                      <a:lnTo>
                        <a:pt x="90" y="126"/>
                      </a:lnTo>
                      <a:lnTo>
                        <a:pt x="88" y="12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68" name="Freeform 60"/>
                <p:cNvSpPr>
                  <a:spLocks noChangeAspect="1"/>
                </p:cNvSpPr>
                <p:nvPr/>
              </p:nvSpPr>
              <p:spPr bwMode="gray">
                <a:xfrm>
                  <a:off x="2841" y="1771"/>
                  <a:ext cx="262" cy="264"/>
                </a:xfrm>
                <a:custGeom>
                  <a:avLst/>
                  <a:gdLst>
                    <a:gd name="T0" fmla="*/ 26 w 262"/>
                    <a:gd name="T1" fmla="*/ 20 h 264"/>
                    <a:gd name="T2" fmla="*/ 18 w 262"/>
                    <a:gd name="T3" fmla="*/ 30 h 264"/>
                    <a:gd name="T4" fmla="*/ 14 w 262"/>
                    <a:gd name="T5" fmla="*/ 34 h 264"/>
                    <a:gd name="T6" fmla="*/ 14 w 262"/>
                    <a:gd name="T7" fmla="*/ 52 h 264"/>
                    <a:gd name="T8" fmla="*/ 6 w 262"/>
                    <a:gd name="T9" fmla="*/ 56 h 264"/>
                    <a:gd name="T10" fmla="*/ 2 w 262"/>
                    <a:gd name="T11" fmla="*/ 62 h 264"/>
                    <a:gd name="T12" fmla="*/ 12 w 262"/>
                    <a:gd name="T13" fmla="*/ 84 h 264"/>
                    <a:gd name="T14" fmla="*/ 8 w 262"/>
                    <a:gd name="T15" fmla="*/ 98 h 264"/>
                    <a:gd name="T16" fmla="*/ 10 w 262"/>
                    <a:gd name="T17" fmla="*/ 104 h 264"/>
                    <a:gd name="T18" fmla="*/ 8 w 262"/>
                    <a:gd name="T19" fmla="*/ 112 h 264"/>
                    <a:gd name="T20" fmla="*/ 10 w 262"/>
                    <a:gd name="T21" fmla="*/ 122 h 264"/>
                    <a:gd name="T22" fmla="*/ 6 w 262"/>
                    <a:gd name="T23" fmla="*/ 132 h 264"/>
                    <a:gd name="T24" fmla="*/ 4 w 262"/>
                    <a:gd name="T25" fmla="*/ 140 h 264"/>
                    <a:gd name="T26" fmla="*/ 12 w 262"/>
                    <a:gd name="T27" fmla="*/ 158 h 264"/>
                    <a:gd name="T28" fmla="*/ 18 w 262"/>
                    <a:gd name="T29" fmla="*/ 170 h 264"/>
                    <a:gd name="T30" fmla="*/ 30 w 262"/>
                    <a:gd name="T31" fmla="*/ 168 h 264"/>
                    <a:gd name="T32" fmla="*/ 40 w 262"/>
                    <a:gd name="T33" fmla="*/ 176 h 264"/>
                    <a:gd name="T34" fmla="*/ 46 w 262"/>
                    <a:gd name="T35" fmla="*/ 188 h 264"/>
                    <a:gd name="T36" fmla="*/ 54 w 262"/>
                    <a:gd name="T37" fmla="*/ 190 h 264"/>
                    <a:gd name="T38" fmla="*/ 70 w 262"/>
                    <a:gd name="T39" fmla="*/ 194 h 264"/>
                    <a:gd name="T40" fmla="*/ 80 w 262"/>
                    <a:gd name="T41" fmla="*/ 202 h 264"/>
                    <a:gd name="T42" fmla="*/ 98 w 262"/>
                    <a:gd name="T43" fmla="*/ 196 h 264"/>
                    <a:gd name="T44" fmla="*/ 124 w 262"/>
                    <a:gd name="T45" fmla="*/ 194 h 264"/>
                    <a:gd name="T46" fmla="*/ 194 w 262"/>
                    <a:gd name="T47" fmla="*/ 236 h 264"/>
                    <a:gd name="T48" fmla="*/ 230 w 262"/>
                    <a:gd name="T49" fmla="*/ 256 h 264"/>
                    <a:gd name="T50" fmla="*/ 242 w 262"/>
                    <a:gd name="T51" fmla="*/ 264 h 264"/>
                    <a:gd name="T52" fmla="*/ 244 w 262"/>
                    <a:gd name="T53" fmla="*/ 256 h 264"/>
                    <a:gd name="T54" fmla="*/ 254 w 262"/>
                    <a:gd name="T55" fmla="*/ 254 h 264"/>
                    <a:gd name="T56" fmla="*/ 262 w 262"/>
                    <a:gd name="T57" fmla="*/ 254 h 264"/>
                    <a:gd name="T58" fmla="*/ 260 w 262"/>
                    <a:gd name="T59" fmla="*/ 220 h 264"/>
                    <a:gd name="T60" fmla="*/ 260 w 262"/>
                    <a:gd name="T61" fmla="*/ 214 h 264"/>
                    <a:gd name="T62" fmla="*/ 260 w 262"/>
                    <a:gd name="T63" fmla="*/ 182 h 264"/>
                    <a:gd name="T64" fmla="*/ 258 w 262"/>
                    <a:gd name="T65" fmla="*/ 108 h 264"/>
                    <a:gd name="T66" fmla="*/ 256 w 262"/>
                    <a:gd name="T67" fmla="*/ 76 h 264"/>
                    <a:gd name="T68" fmla="*/ 250 w 262"/>
                    <a:gd name="T69" fmla="*/ 60 h 264"/>
                    <a:gd name="T70" fmla="*/ 254 w 262"/>
                    <a:gd name="T71" fmla="*/ 50 h 264"/>
                    <a:gd name="T72" fmla="*/ 250 w 262"/>
                    <a:gd name="T73" fmla="*/ 42 h 264"/>
                    <a:gd name="T74" fmla="*/ 256 w 262"/>
                    <a:gd name="T75" fmla="*/ 30 h 264"/>
                    <a:gd name="T76" fmla="*/ 254 w 262"/>
                    <a:gd name="T77" fmla="*/ 24 h 264"/>
                    <a:gd name="T78" fmla="*/ 248 w 262"/>
                    <a:gd name="T79" fmla="*/ 24 h 264"/>
                    <a:gd name="T80" fmla="*/ 244 w 262"/>
                    <a:gd name="T81" fmla="*/ 24 h 264"/>
                    <a:gd name="T82" fmla="*/ 236 w 262"/>
                    <a:gd name="T83" fmla="*/ 18 h 264"/>
                    <a:gd name="T84" fmla="*/ 222 w 262"/>
                    <a:gd name="T85" fmla="*/ 18 h 264"/>
                    <a:gd name="T86" fmla="*/ 218 w 262"/>
                    <a:gd name="T87" fmla="*/ 10 h 264"/>
                    <a:gd name="T88" fmla="*/ 210 w 262"/>
                    <a:gd name="T89" fmla="*/ 8 h 264"/>
                    <a:gd name="T90" fmla="*/ 198 w 262"/>
                    <a:gd name="T91" fmla="*/ 6 h 264"/>
                    <a:gd name="T92" fmla="*/ 192 w 262"/>
                    <a:gd name="T93" fmla="*/ 8 h 264"/>
                    <a:gd name="T94" fmla="*/ 172 w 262"/>
                    <a:gd name="T95" fmla="*/ 22 h 264"/>
                    <a:gd name="T96" fmla="*/ 176 w 262"/>
                    <a:gd name="T97" fmla="*/ 38 h 264"/>
                    <a:gd name="T98" fmla="*/ 168 w 262"/>
                    <a:gd name="T99" fmla="*/ 54 h 264"/>
                    <a:gd name="T100" fmla="*/ 152 w 262"/>
                    <a:gd name="T101" fmla="*/ 54 h 264"/>
                    <a:gd name="T102" fmla="*/ 128 w 262"/>
                    <a:gd name="T103" fmla="*/ 38 h 264"/>
                    <a:gd name="T104" fmla="*/ 106 w 262"/>
                    <a:gd name="T105" fmla="*/ 36 h 264"/>
                    <a:gd name="T106" fmla="*/ 96 w 262"/>
                    <a:gd name="T107" fmla="*/ 20 h 264"/>
                    <a:gd name="T108" fmla="*/ 88 w 262"/>
                    <a:gd name="T109" fmla="*/ 14 h 264"/>
                    <a:gd name="T110" fmla="*/ 76 w 262"/>
                    <a:gd name="T111" fmla="*/ 8 h 264"/>
                    <a:gd name="T112" fmla="*/ 62 w 262"/>
                    <a:gd name="T113" fmla="*/ 8 h 264"/>
                    <a:gd name="T114" fmla="*/ 44 w 262"/>
                    <a:gd name="T115" fmla="*/ 6 h 264"/>
                    <a:gd name="T116" fmla="*/ 34 w 262"/>
                    <a:gd name="T117" fmla="*/ 6 h 264"/>
                    <a:gd name="T118" fmla="*/ 36 w 262"/>
                    <a:gd name="T119" fmla="*/ 10 h 26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62" h="264">
                      <a:moveTo>
                        <a:pt x="38" y="14"/>
                      </a:moveTo>
                      <a:lnTo>
                        <a:pt x="38" y="14"/>
                      </a:lnTo>
                      <a:lnTo>
                        <a:pt x="36" y="16"/>
                      </a:lnTo>
                      <a:lnTo>
                        <a:pt x="34" y="16"/>
                      </a:lnTo>
                      <a:lnTo>
                        <a:pt x="32" y="18"/>
                      </a:lnTo>
                      <a:lnTo>
                        <a:pt x="30" y="18"/>
                      </a:lnTo>
                      <a:lnTo>
                        <a:pt x="28" y="18"/>
                      </a:lnTo>
                      <a:lnTo>
                        <a:pt x="26" y="20"/>
                      </a:lnTo>
                      <a:lnTo>
                        <a:pt x="24" y="22"/>
                      </a:lnTo>
                      <a:lnTo>
                        <a:pt x="22" y="22"/>
                      </a:lnTo>
                      <a:lnTo>
                        <a:pt x="22" y="26"/>
                      </a:lnTo>
                      <a:lnTo>
                        <a:pt x="20" y="26"/>
                      </a:lnTo>
                      <a:lnTo>
                        <a:pt x="20" y="28"/>
                      </a:lnTo>
                      <a:lnTo>
                        <a:pt x="18" y="30"/>
                      </a:lnTo>
                      <a:lnTo>
                        <a:pt x="16" y="30"/>
                      </a:lnTo>
                      <a:lnTo>
                        <a:pt x="14" y="30"/>
                      </a:lnTo>
                      <a:lnTo>
                        <a:pt x="14" y="32"/>
                      </a:lnTo>
                      <a:lnTo>
                        <a:pt x="14" y="34"/>
                      </a:lnTo>
                      <a:lnTo>
                        <a:pt x="14" y="36"/>
                      </a:lnTo>
                      <a:lnTo>
                        <a:pt x="14" y="38"/>
                      </a:lnTo>
                      <a:lnTo>
                        <a:pt x="16" y="42"/>
                      </a:lnTo>
                      <a:lnTo>
                        <a:pt x="16" y="44"/>
                      </a:lnTo>
                      <a:lnTo>
                        <a:pt x="16" y="46"/>
                      </a:lnTo>
                      <a:lnTo>
                        <a:pt x="16" y="48"/>
                      </a:lnTo>
                      <a:lnTo>
                        <a:pt x="16" y="50"/>
                      </a:lnTo>
                      <a:lnTo>
                        <a:pt x="14" y="52"/>
                      </a:lnTo>
                      <a:lnTo>
                        <a:pt x="12" y="54"/>
                      </a:lnTo>
                      <a:lnTo>
                        <a:pt x="10" y="54"/>
                      </a:lnTo>
                      <a:lnTo>
                        <a:pt x="10" y="56"/>
                      </a:lnTo>
                      <a:lnTo>
                        <a:pt x="8" y="56"/>
                      </a:lnTo>
                      <a:lnTo>
                        <a:pt x="6" y="56"/>
                      </a:lnTo>
                      <a:lnTo>
                        <a:pt x="4" y="58"/>
                      </a:lnTo>
                      <a:lnTo>
                        <a:pt x="2" y="58"/>
                      </a:lnTo>
                      <a:lnTo>
                        <a:pt x="2" y="60"/>
                      </a:lnTo>
                      <a:lnTo>
                        <a:pt x="0" y="60"/>
                      </a:lnTo>
                      <a:lnTo>
                        <a:pt x="2" y="62"/>
                      </a:lnTo>
                      <a:lnTo>
                        <a:pt x="2" y="64"/>
                      </a:lnTo>
                      <a:lnTo>
                        <a:pt x="4" y="68"/>
                      </a:lnTo>
                      <a:lnTo>
                        <a:pt x="6" y="72"/>
                      </a:lnTo>
                      <a:lnTo>
                        <a:pt x="8" y="76"/>
                      </a:lnTo>
                      <a:lnTo>
                        <a:pt x="10" y="78"/>
                      </a:lnTo>
                      <a:lnTo>
                        <a:pt x="10" y="80"/>
                      </a:lnTo>
                      <a:lnTo>
                        <a:pt x="10" y="82"/>
                      </a:lnTo>
                      <a:lnTo>
                        <a:pt x="12" y="84"/>
                      </a:lnTo>
                      <a:lnTo>
                        <a:pt x="12" y="86"/>
                      </a:lnTo>
                      <a:lnTo>
                        <a:pt x="12" y="88"/>
                      </a:lnTo>
                      <a:lnTo>
                        <a:pt x="10" y="90"/>
                      </a:lnTo>
                      <a:lnTo>
                        <a:pt x="10" y="94"/>
                      </a:lnTo>
                      <a:lnTo>
                        <a:pt x="10" y="96"/>
                      </a:lnTo>
                      <a:lnTo>
                        <a:pt x="10" y="98"/>
                      </a:lnTo>
                      <a:lnTo>
                        <a:pt x="8" y="98"/>
                      </a:lnTo>
                      <a:lnTo>
                        <a:pt x="8" y="100"/>
                      </a:lnTo>
                      <a:lnTo>
                        <a:pt x="10" y="100"/>
                      </a:lnTo>
                      <a:lnTo>
                        <a:pt x="10" y="102"/>
                      </a:lnTo>
                      <a:lnTo>
                        <a:pt x="10" y="104"/>
                      </a:lnTo>
                      <a:lnTo>
                        <a:pt x="8" y="106"/>
                      </a:lnTo>
                      <a:lnTo>
                        <a:pt x="8" y="108"/>
                      </a:lnTo>
                      <a:lnTo>
                        <a:pt x="8" y="110"/>
                      </a:lnTo>
                      <a:lnTo>
                        <a:pt x="8" y="112"/>
                      </a:lnTo>
                      <a:lnTo>
                        <a:pt x="8" y="114"/>
                      </a:lnTo>
                      <a:lnTo>
                        <a:pt x="8" y="116"/>
                      </a:lnTo>
                      <a:lnTo>
                        <a:pt x="8" y="118"/>
                      </a:lnTo>
                      <a:lnTo>
                        <a:pt x="10" y="120"/>
                      </a:lnTo>
                      <a:lnTo>
                        <a:pt x="10" y="122"/>
                      </a:lnTo>
                      <a:lnTo>
                        <a:pt x="10" y="124"/>
                      </a:lnTo>
                      <a:lnTo>
                        <a:pt x="10" y="126"/>
                      </a:lnTo>
                      <a:lnTo>
                        <a:pt x="10" y="128"/>
                      </a:lnTo>
                      <a:lnTo>
                        <a:pt x="10" y="130"/>
                      </a:lnTo>
                      <a:lnTo>
                        <a:pt x="8" y="132"/>
                      </a:lnTo>
                      <a:lnTo>
                        <a:pt x="6" y="132"/>
                      </a:lnTo>
                      <a:lnTo>
                        <a:pt x="4" y="132"/>
                      </a:lnTo>
                      <a:lnTo>
                        <a:pt x="2" y="134"/>
                      </a:lnTo>
                      <a:lnTo>
                        <a:pt x="0" y="134"/>
                      </a:lnTo>
                      <a:lnTo>
                        <a:pt x="0" y="136"/>
                      </a:lnTo>
                      <a:lnTo>
                        <a:pt x="2" y="136"/>
                      </a:lnTo>
                      <a:lnTo>
                        <a:pt x="2" y="138"/>
                      </a:lnTo>
                      <a:lnTo>
                        <a:pt x="4" y="140"/>
                      </a:lnTo>
                      <a:lnTo>
                        <a:pt x="6" y="144"/>
                      </a:lnTo>
                      <a:lnTo>
                        <a:pt x="8" y="146"/>
                      </a:lnTo>
                      <a:lnTo>
                        <a:pt x="10" y="150"/>
                      </a:lnTo>
                      <a:lnTo>
                        <a:pt x="12" y="150"/>
                      </a:lnTo>
                      <a:lnTo>
                        <a:pt x="12" y="152"/>
                      </a:lnTo>
                      <a:lnTo>
                        <a:pt x="12" y="154"/>
                      </a:lnTo>
                      <a:lnTo>
                        <a:pt x="14" y="154"/>
                      </a:lnTo>
                      <a:lnTo>
                        <a:pt x="12" y="158"/>
                      </a:lnTo>
                      <a:lnTo>
                        <a:pt x="12" y="160"/>
                      </a:lnTo>
                      <a:lnTo>
                        <a:pt x="12" y="162"/>
                      </a:lnTo>
                      <a:lnTo>
                        <a:pt x="12" y="164"/>
                      </a:lnTo>
                      <a:lnTo>
                        <a:pt x="14" y="166"/>
                      </a:lnTo>
                      <a:lnTo>
                        <a:pt x="16" y="168"/>
                      </a:lnTo>
                      <a:lnTo>
                        <a:pt x="18" y="168"/>
                      </a:lnTo>
                      <a:lnTo>
                        <a:pt x="18" y="170"/>
                      </a:lnTo>
                      <a:lnTo>
                        <a:pt x="20" y="170"/>
                      </a:lnTo>
                      <a:lnTo>
                        <a:pt x="20" y="168"/>
                      </a:lnTo>
                      <a:lnTo>
                        <a:pt x="22" y="168"/>
                      </a:lnTo>
                      <a:lnTo>
                        <a:pt x="24" y="166"/>
                      </a:lnTo>
                      <a:lnTo>
                        <a:pt x="26" y="168"/>
                      </a:lnTo>
                      <a:lnTo>
                        <a:pt x="28" y="168"/>
                      </a:lnTo>
                      <a:lnTo>
                        <a:pt x="30" y="168"/>
                      </a:lnTo>
                      <a:lnTo>
                        <a:pt x="32" y="170"/>
                      </a:lnTo>
                      <a:lnTo>
                        <a:pt x="34" y="170"/>
                      </a:lnTo>
                      <a:lnTo>
                        <a:pt x="36" y="172"/>
                      </a:lnTo>
                      <a:lnTo>
                        <a:pt x="38" y="172"/>
                      </a:lnTo>
                      <a:lnTo>
                        <a:pt x="40" y="174"/>
                      </a:lnTo>
                      <a:lnTo>
                        <a:pt x="40" y="176"/>
                      </a:lnTo>
                      <a:lnTo>
                        <a:pt x="42" y="180"/>
                      </a:lnTo>
                      <a:lnTo>
                        <a:pt x="42" y="182"/>
                      </a:lnTo>
                      <a:lnTo>
                        <a:pt x="44" y="184"/>
                      </a:lnTo>
                      <a:lnTo>
                        <a:pt x="44" y="186"/>
                      </a:lnTo>
                      <a:lnTo>
                        <a:pt x="44" y="188"/>
                      </a:lnTo>
                      <a:lnTo>
                        <a:pt x="46" y="188"/>
                      </a:lnTo>
                      <a:lnTo>
                        <a:pt x="48" y="188"/>
                      </a:lnTo>
                      <a:lnTo>
                        <a:pt x="50" y="188"/>
                      </a:lnTo>
                      <a:lnTo>
                        <a:pt x="52" y="190"/>
                      </a:lnTo>
                      <a:lnTo>
                        <a:pt x="54" y="190"/>
                      </a:lnTo>
                      <a:lnTo>
                        <a:pt x="56" y="190"/>
                      </a:lnTo>
                      <a:lnTo>
                        <a:pt x="58" y="190"/>
                      </a:lnTo>
                      <a:lnTo>
                        <a:pt x="60" y="192"/>
                      </a:lnTo>
                      <a:lnTo>
                        <a:pt x="64" y="192"/>
                      </a:lnTo>
                      <a:lnTo>
                        <a:pt x="66" y="192"/>
                      </a:lnTo>
                      <a:lnTo>
                        <a:pt x="68" y="192"/>
                      </a:lnTo>
                      <a:lnTo>
                        <a:pt x="70" y="194"/>
                      </a:lnTo>
                      <a:lnTo>
                        <a:pt x="72" y="196"/>
                      </a:lnTo>
                      <a:lnTo>
                        <a:pt x="74" y="198"/>
                      </a:lnTo>
                      <a:lnTo>
                        <a:pt x="76" y="198"/>
                      </a:lnTo>
                      <a:lnTo>
                        <a:pt x="76" y="200"/>
                      </a:lnTo>
                      <a:lnTo>
                        <a:pt x="78" y="202"/>
                      </a:lnTo>
                      <a:lnTo>
                        <a:pt x="80" y="202"/>
                      </a:lnTo>
                      <a:lnTo>
                        <a:pt x="82" y="202"/>
                      </a:lnTo>
                      <a:lnTo>
                        <a:pt x="82" y="204"/>
                      </a:lnTo>
                      <a:lnTo>
                        <a:pt x="82" y="202"/>
                      </a:lnTo>
                      <a:lnTo>
                        <a:pt x="84" y="202"/>
                      </a:lnTo>
                      <a:lnTo>
                        <a:pt x="86" y="202"/>
                      </a:lnTo>
                      <a:lnTo>
                        <a:pt x="88" y="200"/>
                      </a:lnTo>
                      <a:lnTo>
                        <a:pt x="94" y="198"/>
                      </a:lnTo>
                      <a:lnTo>
                        <a:pt x="98" y="196"/>
                      </a:lnTo>
                      <a:lnTo>
                        <a:pt x="104" y="192"/>
                      </a:lnTo>
                      <a:lnTo>
                        <a:pt x="106" y="192"/>
                      </a:lnTo>
                      <a:lnTo>
                        <a:pt x="108" y="190"/>
                      </a:lnTo>
                      <a:lnTo>
                        <a:pt x="110" y="188"/>
                      </a:lnTo>
                      <a:lnTo>
                        <a:pt x="112" y="188"/>
                      </a:lnTo>
                      <a:lnTo>
                        <a:pt x="124" y="194"/>
                      </a:lnTo>
                      <a:lnTo>
                        <a:pt x="134" y="200"/>
                      </a:lnTo>
                      <a:lnTo>
                        <a:pt x="144" y="206"/>
                      </a:lnTo>
                      <a:lnTo>
                        <a:pt x="156" y="212"/>
                      </a:lnTo>
                      <a:lnTo>
                        <a:pt x="164" y="218"/>
                      </a:lnTo>
                      <a:lnTo>
                        <a:pt x="172" y="222"/>
                      </a:lnTo>
                      <a:lnTo>
                        <a:pt x="180" y="228"/>
                      </a:lnTo>
                      <a:lnTo>
                        <a:pt x="188" y="232"/>
                      </a:lnTo>
                      <a:lnTo>
                        <a:pt x="194" y="236"/>
                      </a:lnTo>
                      <a:lnTo>
                        <a:pt x="200" y="240"/>
                      </a:lnTo>
                      <a:lnTo>
                        <a:pt x="206" y="244"/>
                      </a:lnTo>
                      <a:lnTo>
                        <a:pt x="212" y="246"/>
                      </a:lnTo>
                      <a:lnTo>
                        <a:pt x="216" y="248"/>
                      </a:lnTo>
                      <a:lnTo>
                        <a:pt x="220" y="250"/>
                      </a:lnTo>
                      <a:lnTo>
                        <a:pt x="224" y="252"/>
                      </a:lnTo>
                      <a:lnTo>
                        <a:pt x="228" y="254"/>
                      </a:lnTo>
                      <a:lnTo>
                        <a:pt x="230" y="256"/>
                      </a:lnTo>
                      <a:lnTo>
                        <a:pt x="234" y="258"/>
                      </a:lnTo>
                      <a:lnTo>
                        <a:pt x="236" y="260"/>
                      </a:lnTo>
                      <a:lnTo>
                        <a:pt x="238" y="260"/>
                      </a:lnTo>
                      <a:lnTo>
                        <a:pt x="238" y="262"/>
                      </a:lnTo>
                      <a:lnTo>
                        <a:pt x="240" y="262"/>
                      </a:lnTo>
                      <a:lnTo>
                        <a:pt x="240" y="264"/>
                      </a:lnTo>
                      <a:lnTo>
                        <a:pt x="242" y="264"/>
                      </a:lnTo>
                      <a:lnTo>
                        <a:pt x="244" y="264"/>
                      </a:lnTo>
                      <a:lnTo>
                        <a:pt x="244" y="262"/>
                      </a:lnTo>
                      <a:lnTo>
                        <a:pt x="244" y="258"/>
                      </a:lnTo>
                      <a:lnTo>
                        <a:pt x="244" y="256"/>
                      </a:lnTo>
                      <a:lnTo>
                        <a:pt x="244" y="254"/>
                      </a:lnTo>
                      <a:lnTo>
                        <a:pt x="246" y="254"/>
                      </a:lnTo>
                      <a:lnTo>
                        <a:pt x="250" y="254"/>
                      </a:lnTo>
                      <a:lnTo>
                        <a:pt x="252" y="254"/>
                      </a:lnTo>
                      <a:lnTo>
                        <a:pt x="254" y="254"/>
                      </a:lnTo>
                      <a:lnTo>
                        <a:pt x="256" y="254"/>
                      </a:lnTo>
                      <a:lnTo>
                        <a:pt x="258" y="254"/>
                      </a:lnTo>
                      <a:lnTo>
                        <a:pt x="260" y="254"/>
                      </a:lnTo>
                      <a:lnTo>
                        <a:pt x="262" y="254"/>
                      </a:lnTo>
                      <a:lnTo>
                        <a:pt x="262" y="246"/>
                      </a:lnTo>
                      <a:lnTo>
                        <a:pt x="262" y="242"/>
                      </a:lnTo>
                      <a:lnTo>
                        <a:pt x="262" y="236"/>
                      </a:lnTo>
                      <a:lnTo>
                        <a:pt x="262" y="232"/>
                      </a:lnTo>
                      <a:lnTo>
                        <a:pt x="262" y="228"/>
                      </a:lnTo>
                      <a:lnTo>
                        <a:pt x="260" y="224"/>
                      </a:lnTo>
                      <a:lnTo>
                        <a:pt x="260" y="222"/>
                      </a:lnTo>
                      <a:lnTo>
                        <a:pt x="260" y="220"/>
                      </a:lnTo>
                      <a:lnTo>
                        <a:pt x="260" y="218"/>
                      </a:lnTo>
                      <a:lnTo>
                        <a:pt x="260" y="216"/>
                      </a:lnTo>
                      <a:lnTo>
                        <a:pt x="260" y="214"/>
                      </a:lnTo>
                      <a:lnTo>
                        <a:pt x="260" y="212"/>
                      </a:lnTo>
                      <a:lnTo>
                        <a:pt x="260" y="210"/>
                      </a:lnTo>
                      <a:lnTo>
                        <a:pt x="260" y="206"/>
                      </a:lnTo>
                      <a:lnTo>
                        <a:pt x="260" y="202"/>
                      </a:lnTo>
                      <a:lnTo>
                        <a:pt x="260" y="198"/>
                      </a:lnTo>
                      <a:lnTo>
                        <a:pt x="260" y="194"/>
                      </a:lnTo>
                      <a:lnTo>
                        <a:pt x="260" y="188"/>
                      </a:lnTo>
                      <a:lnTo>
                        <a:pt x="260" y="182"/>
                      </a:lnTo>
                      <a:lnTo>
                        <a:pt x="260" y="176"/>
                      </a:lnTo>
                      <a:lnTo>
                        <a:pt x="260" y="172"/>
                      </a:lnTo>
                      <a:lnTo>
                        <a:pt x="258" y="158"/>
                      </a:lnTo>
                      <a:lnTo>
                        <a:pt x="258" y="146"/>
                      </a:lnTo>
                      <a:lnTo>
                        <a:pt x="258" y="132"/>
                      </a:lnTo>
                      <a:lnTo>
                        <a:pt x="258" y="120"/>
                      </a:lnTo>
                      <a:lnTo>
                        <a:pt x="258" y="114"/>
                      </a:lnTo>
                      <a:lnTo>
                        <a:pt x="258" y="108"/>
                      </a:lnTo>
                      <a:lnTo>
                        <a:pt x="256" y="102"/>
                      </a:lnTo>
                      <a:lnTo>
                        <a:pt x="256" y="98"/>
                      </a:lnTo>
                      <a:lnTo>
                        <a:pt x="256" y="92"/>
                      </a:lnTo>
                      <a:lnTo>
                        <a:pt x="256" y="88"/>
                      </a:lnTo>
                      <a:lnTo>
                        <a:pt x="256" y="84"/>
                      </a:lnTo>
                      <a:lnTo>
                        <a:pt x="256" y="80"/>
                      </a:lnTo>
                      <a:lnTo>
                        <a:pt x="256" y="78"/>
                      </a:lnTo>
                      <a:lnTo>
                        <a:pt x="256" y="76"/>
                      </a:lnTo>
                      <a:lnTo>
                        <a:pt x="256" y="74"/>
                      </a:lnTo>
                      <a:lnTo>
                        <a:pt x="256" y="72"/>
                      </a:lnTo>
                      <a:lnTo>
                        <a:pt x="256" y="70"/>
                      </a:lnTo>
                      <a:lnTo>
                        <a:pt x="256" y="68"/>
                      </a:lnTo>
                      <a:lnTo>
                        <a:pt x="254" y="66"/>
                      </a:lnTo>
                      <a:lnTo>
                        <a:pt x="254" y="64"/>
                      </a:lnTo>
                      <a:lnTo>
                        <a:pt x="250" y="62"/>
                      </a:lnTo>
                      <a:lnTo>
                        <a:pt x="250" y="60"/>
                      </a:lnTo>
                      <a:lnTo>
                        <a:pt x="250" y="58"/>
                      </a:lnTo>
                      <a:lnTo>
                        <a:pt x="250" y="56"/>
                      </a:lnTo>
                      <a:lnTo>
                        <a:pt x="252" y="54"/>
                      </a:lnTo>
                      <a:lnTo>
                        <a:pt x="254" y="52"/>
                      </a:lnTo>
                      <a:lnTo>
                        <a:pt x="254" y="50"/>
                      </a:lnTo>
                      <a:lnTo>
                        <a:pt x="254" y="48"/>
                      </a:lnTo>
                      <a:lnTo>
                        <a:pt x="254" y="46"/>
                      </a:lnTo>
                      <a:lnTo>
                        <a:pt x="254" y="44"/>
                      </a:lnTo>
                      <a:lnTo>
                        <a:pt x="252" y="44"/>
                      </a:lnTo>
                      <a:lnTo>
                        <a:pt x="252" y="42"/>
                      </a:lnTo>
                      <a:lnTo>
                        <a:pt x="250" y="42"/>
                      </a:lnTo>
                      <a:lnTo>
                        <a:pt x="250" y="40"/>
                      </a:lnTo>
                      <a:lnTo>
                        <a:pt x="250" y="38"/>
                      </a:lnTo>
                      <a:lnTo>
                        <a:pt x="252" y="36"/>
                      </a:lnTo>
                      <a:lnTo>
                        <a:pt x="252" y="34"/>
                      </a:lnTo>
                      <a:lnTo>
                        <a:pt x="254" y="34"/>
                      </a:lnTo>
                      <a:lnTo>
                        <a:pt x="254" y="32"/>
                      </a:lnTo>
                      <a:lnTo>
                        <a:pt x="256" y="30"/>
                      </a:lnTo>
                      <a:lnTo>
                        <a:pt x="258" y="30"/>
                      </a:lnTo>
                      <a:lnTo>
                        <a:pt x="256" y="28"/>
                      </a:lnTo>
                      <a:lnTo>
                        <a:pt x="256" y="26"/>
                      </a:lnTo>
                      <a:lnTo>
                        <a:pt x="256" y="24"/>
                      </a:lnTo>
                      <a:lnTo>
                        <a:pt x="254" y="24"/>
                      </a:lnTo>
                      <a:lnTo>
                        <a:pt x="252" y="24"/>
                      </a:lnTo>
                      <a:lnTo>
                        <a:pt x="250" y="26"/>
                      </a:lnTo>
                      <a:lnTo>
                        <a:pt x="250" y="24"/>
                      </a:lnTo>
                      <a:lnTo>
                        <a:pt x="248" y="24"/>
                      </a:lnTo>
                      <a:lnTo>
                        <a:pt x="248" y="22"/>
                      </a:lnTo>
                      <a:lnTo>
                        <a:pt x="246" y="24"/>
                      </a:lnTo>
                      <a:lnTo>
                        <a:pt x="244" y="24"/>
                      </a:lnTo>
                      <a:lnTo>
                        <a:pt x="242" y="24"/>
                      </a:lnTo>
                      <a:lnTo>
                        <a:pt x="240" y="22"/>
                      </a:lnTo>
                      <a:lnTo>
                        <a:pt x="238" y="22"/>
                      </a:lnTo>
                      <a:lnTo>
                        <a:pt x="238" y="20"/>
                      </a:lnTo>
                      <a:lnTo>
                        <a:pt x="236" y="18"/>
                      </a:lnTo>
                      <a:lnTo>
                        <a:pt x="232" y="18"/>
                      </a:lnTo>
                      <a:lnTo>
                        <a:pt x="230" y="20"/>
                      </a:lnTo>
                      <a:lnTo>
                        <a:pt x="228" y="20"/>
                      </a:lnTo>
                      <a:lnTo>
                        <a:pt x="226" y="20"/>
                      </a:lnTo>
                      <a:lnTo>
                        <a:pt x="224" y="18"/>
                      </a:lnTo>
                      <a:lnTo>
                        <a:pt x="222" y="18"/>
                      </a:lnTo>
                      <a:lnTo>
                        <a:pt x="222" y="16"/>
                      </a:lnTo>
                      <a:lnTo>
                        <a:pt x="222" y="14"/>
                      </a:lnTo>
                      <a:lnTo>
                        <a:pt x="222" y="12"/>
                      </a:lnTo>
                      <a:lnTo>
                        <a:pt x="220" y="10"/>
                      </a:lnTo>
                      <a:lnTo>
                        <a:pt x="218" y="10"/>
                      </a:lnTo>
                      <a:lnTo>
                        <a:pt x="214" y="8"/>
                      </a:lnTo>
                      <a:lnTo>
                        <a:pt x="212" y="8"/>
                      </a:lnTo>
                      <a:lnTo>
                        <a:pt x="210" y="8"/>
                      </a:lnTo>
                      <a:lnTo>
                        <a:pt x="208" y="8"/>
                      </a:lnTo>
                      <a:lnTo>
                        <a:pt x="206" y="6"/>
                      </a:lnTo>
                      <a:lnTo>
                        <a:pt x="204" y="6"/>
                      </a:lnTo>
                      <a:lnTo>
                        <a:pt x="202" y="6"/>
                      </a:lnTo>
                      <a:lnTo>
                        <a:pt x="200" y="6"/>
                      </a:lnTo>
                      <a:lnTo>
                        <a:pt x="198" y="6"/>
                      </a:lnTo>
                      <a:lnTo>
                        <a:pt x="198" y="8"/>
                      </a:lnTo>
                      <a:lnTo>
                        <a:pt x="196" y="8"/>
                      </a:lnTo>
                      <a:lnTo>
                        <a:pt x="194" y="8"/>
                      </a:lnTo>
                      <a:lnTo>
                        <a:pt x="192" y="8"/>
                      </a:lnTo>
                      <a:lnTo>
                        <a:pt x="190" y="8"/>
                      </a:lnTo>
                      <a:lnTo>
                        <a:pt x="186" y="10"/>
                      </a:lnTo>
                      <a:lnTo>
                        <a:pt x="184" y="10"/>
                      </a:lnTo>
                      <a:lnTo>
                        <a:pt x="182" y="12"/>
                      </a:lnTo>
                      <a:lnTo>
                        <a:pt x="178" y="14"/>
                      </a:lnTo>
                      <a:lnTo>
                        <a:pt x="176" y="18"/>
                      </a:lnTo>
                      <a:lnTo>
                        <a:pt x="174" y="20"/>
                      </a:lnTo>
                      <a:lnTo>
                        <a:pt x="172" y="22"/>
                      </a:lnTo>
                      <a:lnTo>
                        <a:pt x="172" y="24"/>
                      </a:lnTo>
                      <a:lnTo>
                        <a:pt x="172" y="26"/>
                      </a:lnTo>
                      <a:lnTo>
                        <a:pt x="172" y="28"/>
                      </a:lnTo>
                      <a:lnTo>
                        <a:pt x="172" y="30"/>
                      </a:lnTo>
                      <a:lnTo>
                        <a:pt x="174" y="32"/>
                      </a:lnTo>
                      <a:lnTo>
                        <a:pt x="174" y="34"/>
                      </a:lnTo>
                      <a:lnTo>
                        <a:pt x="176" y="36"/>
                      </a:lnTo>
                      <a:lnTo>
                        <a:pt x="176" y="38"/>
                      </a:lnTo>
                      <a:lnTo>
                        <a:pt x="176" y="40"/>
                      </a:lnTo>
                      <a:lnTo>
                        <a:pt x="178" y="42"/>
                      </a:lnTo>
                      <a:lnTo>
                        <a:pt x="176" y="42"/>
                      </a:lnTo>
                      <a:lnTo>
                        <a:pt x="176" y="46"/>
                      </a:lnTo>
                      <a:lnTo>
                        <a:pt x="174" y="48"/>
                      </a:lnTo>
                      <a:lnTo>
                        <a:pt x="172" y="50"/>
                      </a:lnTo>
                      <a:lnTo>
                        <a:pt x="170" y="52"/>
                      </a:lnTo>
                      <a:lnTo>
                        <a:pt x="168" y="54"/>
                      </a:lnTo>
                      <a:lnTo>
                        <a:pt x="166" y="54"/>
                      </a:lnTo>
                      <a:lnTo>
                        <a:pt x="166" y="56"/>
                      </a:lnTo>
                      <a:lnTo>
                        <a:pt x="162" y="56"/>
                      </a:lnTo>
                      <a:lnTo>
                        <a:pt x="160" y="56"/>
                      </a:lnTo>
                      <a:lnTo>
                        <a:pt x="158" y="56"/>
                      </a:lnTo>
                      <a:lnTo>
                        <a:pt x="156" y="56"/>
                      </a:lnTo>
                      <a:lnTo>
                        <a:pt x="154" y="54"/>
                      </a:lnTo>
                      <a:lnTo>
                        <a:pt x="152" y="54"/>
                      </a:lnTo>
                      <a:lnTo>
                        <a:pt x="150" y="52"/>
                      </a:lnTo>
                      <a:lnTo>
                        <a:pt x="148" y="50"/>
                      </a:lnTo>
                      <a:lnTo>
                        <a:pt x="144" y="48"/>
                      </a:lnTo>
                      <a:lnTo>
                        <a:pt x="142" y="46"/>
                      </a:lnTo>
                      <a:lnTo>
                        <a:pt x="138" y="44"/>
                      </a:lnTo>
                      <a:lnTo>
                        <a:pt x="134" y="42"/>
                      </a:lnTo>
                      <a:lnTo>
                        <a:pt x="130" y="40"/>
                      </a:lnTo>
                      <a:lnTo>
                        <a:pt x="128" y="38"/>
                      </a:lnTo>
                      <a:lnTo>
                        <a:pt x="126" y="38"/>
                      </a:lnTo>
                      <a:lnTo>
                        <a:pt x="124" y="38"/>
                      </a:lnTo>
                      <a:lnTo>
                        <a:pt x="120" y="38"/>
                      </a:lnTo>
                      <a:lnTo>
                        <a:pt x="118" y="38"/>
                      </a:lnTo>
                      <a:lnTo>
                        <a:pt x="114" y="38"/>
                      </a:lnTo>
                      <a:lnTo>
                        <a:pt x="112" y="38"/>
                      </a:lnTo>
                      <a:lnTo>
                        <a:pt x="108" y="38"/>
                      </a:lnTo>
                      <a:lnTo>
                        <a:pt x="106" y="36"/>
                      </a:lnTo>
                      <a:lnTo>
                        <a:pt x="104" y="36"/>
                      </a:lnTo>
                      <a:lnTo>
                        <a:pt x="102" y="32"/>
                      </a:lnTo>
                      <a:lnTo>
                        <a:pt x="100" y="30"/>
                      </a:lnTo>
                      <a:lnTo>
                        <a:pt x="100" y="28"/>
                      </a:lnTo>
                      <a:lnTo>
                        <a:pt x="98" y="24"/>
                      </a:lnTo>
                      <a:lnTo>
                        <a:pt x="98" y="22"/>
                      </a:lnTo>
                      <a:lnTo>
                        <a:pt x="96" y="20"/>
                      </a:lnTo>
                      <a:lnTo>
                        <a:pt x="96" y="18"/>
                      </a:lnTo>
                      <a:lnTo>
                        <a:pt x="94" y="16"/>
                      </a:lnTo>
                      <a:lnTo>
                        <a:pt x="92" y="14"/>
                      </a:lnTo>
                      <a:lnTo>
                        <a:pt x="90" y="14"/>
                      </a:lnTo>
                      <a:lnTo>
                        <a:pt x="88" y="14"/>
                      </a:lnTo>
                      <a:lnTo>
                        <a:pt x="86" y="14"/>
                      </a:lnTo>
                      <a:lnTo>
                        <a:pt x="84" y="12"/>
                      </a:lnTo>
                      <a:lnTo>
                        <a:pt x="82" y="12"/>
                      </a:lnTo>
                      <a:lnTo>
                        <a:pt x="80" y="10"/>
                      </a:lnTo>
                      <a:lnTo>
                        <a:pt x="80" y="8"/>
                      </a:lnTo>
                      <a:lnTo>
                        <a:pt x="78" y="8"/>
                      </a:lnTo>
                      <a:lnTo>
                        <a:pt x="76" y="8"/>
                      </a:lnTo>
                      <a:lnTo>
                        <a:pt x="74" y="8"/>
                      </a:lnTo>
                      <a:lnTo>
                        <a:pt x="72" y="8"/>
                      </a:lnTo>
                      <a:lnTo>
                        <a:pt x="70" y="8"/>
                      </a:lnTo>
                      <a:lnTo>
                        <a:pt x="68" y="8"/>
                      </a:lnTo>
                      <a:lnTo>
                        <a:pt x="66" y="8"/>
                      </a:lnTo>
                      <a:lnTo>
                        <a:pt x="64" y="8"/>
                      </a:lnTo>
                      <a:lnTo>
                        <a:pt x="62" y="8"/>
                      </a:lnTo>
                      <a:lnTo>
                        <a:pt x="60" y="8"/>
                      </a:lnTo>
                      <a:lnTo>
                        <a:pt x="58" y="8"/>
                      </a:lnTo>
                      <a:lnTo>
                        <a:pt x="54" y="10"/>
                      </a:lnTo>
                      <a:lnTo>
                        <a:pt x="52" y="10"/>
                      </a:lnTo>
                      <a:lnTo>
                        <a:pt x="52" y="8"/>
                      </a:lnTo>
                      <a:lnTo>
                        <a:pt x="50" y="8"/>
                      </a:lnTo>
                      <a:lnTo>
                        <a:pt x="48" y="8"/>
                      </a:lnTo>
                      <a:lnTo>
                        <a:pt x="44" y="6"/>
                      </a:lnTo>
                      <a:lnTo>
                        <a:pt x="42" y="4"/>
                      </a:lnTo>
                      <a:lnTo>
                        <a:pt x="40" y="2"/>
                      </a:lnTo>
                      <a:lnTo>
                        <a:pt x="38" y="2"/>
                      </a:lnTo>
                      <a:lnTo>
                        <a:pt x="36" y="0"/>
                      </a:lnTo>
                      <a:lnTo>
                        <a:pt x="34" y="4"/>
                      </a:lnTo>
                      <a:lnTo>
                        <a:pt x="34" y="6"/>
                      </a:lnTo>
                      <a:lnTo>
                        <a:pt x="34" y="8"/>
                      </a:lnTo>
                      <a:lnTo>
                        <a:pt x="34" y="10"/>
                      </a:lnTo>
                      <a:lnTo>
                        <a:pt x="36" y="10"/>
                      </a:lnTo>
                      <a:lnTo>
                        <a:pt x="38" y="12"/>
                      </a:lnTo>
                      <a:lnTo>
                        <a:pt x="38" y="1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69" name="Freeform 61"/>
                <p:cNvSpPr>
                  <a:spLocks noChangeAspect="1"/>
                </p:cNvSpPr>
                <p:nvPr/>
              </p:nvSpPr>
              <p:spPr bwMode="gray">
                <a:xfrm>
                  <a:off x="2879" y="2521"/>
                  <a:ext cx="212" cy="234"/>
                </a:xfrm>
                <a:custGeom>
                  <a:avLst/>
                  <a:gdLst>
                    <a:gd name="T0" fmla="*/ 198 w 212"/>
                    <a:gd name="T1" fmla="*/ 100 h 234"/>
                    <a:gd name="T2" fmla="*/ 188 w 212"/>
                    <a:gd name="T3" fmla="*/ 102 h 234"/>
                    <a:gd name="T4" fmla="*/ 182 w 212"/>
                    <a:gd name="T5" fmla="*/ 106 h 234"/>
                    <a:gd name="T6" fmla="*/ 180 w 212"/>
                    <a:gd name="T7" fmla="*/ 90 h 234"/>
                    <a:gd name="T8" fmla="*/ 176 w 212"/>
                    <a:gd name="T9" fmla="*/ 76 h 234"/>
                    <a:gd name="T10" fmla="*/ 174 w 212"/>
                    <a:gd name="T11" fmla="*/ 60 h 234"/>
                    <a:gd name="T12" fmla="*/ 176 w 212"/>
                    <a:gd name="T13" fmla="*/ 50 h 234"/>
                    <a:gd name="T14" fmla="*/ 172 w 212"/>
                    <a:gd name="T15" fmla="*/ 40 h 234"/>
                    <a:gd name="T16" fmla="*/ 174 w 212"/>
                    <a:gd name="T17" fmla="*/ 30 h 234"/>
                    <a:gd name="T18" fmla="*/ 152 w 212"/>
                    <a:gd name="T19" fmla="*/ 30 h 234"/>
                    <a:gd name="T20" fmla="*/ 152 w 212"/>
                    <a:gd name="T21" fmla="*/ 24 h 234"/>
                    <a:gd name="T22" fmla="*/ 142 w 212"/>
                    <a:gd name="T23" fmla="*/ 24 h 234"/>
                    <a:gd name="T24" fmla="*/ 136 w 212"/>
                    <a:gd name="T25" fmla="*/ 34 h 234"/>
                    <a:gd name="T26" fmla="*/ 128 w 212"/>
                    <a:gd name="T27" fmla="*/ 42 h 234"/>
                    <a:gd name="T28" fmla="*/ 118 w 212"/>
                    <a:gd name="T29" fmla="*/ 42 h 234"/>
                    <a:gd name="T30" fmla="*/ 110 w 212"/>
                    <a:gd name="T31" fmla="*/ 46 h 234"/>
                    <a:gd name="T32" fmla="*/ 102 w 212"/>
                    <a:gd name="T33" fmla="*/ 44 h 234"/>
                    <a:gd name="T34" fmla="*/ 98 w 212"/>
                    <a:gd name="T35" fmla="*/ 40 h 234"/>
                    <a:gd name="T36" fmla="*/ 90 w 212"/>
                    <a:gd name="T37" fmla="*/ 28 h 234"/>
                    <a:gd name="T38" fmla="*/ 86 w 212"/>
                    <a:gd name="T39" fmla="*/ 14 h 234"/>
                    <a:gd name="T40" fmla="*/ 82 w 212"/>
                    <a:gd name="T41" fmla="*/ 2 h 234"/>
                    <a:gd name="T42" fmla="*/ 70 w 212"/>
                    <a:gd name="T43" fmla="*/ 2 h 234"/>
                    <a:gd name="T44" fmla="*/ 60 w 212"/>
                    <a:gd name="T45" fmla="*/ 2 h 234"/>
                    <a:gd name="T46" fmla="*/ 48 w 212"/>
                    <a:gd name="T47" fmla="*/ 4 h 234"/>
                    <a:gd name="T48" fmla="*/ 34 w 212"/>
                    <a:gd name="T49" fmla="*/ 2 h 234"/>
                    <a:gd name="T50" fmla="*/ 30 w 212"/>
                    <a:gd name="T51" fmla="*/ 2 h 234"/>
                    <a:gd name="T52" fmla="*/ 16 w 212"/>
                    <a:gd name="T53" fmla="*/ 6 h 234"/>
                    <a:gd name="T54" fmla="*/ 14 w 212"/>
                    <a:gd name="T55" fmla="*/ 12 h 234"/>
                    <a:gd name="T56" fmla="*/ 20 w 212"/>
                    <a:gd name="T57" fmla="*/ 28 h 234"/>
                    <a:gd name="T58" fmla="*/ 30 w 212"/>
                    <a:gd name="T59" fmla="*/ 48 h 234"/>
                    <a:gd name="T60" fmla="*/ 24 w 212"/>
                    <a:gd name="T61" fmla="*/ 66 h 234"/>
                    <a:gd name="T62" fmla="*/ 26 w 212"/>
                    <a:gd name="T63" fmla="*/ 72 h 234"/>
                    <a:gd name="T64" fmla="*/ 38 w 212"/>
                    <a:gd name="T65" fmla="*/ 108 h 234"/>
                    <a:gd name="T66" fmla="*/ 34 w 212"/>
                    <a:gd name="T67" fmla="*/ 124 h 234"/>
                    <a:gd name="T68" fmla="*/ 26 w 212"/>
                    <a:gd name="T69" fmla="*/ 132 h 234"/>
                    <a:gd name="T70" fmla="*/ 24 w 212"/>
                    <a:gd name="T71" fmla="*/ 142 h 234"/>
                    <a:gd name="T72" fmla="*/ 14 w 212"/>
                    <a:gd name="T73" fmla="*/ 154 h 234"/>
                    <a:gd name="T74" fmla="*/ 12 w 212"/>
                    <a:gd name="T75" fmla="*/ 160 h 234"/>
                    <a:gd name="T76" fmla="*/ 8 w 212"/>
                    <a:gd name="T77" fmla="*/ 178 h 234"/>
                    <a:gd name="T78" fmla="*/ 2 w 212"/>
                    <a:gd name="T79" fmla="*/ 192 h 234"/>
                    <a:gd name="T80" fmla="*/ 4 w 212"/>
                    <a:gd name="T81" fmla="*/ 206 h 234"/>
                    <a:gd name="T82" fmla="*/ 0 w 212"/>
                    <a:gd name="T83" fmla="*/ 218 h 234"/>
                    <a:gd name="T84" fmla="*/ 8 w 212"/>
                    <a:gd name="T85" fmla="*/ 220 h 234"/>
                    <a:gd name="T86" fmla="*/ 14 w 212"/>
                    <a:gd name="T87" fmla="*/ 220 h 234"/>
                    <a:gd name="T88" fmla="*/ 24 w 212"/>
                    <a:gd name="T89" fmla="*/ 214 h 234"/>
                    <a:gd name="T90" fmla="*/ 40 w 212"/>
                    <a:gd name="T91" fmla="*/ 222 h 234"/>
                    <a:gd name="T92" fmla="*/ 88 w 212"/>
                    <a:gd name="T93" fmla="*/ 224 h 234"/>
                    <a:gd name="T94" fmla="*/ 114 w 212"/>
                    <a:gd name="T95" fmla="*/ 224 h 234"/>
                    <a:gd name="T96" fmla="*/ 126 w 212"/>
                    <a:gd name="T97" fmla="*/ 232 h 234"/>
                    <a:gd name="T98" fmla="*/ 140 w 212"/>
                    <a:gd name="T99" fmla="*/ 232 h 234"/>
                    <a:gd name="T100" fmla="*/ 150 w 212"/>
                    <a:gd name="T101" fmla="*/ 234 h 234"/>
                    <a:gd name="T102" fmla="*/ 180 w 212"/>
                    <a:gd name="T103" fmla="*/ 232 h 234"/>
                    <a:gd name="T104" fmla="*/ 186 w 212"/>
                    <a:gd name="T105" fmla="*/ 214 h 234"/>
                    <a:gd name="T106" fmla="*/ 176 w 212"/>
                    <a:gd name="T107" fmla="*/ 204 h 234"/>
                    <a:gd name="T108" fmla="*/ 174 w 212"/>
                    <a:gd name="T109" fmla="*/ 184 h 234"/>
                    <a:gd name="T110" fmla="*/ 176 w 212"/>
                    <a:gd name="T111" fmla="*/ 142 h 234"/>
                    <a:gd name="T112" fmla="*/ 200 w 212"/>
                    <a:gd name="T113" fmla="*/ 140 h 234"/>
                    <a:gd name="T114" fmla="*/ 208 w 212"/>
                    <a:gd name="T115" fmla="*/ 138 h 234"/>
                    <a:gd name="T116" fmla="*/ 212 w 212"/>
                    <a:gd name="T117" fmla="*/ 128 h 234"/>
                    <a:gd name="T118" fmla="*/ 208 w 212"/>
                    <a:gd name="T119" fmla="*/ 116 h 234"/>
                    <a:gd name="T120" fmla="*/ 212 w 212"/>
                    <a:gd name="T121" fmla="*/ 110 h 23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 h="234">
                      <a:moveTo>
                        <a:pt x="208" y="102"/>
                      </a:moveTo>
                      <a:lnTo>
                        <a:pt x="206" y="102"/>
                      </a:lnTo>
                      <a:lnTo>
                        <a:pt x="204" y="102"/>
                      </a:lnTo>
                      <a:lnTo>
                        <a:pt x="202" y="100"/>
                      </a:lnTo>
                      <a:lnTo>
                        <a:pt x="200" y="100"/>
                      </a:lnTo>
                      <a:lnTo>
                        <a:pt x="198" y="100"/>
                      </a:lnTo>
                      <a:lnTo>
                        <a:pt x="198" y="102"/>
                      </a:lnTo>
                      <a:lnTo>
                        <a:pt x="196" y="102"/>
                      </a:lnTo>
                      <a:lnTo>
                        <a:pt x="194" y="102"/>
                      </a:lnTo>
                      <a:lnTo>
                        <a:pt x="192" y="104"/>
                      </a:lnTo>
                      <a:lnTo>
                        <a:pt x="190" y="102"/>
                      </a:lnTo>
                      <a:lnTo>
                        <a:pt x="188" y="102"/>
                      </a:lnTo>
                      <a:lnTo>
                        <a:pt x="186" y="102"/>
                      </a:lnTo>
                      <a:lnTo>
                        <a:pt x="184" y="104"/>
                      </a:lnTo>
                      <a:lnTo>
                        <a:pt x="184" y="106"/>
                      </a:lnTo>
                      <a:lnTo>
                        <a:pt x="182" y="106"/>
                      </a:lnTo>
                      <a:lnTo>
                        <a:pt x="180" y="104"/>
                      </a:lnTo>
                      <a:lnTo>
                        <a:pt x="178" y="104"/>
                      </a:lnTo>
                      <a:lnTo>
                        <a:pt x="178" y="102"/>
                      </a:lnTo>
                      <a:lnTo>
                        <a:pt x="178" y="100"/>
                      </a:lnTo>
                      <a:lnTo>
                        <a:pt x="178" y="98"/>
                      </a:lnTo>
                      <a:lnTo>
                        <a:pt x="180" y="96"/>
                      </a:lnTo>
                      <a:lnTo>
                        <a:pt x="180" y="94"/>
                      </a:lnTo>
                      <a:lnTo>
                        <a:pt x="180" y="90"/>
                      </a:lnTo>
                      <a:lnTo>
                        <a:pt x="182" y="90"/>
                      </a:lnTo>
                      <a:lnTo>
                        <a:pt x="182" y="88"/>
                      </a:lnTo>
                      <a:lnTo>
                        <a:pt x="180" y="88"/>
                      </a:lnTo>
                      <a:lnTo>
                        <a:pt x="180" y="86"/>
                      </a:lnTo>
                      <a:lnTo>
                        <a:pt x="180" y="84"/>
                      </a:lnTo>
                      <a:lnTo>
                        <a:pt x="178" y="82"/>
                      </a:lnTo>
                      <a:lnTo>
                        <a:pt x="178" y="80"/>
                      </a:lnTo>
                      <a:lnTo>
                        <a:pt x="176" y="76"/>
                      </a:lnTo>
                      <a:lnTo>
                        <a:pt x="174" y="74"/>
                      </a:lnTo>
                      <a:lnTo>
                        <a:pt x="174" y="72"/>
                      </a:lnTo>
                      <a:lnTo>
                        <a:pt x="174" y="70"/>
                      </a:lnTo>
                      <a:lnTo>
                        <a:pt x="174" y="68"/>
                      </a:lnTo>
                      <a:lnTo>
                        <a:pt x="174" y="66"/>
                      </a:lnTo>
                      <a:lnTo>
                        <a:pt x="174" y="64"/>
                      </a:lnTo>
                      <a:lnTo>
                        <a:pt x="176" y="64"/>
                      </a:lnTo>
                      <a:lnTo>
                        <a:pt x="174" y="62"/>
                      </a:lnTo>
                      <a:lnTo>
                        <a:pt x="174" y="60"/>
                      </a:lnTo>
                      <a:lnTo>
                        <a:pt x="174" y="58"/>
                      </a:lnTo>
                      <a:lnTo>
                        <a:pt x="176" y="56"/>
                      </a:lnTo>
                      <a:lnTo>
                        <a:pt x="176" y="54"/>
                      </a:lnTo>
                      <a:lnTo>
                        <a:pt x="176" y="52"/>
                      </a:lnTo>
                      <a:lnTo>
                        <a:pt x="176" y="50"/>
                      </a:lnTo>
                      <a:lnTo>
                        <a:pt x="174" y="48"/>
                      </a:lnTo>
                      <a:lnTo>
                        <a:pt x="174" y="46"/>
                      </a:lnTo>
                      <a:lnTo>
                        <a:pt x="172" y="46"/>
                      </a:lnTo>
                      <a:lnTo>
                        <a:pt x="172" y="44"/>
                      </a:lnTo>
                      <a:lnTo>
                        <a:pt x="172" y="42"/>
                      </a:lnTo>
                      <a:lnTo>
                        <a:pt x="172" y="40"/>
                      </a:lnTo>
                      <a:lnTo>
                        <a:pt x="172" y="38"/>
                      </a:lnTo>
                      <a:lnTo>
                        <a:pt x="174" y="38"/>
                      </a:lnTo>
                      <a:lnTo>
                        <a:pt x="174" y="36"/>
                      </a:lnTo>
                      <a:lnTo>
                        <a:pt x="174" y="34"/>
                      </a:lnTo>
                      <a:lnTo>
                        <a:pt x="174" y="32"/>
                      </a:lnTo>
                      <a:lnTo>
                        <a:pt x="174" y="30"/>
                      </a:lnTo>
                      <a:lnTo>
                        <a:pt x="170" y="30"/>
                      </a:lnTo>
                      <a:lnTo>
                        <a:pt x="166" y="30"/>
                      </a:lnTo>
                      <a:lnTo>
                        <a:pt x="164" y="30"/>
                      </a:lnTo>
                      <a:lnTo>
                        <a:pt x="160" y="30"/>
                      </a:lnTo>
                      <a:lnTo>
                        <a:pt x="158" y="30"/>
                      </a:lnTo>
                      <a:lnTo>
                        <a:pt x="156" y="30"/>
                      </a:lnTo>
                      <a:lnTo>
                        <a:pt x="154" y="30"/>
                      </a:lnTo>
                      <a:lnTo>
                        <a:pt x="152" y="30"/>
                      </a:lnTo>
                      <a:lnTo>
                        <a:pt x="152" y="28"/>
                      </a:lnTo>
                      <a:lnTo>
                        <a:pt x="152" y="26"/>
                      </a:lnTo>
                      <a:lnTo>
                        <a:pt x="152" y="24"/>
                      </a:lnTo>
                      <a:lnTo>
                        <a:pt x="150" y="24"/>
                      </a:lnTo>
                      <a:lnTo>
                        <a:pt x="148" y="22"/>
                      </a:lnTo>
                      <a:lnTo>
                        <a:pt x="148" y="24"/>
                      </a:lnTo>
                      <a:lnTo>
                        <a:pt x="146" y="24"/>
                      </a:lnTo>
                      <a:lnTo>
                        <a:pt x="144" y="24"/>
                      </a:lnTo>
                      <a:lnTo>
                        <a:pt x="142" y="24"/>
                      </a:lnTo>
                      <a:lnTo>
                        <a:pt x="138" y="24"/>
                      </a:lnTo>
                      <a:lnTo>
                        <a:pt x="136" y="24"/>
                      </a:lnTo>
                      <a:lnTo>
                        <a:pt x="134" y="26"/>
                      </a:lnTo>
                      <a:lnTo>
                        <a:pt x="134" y="28"/>
                      </a:lnTo>
                      <a:lnTo>
                        <a:pt x="134" y="30"/>
                      </a:lnTo>
                      <a:lnTo>
                        <a:pt x="136" y="32"/>
                      </a:lnTo>
                      <a:lnTo>
                        <a:pt x="136" y="34"/>
                      </a:lnTo>
                      <a:lnTo>
                        <a:pt x="134" y="34"/>
                      </a:lnTo>
                      <a:lnTo>
                        <a:pt x="134" y="36"/>
                      </a:lnTo>
                      <a:lnTo>
                        <a:pt x="132" y="36"/>
                      </a:lnTo>
                      <a:lnTo>
                        <a:pt x="132" y="38"/>
                      </a:lnTo>
                      <a:lnTo>
                        <a:pt x="132" y="40"/>
                      </a:lnTo>
                      <a:lnTo>
                        <a:pt x="132" y="42"/>
                      </a:lnTo>
                      <a:lnTo>
                        <a:pt x="130" y="42"/>
                      </a:lnTo>
                      <a:lnTo>
                        <a:pt x="128" y="42"/>
                      </a:lnTo>
                      <a:lnTo>
                        <a:pt x="126" y="42"/>
                      </a:lnTo>
                      <a:lnTo>
                        <a:pt x="124" y="42"/>
                      </a:lnTo>
                      <a:lnTo>
                        <a:pt x="122" y="44"/>
                      </a:lnTo>
                      <a:lnTo>
                        <a:pt x="120" y="42"/>
                      </a:lnTo>
                      <a:lnTo>
                        <a:pt x="118" y="42"/>
                      </a:lnTo>
                      <a:lnTo>
                        <a:pt x="118" y="44"/>
                      </a:lnTo>
                      <a:lnTo>
                        <a:pt x="116" y="44"/>
                      </a:lnTo>
                      <a:lnTo>
                        <a:pt x="114" y="44"/>
                      </a:lnTo>
                      <a:lnTo>
                        <a:pt x="112" y="44"/>
                      </a:lnTo>
                      <a:lnTo>
                        <a:pt x="110" y="46"/>
                      </a:lnTo>
                      <a:lnTo>
                        <a:pt x="108" y="46"/>
                      </a:lnTo>
                      <a:lnTo>
                        <a:pt x="108" y="44"/>
                      </a:lnTo>
                      <a:lnTo>
                        <a:pt x="106" y="44"/>
                      </a:lnTo>
                      <a:lnTo>
                        <a:pt x="104" y="44"/>
                      </a:lnTo>
                      <a:lnTo>
                        <a:pt x="102" y="44"/>
                      </a:lnTo>
                      <a:lnTo>
                        <a:pt x="100" y="44"/>
                      </a:lnTo>
                      <a:lnTo>
                        <a:pt x="100" y="42"/>
                      </a:lnTo>
                      <a:lnTo>
                        <a:pt x="98" y="40"/>
                      </a:lnTo>
                      <a:lnTo>
                        <a:pt x="98" y="38"/>
                      </a:lnTo>
                      <a:lnTo>
                        <a:pt x="96" y="38"/>
                      </a:lnTo>
                      <a:lnTo>
                        <a:pt x="96" y="36"/>
                      </a:lnTo>
                      <a:lnTo>
                        <a:pt x="94" y="34"/>
                      </a:lnTo>
                      <a:lnTo>
                        <a:pt x="94" y="32"/>
                      </a:lnTo>
                      <a:lnTo>
                        <a:pt x="92" y="32"/>
                      </a:lnTo>
                      <a:lnTo>
                        <a:pt x="92" y="30"/>
                      </a:lnTo>
                      <a:lnTo>
                        <a:pt x="90" y="30"/>
                      </a:lnTo>
                      <a:lnTo>
                        <a:pt x="90" y="28"/>
                      </a:lnTo>
                      <a:lnTo>
                        <a:pt x="92" y="28"/>
                      </a:lnTo>
                      <a:lnTo>
                        <a:pt x="92" y="24"/>
                      </a:lnTo>
                      <a:lnTo>
                        <a:pt x="92" y="22"/>
                      </a:lnTo>
                      <a:lnTo>
                        <a:pt x="90" y="22"/>
                      </a:lnTo>
                      <a:lnTo>
                        <a:pt x="90" y="20"/>
                      </a:lnTo>
                      <a:lnTo>
                        <a:pt x="88" y="20"/>
                      </a:lnTo>
                      <a:lnTo>
                        <a:pt x="88" y="18"/>
                      </a:lnTo>
                      <a:lnTo>
                        <a:pt x="86" y="16"/>
                      </a:lnTo>
                      <a:lnTo>
                        <a:pt x="86" y="14"/>
                      </a:lnTo>
                      <a:lnTo>
                        <a:pt x="86" y="12"/>
                      </a:lnTo>
                      <a:lnTo>
                        <a:pt x="86" y="10"/>
                      </a:lnTo>
                      <a:lnTo>
                        <a:pt x="86" y="8"/>
                      </a:lnTo>
                      <a:lnTo>
                        <a:pt x="86" y="6"/>
                      </a:lnTo>
                      <a:lnTo>
                        <a:pt x="84" y="4"/>
                      </a:lnTo>
                      <a:lnTo>
                        <a:pt x="82" y="2"/>
                      </a:lnTo>
                      <a:lnTo>
                        <a:pt x="80" y="2"/>
                      </a:lnTo>
                      <a:lnTo>
                        <a:pt x="80" y="0"/>
                      </a:lnTo>
                      <a:lnTo>
                        <a:pt x="78" y="2"/>
                      </a:lnTo>
                      <a:lnTo>
                        <a:pt x="76" y="2"/>
                      </a:lnTo>
                      <a:lnTo>
                        <a:pt x="74" y="2"/>
                      </a:lnTo>
                      <a:lnTo>
                        <a:pt x="72" y="2"/>
                      </a:lnTo>
                      <a:lnTo>
                        <a:pt x="70" y="2"/>
                      </a:lnTo>
                      <a:lnTo>
                        <a:pt x="68" y="2"/>
                      </a:lnTo>
                      <a:lnTo>
                        <a:pt x="66" y="2"/>
                      </a:lnTo>
                      <a:lnTo>
                        <a:pt x="64" y="2"/>
                      </a:lnTo>
                      <a:lnTo>
                        <a:pt x="62" y="2"/>
                      </a:lnTo>
                      <a:lnTo>
                        <a:pt x="60" y="2"/>
                      </a:lnTo>
                      <a:lnTo>
                        <a:pt x="58" y="2"/>
                      </a:lnTo>
                      <a:lnTo>
                        <a:pt x="56" y="2"/>
                      </a:lnTo>
                      <a:lnTo>
                        <a:pt x="54" y="2"/>
                      </a:lnTo>
                      <a:lnTo>
                        <a:pt x="52" y="2"/>
                      </a:lnTo>
                      <a:lnTo>
                        <a:pt x="50" y="4"/>
                      </a:lnTo>
                      <a:lnTo>
                        <a:pt x="48" y="4"/>
                      </a:lnTo>
                      <a:lnTo>
                        <a:pt x="46" y="4"/>
                      </a:lnTo>
                      <a:lnTo>
                        <a:pt x="44" y="4"/>
                      </a:lnTo>
                      <a:lnTo>
                        <a:pt x="42" y="2"/>
                      </a:lnTo>
                      <a:lnTo>
                        <a:pt x="40" y="2"/>
                      </a:lnTo>
                      <a:lnTo>
                        <a:pt x="38" y="2"/>
                      </a:lnTo>
                      <a:lnTo>
                        <a:pt x="36" y="2"/>
                      </a:lnTo>
                      <a:lnTo>
                        <a:pt x="34" y="2"/>
                      </a:lnTo>
                      <a:lnTo>
                        <a:pt x="32" y="2"/>
                      </a:lnTo>
                      <a:lnTo>
                        <a:pt x="30" y="2"/>
                      </a:lnTo>
                      <a:lnTo>
                        <a:pt x="28" y="2"/>
                      </a:lnTo>
                      <a:lnTo>
                        <a:pt x="26" y="2"/>
                      </a:lnTo>
                      <a:lnTo>
                        <a:pt x="24" y="2"/>
                      </a:lnTo>
                      <a:lnTo>
                        <a:pt x="22" y="4"/>
                      </a:lnTo>
                      <a:lnTo>
                        <a:pt x="20" y="4"/>
                      </a:lnTo>
                      <a:lnTo>
                        <a:pt x="18" y="4"/>
                      </a:lnTo>
                      <a:lnTo>
                        <a:pt x="16" y="6"/>
                      </a:lnTo>
                      <a:lnTo>
                        <a:pt x="16" y="8"/>
                      </a:lnTo>
                      <a:lnTo>
                        <a:pt x="14" y="8"/>
                      </a:lnTo>
                      <a:lnTo>
                        <a:pt x="12" y="8"/>
                      </a:lnTo>
                      <a:lnTo>
                        <a:pt x="10" y="8"/>
                      </a:lnTo>
                      <a:lnTo>
                        <a:pt x="12" y="10"/>
                      </a:lnTo>
                      <a:lnTo>
                        <a:pt x="12" y="12"/>
                      </a:lnTo>
                      <a:lnTo>
                        <a:pt x="14" y="12"/>
                      </a:lnTo>
                      <a:lnTo>
                        <a:pt x="16" y="16"/>
                      </a:lnTo>
                      <a:lnTo>
                        <a:pt x="16" y="18"/>
                      </a:lnTo>
                      <a:lnTo>
                        <a:pt x="18" y="20"/>
                      </a:lnTo>
                      <a:lnTo>
                        <a:pt x="20" y="20"/>
                      </a:lnTo>
                      <a:lnTo>
                        <a:pt x="22" y="22"/>
                      </a:lnTo>
                      <a:lnTo>
                        <a:pt x="20" y="24"/>
                      </a:lnTo>
                      <a:lnTo>
                        <a:pt x="20" y="26"/>
                      </a:lnTo>
                      <a:lnTo>
                        <a:pt x="20" y="28"/>
                      </a:lnTo>
                      <a:lnTo>
                        <a:pt x="20" y="30"/>
                      </a:lnTo>
                      <a:lnTo>
                        <a:pt x="22" y="30"/>
                      </a:lnTo>
                      <a:lnTo>
                        <a:pt x="24" y="34"/>
                      </a:lnTo>
                      <a:lnTo>
                        <a:pt x="26" y="36"/>
                      </a:lnTo>
                      <a:lnTo>
                        <a:pt x="28" y="40"/>
                      </a:lnTo>
                      <a:lnTo>
                        <a:pt x="30" y="44"/>
                      </a:lnTo>
                      <a:lnTo>
                        <a:pt x="30" y="48"/>
                      </a:lnTo>
                      <a:lnTo>
                        <a:pt x="30" y="50"/>
                      </a:lnTo>
                      <a:lnTo>
                        <a:pt x="30" y="52"/>
                      </a:lnTo>
                      <a:lnTo>
                        <a:pt x="30" y="54"/>
                      </a:lnTo>
                      <a:lnTo>
                        <a:pt x="30" y="58"/>
                      </a:lnTo>
                      <a:lnTo>
                        <a:pt x="28" y="60"/>
                      </a:lnTo>
                      <a:lnTo>
                        <a:pt x="26" y="62"/>
                      </a:lnTo>
                      <a:lnTo>
                        <a:pt x="24" y="64"/>
                      </a:lnTo>
                      <a:lnTo>
                        <a:pt x="24" y="66"/>
                      </a:lnTo>
                      <a:lnTo>
                        <a:pt x="24" y="68"/>
                      </a:lnTo>
                      <a:lnTo>
                        <a:pt x="26" y="68"/>
                      </a:lnTo>
                      <a:lnTo>
                        <a:pt x="28" y="68"/>
                      </a:lnTo>
                      <a:lnTo>
                        <a:pt x="26" y="68"/>
                      </a:lnTo>
                      <a:lnTo>
                        <a:pt x="26" y="70"/>
                      </a:lnTo>
                      <a:lnTo>
                        <a:pt x="26" y="72"/>
                      </a:lnTo>
                      <a:lnTo>
                        <a:pt x="26" y="74"/>
                      </a:lnTo>
                      <a:lnTo>
                        <a:pt x="28" y="76"/>
                      </a:lnTo>
                      <a:lnTo>
                        <a:pt x="28" y="78"/>
                      </a:lnTo>
                      <a:lnTo>
                        <a:pt x="30" y="82"/>
                      </a:lnTo>
                      <a:lnTo>
                        <a:pt x="30" y="84"/>
                      </a:lnTo>
                      <a:lnTo>
                        <a:pt x="32" y="88"/>
                      </a:lnTo>
                      <a:lnTo>
                        <a:pt x="34" y="90"/>
                      </a:lnTo>
                      <a:lnTo>
                        <a:pt x="34" y="94"/>
                      </a:lnTo>
                      <a:lnTo>
                        <a:pt x="36" y="98"/>
                      </a:lnTo>
                      <a:lnTo>
                        <a:pt x="38" y="102"/>
                      </a:lnTo>
                      <a:lnTo>
                        <a:pt x="38" y="106"/>
                      </a:lnTo>
                      <a:lnTo>
                        <a:pt x="38" y="108"/>
                      </a:lnTo>
                      <a:lnTo>
                        <a:pt x="38" y="112"/>
                      </a:lnTo>
                      <a:lnTo>
                        <a:pt x="36" y="114"/>
                      </a:lnTo>
                      <a:lnTo>
                        <a:pt x="36" y="116"/>
                      </a:lnTo>
                      <a:lnTo>
                        <a:pt x="36" y="118"/>
                      </a:lnTo>
                      <a:lnTo>
                        <a:pt x="34" y="120"/>
                      </a:lnTo>
                      <a:lnTo>
                        <a:pt x="34" y="122"/>
                      </a:lnTo>
                      <a:lnTo>
                        <a:pt x="34" y="124"/>
                      </a:lnTo>
                      <a:lnTo>
                        <a:pt x="34" y="126"/>
                      </a:lnTo>
                      <a:lnTo>
                        <a:pt x="34" y="128"/>
                      </a:lnTo>
                      <a:lnTo>
                        <a:pt x="34" y="130"/>
                      </a:lnTo>
                      <a:lnTo>
                        <a:pt x="32" y="130"/>
                      </a:lnTo>
                      <a:lnTo>
                        <a:pt x="32" y="132"/>
                      </a:lnTo>
                      <a:lnTo>
                        <a:pt x="28" y="132"/>
                      </a:lnTo>
                      <a:lnTo>
                        <a:pt x="26" y="132"/>
                      </a:lnTo>
                      <a:lnTo>
                        <a:pt x="26" y="134"/>
                      </a:lnTo>
                      <a:lnTo>
                        <a:pt x="24" y="134"/>
                      </a:lnTo>
                      <a:lnTo>
                        <a:pt x="24" y="136"/>
                      </a:lnTo>
                      <a:lnTo>
                        <a:pt x="24" y="138"/>
                      </a:lnTo>
                      <a:lnTo>
                        <a:pt x="24" y="140"/>
                      </a:lnTo>
                      <a:lnTo>
                        <a:pt x="24" y="142"/>
                      </a:lnTo>
                      <a:lnTo>
                        <a:pt x="22" y="142"/>
                      </a:lnTo>
                      <a:lnTo>
                        <a:pt x="20" y="142"/>
                      </a:lnTo>
                      <a:lnTo>
                        <a:pt x="18" y="142"/>
                      </a:lnTo>
                      <a:lnTo>
                        <a:pt x="16" y="142"/>
                      </a:lnTo>
                      <a:lnTo>
                        <a:pt x="16" y="144"/>
                      </a:lnTo>
                      <a:lnTo>
                        <a:pt x="16" y="148"/>
                      </a:lnTo>
                      <a:lnTo>
                        <a:pt x="14" y="152"/>
                      </a:lnTo>
                      <a:lnTo>
                        <a:pt x="14" y="154"/>
                      </a:lnTo>
                      <a:lnTo>
                        <a:pt x="14" y="156"/>
                      </a:lnTo>
                      <a:lnTo>
                        <a:pt x="14" y="158"/>
                      </a:lnTo>
                      <a:lnTo>
                        <a:pt x="12" y="158"/>
                      </a:lnTo>
                      <a:lnTo>
                        <a:pt x="12" y="160"/>
                      </a:lnTo>
                      <a:lnTo>
                        <a:pt x="12" y="162"/>
                      </a:lnTo>
                      <a:lnTo>
                        <a:pt x="12" y="164"/>
                      </a:lnTo>
                      <a:lnTo>
                        <a:pt x="12" y="168"/>
                      </a:lnTo>
                      <a:lnTo>
                        <a:pt x="12" y="170"/>
                      </a:lnTo>
                      <a:lnTo>
                        <a:pt x="12" y="172"/>
                      </a:lnTo>
                      <a:lnTo>
                        <a:pt x="12" y="174"/>
                      </a:lnTo>
                      <a:lnTo>
                        <a:pt x="12" y="176"/>
                      </a:lnTo>
                      <a:lnTo>
                        <a:pt x="10" y="176"/>
                      </a:lnTo>
                      <a:lnTo>
                        <a:pt x="8" y="178"/>
                      </a:lnTo>
                      <a:lnTo>
                        <a:pt x="8" y="182"/>
                      </a:lnTo>
                      <a:lnTo>
                        <a:pt x="8" y="184"/>
                      </a:lnTo>
                      <a:lnTo>
                        <a:pt x="8" y="186"/>
                      </a:lnTo>
                      <a:lnTo>
                        <a:pt x="8" y="188"/>
                      </a:lnTo>
                      <a:lnTo>
                        <a:pt x="6" y="190"/>
                      </a:lnTo>
                      <a:lnTo>
                        <a:pt x="4" y="190"/>
                      </a:lnTo>
                      <a:lnTo>
                        <a:pt x="4" y="192"/>
                      </a:lnTo>
                      <a:lnTo>
                        <a:pt x="2" y="192"/>
                      </a:lnTo>
                      <a:lnTo>
                        <a:pt x="2" y="196"/>
                      </a:lnTo>
                      <a:lnTo>
                        <a:pt x="2" y="198"/>
                      </a:lnTo>
                      <a:lnTo>
                        <a:pt x="2" y="200"/>
                      </a:lnTo>
                      <a:lnTo>
                        <a:pt x="2" y="202"/>
                      </a:lnTo>
                      <a:lnTo>
                        <a:pt x="4" y="204"/>
                      </a:lnTo>
                      <a:lnTo>
                        <a:pt x="4" y="206"/>
                      </a:lnTo>
                      <a:lnTo>
                        <a:pt x="4" y="208"/>
                      </a:lnTo>
                      <a:lnTo>
                        <a:pt x="2" y="208"/>
                      </a:lnTo>
                      <a:lnTo>
                        <a:pt x="2" y="210"/>
                      </a:lnTo>
                      <a:lnTo>
                        <a:pt x="0" y="210"/>
                      </a:lnTo>
                      <a:lnTo>
                        <a:pt x="0" y="214"/>
                      </a:lnTo>
                      <a:lnTo>
                        <a:pt x="0" y="216"/>
                      </a:lnTo>
                      <a:lnTo>
                        <a:pt x="0" y="218"/>
                      </a:lnTo>
                      <a:lnTo>
                        <a:pt x="0" y="220"/>
                      </a:lnTo>
                      <a:lnTo>
                        <a:pt x="2" y="220"/>
                      </a:lnTo>
                      <a:lnTo>
                        <a:pt x="4" y="220"/>
                      </a:lnTo>
                      <a:lnTo>
                        <a:pt x="6" y="220"/>
                      </a:lnTo>
                      <a:lnTo>
                        <a:pt x="8" y="220"/>
                      </a:lnTo>
                      <a:lnTo>
                        <a:pt x="8" y="218"/>
                      </a:lnTo>
                      <a:lnTo>
                        <a:pt x="10" y="220"/>
                      </a:lnTo>
                      <a:lnTo>
                        <a:pt x="12" y="220"/>
                      </a:lnTo>
                      <a:lnTo>
                        <a:pt x="14" y="220"/>
                      </a:lnTo>
                      <a:lnTo>
                        <a:pt x="16" y="220"/>
                      </a:lnTo>
                      <a:lnTo>
                        <a:pt x="18" y="220"/>
                      </a:lnTo>
                      <a:lnTo>
                        <a:pt x="20" y="218"/>
                      </a:lnTo>
                      <a:lnTo>
                        <a:pt x="22" y="216"/>
                      </a:lnTo>
                      <a:lnTo>
                        <a:pt x="22" y="214"/>
                      </a:lnTo>
                      <a:lnTo>
                        <a:pt x="24" y="214"/>
                      </a:lnTo>
                      <a:lnTo>
                        <a:pt x="26" y="214"/>
                      </a:lnTo>
                      <a:lnTo>
                        <a:pt x="28" y="214"/>
                      </a:lnTo>
                      <a:lnTo>
                        <a:pt x="30" y="214"/>
                      </a:lnTo>
                      <a:lnTo>
                        <a:pt x="30" y="216"/>
                      </a:lnTo>
                      <a:lnTo>
                        <a:pt x="32" y="218"/>
                      </a:lnTo>
                      <a:lnTo>
                        <a:pt x="34" y="220"/>
                      </a:lnTo>
                      <a:lnTo>
                        <a:pt x="36" y="220"/>
                      </a:lnTo>
                      <a:lnTo>
                        <a:pt x="38" y="222"/>
                      </a:lnTo>
                      <a:lnTo>
                        <a:pt x="40" y="222"/>
                      </a:lnTo>
                      <a:lnTo>
                        <a:pt x="42" y="224"/>
                      </a:lnTo>
                      <a:lnTo>
                        <a:pt x="50" y="224"/>
                      </a:lnTo>
                      <a:lnTo>
                        <a:pt x="56" y="224"/>
                      </a:lnTo>
                      <a:lnTo>
                        <a:pt x="60" y="224"/>
                      </a:lnTo>
                      <a:lnTo>
                        <a:pt x="66" y="224"/>
                      </a:lnTo>
                      <a:lnTo>
                        <a:pt x="72" y="224"/>
                      </a:lnTo>
                      <a:lnTo>
                        <a:pt x="76" y="224"/>
                      </a:lnTo>
                      <a:lnTo>
                        <a:pt x="80" y="224"/>
                      </a:lnTo>
                      <a:lnTo>
                        <a:pt x="84" y="224"/>
                      </a:lnTo>
                      <a:lnTo>
                        <a:pt x="88" y="224"/>
                      </a:lnTo>
                      <a:lnTo>
                        <a:pt x="92" y="224"/>
                      </a:lnTo>
                      <a:lnTo>
                        <a:pt x="94" y="224"/>
                      </a:lnTo>
                      <a:lnTo>
                        <a:pt x="98" y="224"/>
                      </a:lnTo>
                      <a:lnTo>
                        <a:pt x="100" y="224"/>
                      </a:lnTo>
                      <a:lnTo>
                        <a:pt x="102" y="224"/>
                      </a:lnTo>
                      <a:lnTo>
                        <a:pt x="106" y="224"/>
                      </a:lnTo>
                      <a:lnTo>
                        <a:pt x="108" y="224"/>
                      </a:lnTo>
                      <a:lnTo>
                        <a:pt x="112" y="224"/>
                      </a:lnTo>
                      <a:lnTo>
                        <a:pt x="114" y="224"/>
                      </a:lnTo>
                      <a:lnTo>
                        <a:pt x="116" y="224"/>
                      </a:lnTo>
                      <a:lnTo>
                        <a:pt x="116" y="226"/>
                      </a:lnTo>
                      <a:lnTo>
                        <a:pt x="118" y="226"/>
                      </a:lnTo>
                      <a:lnTo>
                        <a:pt x="118" y="228"/>
                      </a:lnTo>
                      <a:lnTo>
                        <a:pt x="120" y="230"/>
                      </a:lnTo>
                      <a:lnTo>
                        <a:pt x="122" y="230"/>
                      </a:lnTo>
                      <a:lnTo>
                        <a:pt x="124" y="232"/>
                      </a:lnTo>
                      <a:lnTo>
                        <a:pt x="126" y="232"/>
                      </a:lnTo>
                      <a:lnTo>
                        <a:pt x="128" y="230"/>
                      </a:lnTo>
                      <a:lnTo>
                        <a:pt x="130" y="232"/>
                      </a:lnTo>
                      <a:lnTo>
                        <a:pt x="134" y="232"/>
                      </a:lnTo>
                      <a:lnTo>
                        <a:pt x="136" y="232"/>
                      </a:lnTo>
                      <a:lnTo>
                        <a:pt x="138" y="232"/>
                      </a:lnTo>
                      <a:lnTo>
                        <a:pt x="140" y="232"/>
                      </a:lnTo>
                      <a:lnTo>
                        <a:pt x="142" y="232"/>
                      </a:lnTo>
                      <a:lnTo>
                        <a:pt x="144" y="232"/>
                      </a:lnTo>
                      <a:lnTo>
                        <a:pt x="146" y="232"/>
                      </a:lnTo>
                      <a:lnTo>
                        <a:pt x="148" y="232"/>
                      </a:lnTo>
                      <a:lnTo>
                        <a:pt x="150" y="234"/>
                      </a:lnTo>
                      <a:lnTo>
                        <a:pt x="152" y="234"/>
                      </a:lnTo>
                      <a:lnTo>
                        <a:pt x="154" y="234"/>
                      </a:lnTo>
                      <a:lnTo>
                        <a:pt x="156" y="234"/>
                      </a:lnTo>
                      <a:lnTo>
                        <a:pt x="158" y="234"/>
                      </a:lnTo>
                      <a:lnTo>
                        <a:pt x="162" y="234"/>
                      </a:lnTo>
                      <a:lnTo>
                        <a:pt x="166" y="234"/>
                      </a:lnTo>
                      <a:lnTo>
                        <a:pt x="168" y="234"/>
                      </a:lnTo>
                      <a:lnTo>
                        <a:pt x="170" y="234"/>
                      </a:lnTo>
                      <a:lnTo>
                        <a:pt x="176" y="232"/>
                      </a:lnTo>
                      <a:lnTo>
                        <a:pt x="180" y="232"/>
                      </a:lnTo>
                      <a:lnTo>
                        <a:pt x="186" y="232"/>
                      </a:lnTo>
                      <a:lnTo>
                        <a:pt x="190" y="230"/>
                      </a:lnTo>
                      <a:lnTo>
                        <a:pt x="192" y="230"/>
                      </a:lnTo>
                      <a:lnTo>
                        <a:pt x="194" y="228"/>
                      </a:lnTo>
                      <a:lnTo>
                        <a:pt x="196" y="228"/>
                      </a:lnTo>
                      <a:lnTo>
                        <a:pt x="198" y="228"/>
                      </a:lnTo>
                      <a:lnTo>
                        <a:pt x="194" y="224"/>
                      </a:lnTo>
                      <a:lnTo>
                        <a:pt x="190" y="220"/>
                      </a:lnTo>
                      <a:lnTo>
                        <a:pt x="188" y="218"/>
                      </a:lnTo>
                      <a:lnTo>
                        <a:pt x="186" y="214"/>
                      </a:lnTo>
                      <a:lnTo>
                        <a:pt x="184" y="212"/>
                      </a:lnTo>
                      <a:lnTo>
                        <a:pt x="182" y="212"/>
                      </a:lnTo>
                      <a:lnTo>
                        <a:pt x="180" y="210"/>
                      </a:lnTo>
                      <a:lnTo>
                        <a:pt x="178" y="208"/>
                      </a:lnTo>
                      <a:lnTo>
                        <a:pt x="176" y="208"/>
                      </a:lnTo>
                      <a:lnTo>
                        <a:pt x="176" y="206"/>
                      </a:lnTo>
                      <a:lnTo>
                        <a:pt x="176" y="204"/>
                      </a:lnTo>
                      <a:lnTo>
                        <a:pt x="176" y="202"/>
                      </a:lnTo>
                      <a:lnTo>
                        <a:pt x="176" y="200"/>
                      </a:lnTo>
                      <a:lnTo>
                        <a:pt x="174" y="198"/>
                      </a:lnTo>
                      <a:lnTo>
                        <a:pt x="174" y="194"/>
                      </a:lnTo>
                      <a:lnTo>
                        <a:pt x="174" y="188"/>
                      </a:lnTo>
                      <a:lnTo>
                        <a:pt x="174" y="184"/>
                      </a:lnTo>
                      <a:lnTo>
                        <a:pt x="174" y="180"/>
                      </a:lnTo>
                      <a:lnTo>
                        <a:pt x="174" y="176"/>
                      </a:lnTo>
                      <a:lnTo>
                        <a:pt x="174" y="172"/>
                      </a:lnTo>
                      <a:lnTo>
                        <a:pt x="174" y="168"/>
                      </a:lnTo>
                      <a:lnTo>
                        <a:pt x="174" y="164"/>
                      </a:lnTo>
                      <a:lnTo>
                        <a:pt x="176" y="160"/>
                      </a:lnTo>
                      <a:lnTo>
                        <a:pt x="176" y="158"/>
                      </a:lnTo>
                      <a:lnTo>
                        <a:pt x="176" y="154"/>
                      </a:lnTo>
                      <a:lnTo>
                        <a:pt x="176" y="150"/>
                      </a:lnTo>
                      <a:lnTo>
                        <a:pt x="176" y="146"/>
                      </a:lnTo>
                      <a:lnTo>
                        <a:pt x="176" y="144"/>
                      </a:lnTo>
                      <a:lnTo>
                        <a:pt x="176" y="142"/>
                      </a:lnTo>
                      <a:lnTo>
                        <a:pt x="176" y="140"/>
                      </a:lnTo>
                      <a:lnTo>
                        <a:pt x="176" y="138"/>
                      </a:lnTo>
                      <a:lnTo>
                        <a:pt x="180" y="138"/>
                      </a:lnTo>
                      <a:lnTo>
                        <a:pt x="184" y="140"/>
                      </a:lnTo>
                      <a:lnTo>
                        <a:pt x="188" y="140"/>
                      </a:lnTo>
                      <a:lnTo>
                        <a:pt x="192" y="140"/>
                      </a:lnTo>
                      <a:lnTo>
                        <a:pt x="196" y="140"/>
                      </a:lnTo>
                      <a:lnTo>
                        <a:pt x="198" y="140"/>
                      </a:lnTo>
                      <a:lnTo>
                        <a:pt x="200" y="140"/>
                      </a:lnTo>
                      <a:lnTo>
                        <a:pt x="202" y="140"/>
                      </a:lnTo>
                      <a:lnTo>
                        <a:pt x="204" y="140"/>
                      </a:lnTo>
                      <a:lnTo>
                        <a:pt x="206" y="140"/>
                      </a:lnTo>
                      <a:lnTo>
                        <a:pt x="208" y="138"/>
                      </a:lnTo>
                      <a:lnTo>
                        <a:pt x="210" y="136"/>
                      </a:lnTo>
                      <a:lnTo>
                        <a:pt x="208" y="132"/>
                      </a:lnTo>
                      <a:lnTo>
                        <a:pt x="208" y="130"/>
                      </a:lnTo>
                      <a:lnTo>
                        <a:pt x="210" y="128"/>
                      </a:lnTo>
                      <a:lnTo>
                        <a:pt x="212" y="128"/>
                      </a:lnTo>
                      <a:lnTo>
                        <a:pt x="212" y="126"/>
                      </a:lnTo>
                      <a:lnTo>
                        <a:pt x="210" y="126"/>
                      </a:lnTo>
                      <a:lnTo>
                        <a:pt x="210" y="124"/>
                      </a:lnTo>
                      <a:lnTo>
                        <a:pt x="210" y="122"/>
                      </a:lnTo>
                      <a:lnTo>
                        <a:pt x="210" y="120"/>
                      </a:lnTo>
                      <a:lnTo>
                        <a:pt x="210" y="118"/>
                      </a:lnTo>
                      <a:lnTo>
                        <a:pt x="208" y="116"/>
                      </a:lnTo>
                      <a:lnTo>
                        <a:pt x="208" y="114"/>
                      </a:lnTo>
                      <a:lnTo>
                        <a:pt x="208" y="112"/>
                      </a:lnTo>
                      <a:lnTo>
                        <a:pt x="210" y="112"/>
                      </a:lnTo>
                      <a:lnTo>
                        <a:pt x="212" y="112"/>
                      </a:lnTo>
                      <a:lnTo>
                        <a:pt x="212" y="110"/>
                      </a:lnTo>
                      <a:lnTo>
                        <a:pt x="212" y="108"/>
                      </a:lnTo>
                      <a:lnTo>
                        <a:pt x="212" y="106"/>
                      </a:lnTo>
                      <a:lnTo>
                        <a:pt x="210" y="104"/>
                      </a:lnTo>
                      <a:lnTo>
                        <a:pt x="210" y="102"/>
                      </a:lnTo>
                      <a:lnTo>
                        <a:pt x="208" y="10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70" name="Freeform 62"/>
                <p:cNvSpPr>
                  <a:spLocks noChangeAspect="1"/>
                </p:cNvSpPr>
                <p:nvPr/>
              </p:nvSpPr>
              <p:spPr bwMode="gray">
                <a:xfrm>
                  <a:off x="2927" y="2199"/>
                  <a:ext cx="218" cy="168"/>
                </a:xfrm>
                <a:custGeom>
                  <a:avLst/>
                  <a:gdLst>
                    <a:gd name="T0" fmla="*/ 204 w 218"/>
                    <a:gd name="T1" fmla="*/ 96 h 168"/>
                    <a:gd name="T2" fmla="*/ 204 w 218"/>
                    <a:gd name="T3" fmla="*/ 90 h 168"/>
                    <a:gd name="T4" fmla="*/ 204 w 218"/>
                    <a:gd name="T5" fmla="*/ 84 h 168"/>
                    <a:gd name="T6" fmla="*/ 198 w 218"/>
                    <a:gd name="T7" fmla="*/ 80 h 168"/>
                    <a:gd name="T8" fmla="*/ 186 w 218"/>
                    <a:gd name="T9" fmla="*/ 70 h 168"/>
                    <a:gd name="T10" fmla="*/ 186 w 218"/>
                    <a:gd name="T11" fmla="*/ 62 h 168"/>
                    <a:gd name="T12" fmla="*/ 178 w 218"/>
                    <a:gd name="T13" fmla="*/ 56 h 168"/>
                    <a:gd name="T14" fmla="*/ 172 w 218"/>
                    <a:gd name="T15" fmla="*/ 54 h 168"/>
                    <a:gd name="T16" fmla="*/ 166 w 218"/>
                    <a:gd name="T17" fmla="*/ 48 h 168"/>
                    <a:gd name="T18" fmla="*/ 156 w 218"/>
                    <a:gd name="T19" fmla="*/ 44 h 168"/>
                    <a:gd name="T20" fmla="*/ 156 w 218"/>
                    <a:gd name="T21" fmla="*/ 40 h 168"/>
                    <a:gd name="T22" fmla="*/ 156 w 218"/>
                    <a:gd name="T23" fmla="*/ 32 h 168"/>
                    <a:gd name="T24" fmla="*/ 148 w 218"/>
                    <a:gd name="T25" fmla="*/ 6 h 168"/>
                    <a:gd name="T26" fmla="*/ 140 w 218"/>
                    <a:gd name="T27" fmla="*/ 0 h 168"/>
                    <a:gd name="T28" fmla="*/ 128 w 218"/>
                    <a:gd name="T29" fmla="*/ 6 h 168"/>
                    <a:gd name="T30" fmla="*/ 124 w 218"/>
                    <a:gd name="T31" fmla="*/ 14 h 168"/>
                    <a:gd name="T32" fmla="*/ 116 w 218"/>
                    <a:gd name="T33" fmla="*/ 20 h 168"/>
                    <a:gd name="T34" fmla="*/ 110 w 218"/>
                    <a:gd name="T35" fmla="*/ 30 h 168"/>
                    <a:gd name="T36" fmla="*/ 80 w 218"/>
                    <a:gd name="T37" fmla="*/ 38 h 168"/>
                    <a:gd name="T38" fmla="*/ 74 w 218"/>
                    <a:gd name="T39" fmla="*/ 42 h 168"/>
                    <a:gd name="T40" fmla="*/ 78 w 218"/>
                    <a:gd name="T41" fmla="*/ 50 h 168"/>
                    <a:gd name="T42" fmla="*/ 66 w 218"/>
                    <a:gd name="T43" fmla="*/ 58 h 168"/>
                    <a:gd name="T44" fmla="*/ 46 w 218"/>
                    <a:gd name="T45" fmla="*/ 64 h 168"/>
                    <a:gd name="T46" fmla="*/ 38 w 218"/>
                    <a:gd name="T47" fmla="*/ 60 h 168"/>
                    <a:gd name="T48" fmla="*/ 26 w 218"/>
                    <a:gd name="T49" fmla="*/ 68 h 168"/>
                    <a:gd name="T50" fmla="*/ 16 w 218"/>
                    <a:gd name="T51" fmla="*/ 70 h 168"/>
                    <a:gd name="T52" fmla="*/ 12 w 218"/>
                    <a:gd name="T53" fmla="*/ 80 h 168"/>
                    <a:gd name="T54" fmla="*/ 8 w 218"/>
                    <a:gd name="T55" fmla="*/ 90 h 168"/>
                    <a:gd name="T56" fmla="*/ 0 w 218"/>
                    <a:gd name="T57" fmla="*/ 96 h 168"/>
                    <a:gd name="T58" fmla="*/ 6 w 218"/>
                    <a:gd name="T59" fmla="*/ 104 h 168"/>
                    <a:gd name="T60" fmla="*/ 4 w 218"/>
                    <a:gd name="T61" fmla="*/ 110 h 168"/>
                    <a:gd name="T62" fmla="*/ 8 w 218"/>
                    <a:gd name="T63" fmla="*/ 122 h 168"/>
                    <a:gd name="T64" fmla="*/ 12 w 218"/>
                    <a:gd name="T65" fmla="*/ 128 h 168"/>
                    <a:gd name="T66" fmla="*/ 12 w 218"/>
                    <a:gd name="T67" fmla="*/ 138 h 168"/>
                    <a:gd name="T68" fmla="*/ 28 w 218"/>
                    <a:gd name="T69" fmla="*/ 152 h 168"/>
                    <a:gd name="T70" fmla="*/ 30 w 218"/>
                    <a:gd name="T71" fmla="*/ 162 h 168"/>
                    <a:gd name="T72" fmla="*/ 32 w 218"/>
                    <a:gd name="T73" fmla="*/ 168 h 168"/>
                    <a:gd name="T74" fmla="*/ 36 w 218"/>
                    <a:gd name="T75" fmla="*/ 152 h 168"/>
                    <a:gd name="T76" fmla="*/ 38 w 218"/>
                    <a:gd name="T77" fmla="*/ 144 h 168"/>
                    <a:gd name="T78" fmla="*/ 48 w 218"/>
                    <a:gd name="T79" fmla="*/ 142 h 168"/>
                    <a:gd name="T80" fmla="*/ 64 w 218"/>
                    <a:gd name="T81" fmla="*/ 144 h 168"/>
                    <a:gd name="T82" fmla="*/ 72 w 218"/>
                    <a:gd name="T83" fmla="*/ 136 h 168"/>
                    <a:gd name="T84" fmla="*/ 70 w 218"/>
                    <a:gd name="T85" fmla="*/ 130 h 168"/>
                    <a:gd name="T86" fmla="*/ 76 w 218"/>
                    <a:gd name="T87" fmla="*/ 126 h 168"/>
                    <a:gd name="T88" fmla="*/ 86 w 218"/>
                    <a:gd name="T89" fmla="*/ 112 h 168"/>
                    <a:gd name="T90" fmla="*/ 98 w 218"/>
                    <a:gd name="T91" fmla="*/ 118 h 168"/>
                    <a:gd name="T92" fmla="*/ 102 w 218"/>
                    <a:gd name="T93" fmla="*/ 124 h 168"/>
                    <a:gd name="T94" fmla="*/ 114 w 218"/>
                    <a:gd name="T95" fmla="*/ 126 h 168"/>
                    <a:gd name="T96" fmla="*/ 126 w 218"/>
                    <a:gd name="T97" fmla="*/ 130 h 168"/>
                    <a:gd name="T98" fmla="*/ 134 w 218"/>
                    <a:gd name="T99" fmla="*/ 132 h 168"/>
                    <a:gd name="T100" fmla="*/ 142 w 218"/>
                    <a:gd name="T101" fmla="*/ 124 h 168"/>
                    <a:gd name="T102" fmla="*/ 150 w 218"/>
                    <a:gd name="T103" fmla="*/ 122 h 168"/>
                    <a:gd name="T104" fmla="*/ 160 w 218"/>
                    <a:gd name="T105" fmla="*/ 118 h 168"/>
                    <a:gd name="T106" fmla="*/ 168 w 218"/>
                    <a:gd name="T107" fmla="*/ 114 h 168"/>
                    <a:gd name="T108" fmla="*/ 176 w 218"/>
                    <a:gd name="T109" fmla="*/ 118 h 168"/>
                    <a:gd name="T110" fmla="*/ 182 w 218"/>
                    <a:gd name="T111" fmla="*/ 112 h 168"/>
                    <a:gd name="T112" fmla="*/ 192 w 218"/>
                    <a:gd name="T113" fmla="*/ 112 h 168"/>
                    <a:gd name="T114" fmla="*/ 200 w 218"/>
                    <a:gd name="T115" fmla="*/ 112 h 168"/>
                    <a:gd name="T116" fmla="*/ 216 w 218"/>
                    <a:gd name="T117" fmla="*/ 110 h 168"/>
                    <a:gd name="T118" fmla="*/ 218 w 218"/>
                    <a:gd name="T119" fmla="*/ 102 h 16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18" h="168">
                      <a:moveTo>
                        <a:pt x="216" y="102"/>
                      </a:moveTo>
                      <a:lnTo>
                        <a:pt x="214" y="100"/>
                      </a:lnTo>
                      <a:lnTo>
                        <a:pt x="212" y="98"/>
                      </a:lnTo>
                      <a:lnTo>
                        <a:pt x="210" y="96"/>
                      </a:lnTo>
                      <a:lnTo>
                        <a:pt x="208" y="96"/>
                      </a:lnTo>
                      <a:lnTo>
                        <a:pt x="206" y="96"/>
                      </a:lnTo>
                      <a:lnTo>
                        <a:pt x="204" y="96"/>
                      </a:lnTo>
                      <a:lnTo>
                        <a:pt x="204" y="94"/>
                      </a:lnTo>
                      <a:lnTo>
                        <a:pt x="204" y="92"/>
                      </a:lnTo>
                      <a:lnTo>
                        <a:pt x="204" y="90"/>
                      </a:lnTo>
                      <a:lnTo>
                        <a:pt x="202" y="90"/>
                      </a:lnTo>
                      <a:lnTo>
                        <a:pt x="202" y="88"/>
                      </a:lnTo>
                      <a:lnTo>
                        <a:pt x="202" y="86"/>
                      </a:lnTo>
                      <a:lnTo>
                        <a:pt x="204" y="86"/>
                      </a:lnTo>
                      <a:lnTo>
                        <a:pt x="204" y="84"/>
                      </a:lnTo>
                      <a:lnTo>
                        <a:pt x="204" y="82"/>
                      </a:lnTo>
                      <a:lnTo>
                        <a:pt x="202" y="82"/>
                      </a:lnTo>
                      <a:lnTo>
                        <a:pt x="200" y="82"/>
                      </a:lnTo>
                      <a:lnTo>
                        <a:pt x="198" y="82"/>
                      </a:lnTo>
                      <a:lnTo>
                        <a:pt x="198" y="80"/>
                      </a:lnTo>
                      <a:lnTo>
                        <a:pt x="198" y="78"/>
                      </a:lnTo>
                      <a:lnTo>
                        <a:pt x="196" y="76"/>
                      </a:lnTo>
                      <a:lnTo>
                        <a:pt x="196" y="74"/>
                      </a:lnTo>
                      <a:lnTo>
                        <a:pt x="194" y="74"/>
                      </a:lnTo>
                      <a:lnTo>
                        <a:pt x="192" y="74"/>
                      </a:lnTo>
                      <a:lnTo>
                        <a:pt x="190" y="72"/>
                      </a:lnTo>
                      <a:lnTo>
                        <a:pt x="188" y="72"/>
                      </a:lnTo>
                      <a:lnTo>
                        <a:pt x="186" y="70"/>
                      </a:lnTo>
                      <a:lnTo>
                        <a:pt x="184" y="70"/>
                      </a:lnTo>
                      <a:lnTo>
                        <a:pt x="184" y="68"/>
                      </a:lnTo>
                      <a:lnTo>
                        <a:pt x="182" y="68"/>
                      </a:lnTo>
                      <a:lnTo>
                        <a:pt x="182" y="66"/>
                      </a:lnTo>
                      <a:lnTo>
                        <a:pt x="184" y="66"/>
                      </a:lnTo>
                      <a:lnTo>
                        <a:pt x="186" y="64"/>
                      </a:lnTo>
                      <a:lnTo>
                        <a:pt x="186" y="62"/>
                      </a:lnTo>
                      <a:lnTo>
                        <a:pt x="184" y="62"/>
                      </a:lnTo>
                      <a:lnTo>
                        <a:pt x="184" y="60"/>
                      </a:lnTo>
                      <a:lnTo>
                        <a:pt x="182" y="60"/>
                      </a:lnTo>
                      <a:lnTo>
                        <a:pt x="180" y="60"/>
                      </a:lnTo>
                      <a:lnTo>
                        <a:pt x="178" y="60"/>
                      </a:lnTo>
                      <a:lnTo>
                        <a:pt x="178" y="58"/>
                      </a:lnTo>
                      <a:lnTo>
                        <a:pt x="178" y="56"/>
                      </a:lnTo>
                      <a:lnTo>
                        <a:pt x="178" y="54"/>
                      </a:lnTo>
                      <a:lnTo>
                        <a:pt x="176" y="54"/>
                      </a:lnTo>
                      <a:lnTo>
                        <a:pt x="174" y="54"/>
                      </a:lnTo>
                      <a:lnTo>
                        <a:pt x="172" y="54"/>
                      </a:lnTo>
                      <a:lnTo>
                        <a:pt x="170" y="54"/>
                      </a:lnTo>
                      <a:lnTo>
                        <a:pt x="168" y="54"/>
                      </a:lnTo>
                      <a:lnTo>
                        <a:pt x="166" y="54"/>
                      </a:lnTo>
                      <a:lnTo>
                        <a:pt x="166" y="52"/>
                      </a:lnTo>
                      <a:lnTo>
                        <a:pt x="166" y="50"/>
                      </a:lnTo>
                      <a:lnTo>
                        <a:pt x="166" y="48"/>
                      </a:lnTo>
                      <a:lnTo>
                        <a:pt x="166" y="46"/>
                      </a:lnTo>
                      <a:lnTo>
                        <a:pt x="166" y="44"/>
                      </a:lnTo>
                      <a:lnTo>
                        <a:pt x="164" y="44"/>
                      </a:lnTo>
                      <a:lnTo>
                        <a:pt x="162" y="44"/>
                      </a:lnTo>
                      <a:lnTo>
                        <a:pt x="160" y="44"/>
                      </a:lnTo>
                      <a:lnTo>
                        <a:pt x="156" y="44"/>
                      </a:lnTo>
                      <a:lnTo>
                        <a:pt x="154" y="44"/>
                      </a:lnTo>
                      <a:lnTo>
                        <a:pt x="154" y="42"/>
                      </a:lnTo>
                      <a:lnTo>
                        <a:pt x="156" y="42"/>
                      </a:lnTo>
                      <a:lnTo>
                        <a:pt x="156" y="40"/>
                      </a:lnTo>
                      <a:lnTo>
                        <a:pt x="154" y="40"/>
                      </a:lnTo>
                      <a:lnTo>
                        <a:pt x="154" y="38"/>
                      </a:lnTo>
                      <a:lnTo>
                        <a:pt x="154" y="36"/>
                      </a:lnTo>
                      <a:lnTo>
                        <a:pt x="154" y="34"/>
                      </a:lnTo>
                      <a:lnTo>
                        <a:pt x="156" y="32"/>
                      </a:lnTo>
                      <a:lnTo>
                        <a:pt x="156" y="30"/>
                      </a:lnTo>
                      <a:lnTo>
                        <a:pt x="158" y="28"/>
                      </a:lnTo>
                      <a:lnTo>
                        <a:pt x="158" y="26"/>
                      </a:lnTo>
                      <a:lnTo>
                        <a:pt x="158" y="24"/>
                      </a:lnTo>
                      <a:lnTo>
                        <a:pt x="158" y="22"/>
                      </a:lnTo>
                      <a:lnTo>
                        <a:pt x="156" y="20"/>
                      </a:lnTo>
                      <a:lnTo>
                        <a:pt x="154" y="16"/>
                      </a:lnTo>
                      <a:lnTo>
                        <a:pt x="152" y="14"/>
                      </a:lnTo>
                      <a:lnTo>
                        <a:pt x="150" y="10"/>
                      </a:lnTo>
                      <a:lnTo>
                        <a:pt x="148" y="6"/>
                      </a:lnTo>
                      <a:lnTo>
                        <a:pt x="146" y="6"/>
                      </a:lnTo>
                      <a:lnTo>
                        <a:pt x="144" y="4"/>
                      </a:lnTo>
                      <a:lnTo>
                        <a:pt x="144" y="2"/>
                      </a:lnTo>
                      <a:lnTo>
                        <a:pt x="142" y="2"/>
                      </a:lnTo>
                      <a:lnTo>
                        <a:pt x="140" y="0"/>
                      </a:lnTo>
                      <a:lnTo>
                        <a:pt x="138" y="0"/>
                      </a:lnTo>
                      <a:lnTo>
                        <a:pt x="134" y="2"/>
                      </a:lnTo>
                      <a:lnTo>
                        <a:pt x="132" y="2"/>
                      </a:lnTo>
                      <a:lnTo>
                        <a:pt x="130" y="4"/>
                      </a:lnTo>
                      <a:lnTo>
                        <a:pt x="128" y="6"/>
                      </a:lnTo>
                      <a:lnTo>
                        <a:pt x="126" y="6"/>
                      </a:lnTo>
                      <a:lnTo>
                        <a:pt x="124" y="6"/>
                      </a:lnTo>
                      <a:lnTo>
                        <a:pt x="124" y="8"/>
                      </a:lnTo>
                      <a:lnTo>
                        <a:pt x="124" y="10"/>
                      </a:lnTo>
                      <a:lnTo>
                        <a:pt x="124" y="12"/>
                      </a:lnTo>
                      <a:lnTo>
                        <a:pt x="124" y="14"/>
                      </a:lnTo>
                      <a:lnTo>
                        <a:pt x="122" y="16"/>
                      </a:lnTo>
                      <a:lnTo>
                        <a:pt x="120" y="16"/>
                      </a:lnTo>
                      <a:lnTo>
                        <a:pt x="120" y="18"/>
                      </a:lnTo>
                      <a:lnTo>
                        <a:pt x="118" y="18"/>
                      </a:lnTo>
                      <a:lnTo>
                        <a:pt x="116" y="20"/>
                      </a:lnTo>
                      <a:lnTo>
                        <a:pt x="114" y="20"/>
                      </a:lnTo>
                      <a:lnTo>
                        <a:pt x="114" y="22"/>
                      </a:lnTo>
                      <a:lnTo>
                        <a:pt x="114" y="24"/>
                      </a:lnTo>
                      <a:lnTo>
                        <a:pt x="112" y="28"/>
                      </a:lnTo>
                      <a:lnTo>
                        <a:pt x="110" y="30"/>
                      </a:lnTo>
                      <a:lnTo>
                        <a:pt x="108" y="30"/>
                      </a:lnTo>
                      <a:lnTo>
                        <a:pt x="106" y="32"/>
                      </a:lnTo>
                      <a:lnTo>
                        <a:pt x="104" y="34"/>
                      </a:lnTo>
                      <a:lnTo>
                        <a:pt x="100" y="34"/>
                      </a:lnTo>
                      <a:lnTo>
                        <a:pt x="96" y="36"/>
                      </a:lnTo>
                      <a:lnTo>
                        <a:pt x="92" y="38"/>
                      </a:lnTo>
                      <a:lnTo>
                        <a:pt x="88" y="38"/>
                      </a:lnTo>
                      <a:lnTo>
                        <a:pt x="84" y="38"/>
                      </a:lnTo>
                      <a:lnTo>
                        <a:pt x="80" y="38"/>
                      </a:lnTo>
                      <a:lnTo>
                        <a:pt x="78" y="40"/>
                      </a:lnTo>
                      <a:lnTo>
                        <a:pt x="76" y="40"/>
                      </a:lnTo>
                      <a:lnTo>
                        <a:pt x="74" y="42"/>
                      </a:lnTo>
                      <a:lnTo>
                        <a:pt x="76" y="42"/>
                      </a:lnTo>
                      <a:lnTo>
                        <a:pt x="78" y="44"/>
                      </a:lnTo>
                      <a:lnTo>
                        <a:pt x="80" y="46"/>
                      </a:lnTo>
                      <a:lnTo>
                        <a:pt x="80" y="48"/>
                      </a:lnTo>
                      <a:lnTo>
                        <a:pt x="78" y="48"/>
                      </a:lnTo>
                      <a:lnTo>
                        <a:pt x="78" y="50"/>
                      </a:lnTo>
                      <a:lnTo>
                        <a:pt x="76" y="54"/>
                      </a:lnTo>
                      <a:lnTo>
                        <a:pt x="74" y="54"/>
                      </a:lnTo>
                      <a:lnTo>
                        <a:pt x="74" y="56"/>
                      </a:lnTo>
                      <a:lnTo>
                        <a:pt x="72" y="56"/>
                      </a:lnTo>
                      <a:lnTo>
                        <a:pt x="72" y="58"/>
                      </a:lnTo>
                      <a:lnTo>
                        <a:pt x="70" y="58"/>
                      </a:lnTo>
                      <a:lnTo>
                        <a:pt x="68" y="58"/>
                      </a:lnTo>
                      <a:lnTo>
                        <a:pt x="66" y="58"/>
                      </a:lnTo>
                      <a:lnTo>
                        <a:pt x="62" y="58"/>
                      </a:lnTo>
                      <a:lnTo>
                        <a:pt x="60" y="58"/>
                      </a:lnTo>
                      <a:lnTo>
                        <a:pt x="56" y="58"/>
                      </a:lnTo>
                      <a:lnTo>
                        <a:pt x="54" y="58"/>
                      </a:lnTo>
                      <a:lnTo>
                        <a:pt x="52" y="58"/>
                      </a:lnTo>
                      <a:lnTo>
                        <a:pt x="50" y="58"/>
                      </a:lnTo>
                      <a:lnTo>
                        <a:pt x="50" y="60"/>
                      </a:lnTo>
                      <a:lnTo>
                        <a:pt x="48" y="62"/>
                      </a:lnTo>
                      <a:lnTo>
                        <a:pt x="46" y="64"/>
                      </a:lnTo>
                      <a:lnTo>
                        <a:pt x="44" y="66"/>
                      </a:lnTo>
                      <a:lnTo>
                        <a:pt x="42" y="66"/>
                      </a:lnTo>
                      <a:lnTo>
                        <a:pt x="40" y="66"/>
                      </a:lnTo>
                      <a:lnTo>
                        <a:pt x="38" y="66"/>
                      </a:lnTo>
                      <a:lnTo>
                        <a:pt x="38" y="64"/>
                      </a:lnTo>
                      <a:lnTo>
                        <a:pt x="38" y="62"/>
                      </a:lnTo>
                      <a:lnTo>
                        <a:pt x="38" y="60"/>
                      </a:lnTo>
                      <a:lnTo>
                        <a:pt x="36" y="60"/>
                      </a:lnTo>
                      <a:lnTo>
                        <a:pt x="36" y="62"/>
                      </a:lnTo>
                      <a:lnTo>
                        <a:pt x="34" y="62"/>
                      </a:lnTo>
                      <a:lnTo>
                        <a:pt x="32" y="64"/>
                      </a:lnTo>
                      <a:lnTo>
                        <a:pt x="30" y="66"/>
                      </a:lnTo>
                      <a:lnTo>
                        <a:pt x="28" y="68"/>
                      </a:lnTo>
                      <a:lnTo>
                        <a:pt x="26" y="68"/>
                      </a:lnTo>
                      <a:lnTo>
                        <a:pt x="24" y="68"/>
                      </a:lnTo>
                      <a:lnTo>
                        <a:pt x="22" y="68"/>
                      </a:lnTo>
                      <a:lnTo>
                        <a:pt x="20" y="68"/>
                      </a:lnTo>
                      <a:lnTo>
                        <a:pt x="18" y="68"/>
                      </a:lnTo>
                      <a:lnTo>
                        <a:pt x="16" y="70"/>
                      </a:lnTo>
                      <a:lnTo>
                        <a:pt x="14" y="72"/>
                      </a:lnTo>
                      <a:lnTo>
                        <a:pt x="12" y="74"/>
                      </a:lnTo>
                      <a:lnTo>
                        <a:pt x="12" y="76"/>
                      </a:lnTo>
                      <a:lnTo>
                        <a:pt x="12" y="78"/>
                      </a:lnTo>
                      <a:lnTo>
                        <a:pt x="12" y="80"/>
                      </a:lnTo>
                      <a:lnTo>
                        <a:pt x="10" y="80"/>
                      </a:lnTo>
                      <a:lnTo>
                        <a:pt x="10" y="84"/>
                      </a:lnTo>
                      <a:lnTo>
                        <a:pt x="8" y="86"/>
                      </a:lnTo>
                      <a:lnTo>
                        <a:pt x="8" y="88"/>
                      </a:lnTo>
                      <a:lnTo>
                        <a:pt x="8" y="90"/>
                      </a:lnTo>
                      <a:lnTo>
                        <a:pt x="6" y="90"/>
                      </a:lnTo>
                      <a:lnTo>
                        <a:pt x="4" y="92"/>
                      </a:lnTo>
                      <a:lnTo>
                        <a:pt x="2" y="92"/>
                      </a:lnTo>
                      <a:lnTo>
                        <a:pt x="0" y="94"/>
                      </a:lnTo>
                      <a:lnTo>
                        <a:pt x="0" y="96"/>
                      </a:lnTo>
                      <a:lnTo>
                        <a:pt x="2" y="98"/>
                      </a:lnTo>
                      <a:lnTo>
                        <a:pt x="4" y="98"/>
                      </a:lnTo>
                      <a:lnTo>
                        <a:pt x="6" y="98"/>
                      </a:lnTo>
                      <a:lnTo>
                        <a:pt x="6" y="102"/>
                      </a:lnTo>
                      <a:lnTo>
                        <a:pt x="6" y="104"/>
                      </a:lnTo>
                      <a:lnTo>
                        <a:pt x="6" y="106"/>
                      </a:lnTo>
                      <a:lnTo>
                        <a:pt x="4" y="108"/>
                      </a:lnTo>
                      <a:lnTo>
                        <a:pt x="2" y="110"/>
                      </a:lnTo>
                      <a:lnTo>
                        <a:pt x="4" y="110"/>
                      </a:lnTo>
                      <a:lnTo>
                        <a:pt x="6" y="112"/>
                      </a:lnTo>
                      <a:lnTo>
                        <a:pt x="8" y="112"/>
                      </a:lnTo>
                      <a:lnTo>
                        <a:pt x="8" y="114"/>
                      </a:lnTo>
                      <a:lnTo>
                        <a:pt x="8" y="116"/>
                      </a:lnTo>
                      <a:lnTo>
                        <a:pt x="8" y="118"/>
                      </a:lnTo>
                      <a:lnTo>
                        <a:pt x="8" y="122"/>
                      </a:lnTo>
                      <a:lnTo>
                        <a:pt x="8" y="124"/>
                      </a:lnTo>
                      <a:lnTo>
                        <a:pt x="8" y="126"/>
                      </a:lnTo>
                      <a:lnTo>
                        <a:pt x="10" y="126"/>
                      </a:lnTo>
                      <a:lnTo>
                        <a:pt x="12" y="126"/>
                      </a:lnTo>
                      <a:lnTo>
                        <a:pt x="12" y="128"/>
                      </a:lnTo>
                      <a:lnTo>
                        <a:pt x="14" y="128"/>
                      </a:lnTo>
                      <a:lnTo>
                        <a:pt x="14" y="130"/>
                      </a:lnTo>
                      <a:lnTo>
                        <a:pt x="14" y="132"/>
                      </a:lnTo>
                      <a:lnTo>
                        <a:pt x="12" y="132"/>
                      </a:lnTo>
                      <a:lnTo>
                        <a:pt x="12" y="134"/>
                      </a:lnTo>
                      <a:lnTo>
                        <a:pt x="12" y="136"/>
                      </a:lnTo>
                      <a:lnTo>
                        <a:pt x="12" y="138"/>
                      </a:lnTo>
                      <a:lnTo>
                        <a:pt x="14" y="140"/>
                      </a:lnTo>
                      <a:lnTo>
                        <a:pt x="14" y="142"/>
                      </a:lnTo>
                      <a:lnTo>
                        <a:pt x="18" y="146"/>
                      </a:lnTo>
                      <a:lnTo>
                        <a:pt x="20" y="148"/>
                      </a:lnTo>
                      <a:lnTo>
                        <a:pt x="22" y="150"/>
                      </a:lnTo>
                      <a:lnTo>
                        <a:pt x="26" y="152"/>
                      </a:lnTo>
                      <a:lnTo>
                        <a:pt x="28" y="152"/>
                      </a:lnTo>
                      <a:lnTo>
                        <a:pt x="28" y="154"/>
                      </a:lnTo>
                      <a:lnTo>
                        <a:pt x="30" y="156"/>
                      </a:lnTo>
                      <a:lnTo>
                        <a:pt x="30" y="158"/>
                      </a:lnTo>
                      <a:lnTo>
                        <a:pt x="30" y="160"/>
                      </a:lnTo>
                      <a:lnTo>
                        <a:pt x="30" y="162"/>
                      </a:lnTo>
                      <a:lnTo>
                        <a:pt x="30" y="164"/>
                      </a:lnTo>
                      <a:lnTo>
                        <a:pt x="30" y="166"/>
                      </a:lnTo>
                      <a:lnTo>
                        <a:pt x="32" y="168"/>
                      </a:lnTo>
                      <a:lnTo>
                        <a:pt x="32" y="166"/>
                      </a:lnTo>
                      <a:lnTo>
                        <a:pt x="34" y="164"/>
                      </a:lnTo>
                      <a:lnTo>
                        <a:pt x="36" y="160"/>
                      </a:lnTo>
                      <a:lnTo>
                        <a:pt x="38" y="158"/>
                      </a:lnTo>
                      <a:lnTo>
                        <a:pt x="38" y="156"/>
                      </a:lnTo>
                      <a:lnTo>
                        <a:pt x="36" y="154"/>
                      </a:lnTo>
                      <a:lnTo>
                        <a:pt x="36" y="152"/>
                      </a:lnTo>
                      <a:lnTo>
                        <a:pt x="34" y="152"/>
                      </a:lnTo>
                      <a:lnTo>
                        <a:pt x="34" y="150"/>
                      </a:lnTo>
                      <a:lnTo>
                        <a:pt x="36" y="148"/>
                      </a:lnTo>
                      <a:lnTo>
                        <a:pt x="36" y="146"/>
                      </a:lnTo>
                      <a:lnTo>
                        <a:pt x="38" y="146"/>
                      </a:lnTo>
                      <a:lnTo>
                        <a:pt x="38" y="144"/>
                      </a:lnTo>
                      <a:lnTo>
                        <a:pt x="40" y="144"/>
                      </a:lnTo>
                      <a:lnTo>
                        <a:pt x="42" y="144"/>
                      </a:lnTo>
                      <a:lnTo>
                        <a:pt x="44" y="144"/>
                      </a:lnTo>
                      <a:lnTo>
                        <a:pt x="46" y="144"/>
                      </a:lnTo>
                      <a:lnTo>
                        <a:pt x="48" y="142"/>
                      </a:lnTo>
                      <a:lnTo>
                        <a:pt x="50" y="140"/>
                      </a:lnTo>
                      <a:lnTo>
                        <a:pt x="52" y="140"/>
                      </a:lnTo>
                      <a:lnTo>
                        <a:pt x="54" y="140"/>
                      </a:lnTo>
                      <a:lnTo>
                        <a:pt x="56" y="142"/>
                      </a:lnTo>
                      <a:lnTo>
                        <a:pt x="60" y="142"/>
                      </a:lnTo>
                      <a:lnTo>
                        <a:pt x="62" y="144"/>
                      </a:lnTo>
                      <a:lnTo>
                        <a:pt x="64" y="144"/>
                      </a:lnTo>
                      <a:lnTo>
                        <a:pt x="66" y="144"/>
                      </a:lnTo>
                      <a:lnTo>
                        <a:pt x="68" y="142"/>
                      </a:lnTo>
                      <a:lnTo>
                        <a:pt x="70" y="140"/>
                      </a:lnTo>
                      <a:lnTo>
                        <a:pt x="70" y="138"/>
                      </a:lnTo>
                      <a:lnTo>
                        <a:pt x="72" y="138"/>
                      </a:lnTo>
                      <a:lnTo>
                        <a:pt x="72" y="136"/>
                      </a:lnTo>
                      <a:lnTo>
                        <a:pt x="72" y="134"/>
                      </a:lnTo>
                      <a:lnTo>
                        <a:pt x="72" y="132"/>
                      </a:lnTo>
                      <a:lnTo>
                        <a:pt x="70" y="132"/>
                      </a:lnTo>
                      <a:lnTo>
                        <a:pt x="70" y="130"/>
                      </a:lnTo>
                      <a:lnTo>
                        <a:pt x="70" y="128"/>
                      </a:lnTo>
                      <a:lnTo>
                        <a:pt x="72" y="128"/>
                      </a:lnTo>
                      <a:lnTo>
                        <a:pt x="72" y="126"/>
                      </a:lnTo>
                      <a:lnTo>
                        <a:pt x="74" y="126"/>
                      </a:lnTo>
                      <a:lnTo>
                        <a:pt x="76" y="126"/>
                      </a:lnTo>
                      <a:lnTo>
                        <a:pt x="78" y="124"/>
                      </a:lnTo>
                      <a:lnTo>
                        <a:pt x="78" y="122"/>
                      </a:lnTo>
                      <a:lnTo>
                        <a:pt x="80" y="120"/>
                      </a:lnTo>
                      <a:lnTo>
                        <a:pt x="80" y="118"/>
                      </a:lnTo>
                      <a:lnTo>
                        <a:pt x="80" y="116"/>
                      </a:lnTo>
                      <a:lnTo>
                        <a:pt x="80" y="114"/>
                      </a:lnTo>
                      <a:lnTo>
                        <a:pt x="82" y="114"/>
                      </a:lnTo>
                      <a:lnTo>
                        <a:pt x="84" y="112"/>
                      </a:lnTo>
                      <a:lnTo>
                        <a:pt x="86" y="112"/>
                      </a:lnTo>
                      <a:lnTo>
                        <a:pt x="88" y="112"/>
                      </a:lnTo>
                      <a:lnTo>
                        <a:pt x="90" y="112"/>
                      </a:lnTo>
                      <a:lnTo>
                        <a:pt x="92" y="112"/>
                      </a:lnTo>
                      <a:lnTo>
                        <a:pt x="94" y="114"/>
                      </a:lnTo>
                      <a:lnTo>
                        <a:pt x="96" y="114"/>
                      </a:lnTo>
                      <a:lnTo>
                        <a:pt x="96" y="116"/>
                      </a:lnTo>
                      <a:lnTo>
                        <a:pt x="98" y="116"/>
                      </a:lnTo>
                      <a:lnTo>
                        <a:pt x="98" y="118"/>
                      </a:lnTo>
                      <a:lnTo>
                        <a:pt x="100" y="118"/>
                      </a:lnTo>
                      <a:lnTo>
                        <a:pt x="102" y="118"/>
                      </a:lnTo>
                      <a:lnTo>
                        <a:pt x="104" y="120"/>
                      </a:lnTo>
                      <a:lnTo>
                        <a:pt x="104" y="122"/>
                      </a:lnTo>
                      <a:lnTo>
                        <a:pt x="102" y="124"/>
                      </a:lnTo>
                      <a:lnTo>
                        <a:pt x="104" y="126"/>
                      </a:lnTo>
                      <a:lnTo>
                        <a:pt x="108" y="126"/>
                      </a:lnTo>
                      <a:lnTo>
                        <a:pt x="110" y="126"/>
                      </a:lnTo>
                      <a:lnTo>
                        <a:pt x="112" y="126"/>
                      </a:lnTo>
                      <a:lnTo>
                        <a:pt x="114" y="126"/>
                      </a:lnTo>
                      <a:lnTo>
                        <a:pt x="116" y="128"/>
                      </a:lnTo>
                      <a:lnTo>
                        <a:pt x="116" y="130"/>
                      </a:lnTo>
                      <a:lnTo>
                        <a:pt x="118" y="130"/>
                      </a:lnTo>
                      <a:lnTo>
                        <a:pt x="120" y="130"/>
                      </a:lnTo>
                      <a:lnTo>
                        <a:pt x="122" y="130"/>
                      </a:lnTo>
                      <a:lnTo>
                        <a:pt x="126" y="130"/>
                      </a:lnTo>
                      <a:lnTo>
                        <a:pt x="128" y="130"/>
                      </a:lnTo>
                      <a:lnTo>
                        <a:pt x="130" y="130"/>
                      </a:lnTo>
                      <a:lnTo>
                        <a:pt x="132" y="132"/>
                      </a:lnTo>
                      <a:lnTo>
                        <a:pt x="134" y="132"/>
                      </a:lnTo>
                      <a:lnTo>
                        <a:pt x="136" y="132"/>
                      </a:lnTo>
                      <a:lnTo>
                        <a:pt x="138" y="132"/>
                      </a:lnTo>
                      <a:lnTo>
                        <a:pt x="138" y="130"/>
                      </a:lnTo>
                      <a:lnTo>
                        <a:pt x="140" y="128"/>
                      </a:lnTo>
                      <a:lnTo>
                        <a:pt x="140" y="126"/>
                      </a:lnTo>
                      <a:lnTo>
                        <a:pt x="140" y="124"/>
                      </a:lnTo>
                      <a:lnTo>
                        <a:pt x="142" y="124"/>
                      </a:lnTo>
                      <a:lnTo>
                        <a:pt x="144" y="122"/>
                      </a:lnTo>
                      <a:lnTo>
                        <a:pt x="144" y="120"/>
                      </a:lnTo>
                      <a:lnTo>
                        <a:pt x="146" y="120"/>
                      </a:lnTo>
                      <a:lnTo>
                        <a:pt x="146" y="118"/>
                      </a:lnTo>
                      <a:lnTo>
                        <a:pt x="148" y="120"/>
                      </a:lnTo>
                      <a:lnTo>
                        <a:pt x="150" y="122"/>
                      </a:lnTo>
                      <a:lnTo>
                        <a:pt x="152" y="124"/>
                      </a:lnTo>
                      <a:lnTo>
                        <a:pt x="154" y="124"/>
                      </a:lnTo>
                      <a:lnTo>
                        <a:pt x="154" y="122"/>
                      </a:lnTo>
                      <a:lnTo>
                        <a:pt x="158" y="120"/>
                      </a:lnTo>
                      <a:lnTo>
                        <a:pt x="160" y="118"/>
                      </a:lnTo>
                      <a:lnTo>
                        <a:pt x="162" y="118"/>
                      </a:lnTo>
                      <a:lnTo>
                        <a:pt x="164" y="118"/>
                      </a:lnTo>
                      <a:lnTo>
                        <a:pt x="166" y="116"/>
                      </a:lnTo>
                      <a:lnTo>
                        <a:pt x="168" y="116"/>
                      </a:lnTo>
                      <a:lnTo>
                        <a:pt x="168" y="114"/>
                      </a:lnTo>
                      <a:lnTo>
                        <a:pt x="170" y="114"/>
                      </a:lnTo>
                      <a:lnTo>
                        <a:pt x="172" y="116"/>
                      </a:lnTo>
                      <a:lnTo>
                        <a:pt x="174" y="116"/>
                      </a:lnTo>
                      <a:lnTo>
                        <a:pt x="176" y="118"/>
                      </a:lnTo>
                      <a:lnTo>
                        <a:pt x="176" y="116"/>
                      </a:lnTo>
                      <a:lnTo>
                        <a:pt x="178" y="116"/>
                      </a:lnTo>
                      <a:lnTo>
                        <a:pt x="180" y="116"/>
                      </a:lnTo>
                      <a:lnTo>
                        <a:pt x="182" y="116"/>
                      </a:lnTo>
                      <a:lnTo>
                        <a:pt x="182" y="114"/>
                      </a:lnTo>
                      <a:lnTo>
                        <a:pt x="182" y="112"/>
                      </a:lnTo>
                      <a:lnTo>
                        <a:pt x="184" y="112"/>
                      </a:lnTo>
                      <a:lnTo>
                        <a:pt x="184" y="110"/>
                      </a:lnTo>
                      <a:lnTo>
                        <a:pt x="184" y="108"/>
                      </a:lnTo>
                      <a:lnTo>
                        <a:pt x="186" y="108"/>
                      </a:lnTo>
                      <a:lnTo>
                        <a:pt x="188" y="108"/>
                      </a:lnTo>
                      <a:lnTo>
                        <a:pt x="190" y="110"/>
                      </a:lnTo>
                      <a:lnTo>
                        <a:pt x="192" y="110"/>
                      </a:lnTo>
                      <a:lnTo>
                        <a:pt x="192" y="112"/>
                      </a:lnTo>
                      <a:lnTo>
                        <a:pt x="194" y="112"/>
                      </a:lnTo>
                      <a:lnTo>
                        <a:pt x="196" y="110"/>
                      </a:lnTo>
                      <a:lnTo>
                        <a:pt x="198" y="110"/>
                      </a:lnTo>
                      <a:lnTo>
                        <a:pt x="200" y="110"/>
                      </a:lnTo>
                      <a:lnTo>
                        <a:pt x="200" y="112"/>
                      </a:lnTo>
                      <a:lnTo>
                        <a:pt x="202" y="114"/>
                      </a:lnTo>
                      <a:lnTo>
                        <a:pt x="204" y="114"/>
                      </a:lnTo>
                      <a:lnTo>
                        <a:pt x="206" y="114"/>
                      </a:lnTo>
                      <a:lnTo>
                        <a:pt x="208" y="114"/>
                      </a:lnTo>
                      <a:lnTo>
                        <a:pt x="212" y="114"/>
                      </a:lnTo>
                      <a:lnTo>
                        <a:pt x="214" y="112"/>
                      </a:lnTo>
                      <a:lnTo>
                        <a:pt x="216" y="110"/>
                      </a:lnTo>
                      <a:lnTo>
                        <a:pt x="218" y="110"/>
                      </a:lnTo>
                      <a:lnTo>
                        <a:pt x="218" y="108"/>
                      </a:lnTo>
                      <a:lnTo>
                        <a:pt x="218" y="106"/>
                      </a:lnTo>
                      <a:lnTo>
                        <a:pt x="218" y="104"/>
                      </a:lnTo>
                      <a:lnTo>
                        <a:pt x="218" y="102"/>
                      </a:lnTo>
                      <a:lnTo>
                        <a:pt x="216" y="10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71" name="Freeform 63"/>
                <p:cNvSpPr>
                  <a:spLocks noChangeAspect="1"/>
                </p:cNvSpPr>
                <p:nvPr/>
              </p:nvSpPr>
              <p:spPr bwMode="gray">
                <a:xfrm>
                  <a:off x="2871" y="2339"/>
                  <a:ext cx="126" cy="166"/>
                </a:xfrm>
                <a:custGeom>
                  <a:avLst/>
                  <a:gdLst>
                    <a:gd name="T0" fmla="*/ 86 w 126"/>
                    <a:gd name="T1" fmla="*/ 38 h 166"/>
                    <a:gd name="T2" fmla="*/ 78 w 126"/>
                    <a:gd name="T3" fmla="*/ 34 h 166"/>
                    <a:gd name="T4" fmla="*/ 70 w 126"/>
                    <a:gd name="T5" fmla="*/ 34 h 166"/>
                    <a:gd name="T6" fmla="*/ 58 w 126"/>
                    <a:gd name="T7" fmla="*/ 30 h 166"/>
                    <a:gd name="T8" fmla="*/ 38 w 126"/>
                    <a:gd name="T9" fmla="*/ 30 h 166"/>
                    <a:gd name="T10" fmla="*/ 36 w 126"/>
                    <a:gd name="T11" fmla="*/ 40 h 166"/>
                    <a:gd name="T12" fmla="*/ 38 w 126"/>
                    <a:gd name="T13" fmla="*/ 46 h 166"/>
                    <a:gd name="T14" fmla="*/ 46 w 126"/>
                    <a:gd name="T15" fmla="*/ 42 h 166"/>
                    <a:gd name="T16" fmla="*/ 54 w 126"/>
                    <a:gd name="T17" fmla="*/ 48 h 166"/>
                    <a:gd name="T18" fmla="*/ 58 w 126"/>
                    <a:gd name="T19" fmla="*/ 52 h 166"/>
                    <a:gd name="T20" fmla="*/ 50 w 126"/>
                    <a:gd name="T21" fmla="*/ 60 h 166"/>
                    <a:gd name="T22" fmla="*/ 46 w 126"/>
                    <a:gd name="T23" fmla="*/ 72 h 166"/>
                    <a:gd name="T24" fmla="*/ 50 w 126"/>
                    <a:gd name="T25" fmla="*/ 76 h 166"/>
                    <a:gd name="T26" fmla="*/ 54 w 126"/>
                    <a:gd name="T27" fmla="*/ 80 h 166"/>
                    <a:gd name="T28" fmla="*/ 58 w 126"/>
                    <a:gd name="T29" fmla="*/ 86 h 166"/>
                    <a:gd name="T30" fmla="*/ 58 w 126"/>
                    <a:gd name="T31" fmla="*/ 96 h 166"/>
                    <a:gd name="T32" fmla="*/ 56 w 126"/>
                    <a:gd name="T33" fmla="*/ 102 h 166"/>
                    <a:gd name="T34" fmla="*/ 54 w 126"/>
                    <a:gd name="T35" fmla="*/ 108 h 166"/>
                    <a:gd name="T36" fmla="*/ 50 w 126"/>
                    <a:gd name="T37" fmla="*/ 120 h 166"/>
                    <a:gd name="T38" fmla="*/ 46 w 126"/>
                    <a:gd name="T39" fmla="*/ 112 h 166"/>
                    <a:gd name="T40" fmla="*/ 38 w 126"/>
                    <a:gd name="T41" fmla="*/ 116 h 166"/>
                    <a:gd name="T42" fmla="*/ 30 w 126"/>
                    <a:gd name="T43" fmla="*/ 108 h 166"/>
                    <a:gd name="T44" fmla="*/ 26 w 126"/>
                    <a:gd name="T45" fmla="*/ 106 h 166"/>
                    <a:gd name="T46" fmla="*/ 26 w 126"/>
                    <a:gd name="T47" fmla="*/ 112 h 166"/>
                    <a:gd name="T48" fmla="*/ 16 w 126"/>
                    <a:gd name="T49" fmla="*/ 118 h 166"/>
                    <a:gd name="T50" fmla="*/ 10 w 126"/>
                    <a:gd name="T51" fmla="*/ 120 h 166"/>
                    <a:gd name="T52" fmla="*/ 10 w 126"/>
                    <a:gd name="T53" fmla="*/ 126 h 166"/>
                    <a:gd name="T54" fmla="*/ 10 w 126"/>
                    <a:gd name="T55" fmla="*/ 130 h 166"/>
                    <a:gd name="T56" fmla="*/ 14 w 126"/>
                    <a:gd name="T57" fmla="*/ 134 h 166"/>
                    <a:gd name="T58" fmla="*/ 10 w 126"/>
                    <a:gd name="T59" fmla="*/ 142 h 166"/>
                    <a:gd name="T60" fmla="*/ 2 w 126"/>
                    <a:gd name="T61" fmla="*/ 142 h 166"/>
                    <a:gd name="T62" fmla="*/ 6 w 126"/>
                    <a:gd name="T63" fmla="*/ 150 h 166"/>
                    <a:gd name="T64" fmla="*/ 14 w 126"/>
                    <a:gd name="T65" fmla="*/ 160 h 166"/>
                    <a:gd name="T66" fmla="*/ 16 w 126"/>
                    <a:gd name="T67" fmla="*/ 166 h 166"/>
                    <a:gd name="T68" fmla="*/ 22 w 126"/>
                    <a:gd name="T69" fmla="*/ 164 h 166"/>
                    <a:gd name="T70" fmla="*/ 22 w 126"/>
                    <a:gd name="T71" fmla="*/ 160 h 166"/>
                    <a:gd name="T72" fmla="*/ 32 w 126"/>
                    <a:gd name="T73" fmla="*/ 154 h 166"/>
                    <a:gd name="T74" fmla="*/ 36 w 126"/>
                    <a:gd name="T75" fmla="*/ 158 h 166"/>
                    <a:gd name="T76" fmla="*/ 40 w 126"/>
                    <a:gd name="T77" fmla="*/ 164 h 166"/>
                    <a:gd name="T78" fmla="*/ 46 w 126"/>
                    <a:gd name="T79" fmla="*/ 156 h 166"/>
                    <a:gd name="T80" fmla="*/ 52 w 126"/>
                    <a:gd name="T81" fmla="*/ 154 h 166"/>
                    <a:gd name="T82" fmla="*/ 56 w 126"/>
                    <a:gd name="T83" fmla="*/ 164 h 166"/>
                    <a:gd name="T84" fmla="*/ 66 w 126"/>
                    <a:gd name="T85" fmla="*/ 160 h 166"/>
                    <a:gd name="T86" fmla="*/ 78 w 126"/>
                    <a:gd name="T87" fmla="*/ 148 h 166"/>
                    <a:gd name="T88" fmla="*/ 86 w 126"/>
                    <a:gd name="T89" fmla="*/ 138 h 166"/>
                    <a:gd name="T90" fmla="*/ 86 w 126"/>
                    <a:gd name="T91" fmla="*/ 120 h 166"/>
                    <a:gd name="T92" fmla="*/ 88 w 126"/>
                    <a:gd name="T93" fmla="*/ 112 h 166"/>
                    <a:gd name="T94" fmla="*/ 94 w 126"/>
                    <a:gd name="T95" fmla="*/ 100 h 166"/>
                    <a:gd name="T96" fmla="*/ 108 w 126"/>
                    <a:gd name="T97" fmla="*/ 88 h 166"/>
                    <a:gd name="T98" fmla="*/ 112 w 126"/>
                    <a:gd name="T99" fmla="*/ 76 h 166"/>
                    <a:gd name="T100" fmla="*/ 114 w 126"/>
                    <a:gd name="T101" fmla="*/ 68 h 166"/>
                    <a:gd name="T102" fmla="*/ 114 w 126"/>
                    <a:gd name="T103" fmla="*/ 54 h 166"/>
                    <a:gd name="T104" fmla="*/ 116 w 126"/>
                    <a:gd name="T105" fmla="*/ 38 h 166"/>
                    <a:gd name="T106" fmla="*/ 124 w 126"/>
                    <a:gd name="T107" fmla="*/ 18 h 166"/>
                    <a:gd name="T108" fmla="*/ 126 w 126"/>
                    <a:gd name="T109" fmla="*/ 4 h 166"/>
                    <a:gd name="T110" fmla="*/ 120 w 126"/>
                    <a:gd name="T111" fmla="*/ 2 h 166"/>
                    <a:gd name="T112" fmla="*/ 104 w 126"/>
                    <a:gd name="T113" fmla="*/ 2 h 166"/>
                    <a:gd name="T114" fmla="*/ 94 w 126"/>
                    <a:gd name="T115" fmla="*/ 4 h 166"/>
                    <a:gd name="T116" fmla="*/ 90 w 126"/>
                    <a:gd name="T117" fmla="*/ 10 h 166"/>
                    <a:gd name="T118" fmla="*/ 92 w 126"/>
                    <a:gd name="T119" fmla="*/ 20 h 16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26" h="166">
                      <a:moveTo>
                        <a:pt x="86" y="28"/>
                      </a:moveTo>
                      <a:lnTo>
                        <a:pt x="86" y="28"/>
                      </a:lnTo>
                      <a:lnTo>
                        <a:pt x="86" y="30"/>
                      </a:lnTo>
                      <a:lnTo>
                        <a:pt x="86" y="32"/>
                      </a:lnTo>
                      <a:lnTo>
                        <a:pt x="86" y="34"/>
                      </a:lnTo>
                      <a:lnTo>
                        <a:pt x="86" y="36"/>
                      </a:lnTo>
                      <a:lnTo>
                        <a:pt x="86" y="38"/>
                      </a:lnTo>
                      <a:lnTo>
                        <a:pt x="82" y="36"/>
                      </a:lnTo>
                      <a:lnTo>
                        <a:pt x="80" y="34"/>
                      </a:lnTo>
                      <a:lnTo>
                        <a:pt x="78" y="34"/>
                      </a:lnTo>
                      <a:lnTo>
                        <a:pt x="76" y="34"/>
                      </a:lnTo>
                      <a:lnTo>
                        <a:pt x="74" y="34"/>
                      </a:lnTo>
                      <a:lnTo>
                        <a:pt x="72" y="34"/>
                      </a:lnTo>
                      <a:lnTo>
                        <a:pt x="70" y="34"/>
                      </a:lnTo>
                      <a:lnTo>
                        <a:pt x="68" y="32"/>
                      </a:lnTo>
                      <a:lnTo>
                        <a:pt x="66" y="32"/>
                      </a:lnTo>
                      <a:lnTo>
                        <a:pt x="64" y="32"/>
                      </a:lnTo>
                      <a:lnTo>
                        <a:pt x="62" y="30"/>
                      </a:lnTo>
                      <a:lnTo>
                        <a:pt x="60" y="30"/>
                      </a:lnTo>
                      <a:lnTo>
                        <a:pt x="58" y="30"/>
                      </a:lnTo>
                      <a:lnTo>
                        <a:pt x="56" y="30"/>
                      </a:lnTo>
                      <a:lnTo>
                        <a:pt x="52" y="30"/>
                      </a:lnTo>
                      <a:lnTo>
                        <a:pt x="48" y="30"/>
                      </a:lnTo>
                      <a:lnTo>
                        <a:pt x="44" y="30"/>
                      </a:lnTo>
                      <a:lnTo>
                        <a:pt x="40" y="30"/>
                      </a:lnTo>
                      <a:lnTo>
                        <a:pt x="38" y="30"/>
                      </a:lnTo>
                      <a:lnTo>
                        <a:pt x="38" y="34"/>
                      </a:lnTo>
                      <a:lnTo>
                        <a:pt x="36" y="34"/>
                      </a:lnTo>
                      <a:lnTo>
                        <a:pt x="36" y="36"/>
                      </a:lnTo>
                      <a:lnTo>
                        <a:pt x="36" y="38"/>
                      </a:lnTo>
                      <a:lnTo>
                        <a:pt x="36" y="40"/>
                      </a:lnTo>
                      <a:lnTo>
                        <a:pt x="36" y="42"/>
                      </a:lnTo>
                      <a:lnTo>
                        <a:pt x="36" y="44"/>
                      </a:lnTo>
                      <a:lnTo>
                        <a:pt x="36" y="46"/>
                      </a:lnTo>
                      <a:lnTo>
                        <a:pt x="38" y="46"/>
                      </a:lnTo>
                      <a:lnTo>
                        <a:pt x="40" y="48"/>
                      </a:lnTo>
                      <a:lnTo>
                        <a:pt x="42" y="48"/>
                      </a:lnTo>
                      <a:lnTo>
                        <a:pt x="44" y="46"/>
                      </a:lnTo>
                      <a:lnTo>
                        <a:pt x="44" y="44"/>
                      </a:lnTo>
                      <a:lnTo>
                        <a:pt x="46" y="42"/>
                      </a:lnTo>
                      <a:lnTo>
                        <a:pt x="48" y="42"/>
                      </a:lnTo>
                      <a:lnTo>
                        <a:pt x="50" y="44"/>
                      </a:lnTo>
                      <a:lnTo>
                        <a:pt x="52" y="44"/>
                      </a:lnTo>
                      <a:lnTo>
                        <a:pt x="54" y="44"/>
                      </a:lnTo>
                      <a:lnTo>
                        <a:pt x="54" y="46"/>
                      </a:lnTo>
                      <a:lnTo>
                        <a:pt x="54" y="48"/>
                      </a:lnTo>
                      <a:lnTo>
                        <a:pt x="54" y="50"/>
                      </a:lnTo>
                      <a:lnTo>
                        <a:pt x="56" y="50"/>
                      </a:lnTo>
                      <a:lnTo>
                        <a:pt x="56" y="52"/>
                      </a:lnTo>
                      <a:lnTo>
                        <a:pt x="58" y="52"/>
                      </a:lnTo>
                      <a:lnTo>
                        <a:pt x="58" y="54"/>
                      </a:lnTo>
                      <a:lnTo>
                        <a:pt x="56" y="54"/>
                      </a:lnTo>
                      <a:lnTo>
                        <a:pt x="56" y="58"/>
                      </a:lnTo>
                      <a:lnTo>
                        <a:pt x="54" y="60"/>
                      </a:lnTo>
                      <a:lnTo>
                        <a:pt x="52" y="60"/>
                      </a:lnTo>
                      <a:lnTo>
                        <a:pt x="50" y="60"/>
                      </a:lnTo>
                      <a:lnTo>
                        <a:pt x="50" y="62"/>
                      </a:lnTo>
                      <a:lnTo>
                        <a:pt x="48" y="64"/>
                      </a:lnTo>
                      <a:lnTo>
                        <a:pt x="48" y="66"/>
                      </a:lnTo>
                      <a:lnTo>
                        <a:pt x="46" y="70"/>
                      </a:lnTo>
                      <a:lnTo>
                        <a:pt x="46" y="72"/>
                      </a:lnTo>
                      <a:lnTo>
                        <a:pt x="46" y="74"/>
                      </a:lnTo>
                      <a:lnTo>
                        <a:pt x="46" y="76"/>
                      </a:lnTo>
                      <a:lnTo>
                        <a:pt x="48" y="76"/>
                      </a:lnTo>
                      <a:lnTo>
                        <a:pt x="50" y="76"/>
                      </a:lnTo>
                      <a:lnTo>
                        <a:pt x="52" y="76"/>
                      </a:lnTo>
                      <a:lnTo>
                        <a:pt x="52" y="78"/>
                      </a:lnTo>
                      <a:lnTo>
                        <a:pt x="52" y="80"/>
                      </a:lnTo>
                      <a:lnTo>
                        <a:pt x="54" y="80"/>
                      </a:lnTo>
                      <a:lnTo>
                        <a:pt x="56" y="80"/>
                      </a:lnTo>
                      <a:lnTo>
                        <a:pt x="58" y="80"/>
                      </a:lnTo>
                      <a:lnTo>
                        <a:pt x="60" y="82"/>
                      </a:lnTo>
                      <a:lnTo>
                        <a:pt x="60" y="84"/>
                      </a:lnTo>
                      <a:lnTo>
                        <a:pt x="58" y="86"/>
                      </a:lnTo>
                      <a:lnTo>
                        <a:pt x="56" y="86"/>
                      </a:lnTo>
                      <a:lnTo>
                        <a:pt x="56" y="88"/>
                      </a:lnTo>
                      <a:lnTo>
                        <a:pt x="58" y="90"/>
                      </a:lnTo>
                      <a:lnTo>
                        <a:pt x="58" y="92"/>
                      </a:lnTo>
                      <a:lnTo>
                        <a:pt x="58" y="94"/>
                      </a:lnTo>
                      <a:lnTo>
                        <a:pt x="58" y="96"/>
                      </a:lnTo>
                      <a:lnTo>
                        <a:pt x="58" y="98"/>
                      </a:lnTo>
                      <a:lnTo>
                        <a:pt x="56" y="98"/>
                      </a:lnTo>
                      <a:lnTo>
                        <a:pt x="56" y="100"/>
                      </a:lnTo>
                      <a:lnTo>
                        <a:pt x="56" y="102"/>
                      </a:lnTo>
                      <a:lnTo>
                        <a:pt x="56" y="104"/>
                      </a:lnTo>
                      <a:lnTo>
                        <a:pt x="58" y="106"/>
                      </a:lnTo>
                      <a:lnTo>
                        <a:pt x="56" y="106"/>
                      </a:lnTo>
                      <a:lnTo>
                        <a:pt x="54" y="108"/>
                      </a:lnTo>
                      <a:lnTo>
                        <a:pt x="54" y="110"/>
                      </a:lnTo>
                      <a:lnTo>
                        <a:pt x="52" y="110"/>
                      </a:lnTo>
                      <a:lnTo>
                        <a:pt x="52" y="112"/>
                      </a:lnTo>
                      <a:lnTo>
                        <a:pt x="52" y="114"/>
                      </a:lnTo>
                      <a:lnTo>
                        <a:pt x="52" y="116"/>
                      </a:lnTo>
                      <a:lnTo>
                        <a:pt x="52" y="118"/>
                      </a:lnTo>
                      <a:lnTo>
                        <a:pt x="50" y="120"/>
                      </a:lnTo>
                      <a:lnTo>
                        <a:pt x="48" y="120"/>
                      </a:lnTo>
                      <a:lnTo>
                        <a:pt x="46" y="120"/>
                      </a:lnTo>
                      <a:lnTo>
                        <a:pt x="46" y="118"/>
                      </a:lnTo>
                      <a:lnTo>
                        <a:pt x="46" y="116"/>
                      </a:lnTo>
                      <a:lnTo>
                        <a:pt x="46" y="114"/>
                      </a:lnTo>
                      <a:lnTo>
                        <a:pt x="46" y="112"/>
                      </a:lnTo>
                      <a:lnTo>
                        <a:pt x="46" y="110"/>
                      </a:lnTo>
                      <a:lnTo>
                        <a:pt x="44" y="110"/>
                      </a:lnTo>
                      <a:lnTo>
                        <a:pt x="44" y="112"/>
                      </a:lnTo>
                      <a:lnTo>
                        <a:pt x="42" y="114"/>
                      </a:lnTo>
                      <a:lnTo>
                        <a:pt x="40" y="116"/>
                      </a:lnTo>
                      <a:lnTo>
                        <a:pt x="38" y="116"/>
                      </a:lnTo>
                      <a:lnTo>
                        <a:pt x="36" y="116"/>
                      </a:lnTo>
                      <a:lnTo>
                        <a:pt x="34" y="116"/>
                      </a:lnTo>
                      <a:lnTo>
                        <a:pt x="32" y="116"/>
                      </a:lnTo>
                      <a:lnTo>
                        <a:pt x="32" y="114"/>
                      </a:lnTo>
                      <a:lnTo>
                        <a:pt x="32" y="112"/>
                      </a:lnTo>
                      <a:lnTo>
                        <a:pt x="30" y="110"/>
                      </a:lnTo>
                      <a:lnTo>
                        <a:pt x="30" y="108"/>
                      </a:lnTo>
                      <a:lnTo>
                        <a:pt x="30" y="106"/>
                      </a:lnTo>
                      <a:lnTo>
                        <a:pt x="28" y="106"/>
                      </a:lnTo>
                      <a:lnTo>
                        <a:pt x="26" y="106"/>
                      </a:lnTo>
                      <a:lnTo>
                        <a:pt x="24" y="106"/>
                      </a:lnTo>
                      <a:lnTo>
                        <a:pt x="22" y="106"/>
                      </a:lnTo>
                      <a:lnTo>
                        <a:pt x="24" y="108"/>
                      </a:lnTo>
                      <a:lnTo>
                        <a:pt x="24" y="110"/>
                      </a:lnTo>
                      <a:lnTo>
                        <a:pt x="26" y="112"/>
                      </a:lnTo>
                      <a:lnTo>
                        <a:pt x="24" y="114"/>
                      </a:lnTo>
                      <a:lnTo>
                        <a:pt x="22" y="116"/>
                      </a:lnTo>
                      <a:lnTo>
                        <a:pt x="22" y="118"/>
                      </a:lnTo>
                      <a:lnTo>
                        <a:pt x="20" y="118"/>
                      </a:lnTo>
                      <a:lnTo>
                        <a:pt x="18" y="118"/>
                      </a:lnTo>
                      <a:lnTo>
                        <a:pt x="16" y="118"/>
                      </a:lnTo>
                      <a:lnTo>
                        <a:pt x="14" y="116"/>
                      </a:lnTo>
                      <a:lnTo>
                        <a:pt x="12" y="116"/>
                      </a:lnTo>
                      <a:lnTo>
                        <a:pt x="10" y="116"/>
                      </a:lnTo>
                      <a:lnTo>
                        <a:pt x="8" y="116"/>
                      </a:lnTo>
                      <a:lnTo>
                        <a:pt x="8" y="118"/>
                      </a:lnTo>
                      <a:lnTo>
                        <a:pt x="8" y="120"/>
                      </a:lnTo>
                      <a:lnTo>
                        <a:pt x="10" y="120"/>
                      </a:lnTo>
                      <a:lnTo>
                        <a:pt x="10" y="122"/>
                      </a:lnTo>
                      <a:lnTo>
                        <a:pt x="10" y="124"/>
                      </a:lnTo>
                      <a:lnTo>
                        <a:pt x="8" y="124"/>
                      </a:lnTo>
                      <a:lnTo>
                        <a:pt x="10" y="126"/>
                      </a:lnTo>
                      <a:lnTo>
                        <a:pt x="12" y="128"/>
                      </a:lnTo>
                      <a:lnTo>
                        <a:pt x="14" y="128"/>
                      </a:lnTo>
                      <a:lnTo>
                        <a:pt x="12" y="128"/>
                      </a:lnTo>
                      <a:lnTo>
                        <a:pt x="12" y="130"/>
                      </a:lnTo>
                      <a:lnTo>
                        <a:pt x="10" y="130"/>
                      </a:lnTo>
                      <a:lnTo>
                        <a:pt x="12" y="132"/>
                      </a:lnTo>
                      <a:lnTo>
                        <a:pt x="14" y="134"/>
                      </a:lnTo>
                      <a:lnTo>
                        <a:pt x="16" y="136"/>
                      </a:lnTo>
                      <a:lnTo>
                        <a:pt x="16" y="140"/>
                      </a:lnTo>
                      <a:lnTo>
                        <a:pt x="14" y="142"/>
                      </a:lnTo>
                      <a:lnTo>
                        <a:pt x="12" y="142"/>
                      </a:lnTo>
                      <a:lnTo>
                        <a:pt x="10" y="142"/>
                      </a:lnTo>
                      <a:lnTo>
                        <a:pt x="10" y="140"/>
                      </a:lnTo>
                      <a:lnTo>
                        <a:pt x="8" y="140"/>
                      </a:lnTo>
                      <a:lnTo>
                        <a:pt x="8" y="138"/>
                      </a:lnTo>
                      <a:lnTo>
                        <a:pt x="6" y="140"/>
                      </a:lnTo>
                      <a:lnTo>
                        <a:pt x="4" y="140"/>
                      </a:lnTo>
                      <a:lnTo>
                        <a:pt x="4" y="142"/>
                      </a:lnTo>
                      <a:lnTo>
                        <a:pt x="2" y="142"/>
                      </a:lnTo>
                      <a:lnTo>
                        <a:pt x="2" y="144"/>
                      </a:lnTo>
                      <a:lnTo>
                        <a:pt x="2" y="146"/>
                      </a:lnTo>
                      <a:lnTo>
                        <a:pt x="0" y="146"/>
                      </a:lnTo>
                      <a:lnTo>
                        <a:pt x="2" y="148"/>
                      </a:lnTo>
                      <a:lnTo>
                        <a:pt x="6" y="150"/>
                      </a:lnTo>
                      <a:lnTo>
                        <a:pt x="6" y="152"/>
                      </a:lnTo>
                      <a:lnTo>
                        <a:pt x="8" y="152"/>
                      </a:lnTo>
                      <a:lnTo>
                        <a:pt x="10" y="154"/>
                      </a:lnTo>
                      <a:lnTo>
                        <a:pt x="12" y="156"/>
                      </a:lnTo>
                      <a:lnTo>
                        <a:pt x="14" y="156"/>
                      </a:lnTo>
                      <a:lnTo>
                        <a:pt x="14" y="158"/>
                      </a:lnTo>
                      <a:lnTo>
                        <a:pt x="14" y="160"/>
                      </a:lnTo>
                      <a:lnTo>
                        <a:pt x="14" y="162"/>
                      </a:lnTo>
                      <a:lnTo>
                        <a:pt x="16" y="164"/>
                      </a:lnTo>
                      <a:lnTo>
                        <a:pt x="16" y="166"/>
                      </a:lnTo>
                      <a:lnTo>
                        <a:pt x="18" y="166"/>
                      </a:lnTo>
                      <a:lnTo>
                        <a:pt x="18" y="164"/>
                      </a:lnTo>
                      <a:lnTo>
                        <a:pt x="20" y="164"/>
                      </a:lnTo>
                      <a:lnTo>
                        <a:pt x="22" y="164"/>
                      </a:lnTo>
                      <a:lnTo>
                        <a:pt x="22" y="162"/>
                      </a:lnTo>
                      <a:lnTo>
                        <a:pt x="22" y="160"/>
                      </a:lnTo>
                      <a:lnTo>
                        <a:pt x="22" y="158"/>
                      </a:lnTo>
                      <a:lnTo>
                        <a:pt x="24" y="158"/>
                      </a:lnTo>
                      <a:lnTo>
                        <a:pt x="26" y="156"/>
                      </a:lnTo>
                      <a:lnTo>
                        <a:pt x="28" y="154"/>
                      </a:lnTo>
                      <a:lnTo>
                        <a:pt x="30" y="154"/>
                      </a:lnTo>
                      <a:lnTo>
                        <a:pt x="32" y="154"/>
                      </a:lnTo>
                      <a:lnTo>
                        <a:pt x="32" y="156"/>
                      </a:lnTo>
                      <a:lnTo>
                        <a:pt x="32" y="158"/>
                      </a:lnTo>
                      <a:lnTo>
                        <a:pt x="34" y="158"/>
                      </a:lnTo>
                      <a:lnTo>
                        <a:pt x="34" y="160"/>
                      </a:lnTo>
                      <a:lnTo>
                        <a:pt x="36" y="158"/>
                      </a:lnTo>
                      <a:lnTo>
                        <a:pt x="36" y="160"/>
                      </a:lnTo>
                      <a:lnTo>
                        <a:pt x="36" y="162"/>
                      </a:lnTo>
                      <a:lnTo>
                        <a:pt x="38" y="162"/>
                      </a:lnTo>
                      <a:lnTo>
                        <a:pt x="38" y="164"/>
                      </a:lnTo>
                      <a:lnTo>
                        <a:pt x="40" y="164"/>
                      </a:lnTo>
                      <a:lnTo>
                        <a:pt x="42" y="164"/>
                      </a:lnTo>
                      <a:lnTo>
                        <a:pt x="44" y="162"/>
                      </a:lnTo>
                      <a:lnTo>
                        <a:pt x="44" y="160"/>
                      </a:lnTo>
                      <a:lnTo>
                        <a:pt x="44" y="158"/>
                      </a:lnTo>
                      <a:lnTo>
                        <a:pt x="44" y="156"/>
                      </a:lnTo>
                      <a:lnTo>
                        <a:pt x="46" y="156"/>
                      </a:lnTo>
                      <a:lnTo>
                        <a:pt x="48" y="156"/>
                      </a:lnTo>
                      <a:lnTo>
                        <a:pt x="48" y="158"/>
                      </a:lnTo>
                      <a:lnTo>
                        <a:pt x="50" y="158"/>
                      </a:lnTo>
                      <a:lnTo>
                        <a:pt x="50" y="156"/>
                      </a:lnTo>
                      <a:lnTo>
                        <a:pt x="52" y="154"/>
                      </a:lnTo>
                      <a:lnTo>
                        <a:pt x="54" y="154"/>
                      </a:lnTo>
                      <a:lnTo>
                        <a:pt x="56" y="154"/>
                      </a:lnTo>
                      <a:lnTo>
                        <a:pt x="56" y="156"/>
                      </a:lnTo>
                      <a:lnTo>
                        <a:pt x="56" y="158"/>
                      </a:lnTo>
                      <a:lnTo>
                        <a:pt x="56" y="160"/>
                      </a:lnTo>
                      <a:lnTo>
                        <a:pt x="56" y="162"/>
                      </a:lnTo>
                      <a:lnTo>
                        <a:pt x="56" y="164"/>
                      </a:lnTo>
                      <a:lnTo>
                        <a:pt x="58" y="166"/>
                      </a:lnTo>
                      <a:lnTo>
                        <a:pt x="60" y="164"/>
                      </a:lnTo>
                      <a:lnTo>
                        <a:pt x="62" y="164"/>
                      </a:lnTo>
                      <a:lnTo>
                        <a:pt x="64" y="162"/>
                      </a:lnTo>
                      <a:lnTo>
                        <a:pt x="66" y="160"/>
                      </a:lnTo>
                      <a:lnTo>
                        <a:pt x="66" y="158"/>
                      </a:lnTo>
                      <a:lnTo>
                        <a:pt x="68" y="156"/>
                      </a:lnTo>
                      <a:lnTo>
                        <a:pt x="70" y="152"/>
                      </a:lnTo>
                      <a:lnTo>
                        <a:pt x="72" y="152"/>
                      </a:lnTo>
                      <a:lnTo>
                        <a:pt x="72" y="150"/>
                      </a:lnTo>
                      <a:lnTo>
                        <a:pt x="74" y="150"/>
                      </a:lnTo>
                      <a:lnTo>
                        <a:pt x="76" y="150"/>
                      </a:lnTo>
                      <a:lnTo>
                        <a:pt x="78" y="148"/>
                      </a:lnTo>
                      <a:lnTo>
                        <a:pt x="80" y="148"/>
                      </a:lnTo>
                      <a:lnTo>
                        <a:pt x="82" y="146"/>
                      </a:lnTo>
                      <a:lnTo>
                        <a:pt x="82" y="144"/>
                      </a:lnTo>
                      <a:lnTo>
                        <a:pt x="84" y="142"/>
                      </a:lnTo>
                      <a:lnTo>
                        <a:pt x="86" y="140"/>
                      </a:lnTo>
                      <a:lnTo>
                        <a:pt x="86" y="138"/>
                      </a:lnTo>
                      <a:lnTo>
                        <a:pt x="86" y="132"/>
                      </a:lnTo>
                      <a:lnTo>
                        <a:pt x="86" y="128"/>
                      </a:lnTo>
                      <a:lnTo>
                        <a:pt x="86" y="126"/>
                      </a:lnTo>
                      <a:lnTo>
                        <a:pt x="86" y="124"/>
                      </a:lnTo>
                      <a:lnTo>
                        <a:pt x="86" y="122"/>
                      </a:lnTo>
                      <a:lnTo>
                        <a:pt x="86" y="120"/>
                      </a:lnTo>
                      <a:lnTo>
                        <a:pt x="86" y="118"/>
                      </a:lnTo>
                      <a:lnTo>
                        <a:pt x="86" y="116"/>
                      </a:lnTo>
                      <a:lnTo>
                        <a:pt x="86" y="114"/>
                      </a:lnTo>
                      <a:lnTo>
                        <a:pt x="88" y="112"/>
                      </a:lnTo>
                      <a:lnTo>
                        <a:pt x="90" y="110"/>
                      </a:lnTo>
                      <a:lnTo>
                        <a:pt x="92" y="110"/>
                      </a:lnTo>
                      <a:lnTo>
                        <a:pt x="92" y="108"/>
                      </a:lnTo>
                      <a:lnTo>
                        <a:pt x="92" y="106"/>
                      </a:lnTo>
                      <a:lnTo>
                        <a:pt x="92" y="104"/>
                      </a:lnTo>
                      <a:lnTo>
                        <a:pt x="94" y="100"/>
                      </a:lnTo>
                      <a:lnTo>
                        <a:pt x="94" y="98"/>
                      </a:lnTo>
                      <a:lnTo>
                        <a:pt x="94" y="96"/>
                      </a:lnTo>
                      <a:lnTo>
                        <a:pt x="96" y="96"/>
                      </a:lnTo>
                      <a:lnTo>
                        <a:pt x="98" y="94"/>
                      </a:lnTo>
                      <a:lnTo>
                        <a:pt x="100" y="92"/>
                      </a:lnTo>
                      <a:lnTo>
                        <a:pt x="104" y="92"/>
                      </a:lnTo>
                      <a:lnTo>
                        <a:pt x="106" y="90"/>
                      </a:lnTo>
                      <a:lnTo>
                        <a:pt x="108" y="88"/>
                      </a:lnTo>
                      <a:lnTo>
                        <a:pt x="110" y="86"/>
                      </a:lnTo>
                      <a:lnTo>
                        <a:pt x="110" y="84"/>
                      </a:lnTo>
                      <a:lnTo>
                        <a:pt x="112" y="82"/>
                      </a:lnTo>
                      <a:lnTo>
                        <a:pt x="112" y="80"/>
                      </a:lnTo>
                      <a:lnTo>
                        <a:pt x="112" y="78"/>
                      </a:lnTo>
                      <a:lnTo>
                        <a:pt x="112" y="76"/>
                      </a:lnTo>
                      <a:lnTo>
                        <a:pt x="112" y="72"/>
                      </a:lnTo>
                      <a:lnTo>
                        <a:pt x="112" y="70"/>
                      </a:lnTo>
                      <a:lnTo>
                        <a:pt x="114" y="70"/>
                      </a:lnTo>
                      <a:lnTo>
                        <a:pt x="114" y="68"/>
                      </a:lnTo>
                      <a:lnTo>
                        <a:pt x="116" y="66"/>
                      </a:lnTo>
                      <a:lnTo>
                        <a:pt x="116" y="64"/>
                      </a:lnTo>
                      <a:lnTo>
                        <a:pt x="116" y="62"/>
                      </a:lnTo>
                      <a:lnTo>
                        <a:pt x="116" y="60"/>
                      </a:lnTo>
                      <a:lnTo>
                        <a:pt x="114" y="58"/>
                      </a:lnTo>
                      <a:lnTo>
                        <a:pt x="114" y="56"/>
                      </a:lnTo>
                      <a:lnTo>
                        <a:pt x="114" y="54"/>
                      </a:lnTo>
                      <a:lnTo>
                        <a:pt x="114" y="52"/>
                      </a:lnTo>
                      <a:lnTo>
                        <a:pt x="116" y="50"/>
                      </a:lnTo>
                      <a:lnTo>
                        <a:pt x="118" y="48"/>
                      </a:lnTo>
                      <a:lnTo>
                        <a:pt x="118" y="46"/>
                      </a:lnTo>
                      <a:lnTo>
                        <a:pt x="118" y="44"/>
                      </a:lnTo>
                      <a:lnTo>
                        <a:pt x="118" y="42"/>
                      </a:lnTo>
                      <a:lnTo>
                        <a:pt x="118" y="40"/>
                      </a:lnTo>
                      <a:lnTo>
                        <a:pt x="116" y="38"/>
                      </a:lnTo>
                      <a:lnTo>
                        <a:pt x="116" y="36"/>
                      </a:lnTo>
                      <a:lnTo>
                        <a:pt x="116" y="34"/>
                      </a:lnTo>
                      <a:lnTo>
                        <a:pt x="116" y="32"/>
                      </a:lnTo>
                      <a:lnTo>
                        <a:pt x="118" y="28"/>
                      </a:lnTo>
                      <a:lnTo>
                        <a:pt x="120" y="26"/>
                      </a:lnTo>
                      <a:lnTo>
                        <a:pt x="120" y="24"/>
                      </a:lnTo>
                      <a:lnTo>
                        <a:pt x="122" y="20"/>
                      </a:lnTo>
                      <a:lnTo>
                        <a:pt x="124" y="18"/>
                      </a:lnTo>
                      <a:lnTo>
                        <a:pt x="124" y="16"/>
                      </a:lnTo>
                      <a:lnTo>
                        <a:pt x="126" y="14"/>
                      </a:lnTo>
                      <a:lnTo>
                        <a:pt x="126" y="12"/>
                      </a:lnTo>
                      <a:lnTo>
                        <a:pt x="126" y="10"/>
                      </a:lnTo>
                      <a:lnTo>
                        <a:pt x="126" y="8"/>
                      </a:lnTo>
                      <a:lnTo>
                        <a:pt x="126" y="6"/>
                      </a:lnTo>
                      <a:lnTo>
                        <a:pt x="126" y="4"/>
                      </a:lnTo>
                      <a:lnTo>
                        <a:pt x="126" y="2"/>
                      </a:lnTo>
                      <a:lnTo>
                        <a:pt x="124" y="2"/>
                      </a:lnTo>
                      <a:lnTo>
                        <a:pt x="122" y="2"/>
                      </a:lnTo>
                      <a:lnTo>
                        <a:pt x="120" y="2"/>
                      </a:lnTo>
                      <a:lnTo>
                        <a:pt x="118" y="2"/>
                      </a:lnTo>
                      <a:lnTo>
                        <a:pt x="114" y="2"/>
                      </a:lnTo>
                      <a:lnTo>
                        <a:pt x="112" y="2"/>
                      </a:lnTo>
                      <a:lnTo>
                        <a:pt x="110" y="0"/>
                      </a:lnTo>
                      <a:lnTo>
                        <a:pt x="108" y="0"/>
                      </a:lnTo>
                      <a:lnTo>
                        <a:pt x="106" y="0"/>
                      </a:lnTo>
                      <a:lnTo>
                        <a:pt x="104" y="2"/>
                      </a:lnTo>
                      <a:lnTo>
                        <a:pt x="102" y="2"/>
                      </a:lnTo>
                      <a:lnTo>
                        <a:pt x="102" y="4"/>
                      </a:lnTo>
                      <a:lnTo>
                        <a:pt x="100" y="4"/>
                      </a:lnTo>
                      <a:lnTo>
                        <a:pt x="98" y="4"/>
                      </a:lnTo>
                      <a:lnTo>
                        <a:pt x="96" y="4"/>
                      </a:lnTo>
                      <a:lnTo>
                        <a:pt x="94" y="4"/>
                      </a:lnTo>
                      <a:lnTo>
                        <a:pt x="92" y="6"/>
                      </a:lnTo>
                      <a:lnTo>
                        <a:pt x="92" y="8"/>
                      </a:lnTo>
                      <a:lnTo>
                        <a:pt x="90" y="10"/>
                      </a:lnTo>
                      <a:lnTo>
                        <a:pt x="90" y="12"/>
                      </a:lnTo>
                      <a:lnTo>
                        <a:pt x="92" y="12"/>
                      </a:lnTo>
                      <a:lnTo>
                        <a:pt x="92" y="16"/>
                      </a:lnTo>
                      <a:lnTo>
                        <a:pt x="92" y="18"/>
                      </a:lnTo>
                      <a:lnTo>
                        <a:pt x="92" y="20"/>
                      </a:lnTo>
                      <a:lnTo>
                        <a:pt x="88" y="24"/>
                      </a:lnTo>
                      <a:lnTo>
                        <a:pt x="88" y="26"/>
                      </a:lnTo>
                      <a:lnTo>
                        <a:pt x="86" y="2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72" name="Freeform 64"/>
                <p:cNvSpPr>
                  <a:spLocks noChangeAspect="1"/>
                </p:cNvSpPr>
                <p:nvPr/>
              </p:nvSpPr>
              <p:spPr bwMode="gray">
                <a:xfrm>
                  <a:off x="3051" y="1967"/>
                  <a:ext cx="278" cy="376"/>
                </a:xfrm>
                <a:custGeom>
                  <a:avLst/>
                  <a:gdLst>
                    <a:gd name="T0" fmla="*/ 202 w 278"/>
                    <a:gd name="T1" fmla="*/ 16 h 376"/>
                    <a:gd name="T2" fmla="*/ 186 w 278"/>
                    <a:gd name="T3" fmla="*/ 20 h 376"/>
                    <a:gd name="T4" fmla="*/ 158 w 278"/>
                    <a:gd name="T5" fmla="*/ 20 h 376"/>
                    <a:gd name="T6" fmla="*/ 106 w 278"/>
                    <a:gd name="T7" fmla="*/ 20 h 376"/>
                    <a:gd name="T8" fmla="*/ 52 w 278"/>
                    <a:gd name="T9" fmla="*/ 20 h 376"/>
                    <a:gd name="T10" fmla="*/ 52 w 278"/>
                    <a:gd name="T11" fmla="*/ 58 h 376"/>
                    <a:gd name="T12" fmla="*/ 34 w 278"/>
                    <a:gd name="T13" fmla="*/ 72 h 376"/>
                    <a:gd name="T14" fmla="*/ 36 w 278"/>
                    <a:gd name="T15" fmla="*/ 134 h 376"/>
                    <a:gd name="T16" fmla="*/ 18 w 278"/>
                    <a:gd name="T17" fmla="*/ 142 h 376"/>
                    <a:gd name="T18" fmla="*/ 12 w 278"/>
                    <a:gd name="T19" fmla="*/ 160 h 376"/>
                    <a:gd name="T20" fmla="*/ 10 w 278"/>
                    <a:gd name="T21" fmla="*/ 166 h 376"/>
                    <a:gd name="T22" fmla="*/ 4 w 278"/>
                    <a:gd name="T23" fmla="*/ 176 h 376"/>
                    <a:gd name="T24" fmla="*/ 2 w 278"/>
                    <a:gd name="T25" fmla="*/ 198 h 376"/>
                    <a:gd name="T26" fmla="*/ 12 w 278"/>
                    <a:gd name="T27" fmla="*/ 210 h 376"/>
                    <a:gd name="T28" fmla="*/ 12 w 278"/>
                    <a:gd name="T29" fmla="*/ 220 h 376"/>
                    <a:gd name="T30" fmla="*/ 18 w 278"/>
                    <a:gd name="T31" fmla="*/ 230 h 376"/>
                    <a:gd name="T32" fmla="*/ 30 w 278"/>
                    <a:gd name="T33" fmla="*/ 248 h 376"/>
                    <a:gd name="T34" fmla="*/ 32 w 278"/>
                    <a:gd name="T35" fmla="*/ 270 h 376"/>
                    <a:gd name="T36" fmla="*/ 42 w 278"/>
                    <a:gd name="T37" fmla="*/ 276 h 376"/>
                    <a:gd name="T38" fmla="*/ 48 w 278"/>
                    <a:gd name="T39" fmla="*/ 286 h 376"/>
                    <a:gd name="T40" fmla="*/ 58 w 278"/>
                    <a:gd name="T41" fmla="*/ 290 h 376"/>
                    <a:gd name="T42" fmla="*/ 68 w 278"/>
                    <a:gd name="T43" fmla="*/ 304 h 376"/>
                    <a:gd name="T44" fmla="*/ 78 w 278"/>
                    <a:gd name="T45" fmla="*/ 314 h 376"/>
                    <a:gd name="T46" fmla="*/ 80 w 278"/>
                    <a:gd name="T47" fmla="*/ 326 h 376"/>
                    <a:gd name="T48" fmla="*/ 92 w 278"/>
                    <a:gd name="T49" fmla="*/ 334 h 376"/>
                    <a:gd name="T50" fmla="*/ 100 w 278"/>
                    <a:gd name="T51" fmla="*/ 350 h 376"/>
                    <a:gd name="T52" fmla="*/ 112 w 278"/>
                    <a:gd name="T53" fmla="*/ 360 h 376"/>
                    <a:gd name="T54" fmla="*/ 128 w 278"/>
                    <a:gd name="T55" fmla="*/ 358 h 376"/>
                    <a:gd name="T56" fmla="*/ 146 w 278"/>
                    <a:gd name="T57" fmla="*/ 366 h 376"/>
                    <a:gd name="T58" fmla="*/ 154 w 278"/>
                    <a:gd name="T59" fmla="*/ 374 h 376"/>
                    <a:gd name="T60" fmla="*/ 170 w 278"/>
                    <a:gd name="T61" fmla="*/ 370 h 376"/>
                    <a:gd name="T62" fmla="*/ 180 w 278"/>
                    <a:gd name="T63" fmla="*/ 370 h 376"/>
                    <a:gd name="T64" fmla="*/ 192 w 278"/>
                    <a:gd name="T65" fmla="*/ 368 h 376"/>
                    <a:gd name="T66" fmla="*/ 208 w 278"/>
                    <a:gd name="T67" fmla="*/ 362 h 376"/>
                    <a:gd name="T68" fmla="*/ 230 w 278"/>
                    <a:gd name="T69" fmla="*/ 354 h 376"/>
                    <a:gd name="T70" fmla="*/ 240 w 278"/>
                    <a:gd name="T71" fmla="*/ 348 h 376"/>
                    <a:gd name="T72" fmla="*/ 228 w 278"/>
                    <a:gd name="T73" fmla="*/ 336 h 376"/>
                    <a:gd name="T74" fmla="*/ 220 w 278"/>
                    <a:gd name="T75" fmla="*/ 316 h 376"/>
                    <a:gd name="T76" fmla="*/ 216 w 278"/>
                    <a:gd name="T77" fmla="*/ 310 h 376"/>
                    <a:gd name="T78" fmla="*/ 202 w 278"/>
                    <a:gd name="T79" fmla="*/ 296 h 376"/>
                    <a:gd name="T80" fmla="*/ 194 w 278"/>
                    <a:gd name="T81" fmla="*/ 284 h 376"/>
                    <a:gd name="T82" fmla="*/ 202 w 278"/>
                    <a:gd name="T83" fmla="*/ 282 h 376"/>
                    <a:gd name="T84" fmla="*/ 208 w 278"/>
                    <a:gd name="T85" fmla="*/ 264 h 376"/>
                    <a:gd name="T86" fmla="*/ 212 w 278"/>
                    <a:gd name="T87" fmla="*/ 240 h 376"/>
                    <a:gd name="T88" fmla="*/ 220 w 278"/>
                    <a:gd name="T89" fmla="*/ 238 h 376"/>
                    <a:gd name="T90" fmla="*/ 224 w 278"/>
                    <a:gd name="T91" fmla="*/ 220 h 376"/>
                    <a:gd name="T92" fmla="*/ 230 w 278"/>
                    <a:gd name="T93" fmla="*/ 206 h 376"/>
                    <a:gd name="T94" fmla="*/ 242 w 278"/>
                    <a:gd name="T95" fmla="*/ 196 h 376"/>
                    <a:gd name="T96" fmla="*/ 246 w 278"/>
                    <a:gd name="T97" fmla="*/ 174 h 376"/>
                    <a:gd name="T98" fmla="*/ 246 w 278"/>
                    <a:gd name="T99" fmla="*/ 156 h 376"/>
                    <a:gd name="T100" fmla="*/ 248 w 278"/>
                    <a:gd name="T101" fmla="*/ 142 h 376"/>
                    <a:gd name="T102" fmla="*/ 250 w 278"/>
                    <a:gd name="T103" fmla="*/ 122 h 376"/>
                    <a:gd name="T104" fmla="*/ 258 w 278"/>
                    <a:gd name="T105" fmla="*/ 116 h 376"/>
                    <a:gd name="T106" fmla="*/ 274 w 278"/>
                    <a:gd name="T107" fmla="*/ 106 h 376"/>
                    <a:gd name="T108" fmla="*/ 268 w 278"/>
                    <a:gd name="T109" fmla="*/ 88 h 376"/>
                    <a:gd name="T110" fmla="*/ 256 w 278"/>
                    <a:gd name="T111" fmla="*/ 64 h 376"/>
                    <a:gd name="T112" fmla="*/ 252 w 278"/>
                    <a:gd name="T113" fmla="*/ 48 h 376"/>
                    <a:gd name="T114" fmla="*/ 254 w 278"/>
                    <a:gd name="T115" fmla="*/ 38 h 376"/>
                    <a:gd name="T116" fmla="*/ 242 w 278"/>
                    <a:gd name="T117" fmla="*/ 14 h 376"/>
                    <a:gd name="T118" fmla="*/ 230 w 278"/>
                    <a:gd name="T119" fmla="*/ 4 h 37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78" h="376">
                      <a:moveTo>
                        <a:pt x="214" y="4"/>
                      </a:moveTo>
                      <a:lnTo>
                        <a:pt x="214" y="6"/>
                      </a:lnTo>
                      <a:lnTo>
                        <a:pt x="214" y="8"/>
                      </a:lnTo>
                      <a:lnTo>
                        <a:pt x="214" y="10"/>
                      </a:lnTo>
                      <a:lnTo>
                        <a:pt x="214" y="12"/>
                      </a:lnTo>
                      <a:lnTo>
                        <a:pt x="212" y="14"/>
                      </a:lnTo>
                      <a:lnTo>
                        <a:pt x="212" y="16"/>
                      </a:lnTo>
                      <a:lnTo>
                        <a:pt x="210" y="16"/>
                      </a:lnTo>
                      <a:lnTo>
                        <a:pt x="208" y="16"/>
                      </a:lnTo>
                      <a:lnTo>
                        <a:pt x="206" y="16"/>
                      </a:lnTo>
                      <a:lnTo>
                        <a:pt x="204" y="16"/>
                      </a:lnTo>
                      <a:lnTo>
                        <a:pt x="202" y="16"/>
                      </a:lnTo>
                      <a:lnTo>
                        <a:pt x="200" y="18"/>
                      </a:lnTo>
                      <a:lnTo>
                        <a:pt x="200" y="20"/>
                      </a:lnTo>
                      <a:lnTo>
                        <a:pt x="200" y="22"/>
                      </a:lnTo>
                      <a:lnTo>
                        <a:pt x="198" y="24"/>
                      </a:lnTo>
                      <a:lnTo>
                        <a:pt x="196" y="26"/>
                      </a:lnTo>
                      <a:lnTo>
                        <a:pt x="194" y="26"/>
                      </a:lnTo>
                      <a:lnTo>
                        <a:pt x="194" y="28"/>
                      </a:lnTo>
                      <a:lnTo>
                        <a:pt x="192" y="26"/>
                      </a:lnTo>
                      <a:lnTo>
                        <a:pt x="190" y="26"/>
                      </a:lnTo>
                      <a:lnTo>
                        <a:pt x="190" y="24"/>
                      </a:lnTo>
                      <a:lnTo>
                        <a:pt x="188" y="24"/>
                      </a:lnTo>
                      <a:lnTo>
                        <a:pt x="188" y="22"/>
                      </a:lnTo>
                      <a:lnTo>
                        <a:pt x="186" y="22"/>
                      </a:lnTo>
                      <a:lnTo>
                        <a:pt x="186" y="20"/>
                      </a:lnTo>
                      <a:lnTo>
                        <a:pt x="182" y="20"/>
                      </a:lnTo>
                      <a:lnTo>
                        <a:pt x="176" y="20"/>
                      </a:lnTo>
                      <a:lnTo>
                        <a:pt x="172" y="20"/>
                      </a:lnTo>
                      <a:lnTo>
                        <a:pt x="170" y="20"/>
                      </a:lnTo>
                      <a:lnTo>
                        <a:pt x="168" y="20"/>
                      </a:lnTo>
                      <a:lnTo>
                        <a:pt x="166" y="20"/>
                      </a:lnTo>
                      <a:lnTo>
                        <a:pt x="164" y="20"/>
                      </a:lnTo>
                      <a:lnTo>
                        <a:pt x="162" y="20"/>
                      </a:lnTo>
                      <a:lnTo>
                        <a:pt x="160" y="20"/>
                      </a:lnTo>
                      <a:lnTo>
                        <a:pt x="158" y="20"/>
                      </a:lnTo>
                      <a:lnTo>
                        <a:pt x="158" y="18"/>
                      </a:lnTo>
                      <a:lnTo>
                        <a:pt x="158" y="16"/>
                      </a:lnTo>
                      <a:lnTo>
                        <a:pt x="156" y="16"/>
                      </a:lnTo>
                      <a:lnTo>
                        <a:pt x="156" y="18"/>
                      </a:lnTo>
                      <a:lnTo>
                        <a:pt x="154" y="18"/>
                      </a:lnTo>
                      <a:lnTo>
                        <a:pt x="154" y="20"/>
                      </a:lnTo>
                      <a:lnTo>
                        <a:pt x="152" y="20"/>
                      </a:lnTo>
                      <a:lnTo>
                        <a:pt x="152" y="22"/>
                      </a:lnTo>
                      <a:lnTo>
                        <a:pt x="144" y="22"/>
                      </a:lnTo>
                      <a:lnTo>
                        <a:pt x="136" y="22"/>
                      </a:lnTo>
                      <a:lnTo>
                        <a:pt x="126" y="20"/>
                      </a:lnTo>
                      <a:lnTo>
                        <a:pt x="120" y="20"/>
                      </a:lnTo>
                      <a:lnTo>
                        <a:pt x="112" y="20"/>
                      </a:lnTo>
                      <a:lnTo>
                        <a:pt x="106" y="20"/>
                      </a:lnTo>
                      <a:lnTo>
                        <a:pt x="100" y="20"/>
                      </a:lnTo>
                      <a:lnTo>
                        <a:pt x="94" y="20"/>
                      </a:lnTo>
                      <a:lnTo>
                        <a:pt x="88" y="20"/>
                      </a:lnTo>
                      <a:lnTo>
                        <a:pt x="84" y="20"/>
                      </a:lnTo>
                      <a:lnTo>
                        <a:pt x="80" y="20"/>
                      </a:lnTo>
                      <a:lnTo>
                        <a:pt x="76" y="20"/>
                      </a:lnTo>
                      <a:lnTo>
                        <a:pt x="72" y="20"/>
                      </a:lnTo>
                      <a:lnTo>
                        <a:pt x="70" y="20"/>
                      </a:lnTo>
                      <a:lnTo>
                        <a:pt x="66" y="20"/>
                      </a:lnTo>
                      <a:lnTo>
                        <a:pt x="64" y="20"/>
                      </a:lnTo>
                      <a:lnTo>
                        <a:pt x="62" y="20"/>
                      </a:lnTo>
                      <a:lnTo>
                        <a:pt x="60" y="20"/>
                      </a:lnTo>
                      <a:lnTo>
                        <a:pt x="58" y="20"/>
                      </a:lnTo>
                      <a:lnTo>
                        <a:pt x="56" y="20"/>
                      </a:lnTo>
                      <a:lnTo>
                        <a:pt x="54" y="20"/>
                      </a:lnTo>
                      <a:lnTo>
                        <a:pt x="52" y="20"/>
                      </a:lnTo>
                      <a:lnTo>
                        <a:pt x="52" y="26"/>
                      </a:lnTo>
                      <a:lnTo>
                        <a:pt x="52" y="32"/>
                      </a:lnTo>
                      <a:lnTo>
                        <a:pt x="52" y="38"/>
                      </a:lnTo>
                      <a:lnTo>
                        <a:pt x="52" y="42"/>
                      </a:lnTo>
                      <a:lnTo>
                        <a:pt x="52" y="46"/>
                      </a:lnTo>
                      <a:lnTo>
                        <a:pt x="52" y="48"/>
                      </a:lnTo>
                      <a:lnTo>
                        <a:pt x="52" y="50"/>
                      </a:lnTo>
                      <a:lnTo>
                        <a:pt x="52" y="52"/>
                      </a:lnTo>
                      <a:lnTo>
                        <a:pt x="52" y="54"/>
                      </a:lnTo>
                      <a:lnTo>
                        <a:pt x="52" y="56"/>
                      </a:lnTo>
                      <a:lnTo>
                        <a:pt x="52" y="58"/>
                      </a:lnTo>
                      <a:lnTo>
                        <a:pt x="48" y="58"/>
                      </a:lnTo>
                      <a:lnTo>
                        <a:pt x="46" y="58"/>
                      </a:lnTo>
                      <a:lnTo>
                        <a:pt x="44" y="58"/>
                      </a:lnTo>
                      <a:lnTo>
                        <a:pt x="42" y="58"/>
                      </a:lnTo>
                      <a:lnTo>
                        <a:pt x="40" y="58"/>
                      </a:lnTo>
                      <a:lnTo>
                        <a:pt x="38" y="58"/>
                      </a:lnTo>
                      <a:lnTo>
                        <a:pt x="36" y="58"/>
                      </a:lnTo>
                      <a:lnTo>
                        <a:pt x="34" y="58"/>
                      </a:lnTo>
                      <a:lnTo>
                        <a:pt x="34" y="66"/>
                      </a:lnTo>
                      <a:lnTo>
                        <a:pt x="34" y="72"/>
                      </a:lnTo>
                      <a:lnTo>
                        <a:pt x="34" y="80"/>
                      </a:lnTo>
                      <a:lnTo>
                        <a:pt x="34" y="86"/>
                      </a:lnTo>
                      <a:lnTo>
                        <a:pt x="34" y="92"/>
                      </a:lnTo>
                      <a:lnTo>
                        <a:pt x="34" y="96"/>
                      </a:lnTo>
                      <a:lnTo>
                        <a:pt x="34" y="102"/>
                      </a:lnTo>
                      <a:lnTo>
                        <a:pt x="34" y="106"/>
                      </a:lnTo>
                      <a:lnTo>
                        <a:pt x="34" y="110"/>
                      </a:lnTo>
                      <a:lnTo>
                        <a:pt x="36" y="114"/>
                      </a:lnTo>
                      <a:lnTo>
                        <a:pt x="36" y="118"/>
                      </a:lnTo>
                      <a:lnTo>
                        <a:pt x="36" y="120"/>
                      </a:lnTo>
                      <a:lnTo>
                        <a:pt x="36" y="124"/>
                      </a:lnTo>
                      <a:lnTo>
                        <a:pt x="36" y="126"/>
                      </a:lnTo>
                      <a:lnTo>
                        <a:pt x="36" y="128"/>
                      </a:lnTo>
                      <a:lnTo>
                        <a:pt x="36" y="132"/>
                      </a:lnTo>
                      <a:lnTo>
                        <a:pt x="36" y="134"/>
                      </a:lnTo>
                      <a:lnTo>
                        <a:pt x="36" y="138"/>
                      </a:lnTo>
                      <a:lnTo>
                        <a:pt x="36" y="140"/>
                      </a:lnTo>
                      <a:lnTo>
                        <a:pt x="36" y="142"/>
                      </a:lnTo>
                      <a:lnTo>
                        <a:pt x="34" y="142"/>
                      </a:lnTo>
                      <a:lnTo>
                        <a:pt x="32" y="142"/>
                      </a:lnTo>
                      <a:lnTo>
                        <a:pt x="30" y="142"/>
                      </a:lnTo>
                      <a:lnTo>
                        <a:pt x="24" y="140"/>
                      </a:lnTo>
                      <a:lnTo>
                        <a:pt x="22" y="142"/>
                      </a:lnTo>
                      <a:lnTo>
                        <a:pt x="20" y="142"/>
                      </a:lnTo>
                      <a:lnTo>
                        <a:pt x="18" y="142"/>
                      </a:lnTo>
                      <a:lnTo>
                        <a:pt x="18" y="144"/>
                      </a:lnTo>
                      <a:lnTo>
                        <a:pt x="18" y="146"/>
                      </a:lnTo>
                      <a:lnTo>
                        <a:pt x="20" y="150"/>
                      </a:lnTo>
                      <a:lnTo>
                        <a:pt x="18" y="152"/>
                      </a:lnTo>
                      <a:lnTo>
                        <a:pt x="16" y="152"/>
                      </a:lnTo>
                      <a:lnTo>
                        <a:pt x="14" y="154"/>
                      </a:lnTo>
                      <a:lnTo>
                        <a:pt x="14" y="156"/>
                      </a:lnTo>
                      <a:lnTo>
                        <a:pt x="12" y="158"/>
                      </a:lnTo>
                      <a:lnTo>
                        <a:pt x="12" y="160"/>
                      </a:lnTo>
                      <a:lnTo>
                        <a:pt x="12" y="162"/>
                      </a:lnTo>
                      <a:lnTo>
                        <a:pt x="10" y="162"/>
                      </a:lnTo>
                      <a:lnTo>
                        <a:pt x="10" y="164"/>
                      </a:lnTo>
                      <a:lnTo>
                        <a:pt x="10" y="166"/>
                      </a:lnTo>
                      <a:lnTo>
                        <a:pt x="10" y="168"/>
                      </a:lnTo>
                      <a:lnTo>
                        <a:pt x="12" y="168"/>
                      </a:lnTo>
                      <a:lnTo>
                        <a:pt x="12" y="170"/>
                      </a:lnTo>
                      <a:lnTo>
                        <a:pt x="10" y="170"/>
                      </a:lnTo>
                      <a:lnTo>
                        <a:pt x="10" y="172"/>
                      </a:lnTo>
                      <a:lnTo>
                        <a:pt x="8" y="172"/>
                      </a:lnTo>
                      <a:lnTo>
                        <a:pt x="8" y="174"/>
                      </a:lnTo>
                      <a:lnTo>
                        <a:pt x="6" y="174"/>
                      </a:lnTo>
                      <a:lnTo>
                        <a:pt x="4" y="176"/>
                      </a:lnTo>
                      <a:lnTo>
                        <a:pt x="4" y="178"/>
                      </a:lnTo>
                      <a:lnTo>
                        <a:pt x="4" y="180"/>
                      </a:lnTo>
                      <a:lnTo>
                        <a:pt x="6" y="182"/>
                      </a:lnTo>
                      <a:lnTo>
                        <a:pt x="8" y="184"/>
                      </a:lnTo>
                      <a:lnTo>
                        <a:pt x="8" y="186"/>
                      </a:lnTo>
                      <a:lnTo>
                        <a:pt x="8" y="188"/>
                      </a:lnTo>
                      <a:lnTo>
                        <a:pt x="6" y="188"/>
                      </a:lnTo>
                      <a:lnTo>
                        <a:pt x="6" y="190"/>
                      </a:lnTo>
                      <a:lnTo>
                        <a:pt x="4" y="192"/>
                      </a:lnTo>
                      <a:lnTo>
                        <a:pt x="2" y="192"/>
                      </a:lnTo>
                      <a:lnTo>
                        <a:pt x="2" y="194"/>
                      </a:lnTo>
                      <a:lnTo>
                        <a:pt x="0" y="196"/>
                      </a:lnTo>
                      <a:lnTo>
                        <a:pt x="2" y="196"/>
                      </a:lnTo>
                      <a:lnTo>
                        <a:pt x="2" y="198"/>
                      </a:lnTo>
                      <a:lnTo>
                        <a:pt x="2" y="200"/>
                      </a:lnTo>
                      <a:lnTo>
                        <a:pt x="4" y="200"/>
                      </a:lnTo>
                      <a:lnTo>
                        <a:pt x="6" y="200"/>
                      </a:lnTo>
                      <a:lnTo>
                        <a:pt x="8" y="200"/>
                      </a:lnTo>
                      <a:lnTo>
                        <a:pt x="8" y="198"/>
                      </a:lnTo>
                      <a:lnTo>
                        <a:pt x="10" y="200"/>
                      </a:lnTo>
                      <a:lnTo>
                        <a:pt x="10" y="202"/>
                      </a:lnTo>
                      <a:lnTo>
                        <a:pt x="12" y="204"/>
                      </a:lnTo>
                      <a:lnTo>
                        <a:pt x="12" y="206"/>
                      </a:lnTo>
                      <a:lnTo>
                        <a:pt x="12" y="208"/>
                      </a:lnTo>
                      <a:lnTo>
                        <a:pt x="12" y="210"/>
                      </a:lnTo>
                      <a:lnTo>
                        <a:pt x="12" y="212"/>
                      </a:lnTo>
                      <a:lnTo>
                        <a:pt x="14" y="212"/>
                      </a:lnTo>
                      <a:lnTo>
                        <a:pt x="14" y="214"/>
                      </a:lnTo>
                      <a:lnTo>
                        <a:pt x="12" y="214"/>
                      </a:lnTo>
                      <a:lnTo>
                        <a:pt x="10" y="214"/>
                      </a:lnTo>
                      <a:lnTo>
                        <a:pt x="10" y="216"/>
                      </a:lnTo>
                      <a:lnTo>
                        <a:pt x="12" y="216"/>
                      </a:lnTo>
                      <a:lnTo>
                        <a:pt x="12" y="218"/>
                      </a:lnTo>
                      <a:lnTo>
                        <a:pt x="12" y="220"/>
                      </a:lnTo>
                      <a:lnTo>
                        <a:pt x="14" y="220"/>
                      </a:lnTo>
                      <a:lnTo>
                        <a:pt x="14" y="222"/>
                      </a:lnTo>
                      <a:lnTo>
                        <a:pt x="16" y="222"/>
                      </a:lnTo>
                      <a:lnTo>
                        <a:pt x="18" y="224"/>
                      </a:lnTo>
                      <a:lnTo>
                        <a:pt x="20" y="226"/>
                      </a:lnTo>
                      <a:lnTo>
                        <a:pt x="22" y="228"/>
                      </a:lnTo>
                      <a:lnTo>
                        <a:pt x="20" y="230"/>
                      </a:lnTo>
                      <a:lnTo>
                        <a:pt x="18" y="230"/>
                      </a:lnTo>
                      <a:lnTo>
                        <a:pt x="18" y="228"/>
                      </a:lnTo>
                      <a:lnTo>
                        <a:pt x="18" y="230"/>
                      </a:lnTo>
                      <a:lnTo>
                        <a:pt x="18" y="232"/>
                      </a:lnTo>
                      <a:lnTo>
                        <a:pt x="18" y="234"/>
                      </a:lnTo>
                      <a:lnTo>
                        <a:pt x="18" y="236"/>
                      </a:lnTo>
                      <a:lnTo>
                        <a:pt x="20" y="236"/>
                      </a:lnTo>
                      <a:lnTo>
                        <a:pt x="22" y="238"/>
                      </a:lnTo>
                      <a:lnTo>
                        <a:pt x="26" y="242"/>
                      </a:lnTo>
                      <a:lnTo>
                        <a:pt x="28" y="244"/>
                      </a:lnTo>
                      <a:lnTo>
                        <a:pt x="30" y="248"/>
                      </a:lnTo>
                      <a:lnTo>
                        <a:pt x="32" y="252"/>
                      </a:lnTo>
                      <a:lnTo>
                        <a:pt x="32" y="254"/>
                      </a:lnTo>
                      <a:lnTo>
                        <a:pt x="34" y="258"/>
                      </a:lnTo>
                      <a:lnTo>
                        <a:pt x="32" y="260"/>
                      </a:lnTo>
                      <a:lnTo>
                        <a:pt x="32" y="262"/>
                      </a:lnTo>
                      <a:lnTo>
                        <a:pt x="30" y="266"/>
                      </a:lnTo>
                      <a:lnTo>
                        <a:pt x="28" y="266"/>
                      </a:lnTo>
                      <a:lnTo>
                        <a:pt x="28" y="268"/>
                      </a:lnTo>
                      <a:lnTo>
                        <a:pt x="28" y="270"/>
                      </a:lnTo>
                      <a:lnTo>
                        <a:pt x="30" y="270"/>
                      </a:lnTo>
                      <a:lnTo>
                        <a:pt x="32" y="270"/>
                      </a:lnTo>
                      <a:lnTo>
                        <a:pt x="30" y="272"/>
                      </a:lnTo>
                      <a:lnTo>
                        <a:pt x="30" y="274"/>
                      </a:lnTo>
                      <a:lnTo>
                        <a:pt x="32" y="274"/>
                      </a:lnTo>
                      <a:lnTo>
                        <a:pt x="34" y="274"/>
                      </a:lnTo>
                      <a:lnTo>
                        <a:pt x="34" y="276"/>
                      </a:lnTo>
                      <a:lnTo>
                        <a:pt x="36" y="276"/>
                      </a:lnTo>
                      <a:lnTo>
                        <a:pt x="38" y="276"/>
                      </a:lnTo>
                      <a:lnTo>
                        <a:pt x="40" y="276"/>
                      </a:lnTo>
                      <a:lnTo>
                        <a:pt x="42" y="276"/>
                      </a:lnTo>
                      <a:lnTo>
                        <a:pt x="42" y="278"/>
                      </a:lnTo>
                      <a:lnTo>
                        <a:pt x="40" y="280"/>
                      </a:lnTo>
                      <a:lnTo>
                        <a:pt x="40" y="282"/>
                      </a:lnTo>
                      <a:lnTo>
                        <a:pt x="40" y="284"/>
                      </a:lnTo>
                      <a:lnTo>
                        <a:pt x="42" y="284"/>
                      </a:lnTo>
                      <a:lnTo>
                        <a:pt x="42" y="286"/>
                      </a:lnTo>
                      <a:lnTo>
                        <a:pt x="44" y="286"/>
                      </a:lnTo>
                      <a:lnTo>
                        <a:pt x="46" y="286"/>
                      </a:lnTo>
                      <a:lnTo>
                        <a:pt x="48" y="286"/>
                      </a:lnTo>
                      <a:lnTo>
                        <a:pt x="52" y="286"/>
                      </a:lnTo>
                      <a:lnTo>
                        <a:pt x="54" y="286"/>
                      </a:lnTo>
                      <a:lnTo>
                        <a:pt x="54" y="288"/>
                      </a:lnTo>
                      <a:lnTo>
                        <a:pt x="54" y="290"/>
                      </a:lnTo>
                      <a:lnTo>
                        <a:pt x="56" y="290"/>
                      </a:lnTo>
                      <a:lnTo>
                        <a:pt x="58" y="290"/>
                      </a:lnTo>
                      <a:lnTo>
                        <a:pt x="60" y="292"/>
                      </a:lnTo>
                      <a:lnTo>
                        <a:pt x="60" y="294"/>
                      </a:lnTo>
                      <a:lnTo>
                        <a:pt x="60" y="296"/>
                      </a:lnTo>
                      <a:lnTo>
                        <a:pt x="58" y="298"/>
                      </a:lnTo>
                      <a:lnTo>
                        <a:pt x="58" y="300"/>
                      </a:lnTo>
                      <a:lnTo>
                        <a:pt x="60" y="300"/>
                      </a:lnTo>
                      <a:lnTo>
                        <a:pt x="60" y="302"/>
                      </a:lnTo>
                      <a:lnTo>
                        <a:pt x="64" y="304"/>
                      </a:lnTo>
                      <a:lnTo>
                        <a:pt x="66" y="304"/>
                      </a:lnTo>
                      <a:lnTo>
                        <a:pt x="68" y="304"/>
                      </a:lnTo>
                      <a:lnTo>
                        <a:pt x="70" y="304"/>
                      </a:lnTo>
                      <a:lnTo>
                        <a:pt x="70" y="306"/>
                      </a:lnTo>
                      <a:lnTo>
                        <a:pt x="72" y="308"/>
                      </a:lnTo>
                      <a:lnTo>
                        <a:pt x="74" y="310"/>
                      </a:lnTo>
                      <a:lnTo>
                        <a:pt x="74" y="312"/>
                      </a:lnTo>
                      <a:lnTo>
                        <a:pt x="76" y="312"/>
                      </a:lnTo>
                      <a:lnTo>
                        <a:pt x="78" y="314"/>
                      </a:lnTo>
                      <a:lnTo>
                        <a:pt x="80" y="316"/>
                      </a:lnTo>
                      <a:lnTo>
                        <a:pt x="78" y="318"/>
                      </a:lnTo>
                      <a:lnTo>
                        <a:pt x="76" y="318"/>
                      </a:lnTo>
                      <a:lnTo>
                        <a:pt x="78" y="320"/>
                      </a:lnTo>
                      <a:lnTo>
                        <a:pt x="78" y="322"/>
                      </a:lnTo>
                      <a:lnTo>
                        <a:pt x="80" y="322"/>
                      </a:lnTo>
                      <a:lnTo>
                        <a:pt x="80" y="324"/>
                      </a:lnTo>
                      <a:lnTo>
                        <a:pt x="80" y="326"/>
                      </a:lnTo>
                      <a:lnTo>
                        <a:pt x="82" y="326"/>
                      </a:lnTo>
                      <a:lnTo>
                        <a:pt x="84" y="328"/>
                      </a:lnTo>
                      <a:lnTo>
                        <a:pt x="86" y="328"/>
                      </a:lnTo>
                      <a:lnTo>
                        <a:pt x="88" y="328"/>
                      </a:lnTo>
                      <a:lnTo>
                        <a:pt x="90" y="330"/>
                      </a:lnTo>
                      <a:lnTo>
                        <a:pt x="92" y="332"/>
                      </a:lnTo>
                      <a:lnTo>
                        <a:pt x="92" y="334"/>
                      </a:lnTo>
                      <a:lnTo>
                        <a:pt x="94" y="336"/>
                      </a:lnTo>
                      <a:lnTo>
                        <a:pt x="94" y="338"/>
                      </a:lnTo>
                      <a:lnTo>
                        <a:pt x="92" y="340"/>
                      </a:lnTo>
                      <a:lnTo>
                        <a:pt x="94" y="340"/>
                      </a:lnTo>
                      <a:lnTo>
                        <a:pt x="94" y="342"/>
                      </a:lnTo>
                      <a:lnTo>
                        <a:pt x="96" y="344"/>
                      </a:lnTo>
                      <a:lnTo>
                        <a:pt x="98" y="346"/>
                      </a:lnTo>
                      <a:lnTo>
                        <a:pt x="100" y="348"/>
                      </a:lnTo>
                      <a:lnTo>
                        <a:pt x="100" y="350"/>
                      </a:lnTo>
                      <a:lnTo>
                        <a:pt x="102" y="350"/>
                      </a:lnTo>
                      <a:lnTo>
                        <a:pt x="102" y="352"/>
                      </a:lnTo>
                      <a:lnTo>
                        <a:pt x="102" y="354"/>
                      </a:lnTo>
                      <a:lnTo>
                        <a:pt x="104" y="356"/>
                      </a:lnTo>
                      <a:lnTo>
                        <a:pt x="108" y="358"/>
                      </a:lnTo>
                      <a:lnTo>
                        <a:pt x="110" y="358"/>
                      </a:lnTo>
                      <a:lnTo>
                        <a:pt x="112" y="358"/>
                      </a:lnTo>
                      <a:lnTo>
                        <a:pt x="112" y="360"/>
                      </a:lnTo>
                      <a:lnTo>
                        <a:pt x="114" y="358"/>
                      </a:lnTo>
                      <a:lnTo>
                        <a:pt x="116" y="356"/>
                      </a:lnTo>
                      <a:lnTo>
                        <a:pt x="118" y="354"/>
                      </a:lnTo>
                      <a:lnTo>
                        <a:pt x="120" y="354"/>
                      </a:lnTo>
                      <a:lnTo>
                        <a:pt x="122" y="356"/>
                      </a:lnTo>
                      <a:lnTo>
                        <a:pt x="124" y="358"/>
                      </a:lnTo>
                      <a:lnTo>
                        <a:pt x="126" y="358"/>
                      </a:lnTo>
                      <a:lnTo>
                        <a:pt x="128" y="358"/>
                      </a:lnTo>
                      <a:lnTo>
                        <a:pt x="128" y="356"/>
                      </a:lnTo>
                      <a:lnTo>
                        <a:pt x="130" y="356"/>
                      </a:lnTo>
                      <a:lnTo>
                        <a:pt x="130" y="354"/>
                      </a:lnTo>
                      <a:lnTo>
                        <a:pt x="132" y="352"/>
                      </a:lnTo>
                      <a:lnTo>
                        <a:pt x="134" y="352"/>
                      </a:lnTo>
                      <a:lnTo>
                        <a:pt x="134" y="354"/>
                      </a:lnTo>
                      <a:lnTo>
                        <a:pt x="136" y="356"/>
                      </a:lnTo>
                      <a:lnTo>
                        <a:pt x="138" y="358"/>
                      </a:lnTo>
                      <a:lnTo>
                        <a:pt x="140" y="362"/>
                      </a:lnTo>
                      <a:lnTo>
                        <a:pt x="140" y="364"/>
                      </a:lnTo>
                      <a:lnTo>
                        <a:pt x="142" y="364"/>
                      </a:lnTo>
                      <a:lnTo>
                        <a:pt x="146" y="366"/>
                      </a:lnTo>
                      <a:lnTo>
                        <a:pt x="146" y="368"/>
                      </a:lnTo>
                      <a:lnTo>
                        <a:pt x="148" y="368"/>
                      </a:lnTo>
                      <a:lnTo>
                        <a:pt x="148" y="370"/>
                      </a:lnTo>
                      <a:lnTo>
                        <a:pt x="150" y="372"/>
                      </a:lnTo>
                      <a:lnTo>
                        <a:pt x="150" y="374"/>
                      </a:lnTo>
                      <a:lnTo>
                        <a:pt x="152" y="374"/>
                      </a:lnTo>
                      <a:lnTo>
                        <a:pt x="154" y="374"/>
                      </a:lnTo>
                      <a:lnTo>
                        <a:pt x="156" y="372"/>
                      </a:lnTo>
                      <a:lnTo>
                        <a:pt x="158" y="370"/>
                      </a:lnTo>
                      <a:lnTo>
                        <a:pt x="160" y="370"/>
                      </a:lnTo>
                      <a:lnTo>
                        <a:pt x="162" y="370"/>
                      </a:lnTo>
                      <a:lnTo>
                        <a:pt x="164" y="370"/>
                      </a:lnTo>
                      <a:lnTo>
                        <a:pt x="166" y="372"/>
                      </a:lnTo>
                      <a:lnTo>
                        <a:pt x="168" y="372"/>
                      </a:lnTo>
                      <a:lnTo>
                        <a:pt x="170" y="370"/>
                      </a:lnTo>
                      <a:lnTo>
                        <a:pt x="172" y="370"/>
                      </a:lnTo>
                      <a:lnTo>
                        <a:pt x="172" y="372"/>
                      </a:lnTo>
                      <a:lnTo>
                        <a:pt x="174" y="372"/>
                      </a:lnTo>
                      <a:lnTo>
                        <a:pt x="176" y="374"/>
                      </a:lnTo>
                      <a:lnTo>
                        <a:pt x="176" y="376"/>
                      </a:lnTo>
                      <a:lnTo>
                        <a:pt x="178" y="374"/>
                      </a:lnTo>
                      <a:lnTo>
                        <a:pt x="180" y="372"/>
                      </a:lnTo>
                      <a:lnTo>
                        <a:pt x="180" y="370"/>
                      </a:lnTo>
                      <a:lnTo>
                        <a:pt x="182" y="370"/>
                      </a:lnTo>
                      <a:lnTo>
                        <a:pt x="184" y="370"/>
                      </a:lnTo>
                      <a:lnTo>
                        <a:pt x="186" y="370"/>
                      </a:lnTo>
                      <a:lnTo>
                        <a:pt x="188" y="370"/>
                      </a:lnTo>
                      <a:lnTo>
                        <a:pt x="190" y="368"/>
                      </a:lnTo>
                      <a:lnTo>
                        <a:pt x="192" y="368"/>
                      </a:lnTo>
                      <a:lnTo>
                        <a:pt x="194" y="368"/>
                      </a:lnTo>
                      <a:lnTo>
                        <a:pt x="194" y="370"/>
                      </a:lnTo>
                      <a:lnTo>
                        <a:pt x="196" y="370"/>
                      </a:lnTo>
                      <a:lnTo>
                        <a:pt x="198" y="370"/>
                      </a:lnTo>
                      <a:lnTo>
                        <a:pt x="200" y="370"/>
                      </a:lnTo>
                      <a:lnTo>
                        <a:pt x="202" y="368"/>
                      </a:lnTo>
                      <a:lnTo>
                        <a:pt x="202" y="366"/>
                      </a:lnTo>
                      <a:lnTo>
                        <a:pt x="204" y="364"/>
                      </a:lnTo>
                      <a:lnTo>
                        <a:pt x="204" y="362"/>
                      </a:lnTo>
                      <a:lnTo>
                        <a:pt x="206" y="362"/>
                      </a:lnTo>
                      <a:lnTo>
                        <a:pt x="208" y="362"/>
                      </a:lnTo>
                      <a:lnTo>
                        <a:pt x="210" y="358"/>
                      </a:lnTo>
                      <a:lnTo>
                        <a:pt x="212" y="358"/>
                      </a:lnTo>
                      <a:lnTo>
                        <a:pt x="212" y="356"/>
                      </a:lnTo>
                      <a:lnTo>
                        <a:pt x="214" y="354"/>
                      </a:lnTo>
                      <a:lnTo>
                        <a:pt x="218" y="354"/>
                      </a:lnTo>
                      <a:lnTo>
                        <a:pt x="220" y="354"/>
                      </a:lnTo>
                      <a:lnTo>
                        <a:pt x="222" y="354"/>
                      </a:lnTo>
                      <a:lnTo>
                        <a:pt x="226" y="354"/>
                      </a:lnTo>
                      <a:lnTo>
                        <a:pt x="228" y="354"/>
                      </a:lnTo>
                      <a:lnTo>
                        <a:pt x="230" y="354"/>
                      </a:lnTo>
                      <a:lnTo>
                        <a:pt x="232" y="354"/>
                      </a:lnTo>
                      <a:lnTo>
                        <a:pt x="234" y="354"/>
                      </a:lnTo>
                      <a:lnTo>
                        <a:pt x="236" y="354"/>
                      </a:lnTo>
                      <a:lnTo>
                        <a:pt x="238" y="352"/>
                      </a:lnTo>
                      <a:lnTo>
                        <a:pt x="240" y="352"/>
                      </a:lnTo>
                      <a:lnTo>
                        <a:pt x="240" y="350"/>
                      </a:lnTo>
                      <a:lnTo>
                        <a:pt x="240" y="348"/>
                      </a:lnTo>
                      <a:lnTo>
                        <a:pt x="240" y="346"/>
                      </a:lnTo>
                      <a:lnTo>
                        <a:pt x="238" y="344"/>
                      </a:lnTo>
                      <a:lnTo>
                        <a:pt x="238" y="342"/>
                      </a:lnTo>
                      <a:lnTo>
                        <a:pt x="238" y="340"/>
                      </a:lnTo>
                      <a:lnTo>
                        <a:pt x="236" y="338"/>
                      </a:lnTo>
                      <a:lnTo>
                        <a:pt x="234" y="338"/>
                      </a:lnTo>
                      <a:lnTo>
                        <a:pt x="232" y="338"/>
                      </a:lnTo>
                      <a:lnTo>
                        <a:pt x="230" y="338"/>
                      </a:lnTo>
                      <a:lnTo>
                        <a:pt x="228" y="336"/>
                      </a:lnTo>
                      <a:lnTo>
                        <a:pt x="226" y="334"/>
                      </a:lnTo>
                      <a:lnTo>
                        <a:pt x="226" y="332"/>
                      </a:lnTo>
                      <a:lnTo>
                        <a:pt x="224" y="330"/>
                      </a:lnTo>
                      <a:lnTo>
                        <a:pt x="224" y="328"/>
                      </a:lnTo>
                      <a:lnTo>
                        <a:pt x="224" y="326"/>
                      </a:lnTo>
                      <a:lnTo>
                        <a:pt x="224" y="324"/>
                      </a:lnTo>
                      <a:lnTo>
                        <a:pt x="222" y="324"/>
                      </a:lnTo>
                      <a:lnTo>
                        <a:pt x="220" y="320"/>
                      </a:lnTo>
                      <a:lnTo>
                        <a:pt x="220" y="318"/>
                      </a:lnTo>
                      <a:lnTo>
                        <a:pt x="220" y="316"/>
                      </a:lnTo>
                      <a:lnTo>
                        <a:pt x="220" y="314"/>
                      </a:lnTo>
                      <a:lnTo>
                        <a:pt x="218" y="314"/>
                      </a:lnTo>
                      <a:lnTo>
                        <a:pt x="218" y="312"/>
                      </a:lnTo>
                      <a:lnTo>
                        <a:pt x="218" y="310"/>
                      </a:lnTo>
                      <a:lnTo>
                        <a:pt x="216" y="310"/>
                      </a:lnTo>
                      <a:lnTo>
                        <a:pt x="214" y="310"/>
                      </a:lnTo>
                      <a:lnTo>
                        <a:pt x="212" y="310"/>
                      </a:lnTo>
                      <a:lnTo>
                        <a:pt x="212" y="308"/>
                      </a:lnTo>
                      <a:lnTo>
                        <a:pt x="210" y="308"/>
                      </a:lnTo>
                      <a:lnTo>
                        <a:pt x="210" y="306"/>
                      </a:lnTo>
                      <a:lnTo>
                        <a:pt x="210" y="304"/>
                      </a:lnTo>
                      <a:lnTo>
                        <a:pt x="210" y="302"/>
                      </a:lnTo>
                      <a:lnTo>
                        <a:pt x="208" y="300"/>
                      </a:lnTo>
                      <a:lnTo>
                        <a:pt x="206" y="298"/>
                      </a:lnTo>
                      <a:lnTo>
                        <a:pt x="202" y="296"/>
                      </a:lnTo>
                      <a:lnTo>
                        <a:pt x="200" y="294"/>
                      </a:lnTo>
                      <a:lnTo>
                        <a:pt x="198" y="294"/>
                      </a:lnTo>
                      <a:lnTo>
                        <a:pt x="194" y="294"/>
                      </a:lnTo>
                      <a:lnTo>
                        <a:pt x="192" y="294"/>
                      </a:lnTo>
                      <a:lnTo>
                        <a:pt x="190" y="292"/>
                      </a:lnTo>
                      <a:lnTo>
                        <a:pt x="192" y="292"/>
                      </a:lnTo>
                      <a:lnTo>
                        <a:pt x="192" y="288"/>
                      </a:lnTo>
                      <a:lnTo>
                        <a:pt x="194" y="286"/>
                      </a:lnTo>
                      <a:lnTo>
                        <a:pt x="194" y="284"/>
                      </a:lnTo>
                      <a:lnTo>
                        <a:pt x="194" y="282"/>
                      </a:lnTo>
                      <a:lnTo>
                        <a:pt x="194" y="280"/>
                      </a:lnTo>
                      <a:lnTo>
                        <a:pt x="198" y="280"/>
                      </a:lnTo>
                      <a:lnTo>
                        <a:pt x="200" y="280"/>
                      </a:lnTo>
                      <a:lnTo>
                        <a:pt x="202" y="282"/>
                      </a:lnTo>
                      <a:lnTo>
                        <a:pt x="204" y="282"/>
                      </a:lnTo>
                      <a:lnTo>
                        <a:pt x="206" y="280"/>
                      </a:lnTo>
                      <a:lnTo>
                        <a:pt x="208" y="278"/>
                      </a:lnTo>
                      <a:lnTo>
                        <a:pt x="208" y="276"/>
                      </a:lnTo>
                      <a:lnTo>
                        <a:pt x="210" y="274"/>
                      </a:lnTo>
                      <a:lnTo>
                        <a:pt x="210" y="272"/>
                      </a:lnTo>
                      <a:lnTo>
                        <a:pt x="210" y="270"/>
                      </a:lnTo>
                      <a:lnTo>
                        <a:pt x="210" y="268"/>
                      </a:lnTo>
                      <a:lnTo>
                        <a:pt x="210" y="266"/>
                      </a:lnTo>
                      <a:lnTo>
                        <a:pt x="210" y="264"/>
                      </a:lnTo>
                      <a:lnTo>
                        <a:pt x="208" y="264"/>
                      </a:lnTo>
                      <a:lnTo>
                        <a:pt x="208" y="262"/>
                      </a:lnTo>
                      <a:lnTo>
                        <a:pt x="208" y="258"/>
                      </a:lnTo>
                      <a:lnTo>
                        <a:pt x="206" y="258"/>
                      </a:lnTo>
                      <a:lnTo>
                        <a:pt x="206" y="256"/>
                      </a:lnTo>
                      <a:lnTo>
                        <a:pt x="208" y="254"/>
                      </a:lnTo>
                      <a:lnTo>
                        <a:pt x="210" y="252"/>
                      </a:lnTo>
                      <a:lnTo>
                        <a:pt x="212" y="250"/>
                      </a:lnTo>
                      <a:lnTo>
                        <a:pt x="212" y="248"/>
                      </a:lnTo>
                      <a:lnTo>
                        <a:pt x="214" y="248"/>
                      </a:lnTo>
                      <a:lnTo>
                        <a:pt x="214" y="246"/>
                      </a:lnTo>
                      <a:lnTo>
                        <a:pt x="212" y="244"/>
                      </a:lnTo>
                      <a:lnTo>
                        <a:pt x="212" y="242"/>
                      </a:lnTo>
                      <a:lnTo>
                        <a:pt x="212" y="240"/>
                      </a:lnTo>
                      <a:lnTo>
                        <a:pt x="212" y="238"/>
                      </a:lnTo>
                      <a:lnTo>
                        <a:pt x="212" y="236"/>
                      </a:lnTo>
                      <a:lnTo>
                        <a:pt x="214" y="236"/>
                      </a:lnTo>
                      <a:lnTo>
                        <a:pt x="214" y="234"/>
                      </a:lnTo>
                      <a:lnTo>
                        <a:pt x="216" y="234"/>
                      </a:lnTo>
                      <a:lnTo>
                        <a:pt x="218" y="236"/>
                      </a:lnTo>
                      <a:lnTo>
                        <a:pt x="218" y="238"/>
                      </a:lnTo>
                      <a:lnTo>
                        <a:pt x="220" y="238"/>
                      </a:lnTo>
                      <a:lnTo>
                        <a:pt x="220" y="236"/>
                      </a:lnTo>
                      <a:lnTo>
                        <a:pt x="222" y="236"/>
                      </a:lnTo>
                      <a:lnTo>
                        <a:pt x="222" y="234"/>
                      </a:lnTo>
                      <a:lnTo>
                        <a:pt x="222" y="232"/>
                      </a:lnTo>
                      <a:lnTo>
                        <a:pt x="222" y="230"/>
                      </a:lnTo>
                      <a:lnTo>
                        <a:pt x="222" y="228"/>
                      </a:lnTo>
                      <a:lnTo>
                        <a:pt x="222" y="226"/>
                      </a:lnTo>
                      <a:lnTo>
                        <a:pt x="222" y="224"/>
                      </a:lnTo>
                      <a:lnTo>
                        <a:pt x="222" y="222"/>
                      </a:lnTo>
                      <a:lnTo>
                        <a:pt x="224" y="222"/>
                      </a:lnTo>
                      <a:lnTo>
                        <a:pt x="224" y="220"/>
                      </a:lnTo>
                      <a:lnTo>
                        <a:pt x="224" y="218"/>
                      </a:lnTo>
                      <a:lnTo>
                        <a:pt x="224" y="216"/>
                      </a:lnTo>
                      <a:lnTo>
                        <a:pt x="226" y="214"/>
                      </a:lnTo>
                      <a:lnTo>
                        <a:pt x="228" y="214"/>
                      </a:lnTo>
                      <a:lnTo>
                        <a:pt x="230" y="212"/>
                      </a:lnTo>
                      <a:lnTo>
                        <a:pt x="230" y="210"/>
                      </a:lnTo>
                      <a:lnTo>
                        <a:pt x="230" y="208"/>
                      </a:lnTo>
                      <a:lnTo>
                        <a:pt x="230" y="206"/>
                      </a:lnTo>
                      <a:lnTo>
                        <a:pt x="230" y="204"/>
                      </a:lnTo>
                      <a:lnTo>
                        <a:pt x="232" y="200"/>
                      </a:lnTo>
                      <a:lnTo>
                        <a:pt x="234" y="198"/>
                      </a:lnTo>
                      <a:lnTo>
                        <a:pt x="236" y="198"/>
                      </a:lnTo>
                      <a:lnTo>
                        <a:pt x="238" y="198"/>
                      </a:lnTo>
                      <a:lnTo>
                        <a:pt x="240" y="198"/>
                      </a:lnTo>
                      <a:lnTo>
                        <a:pt x="242" y="198"/>
                      </a:lnTo>
                      <a:lnTo>
                        <a:pt x="242" y="196"/>
                      </a:lnTo>
                      <a:lnTo>
                        <a:pt x="242" y="194"/>
                      </a:lnTo>
                      <a:lnTo>
                        <a:pt x="242" y="192"/>
                      </a:lnTo>
                      <a:lnTo>
                        <a:pt x="242" y="190"/>
                      </a:lnTo>
                      <a:lnTo>
                        <a:pt x="242" y="188"/>
                      </a:lnTo>
                      <a:lnTo>
                        <a:pt x="242" y="186"/>
                      </a:lnTo>
                      <a:lnTo>
                        <a:pt x="242" y="184"/>
                      </a:lnTo>
                      <a:lnTo>
                        <a:pt x="244" y="182"/>
                      </a:lnTo>
                      <a:lnTo>
                        <a:pt x="244" y="180"/>
                      </a:lnTo>
                      <a:lnTo>
                        <a:pt x="246" y="180"/>
                      </a:lnTo>
                      <a:lnTo>
                        <a:pt x="246" y="178"/>
                      </a:lnTo>
                      <a:lnTo>
                        <a:pt x="246" y="176"/>
                      </a:lnTo>
                      <a:lnTo>
                        <a:pt x="246" y="174"/>
                      </a:lnTo>
                      <a:lnTo>
                        <a:pt x="246" y="172"/>
                      </a:lnTo>
                      <a:lnTo>
                        <a:pt x="246" y="170"/>
                      </a:lnTo>
                      <a:lnTo>
                        <a:pt x="246" y="168"/>
                      </a:lnTo>
                      <a:lnTo>
                        <a:pt x="246" y="166"/>
                      </a:lnTo>
                      <a:lnTo>
                        <a:pt x="246" y="164"/>
                      </a:lnTo>
                      <a:lnTo>
                        <a:pt x="246" y="162"/>
                      </a:lnTo>
                      <a:lnTo>
                        <a:pt x="246" y="160"/>
                      </a:lnTo>
                      <a:lnTo>
                        <a:pt x="246" y="158"/>
                      </a:lnTo>
                      <a:lnTo>
                        <a:pt x="246" y="156"/>
                      </a:lnTo>
                      <a:lnTo>
                        <a:pt x="244" y="156"/>
                      </a:lnTo>
                      <a:lnTo>
                        <a:pt x="244" y="154"/>
                      </a:lnTo>
                      <a:lnTo>
                        <a:pt x="244" y="152"/>
                      </a:lnTo>
                      <a:lnTo>
                        <a:pt x="244" y="150"/>
                      </a:lnTo>
                      <a:lnTo>
                        <a:pt x="246" y="150"/>
                      </a:lnTo>
                      <a:lnTo>
                        <a:pt x="248" y="148"/>
                      </a:lnTo>
                      <a:lnTo>
                        <a:pt x="248" y="146"/>
                      </a:lnTo>
                      <a:lnTo>
                        <a:pt x="248" y="144"/>
                      </a:lnTo>
                      <a:lnTo>
                        <a:pt x="248" y="142"/>
                      </a:lnTo>
                      <a:lnTo>
                        <a:pt x="250" y="142"/>
                      </a:lnTo>
                      <a:lnTo>
                        <a:pt x="250" y="140"/>
                      </a:lnTo>
                      <a:lnTo>
                        <a:pt x="252" y="140"/>
                      </a:lnTo>
                      <a:lnTo>
                        <a:pt x="252" y="138"/>
                      </a:lnTo>
                      <a:lnTo>
                        <a:pt x="252" y="136"/>
                      </a:lnTo>
                      <a:lnTo>
                        <a:pt x="252" y="134"/>
                      </a:lnTo>
                      <a:lnTo>
                        <a:pt x="252" y="132"/>
                      </a:lnTo>
                      <a:lnTo>
                        <a:pt x="252" y="130"/>
                      </a:lnTo>
                      <a:lnTo>
                        <a:pt x="252" y="128"/>
                      </a:lnTo>
                      <a:lnTo>
                        <a:pt x="252" y="126"/>
                      </a:lnTo>
                      <a:lnTo>
                        <a:pt x="252" y="124"/>
                      </a:lnTo>
                      <a:lnTo>
                        <a:pt x="250" y="124"/>
                      </a:lnTo>
                      <a:lnTo>
                        <a:pt x="250" y="122"/>
                      </a:lnTo>
                      <a:lnTo>
                        <a:pt x="252" y="122"/>
                      </a:lnTo>
                      <a:lnTo>
                        <a:pt x="252" y="120"/>
                      </a:lnTo>
                      <a:lnTo>
                        <a:pt x="254" y="120"/>
                      </a:lnTo>
                      <a:lnTo>
                        <a:pt x="254" y="118"/>
                      </a:lnTo>
                      <a:lnTo>
                        <a:pt x="254" y="116"/>
                      </a:lnTo>
                      <a:lnTo>
                        <a:pt x="256" y="116"/>
                      </a:lnTo>
                      <a:lnTo>
                        <a:pt x="258" y="116"/>
                      </a:lnTo>
                      <a:lnTo>
                        <a:pt x="260" y="116"/>
                      </a:lnTo>
                      <a:lnTo>
                        <a:pt x="262" y="116"/>
                      </a:lnTo>
                      <a:lnTo>
                        <a:pt x="262" y="114"/>
                      </a:lnTo>
                      <a:lnTo>
                        <a:pt x="262" y="112"/>
                      </a:lnTo>
                      <a:lnTo>
                        <a:pt x="262" y="110"/>
                      </a:lnTo>
                      <a:lnTo>
                        <a:pt x="262" y="108"/>
                      </a:lnTo>
                      <a:lnTo>
                        <a:pt x="264" y="108"/>
                      </a:lnTo>
                      <a:lnTo>
                        <a:pt x="266" y="108"/>
                      </a:lnTo>
                      <a:lnTo>
                        <a:pt x="272" y="106"/>
                      </a:lnTo>
                      <a:lnTo>
                        <a:pt x="274" y="106"/>
                      </a:lnTo>
                      <a:lnTo>
                        <a:pt x="276" y="104"/>
                      </a:lnTo>
                      <a:lnTo>
                        <a:pt x="278" y="102"/>
                      </a:lnTo>
                      <a:lnTo>
                        <a:pt x="278" y="98"/>
                      </a:lnTo>
                      <a:lnTo>
                        <a:pt x="278" y="96"/>
                      </a:lnTo>
                      <a:lnTo>
                        <a:pt x="276" y="94"/>
                      </a:lnTo>
                      <a:lnTo>
                        <a:pt x="274" y="94"/>
                      </a:lnTo>
                      <a:lnTo>
                        <a:pt x="272" y="92"/>
                      </a:lnTo>
                      <a:lnTo>
                        <a:pt x="270" y="92"/>
                      </a:lnTo>
                      <a:lnTo>
                        <a:pt x="270" y="90"/>
                      </a:lnTo>
                      <a:lnTo>
                        <a:pt x="268" y="90"/>
                      </a:lnTo>
                      <a:lnTo>
                        <a:pt x="268" y="88"/>
                      </a:lnTo>
                      <a:lnTo>
                        <a:pt x="268" y="86"/>
                      </a:lnTo>
                      <a:lnTo>
                        <a:pt x="266" y="84"/>
                      </a:lnTo>
                      <a:lnTo>
                        <a:pt x="264" y="84"/>
                      </a:lnTo>
                      <a:lnTo>
                        <a:pt x="262" y="84"/>
                      </a:lnTo>
                      <a:lnTo>
                        <a:pt x="260" y="84"/>
                      </a:lnTo>
                      <a:lnTo>
                        <a:pt x="258" y="82"/>
                      </a:lnTo>
                      <a:lnTo>
                        <a:pt x="258" y="80"/>
                      </a:lnTo>
                      <a:lnTo>
                        <a:pt x="258" y="78"/>
                      </a:lnTo>
                      <a:lnTo>
                        <a:pt x="256" y="76"/>
                      </a:lnTo>
                      <a:lnTo>
                        <a:pt x="256" y="72"/>
                      </a:lnTo>
                      <a:lnTo>
                        <a:pt x="256" y="70"/>
                      </a:lnTo>
                      <a:lnTo>
                        <a:pt x="256" y="68"/>
                      </a:lnTo>
                      <a:lnTo>
                        <a:pt x="256" y="64"/>
                      </a:lnTo>
                      <a:lnTo>
                        <a:pt x="256" y="62"/>
                      </a:lnTo>
                      <a:lnTo>
                        <a:pt x="254" y="62"/>
                      </a:lnTo>
                      <a:lnTo>
                        <a:pt x="254" y="60"/>
                      </a:lnTo>
                      <a:lnTo>
                        <a:pt x="254" y="56"/>
                      </a:lnTo>
                      <a:lnTo>
                        <a:pt x="252" y="54"/>
                      </a:lnTo>
                      <a:lnTo>
                        <a:pt x="252" y="50"/>
                      </a:lnTo>
                      <a:lnTo>
                        <a:pt x="252" y="48"/>
                      </a:lnTo>
                      <a:lnTo>
                        <a:pt x="252" y="46"/>
                      </a:lnTo>
                      <a:lnTo>
                        <a:pt x="252" y="44"/>
                      </a:lnTo>
                      <a:lnTo>
                        <a:pt x="252" y="42"/>
                      </a:lnTo>
                      <a:lnTo>
                        <a:pt x="252" y="40"/>
                      </a:lnTo>
                      <a:lnTo>
                        <a:pt x="250" y="40"/>
                      </a:lnTo>
                      <a:lnTo>
                        <a:pt x="252" y="38"/>
                      </a:lnTo>
                      <a:lnTo>
                        <a:pt x="254" y="38"/>
                      </a:lnTo>
                      <a:lnTo>
                        <a:pt x="256" y="38"/>
                      </a:lnTo>
                      <a:lnTo>
                        <a:pt x="254" y="38"/>
                      </a:lnTo>
                      <a:lnTo>
                        <a:pt x="254" y="36"/>
                      </a:lnTo>
                      <a:lnTo>
                        <a:pt x="252" y="34"/>
                      </a:lnTo>
                      <a:lnTo>
                        <a:pt x="250" y="34"/>
                      </a:lnTo>
                      <a:lnTo>
                        <a:pt x="250" y="32"/>
                      </a:lnTo>
                      <a:lnTo>
                        <a:pt x="248" y="30"/>
                      </a:lnTo>
                      <a:lnTo>
                        <a:pt x="248" y="26"/>
                      </a:lnTo>
                      <a:lnTo>
                        <a:pt x="248" y="24"/>
                      </a:lnTo>
                      <a:lnTo>
                        <a:pt x="248" y="22"/>
                      </a:lnTo>
                      <a:lnTo>
                        <a:pt x="248" y="20"/>
                      </a:lnTo>
                      <a:lnTo>
                        <a:pt x="248" y="18"/>
                      </a:lnTo>
                      <a:lnTo>
                        <a:pt x="244" y="16"/>
                      </a:lnTo>
                      <a:lnTo>
                        <a:pt x="242" y="16"/>
                      </a:lnTo>
                      <a:lnTo>
                        <a:pt x="242" y="14"/>
                      </a:lnTo>
                      <a:lnTo>
                        <a:pt x="240" y="14"/>
                      </a:lnTo>
                      <a:lnTo>
                        <a:pt x="240" y="12"/>
                      </a:lnTo>
                      <a:lnTo>
                        <a:pt x="238" y="10"/>
                      </a:lnTo>
                      <a:lnTo>
                        <a:pt x="236" y="8"/>
                      </a:lnTo>
                      <a:lnTo>
                        <a:pt x="234" y="8"/>
                      </a:lnTo>
                      <a:lnTo>
                        <a:pt x="232" y="8"/>
                      </a:lnTo>
                      <a:lnTo>
                        <a:pt x="230" y="6"/>
                      </a:lnTo>
                      <a:lnTo>
                        <a:pt x="230" y="4"/>
                      </a:lnTo>
                      <a:lnTo>
                        <a:pt x="228" y="2"/>
                      </a:lnTo>
                      <a:lnTo>
                        <a:pt x="226" y="0"/>
                      </a:lnTo>
                      <a:lnTo>
                        <a:pt x="224" y="2"/>
                      </a:lnTo>
                      <a:lnTo>
                        <a:pt x="222" y="2"/>
                      </a:lnTo>
                      <a:lnTo>
                        <a:pt x="222" y="4"/>
                      </a:lnTo>
                      <a:lnTo>
                        <a:pt x="220" y="4"/>
                      </a:lnTo>
                      <a:lnTo>
                        <a:pt x="214"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73" name="Freeform 65"/>
                <p:cNvSpPr>
                  <a:spLocks noChangeAspect="1"/>
                </p:cNvSpPr>
                <p:nvPr/>
              </p:nvSpPr>
              <p:spPr bwMode="gray">
                <a:xfrm>
                  <a:off x="3191" y="2611"/>
                  <a:ext cx="180" cy="321"/>
                </a:xfrm>
                <a:custGeom>
                  <a:avLst/>
                  <a:gdLst>
                    <a:gd name="T0" fmla="*/ 176 w 180"/>
                    <a:gd name="T1" fmla="*/ 72 h 320"/>
                    <a:gd name="T2" fmla="*/ 174 w 180"/>
                    <a:gd name="T3" fmla="*/ 58 h 320"/>
                    <a:gd name="T4" fmla="*/ 174 w 180"/>
                    <a:gd name="T5" fmla="*/ 46 h 320"/>
                    <a:gd name="T6" fmla="*/ 176 w 180"/>
                    <a:gd name="T7" fmla="*/ 32 h 320"/>
                    <a:gd name="T8" fmla="*/ 176 w 180"/>
                    <a:gd name="T9" fmla="*/ 14 h 320"/>
                    <a:gd name="T10" fmla="*/ 172 w 180"/>
                    <a:gd name="T11" fmla="*/ 2 h 320"/>
                    <a:gd name="T12" fmla="*/ 152 w 180"/>
                    <a:gd name="T13" fmla="*/ 14 h 320"/>
                    <a:gd name="T14" fmla="*/ 142 w 180"/>
                    <a:gd name="T15" fmla="*/ 20 h 320"/>
                    <a:gd name="T16" fmla="*/ 132 w 180"/>
                    <a:gd name="T17" fmla="*/ 16 h 320"/>
                    <a:gd name="T18" fmla="*/ 120 w 180"/>
                    <a:gd name="T19" fmla="*/ 24 h 320"/>
                    <a:gd name="T20" fmla="*/ 106 w 180"/>
                    <a:gd name="T21" fmla="*/ 24 h 320"/>
                    <a:gd name="T22" fmla="*/ 92 w 180"/>
                    <a:gd name="T23" fmla="*/ 22 h 320"/>
                    <a:gd name="T24" fmla="*/ 78 w 180"/>
                    <a:gd name="T25" fmla="*/ 34 h 320"/>
                    <a:gd name="T26" fmla="*/ 78 w 180"/>
                    <a:gd name="T27" fmla="*/ 58 h 320"/>
                    <a:gd name="T28" fmla="*/ 92 w 180"/>
                    <a:gd name="T29" fmla="*/ 76 h 320"/>
                    <a:gd name="T30" fmla="*/ 94 w 180"/>
                    <a:gd name="T31" fmla="*/ 94 h 320"/>
                    <a:gd name="T32" fmla="*/ 84 w 180"/>
                    <a:gd name="T33" fmla="*/ 112 h 320"/>
                    <a:gd name="T34" fmla="*/ 86 w 180"/>
                    <a:gd name="T35" fmla="*/ 124 h 320"/>
                    <a:gd name="T36" fmla="*/ 80 w 180"/>
                    <a:gd name="T37" fmla="*/ 122 h 320"/>
                    <a:gd name="T38" fmla="*/ 70 w 180"/>
                    <a:gd name="T39" fmla="*/ 108 h 320"/>
                    <a:gd name="T40" fmla="*/ 72 w 180"/>
                    <a:gd name="T41" fmla="*/ 100 h 320"/>
                    <a:gd name="T42" fmla="*/ 74 w 180"/>
                    <a:gd name="T43" fmla="*/ 94 h 320"/>
                    <a:gd name="T44" fmla="*/ 72 w 180"/>
                    <a:gd name="T45" fmla="*/ 84 h 320"/>
                    <a:gd name="T46" fmla="*/ 62 w 180"/>
                    <a:gd name="T47" fmla="*/ 78 h 320"/>
                    <a:gd name="T48" fmla="*/ 52 w 180"/>
                    <a:gd name="T49" fmla="*/ 68 h 320"/>
                    <a:gd name="T50" fmla="*/ 32 w 180"/>
                    <a:gd name="T51" fmla="*/ 76 h 320"/>
                    <a:gd name="T52" fmla="*/ 10 w 180"/>
                    <a:gd name="T53" fmla="*/ 84 h 320"/>
                    <a:gd name="T54" fmla="*/ 0 w 180"/>
                    <a:gd name="T55" fmla="*/ 90 h 320"/>
                    <a:gd name="T56" fmla="*/ 4 w 180"/>
                    <a:gd name="T57" fmla="*/ 106 h 320"/>
                    <a:gd name="T58" fmla="*/ 18 w 180"/>
                    <a:gd name="T59" fmla="*/ 106 h 320"/>
                    <a:gd name="T60" fmla="*/ 26 w 180"/>
                    <a:gd name="T61" fmla="*/ 110 h 320"/>
                    <a:gd name="T62" fmla="*/ 36 w 180"/>
                    <a:gd name="T63" fmla="*/ 114 h 320"/>
                    <a:gd name="T64" fmla="*/ 48 w 180"/>
                    <a:gd name="T65" fmla="*/ 122 h 320"/>
                    <a:gd name="T66" fmla="*/ 46 w 180"/>
                    <a:gd name="T67" fmla="*/ 132 h 320"/>
                    <a:gd name="T68" fmla="*/ 44 w 180"/>
                    <a:gd name="T69" fmla="*/ 142 h 320"/>
                    <a:gd name="T70" fmla="*/ 44 w 180"/>
                    <a:gd name="T71" fmla="*/ 156 h 320"/>
                    <a:gd name="T72" fmla="*/ 42 w 180"/>
                    <a:gd name="T73" fmla="*/ 187 h 320"/>
                    <a:gd name="T74" fmla="*/ 40 w 180"/>
                    <a:gd name="T75" fmla="*/ 195 h 320"/>
                    <a:gd name="T76" fmla="*/ 42 w 180"/>
                    <a:gd name="T77" fmla="*/ 209 h 320"/>
                    <a:gd name="T78" fmla="*/ 34 w 180"/>
                    <a:gd name="T79" fmla="*/ 223 h 320"/>
                    <a:gd name="T80" fmla="*/ 34 w 180"/>
                    <a:gd name="T81" fmla="*/ 231 h 320"/>
                    <a:gd name="T82" fmla="*/ 20 w 180"/>
                    <a:gd name="T83" fmla="*/ 247 h 320"/>
                    <a:gd name="T84" fmla="*/ 16 w 180"/>
                    <a:gd name="T85" fmla="*/ 265 h 320"/>
                    <a:gd name="T86" fmla="*/ 26 w 180"/>
                    <a:gd name="T87" fmla="*/ 291 h 320"/>
                    <a:gd name="T88" fmla="*/ 22 w 180"/>
                    <a:gd name="T89" fmla="*/ 315 h 320"/>
                    <a:gd name="T90" fmla="*/ 26 w 180"/>
                    <a:gd name="T91" fmla="*/ 319 h 320"/>
                    <a:gd name="T92" fmla="*/ 30 w 180"/>
                    <a:gd name="T93" fmla="*/ 333 h 320"/>
                    <a:gd name="T94" fmla="*/ 38 w 180"/>
                    <a:gd name="T95" fmla="*/ 335 h 320"/>
                    <a:gd name="T96" fmla="*/ 34 w 180"/>
                    <a:gd name="T97" fmla="*/ 321 h 320"/>
                    <a:gd name="T98" fmla="*/ 68 w 180"/>
                    <a:gd name="T99" fmla="*/ 297 h 320"/>
                    <a:gd name="T100" fmla="*/ 84 w 180"/>
                    <a:gd name="T101" fmla="*/ 279 h 320"/>
                    <a:gd name="T102" fmla="*/ 84 w 180"/>
                    <a:gd name="T103" fmla="*/ 267 h 320"/>
                    <a:gd name="T104" fmla="*/ 86 w 180"/>
                    <a:gd name="T105" fmla="*/ 249 h 320"/>
                    <a:gd name="T106" fmla="*/ 82 w 180"/>
                    <a:gd name="T107" fmla="*/ 251 h 320"/>
                    <a:gd name="T108" fmla="*/ 78 w 180"/>
                    <a:gd name="T109" fmla="*/ 233 h 320"/>
                    <a:gd name="T110" fmla="*/ 74 w 180"/>
                    <a:gd name="T111" fmla="*/ 217 h 320"/>
                    <a:gd name="T112" fmla="*/ 80 w 180"/>
                    <a:gd name="T113" fmla="*/ 199 h 320"/>
                    <a:gd name="T114" fmla="*/ 98 w 180"/>
                    <a:gd name="T115" fmla="*/ 183 h 320"/>
                    <a:gd name="T116" fmla="*/ 114 w 180"/>
                    <a:gd name="T117" fmla="*/ 142 h 320"/>
                    <a:gd name="T118" fmla="*/ 148 w 180"/>
                    <a:gd name="T119" fmla="*/ 124 h 320"/>
                    <a:gd name="T120" fmla="*/ 162 w 180"/>
                    <a:gd name="T121" fmla="*/ 114 h 320"/>
                    <a:gd name="T122" fmla="*/ 172 w 180"/>
                    <a:gd name="T123" fmla="*/ 100 h 320"/>
                    <a:gd name="T124" fmla="*/ 176 w 180"/>
                    <a:gd name="T125" fmla="*/ 90 h 32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0" h="320">
                      <a:moveTo>
                        <a:pt x="180" y="82"/>
                      </a:moveTo>
                      <a:lnTo>
                        <a:pt x="180" y="80"/>
                      </a:lnTo>
                      <a:lnTo>
                        <a:pt x="180" y="78"/>
                      </a:lnTo>
                      <a:lnTo>
                        <a:pt x="180" y="76"/>
                      </a:lnTo>
                      <a:lnTo>
                        <a:pt x="178" y="76"/>
                      </a:lnTo>
                      <a:lnTo>
                        <a:pt x="176" y="76"/>
                      </a:lnTo>
                      <a:lnTo>
                        <a:pt x="176" y="72"/>
                      </a:lnTo>
                      <a:lnTo>
                        <a:pt x="176" y="70"/>
                      </a:lnTo>
                      <a:lnTo>
                        <a:pt x="176" y="68"/>
                      </a:lnTo>
                      <a:lnTo>
                        <a:pt x="176" y="66"/>
                      </a:lnTo>
                      <a:lnTo>
                        <a:pt x="176" y="64"/>
                      </a:lnTo>
                      <a:lnTo>
                        <a:pt x="176" y="62"/>
                      </a:lnTo>
                      <a:lnTo>
                        <a:pt x="176" y="60"/>
                      </a:lnTo>
                      <a:lnTo>
                        <a:pt x="174" y="60"/>
                      </a:lnTo>
                      <a:lnTo>
                        <a:pt x="174" y="58"/>
                      </a:lnTo>
                      <a:lnTo>
                        <a:pt x="176" y="56"/>
                      </a:lnTo>
                      <a:lnTo>
                        <a:pt x="178" y="56"/>
                      </a:lnTo>
                      <a:lnTo>
                        <a:pt x="176" y="54"/>
                      </a:lnTo>
                      <a:lnTo>
                        <a:pt x="176" y="52"/>
                      </a:lnTo>
                      <a:lnTo>
                        <a:pt x="176" y="48"/>
                      </a:lnTo>
                      <a:lnTo>
                        <a:pt x="176" y="46"/>
                      </a:lnTo>
                      <a:lnTo>
                        <a:pt x="174" y="46"/>
                      </a:lnTo>
                      <a:lnTo>
                        <a:pt x="176" y="42"/>
                      </a:lnTo>
                      <a:lnTo>
                        <a:pt x="176" y="40"/>
                      </a:lnTo>
                      <a:lnTo>
                        <a:pt x="178" y="38"/>
                      </a:lnTo>
                      <a:lnTo>
                        <a:pt x="176" y="34"/>
                      </a:lnTo>
                      <a:lnTo>
                        <a:pt x="176" y="32"/>
                      </a:lnTo>
                      <a:lnTo>
                        <a:pt x="174" y="30"/>
                      </a:lnTo>
                      <a:lnTo>
                        <a:pt x="174" y="28"/>
                      </a:lnTo>
                      <a:lnTo>
                        <a:pt x="174" y="26"/>
                      </a:lnTo>
                      <a:lnTo>
                        <a:pt x="174" y="24"/>
                      </a:lnTo>
                      <a:lnTo>
                        <a:pt x="174" y="22"/>
                      </a:lnTo>
                      <a:lnTo>
                        <a:pt x="176" y="22"/>
                      </a:lnTo>
                      <a:lnTo>
                        <a:pt x="176" y="18"/>
                      </a:lnTo>
                      <a:lnTo>
                        <a:pt x="176" y="14"/>
                      </a:lnTo>
                      <a:lnTo>
                        <a:pt x="178" y="10"/>
                      </a:lnTo>
                      <a:lnTo>
                        <a:pt x="178" y="8"/>
                      </a:lnTo>
                      <a:lnTo>
                        <a:pt x="178" y="6"/>
                      </a:lnTo>
                      <a:lnTo>
                        <a:pt x="178" y="4"/>
                      </a:lnTo>
                      <a:lnTo>
                        <a:pt x="178" y="2"/>
                      </a:lnTo>
                      <a:lnTo>
                        <a:pt x="176" y="2"/>
                      </a:lnTo>
                      <a:lnTo>
                        <a:pt x="176" y="0"/>
                      </a:lnTo>
                      <a:lnTo>
                        <a:pt x="172" y="2"/>
                      </a:lnTo>
                      <a:lnTo>
                        <a:pt x="170" y="4"/>
                      </a:lnTo>
                      <a:lnTo>
                        <a:pt x="168" y="6"/>
                      </a:lnTo>
                      <a:lnTo>
                        <a:pt x="164" y="8"/>
                      </a:lnTo>
                      <a:lnTo>
                        <a:pt x="162" y="10"/>
                      </a:lnTo>
                      <a:lnTo>
                        <a:pt x="160" y="12"/>
                      </a:lnTo>
                      <a:lnTo>
                        <a:pt x="158" y="12"/>
                      </a:lnTo>
                      <a:lnTo>
                        <a:pt x="156" y="14"/>
                      </a:lnTo>
                      <a:lnTo>
                        <a:pt x="154" y="14"/>
                      </a:lnTo>
                      <a:lnTo>
                        <a:pt x="152" y="14"/>
                      </a:lnTo>
                      <a:lnTo>
                        <a:pt x="150" y="14"/>
                      </a:lnTo>
                      <a:lnTo>
                        <a:pt x="148" y="16"/>
                      </a:lnTo>
                      <a:lnTo>
                        <a:pt x="146" y="16"/>
                      </a:lnTo>
                      <a:lnTo>
                        <a:pt x="144" y="18"/>
                      </a:lnTo>
                      <a:lnTo>
                        <a:pt x="142" y="18"/>
                      </a:lnTo>
                      <a:lnTo>
                        <a:pt x="142" y="20"/>
                      </a:lnTo>
                      <a:lnTo>
                        <a:pt x="140" y="20"/>
                      </a:lnTo>
                      <a:lnTo>
                        <a:pt x="140" y="18"/>
                      </a:lnTo>
                      <a:lnTo>
                        <a:pt x="138" y="18"/>
                      </a:lnTo>
                      <a:lnTo>
                        <a:pt x="138" y="16"/>
                      </a:lnTo>
                      <a:lnTo>
                        <a:pt x="136" y="16"/>
                      </a:lnTo>
                      <a:lnTo>
                        <a:pt x="134" y="16"/>
                      </a:lnTo>
                      <a:lnTo>
                        <a:pt x="132" y="16"/>
                      </a:lnTo>
                      <a:lnTo>
                        <a:pt x="132" y="18"/>
                      </a:lnTo>
                      <a:lnTo>
                        <a:pt x="130" y="18"/>
                      </a:lnTo>
                      <a:lnTo>
                        <a:pt x="130" y="20"/>
                      </a:lnTo>
                      <a:lnTo>
                        <a:pt x="126" y="22"/>
                      </a:lnTo>
                      <a:lnTo>
                        <a:pt x="126" y="24"/>
                      </a:lnTo>
                      <a:lnTo>
                        <a:pt x="124" y="24"/>
                      </a:lnTo>
                      <a:lnTo>
                        <a:pt x="122" y="24"/>
                      </a:lnTo>
                      <a:lnTo>
                        <a:pt x="120" y="24"/>
                      </a:lnTo>
                      <a:lnTo>
                        <a:pt x="120" y="22"/>
                      </a:lnTo>
                      <a:lnTo>
                        <a:pt x="118" y="22"/>
                      </a:lnTo>
                      <a:lnTo>
                        <a:pt x="116" y="22"/>
                      </a:lnTo>
                      <a:lnTo>
                        <a:pt x="114" y="22"/>
                      </a:lnTo>
                      <a:lnTo>
                        <a:pt x="112" y="22"/>
                      </a:lnTo>
                      <a:lnTo>
                        <a:pt x="112" y="24"/>
                      </a:lnTo>
                      <a:lnTo>
                        <a:pt x="110" y="26"/>
                      </a:lnTo>
                      <a:lnTo>
                        <a:pt x="108" y="26"/>
                      </a:lnTo>
                      <a:lnTo>
                        <a:pt x="106" y="24"/>
                      </a:lnTo>
                      <a:lnTo>
                        <a:pt x="104" y="22"/>
                      </a:lnTo>
                      <a:lnTo>
                        <a:pt x="102" y="22"/>
                      </a:lnTo>
                      <a:lnTo>
                        <a:pt x="100" y="20"/>
                      </a:lnTo>
                      <a:lnTo>
                        <a:pt x="98" y="18"/>
                      </a:lnTo>
                      <a:lnTo>
                        <a:pt x="96" y="20"/>
                      </a:lnTo>
                      <a:lnTo>
                        <a:pt x="94" y="20"/>
                      </a:lnTo>
                      <a:lnTo>
                        <a:pt x="94" y="22"/>
                      </a:lnTo>
                      <a:lnTo>
                        <a:pt x="92" y="22"/>
                      </a:lnTo>
                      <a:lnTo>
                        <a:pt x="90" y="22"/>
                      </a:lnTo>
                      <a:lnTo>
                        <a:pt x="86" y="22"/>
                      </a:lnTo>
                      <a:lnTo>
                        <a:pt x="82" y="22"/>
                      </a:lnTo>
                      <a:lnTo>
                        <a:pt x="82" y="24"/>
                      </a:lnTo>
                      <a:lnTo>
                        <a:pt x="82" y="26"/>
                      </a:lnTo>
                      <a:lnTo>
                        <a:pt x="80" y="28"/>
                      </a:lnTo>
                      <a:lnTo>
                        <a:pt x="80" y="30"/>
                      </a:lnTo>
                      <a:lnTo>
                        <a:pt x="78" y="32"/>
                      </a:lnTo>
                      <a:lnTo>
                        <a:pt x="78" y="34"/>
                      </a:lnTo>
                      <a:lnTo>
                        <a:pt x="78" y="36"/>
                      </a:lnTo>
                      <a:lnTo>
                        <a:pt x="78" y="38"/>
                      </a:lnTo>
                      <a:lnTo>
                        <a:pt x="80" y="40"/>
                      </a:lnTo>
                      <a:lnTo>
                        <a:pt x="80" y="42"/>
                      </a:lnTo>
                      <a:lnTo>
                        <a:pt x="80" y="44"/>
                      </a:lnTo>
                      <a:lnTo>
                        <a:pt x="80" y="46"/>
                      </a:lnTo>
                      <a:lnTo>
                        <a:pt x="80" y="48"/>
                      </a:lnTo>
                      <a:lnTo>
                        <a:pt x="80" y="52"/>
                      </a:lnTo>
                      <a:lnTo>
                        <a:pt x="78" y="54"/>
                      </a:lnTo>
                      <a:lnTo>
                        <a:pt x="78" y="56"/>
                      </a:lnTo>
                      <a:lnTo>
                        <a:pt x="78" y="58"/>
                      </a:lnTo>
                      <a:lnTo>
                        <a:pt x="78" y="60"/>
                      </a:lnTo>
                      <a:lnTo>
                        <a:pt x="80" y="60"/>
                      </a:lnTo>
                      <a:lnTo>
                        <a:pt x="82" y="60"/>
                      </a:lnTo>
                      <a:lnTo>
                        <a:pt x="84" y="62"/>
                      </a:lnTo>
                      <a:lnTo>
                        <a:pt x="84" y="64"/>
                      </a:lnTo>
                      <a:lnTo>
                        <a:pt x="86" y="66"/>
                      </a:lnTo>
                      <a:lnTo>
                        <a:pt x="88" y="68"/>
                      </a:lnTo>
                      <a:lnTo>
                        <a:pt x="90" y="70"/>
                      </a:lnTo>
                      <a:lnTo>
                        <a:pt x="90" y="72"/>
                      </a:lnTo>
                      <a:lnTo>
                        <a:pt x="92" y="72"/>
                      </a:lnTo>
                      <a:lnTo>
                        <a:pt x="92" y="76"/>
                      </a:lnTo>
                      <a:lnTo>
                        <a:pt x="94" y="78"/>
                      </a:lnTo>
                      <a:lnTo>
                        <a:pt x="96" y="80"/>
                      </a:lnTo>
                      <a:lnTo>
                        <a:pt x="98" y="84"/>
                      </a:lnTo>
                      <a:lnTo>
                        <a:pt x="100" y="84"/>
                      </a:lnTo>
                      <a:lnTo>
                        <a:pt x="100" y="86"/>
                      </a:lnTo>
                      <a:lnTo>
                        <a:pt x="98" y="88"/>
                      </a:lnTo>
                      <a:lnTo>
                        <a:pt x="98" y="90"/>
                      </a:lnTo>
                      <a:lnTo>
                        <a:pt x="96" y="90"/>
                      </a:lnTo>
                      <a:lnTo>
                        <a:pt x="96" y="92"/>
                      </a:lnTo>
                      <a:lnTo>
                        <a:pt x="94" y="92"/>
                      </a:lnTo>
                      <a:lnTo>
                        <a:pt x="94" y="94"/>
                      </a:lnTo>
                      <a:lnTo>
                        <a:pt x="96" y="96"/>
                      </a:lnTo>
                      <a:lnTo>
                        <a:pt x="96" y="98"/>
                      </a:lnTo>
                      <a:lnTo>
                        <a:pt x="96" y="102"/>
                      </a:lnTo>
                      <a:lnTo>
                        <a:pt x="94" y="104"/>
                      </a:lnTo>
                      <a:lnTo>
                        <a:pt x="94" y="106"/>
                      </a:lnTo>
                      <a:lnTo>
                        <a:pt x="94" y="108"/>
                      </a:lnTo>
                      <a:lnTo>
                        <a:pt x="92" y="108"/>
                      </a:lnTo>
                      <a:lnTo>
                        <a:pt x="88" y="110"/>
                      </a:lnTo>
                      <a:lnTo>
                        <a:pt x="86" y="110"/>
                      </a:lnTo>
                      <a:lnTo>
                        <a:pt x="84" y="112"/>
                      </a:lnTo>
                      <a:lnTo>
                        <a:pt x="82" y="114"/>
                      </a:lnTo>
                      <a:lnTo>
                        <a:pt x="82" y="116"/>
                      </a:lnTo>
                      <a:lnTo>
                        <a:pt x="82" y="118"/>
                      </a:lnTo>
                      <a:lnTo>
                        <a:pt x="84" y="118"/>
                      </a:lnTo>
                      <a:lnTo>
                        <a:pt x="86" y="120"/>
                      </a:lnTo>
                      <a:lnTo>
                        <a:pt x="86" y="122"/>
                      </a:lnTo>
                      <a:lnTo>
                        <a:pt x="86" y="124"/>
                      </a:lnTo>
                      <a:lnTo>
                        <a:pt x="86" y="126"/>
                      </a:lnTo>
                      <a:lnTo>
                        <a:pt x="84" y="126"/>
                      </a:lnTo>
                      <a:lnTo>
                        <a:pt x="84" y="128"/>
                      </a:lnTo>
                      <a:lnTo>
                        <a:pt x="82" y="128"/>
                      </a:lnTo>
                      <a:lnTo>
                        <a:pt x="80" y="128"/>
                      </a:lnTo>
                      <a:lnTo>
                        <a:pt x="78" y="128"/>
                      </a:lnTo>
                      <a:lnTo>
                        <a:pt x="78" y="126"/>
                      </a:lnTo>
                      <a:lnTo>
                        <a:pt x="80" y="126"/>
                      </a:lnTo>
                      <a:lnTo>
                        <a:pt x="80" y="124"/>
                      </a:lnTo>
                      <a:lnTo>
                        <a:pt x="82" y="122"/>
                      </a:lnTo>
                      <a:lnTo>
                        <a:pt x="80" y="122"/>
                      </a:lnTo>
                      <a:lnTo>
                        <a:pt x="80" y="120"/>
                      </a:lnTo>
                      <a:lnTo>
                        <a:pt x="78" y="118"/>
                      </a:lnTo>
                      <a:lnTo>
                        <a:pt x="76" y="116"/>
                      </a:lnTo>
                      <a:lnTo>
                        <a:pt x="74" y="116"/>
                      </a:lnTo>
                      <a:lnTo>
                        <a:pt x="72" y="114"/>
                      </a:lnTo>
                      <a:lnTo>
                        <a:pt x="70" y="114"/>
                      </a:lnTo>
                      <a:lnTo>
                        <a:pt x="70" y="110"/>
                      </a:lnTo>
                      <a:lnTo>
                        <a:pt x="70" y="108"/>
                      </a:lnTo>
                      <a:lnTo>
                        <a:pt x="70" y="106"/>
                      </a:lnTo>
                      <a:lnTo>
                        <a:pt x="68" y="106"/>
                      </a:lnTo>
                      <a:lnTo>
                        <a:pt x="68" y="104"/>
                      </a:lnTo>
                      <a:lnTo>
                        <a:pt x="70" y="102"/>
                      </a:lnTo>
                      <a:lnTo>
                        <a:pt x="72" y="100"/>
                      </a:lnTo>
                      <a:lnTo>
                        <a:pt x="72" y="98"/>
                      </a:lnTo>
                      <a:lnTo>
                        <a:pt x="70" y="98"/>
                      </a:lnTo>
                      <a:lnTo>
                        <a:pt x="70" y="96"/>
                      </a:lnTo>
                      <a:lnTo>
                        <a:pt x="70" y="94"/>
                      </a:lnTo>
                      <a:lnTo>
                        <a:pt x="72" y="94"/>
                      </a:lnTo>
                      <a:lnTo>
                        <a:pt x="74" y="94"/>
                      </a:lnTo>
                      <a:lnTo>
                        <a:pt x="74" y="92"/>
                      </a:lnTo>
                      <a:lnTo>
                        <a:pt x="74" y="90"/>
                      </a:lnTo>
                      <a:lnTo>
                        <a:pt x="74" y="88"/>
                      </a:lnTo>
                      <a:lnTo>
                        <a:pt x="74" y="86"/>
                      </a:lnTo>
                      <a:lnTo>
                        <a:pt x="72" y="86"/>
                      </a:lnTo>
                      <a:lnTo>
                        <a:pt x="72" y="84"/>
                      </a:lnTo>
                      <a:lnTo>
                        <a:pt x="72" y="82"/>
                      </a:lnTo>
                      <a:lnTo>
                        <a:pt x="72" y="80"/>
                      </a:lnTo>
                      <a:lnTo>
                        <a:pt x="72" y="78"/>
                      </a:lnTo>
                      <a:lnTo>
                        <a:pt x="72" y="76"/>
                      </a:lnTo>
                      <a:lnTo>
                        <a:pt x="70" y="76"/>
                      </a:lnTo>
                      <a:lnTo>
                        <a:pt x="68" y="76"/>
                      </a:lnTo>
                      <a:lnTo>
                        <a:pt x="66" y="78"/>
                      </a:lnTo>
                      <a:lnTo>
                        <a:pt x="62" y="78"/>
                      </a:lnTo>
                      <a:lnTo>
                        <a:pt x="60" y="78"/>
                      </a:lnTo>
                      <a:lnTo>
                        <a:pt x="58" y="80"/>
                      </a:lnTo>
                      <a:lnTo>
                        <a:pt x="56" y="78"/>
                      </a:lnTo>
                      <a:lnTo>
                        <a:pt x="56" y="76"/>
                      </a:lnTo>
                      <a:lnTo>
                        <a:pt x="54" y="72"/>
                      </a:lnTo>
                      <a:lnTo>
                        <a:pt x="54" y="70"/>
                      </a:lnTo>
                      <a:lnTo>
                        <a:pt x="52" y="70"/>
                      </a:lnTo>
                      <a:lnTo>
                        <a:pt x="52" y="68"/>
                      </a:lnTo>
                      <a:lnTo>
                        <a:pt x="50" y="68"/>
                      </a:lnTo>
                      <a:lnTo>
                        <a:pt x="50" y="70"/>
                      </a:lnTo>
                      <a:lnTo>
                        <a:pt x="48" y="70"/>
                      </a:lnTo>
                      <a:lnTo>
                        <a:pt x="46" y="70"/>
                      </a:lnTo>
                      <a:lnTo>
                        <a:pt x="42" y="72"/>
                      </a:lnTo>
                      <a:lnTo>
                        <a:pt x="40" y="72"/>
                      </a:lnTo>
                      <a:lnTo>
                        <a:pt x="36" y="74"/>
                      </a:lnTo>
                      <a:lnTo>
                        <a:pt x="34" y="76"/>
                      </a:lnTo>
                      <a:lnTo>
                        <a:pt x="32" y="76"/>
                      </a:lnTo>
                      <a:lnTo>
                        <a:pt x="30" y="78"/>
                      </a:lnTo>
                      <a:lnTo>
                        <a:pt x="28" y="78"/>
                      </a:lnTo>
                      <a:lnTo>
                        <a:pt x="24" y="80"/>
                      </a:lnTo>
                      <a:lnTo>
                        <a:pt x="22" y="80"/>
                      </a:lnTo>
                      <a:lnTo>
                        <a:pt x="18" y="80"/>
                      </a:lnTo>
                      <a:lnTo>
                        <a:pt x="16" y="82"/>
                      </a:lnTo>
                      <a:lnTo>
                        <a:pt x="14" y="82"/>
                      </a:lnTo>
                      <a:lnTo>
                        <a:pt x="12" y="82"/>
                      </a:lnTo>
                      <a:lnTo>
                        <a:pt x="10" y="84"/>
                      </a:lnTo>
                      <a:lnTo>
                        <a:pt x="8" y="86"/>
                      </a:lnTo>
                      <a:lnTo>
                        <a:pt x="6" y="86"/>
                      </a:lnTo>
                      <a:lnTo>
                        <a:pt x="2" y="86"/>
                      </a:lnTo>
                      <a:lnTo>
                        <a:pt x="0" y="88"/>
                      </a:lnTo>
                      <a:lnTo>
                        <a:pt x="0" y="90"/>
                      </a:lnTo>
                      <a:lnTo>
                        <a:pt x="0" y="92"/>
                      </a:lnTo>
                      <a:lnTo>
                        <a:pt x="2" y="92"/>
                      </a:lnTo>
                      <a:lnTo>
                        <a:pt x="2" y="94"/>
                      </a:lnTo>
                      <a:lnTo>
                        <a:pt x="4" y="94"/>
                      </a:lnTo>
                      <a:lnTo>
                        <a:pt x="4" y="96"/>
                      </a:lnTo>
                      <a:lnTo>
                        <a:pt x="4" y="98"/>
                      </a:lnTo>
                      <a:lnTo>
                        <a:pt x="4" y="100"/>
                      </a:lnTo>
                      <a:lnTo>
                        <a:pt x="4" y="102"/>
                      </a:lnTo>
                      <a:lnTo>
                        <a:pt x="4" y="104"/>
                      </a:lnTo>
                      <a:lnTo>
                        <a:pt x="4" y="106"/>
                      </a:lnTo>
                      <a:lnTo>
                        <a:pt x="6" y="106"/>
                      </a:lnTo>
                      <a:lnTo>
                        <a:pt x="8" y="106"/>
                      </a:lnTo>
                      <a:lnTo>
                        <a:pt x="10" y="106"/>
                      </a:lnTo>
                      <a:lnTo>
                        <a:pt x="12" y="106"/>
                      </a:lnTo>
                      <a:lnTo>
                        <a:pt x="14" y="106"/>
                      </a:lnTo>
                      <a:lnTo>
                        <a:pt x="16" y="106"/>
                      </a:lnTo>
                      <a:lnTo>
                        <a:pt x="18" y="106"/>
                      </a:lnTo>
                      <a:lnTo>
                        <a:pt x="18" y="108"/>
                      </a:lnTo>
                      <a:lnTo>
                        <a:pt x="20" y="110"/>
                      </a:lnTo>
                      <a:lnTo>
                        <a:pt x="20" y="112"/>
                      </a:lnTo>
                      <a:lnTo>
                        <a:pt x="22" y="110"/>
                      </a:lnTo>
                      <a:lnTo>
                        <a:pt x="24" y="110"/>
                      </a:lnTo>
                      <a:lnTo>
                        <a:pt x="26" y="110"/>
                      </a:lnTo>
                      <a:lnTo>
                        <a:pt x="28" y="112"/>
                      </a:lnTo>
                      <a:lnTo>
                        <a:pt x="28" y="114"/>
                      </a:lnTo>
                      <a:lnTo>
                        <a:pt x="30" y="114"/>
                      </a:lnTo>
                      <a:lnTo>
                        <a:pt x="30" y="116"/>
                      </a:lnTo>
                      <a:lnTo>
                        <a:pt x="32" y="116"/>
                      </a:lnTo>
                      <a:lnTo>
                        <a:pt x="34" y="116"/>
                      </a:lnTo>
                      <a:lnTo>
                        <a:pt x="36" y="114"/>
                      </a:lnTo>
                      <a:lnTo>
                        <a:pt x="36" y="116"/>
                      </a:lnTo>
                      <a:lnTo>
                        <a:pt x="38" y="116"/>
                      </a:lnTo>
                      <a:lnTo>
                        <a:pt x="40" y="118"/>
                      </a:lnTo>
                      <a:lnTo>
                        <a:pt x="42" y="118"/>
                      </a:lnTo>
                      <a:lnTo>
                        <a:pt x="44" y="118"/>
                      </a:lnTo>
                      <a:lnTo>
                        <a:pt x="46" y="120"/>
                      </a:lnTo>
                      <a:lnTo>
                        <a:pt x="48" y="120"/>
                      </a:lnTo>
                      <a:lnTo>
                        <a:pt x="48" y="122"/>
                      </a:lnTo>
                      <a:lnTo>
                        <a:pt x="48" y="124"/>
                      </a:lnTo>
                      <a:lnTo>
                        <a:pt x="46" y="126"/>
                      </a:lnTo>
                      <a:lnTo>
                        <a:pt x="44" y="128"/>
                      </a:lnTo>
                      <a:lnTo>
                        <a:pt x="46" y="130"/>
                      </a:lnTo>
                      <a:lnTo>
                        <a:pt x="46" y="132"/>
                      </a:lnTo>
                      <a:lnTo>
                        <a:pt x="48" y="132"/>
                      </a:lnTo>
                      <a:lnTo>
                        <a:pt x="46" y="132"/>
                      </a:lnTo>
                      <a:lnTo>
                        <a:pt x="46" y="134"/>
                      </a:lnTo>
                      <a:lnTo>
                        <a:pt x="44" y="134"/>
                      </a:lnTo>
                      <a:lnTo>
                        <a:pt x="46" y="136"/>
                      </a:lnTo>
                      <a:lnTo>
                        <a:pt x="46" y="138"/>
                      </a:lnTo>
                      <a:lnTo>
                        <a:pt x="48" y="138"/>
                      </a:lnTo>
                      <a:lnTo>
                        <a:pt x="46" y="138"/>
                      </a:lnTo>
                      <a:lnTo>
                        <a:pt x="46" y="140"/>
                      </a:lnTo>
                      <a:lnTo>
                        <a:pt x="44" y="140"/>
                      </a:lnTo>
                      <a:lnTo>
                        <a:pt x="44" y="142"/>
                      </a:lnTo>
                      <a:lnTo>
                        <a:pt x="44" y="144"/>
                      </a:lnTo>
                      <a:lnTo>
                        <a:pt x="46" y="148"/>
                      </a:lnTo>
                      <a:lnTo>
                        <a:pt x="46" y="150"/>
                      </a:lnTo>
                      <a:lnTo>
                        <a:pt x="48" y="150"/>
                      </a:lnTo>
                      <a:lnTo>
                        <a:pt x="48" y="152"/>
                      </a:lnTo>
                      <a:lnTo>
                        <a:pt x="48" y="154"/>
                      </a:lnTo>
                      <a:lnTo>
                        <a:pt x="46" y="154"/>
                      </a:lnTo>
                      <a:lnTo>
                        <a:pt x="46" y="156"/>
                      </a:lnTo>
                      <a:lnTo>
                        <a:pt x="44" y="156"/>
                      </a:lnTo>
                      <a:lnTo>
                        <a:pt x="44" y="158"/>
                      </a:lnTo>
                      <a:lnTo>
                        <a:pt x="44" y="160"/>
                      </a:lnTo>
                      <a:lnTo>
                        <a:pt x="42" y="160"/>
                      </a:lnTo>
                      <a:lnTo>
                        <a:pt x="40" y="162"/>
                      </a:lnTo>
                      <a:lnTo>
                        <a:pt x="42" y="164"/>
                      </a:lnTo>
                      <a:lnTo>
                        <a:pt x="42" y="166"/>
                      </a:lnTo>
                      <a:lnTo>
                        <a:pt x="44" y="166"/>
                      </a:lnTo>
                      <a:lnTo>
                        <a:pt x="44" y="168"/>
                      </a:lnTo>
                      <a:lnTo>
                        <a:pt x="42" y="168"/>
                      </a:lnTo>
                      <a:lnTo>
                        <a:pt x="40" y="170"/>
                      </a:lnTo>
                      <a:lnTo>
                        <a:pt x="40" y="172"/>
                      </a:lnTo>
                      <a:lnTo>
                        <a:pt x="40" y="174"/>
                      </a:lnTo>
                      <a:lnTo>
                        <a:pt x="42" y="176"/>
                      </a:lnTo>
                      <a:lnTo>
                        <a:pt x="44" y="180"/>
                      </a:lnTo>
                      <a:lnTo>
                        <a:pt x="46" y="180"/>
                      </a:lnTo>
                      <a:lnTo>
                        <a:pt x="46" y="182"/>
                      </a:lnTo>
                      <a:lnTo>
                        <a:pt x="44" y="184"/>
                      </a:lnTo>
                      <a:lnTo>
                        <a:pt x="44" y="186"/>
                      </a:lnTo>
                      <a:lnTo>
                        <a:pt x="42" y="186"/>
                      </a:lnTo>
                      <a:lnTo>
                        <a:pt x="42" y="188"/>
                      </a:lnTo>
                      <a:lnTo>
                        <a:pt x="42" y="190"/>
                      </a:lnTo>
                      <a:lnTo>
                        <a:pt x="40" y="192"/>
                      </a:lnTo>
                      <a:lnTo>
                        <a:pt x="38" y="194"/>
                      </a:lnTo>
                      <a:lnTo>
                        <a:pt x="36" y="194"/>
                      </a:lnTo>
                      <a:lnTo>
                        <a:pt x="34" y="196"/>
                      </a:lnTo>
                      <a:lnTo>
                        <a:pt x="34" y="200"/>
                      </a:lnTo>
                      <a:lnTo>
                        <a:pt x="34" y="202"/>
                      </a:lnTo>
                      <a:lnTo>
                        <a:pt x="34" y="204"/>
                      </a:lnTo>
                      <a:lnTo>
                        <a:pt x="32" y="204"/>
                      </a:lnTo>
                      <a:lnTo>
                        <a:pt x="32" y="206"/>
                      </a:lnTo>
                      <a:lnTo>
                        <a:pt x="34" y="208"/>
                      </a:lnTo>
                      <a:lnTo>
                        <a:pt x="34" y="210"/>
                      </a:lnTo>
                      <a:lnTo>
                        <a:pt x="36" y="210"/>
                      </a:lnTo>
                      <a:lnTo>
                        <a:pt x="34" y="210"/>
                      </a:lnTo>
                      <a:lnTo>
                        <a:pt x="32" y="210"/>
                      </a:lnTo>
                      <a:lnTo>
                        <a:pt x="30" y="214"/>
                      </a:lnTo>
                      <a:lnTo>
                        <a:pt x="26" y="216"/>
                      </a:lnTo>
                      <a:lnTo>
                        <a:pt x="24" y="220"/>
                      </a:lnTo>
                      <a:lnTo>
                        <a:pt x="22" y="222"/>
                      </a:lnTo>
                      <a:lnTo>
                        <a:pt x="20" y="224"/>
                      </a:lnTo>
                      <a:lnTo>
                        <a:pt x="20" y="226"/>
                      </a:lnTo>
                      <a:lnTo>
                        <a:pt x="18" y="226"/>
                      </a:lnTo>
                      <a:lnTo>
                        <a:pt x="16" y="228"/>
                      </a:lnTo>
                      <a:lnTo>
                        <a:pt x="16" y="230"/>
                      </a:lnTo>
                      <a:lnTo>
                        <a:pt x="14" y="230"/>
                      </a:lnTo>
                      <a:lnTo>
                        <a:pt x="14" y="232"/>
                      </a:lnTo>
                      <a:lnTo>
                        <a:pt x="16" y="232"/>
                      </a:lnTo>
                      <a:lnTo>
                        <a:pt x="16" y="234"/>
                      </a:lnTo>
                      <a:lnTo>
                        <a:pt x="16" y="236"/>
                      </a:lnTo>
                      <a:lnTo>
                        <a:pt x="16" y="240"/>
                      </a:lnTo>
                      <a:lnTo>
                        <a:pt x="16" y="244"/>
                      </a:lnTo>
                      <a:lnTo>
                        <a:pt x="18" y="246"/>
                      </a:lnTo>
                      <a:lnTo>
                        <a:pt x="18" y="248"/>
                      </a:lnTo>
                      <a:lnTo>
                        <a:pt x="18" y="250"/>
                      </a:lnTo>
                      <a:lnTo>
                        <a:pt x="18" y="252"/>
                      </a:lnTo>
                      <a:lnTo>
                        <a:pt x="18" y="254"/>
                      </a:lnTo>
                      <a:lnTo>
                        <a:pt x="20" y="256"/>
                      </a:lnTo>
                      <a:lnTo>
                        <a:pt x="22" y="258"/>
                      </a:lnTo>
                      <a:lnTo>
                        <a:pt x="22" y="260"/>
                      </a:lnTo>
                      <a:lnTo>
                        <a:pt x="24" y="262"/>
                      </a:lnTo>
                      <a:lnTo>
                        <a:pt x="26" y="266"/>
                      </a:lnTo>
                      <a:lnTo>
                        <a:pt x="26" y="268"/>
                      </a:lnTo>
                      <a:lnTo>
                        <a:pt x="26" y="270"/>
                      </a:lnTo>
                      <a:lnTo>
                        <a:pt x="26" y="272"/>
                      </a:lnTo>
                      <a:lnTo>
                        <a:pt x="26" y="274"/>
                      </a:lnTo>
                      <a:lnTo>
                        <a:pt x="26" y="278"/>
                      </a:lnTo>
                      <a:lnTo>
                        <a:pt x="26" y="282"/>
                      </a:lnTo>
                      <a:lnTo>
                        <a:pt x="26" y="284"/>
                      </a:lnTo>
                      <a:lnTo>
                        <a:pt x="26" y="286"/>
                      </a:lnTo>
                      <a:lnTo>
                        <a:pt x="26" y="288"/>
                      </a:lnTo>
                      <a:lnTo>
                        <a:pt x="26" y="290"/>
                      </a:lnTo>
                      <a:lnTo>
                        <a:pt x="24" y="292"/>
                      </a:lnTo>
                      <a:lnTo>
                        <a:pt x="22" y="294"/>
                      </a:lnTo>
                      <a:lnTo>
                        <a:pt x="20" y="296"/>
                      </a:lnTo>
                      <a:lnTo>
                        <a:pt x="20" y="298"/>
                      </a:lnTo>
                      <a:lnTo>
                        <a:pt x="22" y="298"/>
                      </a:lnTo>
                      <a:lnTo>
                        <a:pt x="24" y="298"/>
                      </a:lnTo>
                      <a:lnTo>
                        <a:pt x="26" y="298"/>
                      </a:lnTo>
                      <a:lnTo>
                        <a:pt x="24" y="298"/>
                      </a:lnTo>
                      <a:lnTo>
                        <a:pt x="24" y="300"/>
                      </a:lnTo>
                      <a:lnTo>
                        <a:pt x="24" y="304"/>
                      </a:lnTo>
                      <a:lnTo>
                        <a:pt x="24" y="306"/>
                      </a:lnTo>
                      <a:lnTo>
                        <a:pt x="26" y="308"/>
                      </a:lnTo>
                      <a:lnTo>
                        <a:pt x="28" y="308"/>
                      </a:lnTo>
                      <a:lnTo>
                        <a:pt x="28" y="310"/>
                      </a:lnTo>
                      <a:lnTo>
                        <a:pt x="28" y="312"/>
                      </a:lnTo>
                      <a:lnTo>
                        <a:pt x="30" y="312"/>
                      </a:lnTo>
                      <a:lnTo>
                        <a:pt x="30" y="314"/>
                      </a:lnTo>
                      <a:lnTo>
                        <a:pt x="32" y="314"/>
                      </a:lnTo>
                      <a:lnTo>
                        <a:pt x="34" y="314"/>
                      </a:lnTo>
                      <a:lnTo>
                        <a:pt x="34" y="316"/>
                      </a:lnTo>
                      <a:lnTo>
                        <a:pt x="36" y="318"/>
                      </a:lnTo>
                      <a:lnTo>
                        <a:pt x="38" y="320"/>
                      </a:lnTo>
                      <a:lnTo>
                        <a:pt x="38" y="314"/>
                      </a:lnTo>
                      <a:lnTo>
                        <a:pt x="38" y="312"/>
                      </a:lnTo>
                      <a:lnTo>
                        <a:pt x="38" y="310"/>
                      </a:lnTo>
                      <a:lnTo>
                        <a:pt x="38" y="308"/>
                      </a:lnTo>
                      <a:lnTo>
                        <a:pt x="38" y="306"/>
                      </a:lnTo>
                      <a:lnTo>
                        <a:pt x="36" y="304"/>
                      </a:lnTo>
                      <a:lnTo>
                        <a:pt x="36" y="302"/>
                      </a:lnTo>
                      <a:lnTo>
                        <a:pt x="34" y="302"/>
                      </a:lnTo>
                      <a:lnTo>
                        <a:pt x="34" y="300"/>
                      </a:lnTo>
                      <a:lnTo>
                        <a:pt x="32" y="300"/>
                      </a:lnTo>
                      <a:lnTo>
                        <a:pt x="34" y="298"/>
                      </a:lnTo>
                      <a:lnTo>
                        <a:pt x="34" y="296"/>
                      </a:lnTo>
                      <a:lnTo>
                        <a:pt x="36" y="294"/>
                      </a:lnTo>
                      <a:lnTo>
                        <a:pt x="40" y="290"/>
                      </a:lnTo>
                      <a:lnTo>
                        <a:pt x="44" y="288"/>
                      </a:lnTo>
                      <a:lnTo>
                        <a:pt x="50" y="284"/>
                      </a:lnTo>
                      <a:lnTo>
                        <a:pt x="58" y="280"/>
                      </a:lnTo>
                      <a:lnTo>
                        <a:pt x="62" y="278"/>
                      </a:lnTo>
                      <a:lnTo>
                        <a:pt x="64" y="278"/>
                      </a:lnTo>
                      <a:lnTo>
                        <a:pt x="68" y="276"/>
                      </a:lnTo>
                      <a:lnTo>
                        <a:pt x="70" y="274"/>
                      </a:lnTo>
                      <a:lnTo>
                        <a:pt x="74" y="272"/>
                      </a:lnTo>
                      <a:lnTo>
                        <a:pt x="78" y="270"/>
                      </a:lnTo>
                      <a:lnTo>
                        <a:pt x="80" y="268"/>
                      </a:lnTo>
                      <a:lnTo>
                        <a:pt x="82" y="266"/>
                      </a:lnTo>
                      <a:lnTo>
                        <a:pt x="84" y="264"/>
                      </a:lnTo>
                      <a:lnTo>
                        <a:pt x="84" y="260"/>
                      </a:lnTo>
                      <a:lnTo>
                        <a:pt x="84" y="258"/>
                      </a:lnTo>
                      <a:lnTo>
                        <a:pt x="82" y="258"/>
                      </a:lnTo>
                      <a:lnTo>
                        <a:pt x="80" y="258"/>
                      </a:lnTo>
                      <a:lnTo>
                        <a:pt x="80" y="256"/>
                      </a:lnTo>
                      <a:lnTo>
                        <a:pt x="80" y="254"/>
                      </a:lnTo>
                      <a:lnTo>
                        <a:pt x="80" y="252"/>
                      </a:lnTo>
                      <a:lnTo>
                        <a:pt x="82" y="250"/>
                      </a:lnTo>
                      <a:lnTo>
                        <a:pt x="82" y="248"/>
                      </a:lnTo>
                      <a:lnTo>
                        <a:pt x="84" y="246"/>
                      </a:lnTo>
                      <a:lnTo>
                        <a:pt x="86" y="244"/>
                      </a:lnTo>
                      <a:lnTo>
                        <a:pt x="86" y="242"/>
                      </a:lnTo>
                      <a:lnTo>
                        <a:pt x="86" y="238"/>
                      </a:lnTo>
                      <a:lnTo>
                        <a:pt x="84" y="236"/>
                      </a:lnTo>
                      <a:lnTo>
                        <a:pt x="84" y="234"/>
                      </a:lnTo>
                      <a:lnTo>
                        <a:pt x="84" y="230"/>
                      </a:lnTo>
                      <a:lnTo>
                        <a:pt x="86" y="230"/>
                      </a:lnTo>
                      <a:lnTo>
                        <a:pt x="86" y="228"/>
                      </a:lnTo>
                      <a:lnTo>
                        <a:pt x="86" y="226"/>
                      </a:lnTo>
                      <a:lnTo>
                        <a:pt x="86" y="224"/>
                      </a:lnTo>
                      <a:lnTo>
                        <a:pt x="84" y="226"/>
                      </a:lnTo>
                      <a:lnTo>
                        <a:pt x="84" y="228"/>
                      </a:lnTo>
                      <a:lnTo>
                        <a:pt x="82" y="228"/>
                      </a:lnTo>
                      <a:lnTo>
                        <a:pt x="82" y="230"/>
                      </a:lnTo>
                      <a:lnTo>
                        <a:pt x="82" y="226"/>
                      </a:lnTo>
                      <a:lnTo>
                        <a:pt x="82" y="224"/>
                      </a:lnTo>
                      <a:lnTo>
                        <a:pt x="82" y="222"/>
                      </a:lnTo>
                      <a:lnTo>
                        <a:pt x="82" y="220"/>
                      </a:lnTo>
                      <a:lnTo>
                        <a:pt x="82" y="218"/>
                      </a:lnTo>
                      <a:lnTo>
                        <a:pt x="80" y="218"/>
                      </a:lnTo>
                      <a:lnTo>
                        <a:pt x="80" y="216"/>
                      </a:lnTo>
                      <a:lnTo>
                        <a:pt x="78" y="214"/>
                      </a:lnTo>
                      <a:lnTo>
                        <a:pt x="78" y="212"/>
                      </a:lnTo>
                      <a:lnTo>
                        <a:pt x="78" y="210"/>
                      </a:lnTo>
                      <a:lnTo>
                        <a:pt x="78" y="208"/>
                      </a:lnTo>
                      <a:lnTo>
                        <a:pt x="78" y="206"/>
                      </a:lnTo>
                      <a:lnTo>
                        <a:pt x="78" y="204"/>
                      </a:lnTo>
                      <a:lnTo>
                        <a:pt x="78" y="202"/>
                      </a:lnTo>
                      <a:lnTo>
                        <a:pt x="78" y="200"/>
                      </a:lnTo>
                      <a:lnTo>
                        <a:pt x="78" y="198"/>
                      </a:lnTo>
                      <a:lnTo>
                        <a:pt x="78" y="196"/>
                      </a:lnTo>
                      <a:lnTo>
                        <a:pt x="76" y="196"/>
                      </a:lnTo>
                      <a:lnTo>
                        <a:pt x="74" y="196"/>
                      </a:lnTo>
                      <a:lnTo>
                        <a:pt x="72" y="196"/>
                      </a:lnTo>
                      <a:lnTo>
                        <a:pt x="72" y="194"/>
                      </a:lnTo>
                      <a:lnTo>
                        <a:pt x="72" y="192"/>
                      </a:lnTo>
                      <a:lnTo>
                        <a:pt x="74" y="190"/>
                      </a:lnTo>
                      <a:lnTo>
                        <a:pt x="74" y="186"/>
                      </a:lnTo>
                      <a:lnTo>
                        <a:pt x="76" y="184"/>
                      </a:lnTo>
                      <a:lnTo>
                        <a:pt x="76" y="182"/>
                      </a:lnTo>
                      <a:lnTo>
                        <a:pt x="78" y="182"/>
                      </a:lnTo>
                      <a:lnTo>
                        <a:pt x="78" y="180"/>
                      </a:lnTo>
                      <a:lnTo>
                        <a:pt x="80" y="178"/>
                      </a:lnTo>
                      <a:lnTo>
                        <a:pt x="82" y="178"/>
                      </a:lnTo>
                      <a:lnTo>
                        <a:pt x="84" y="176"/>
                      </a:lnTo>
                      <a:lnTo>
                        <a:pt x="86" y="176"/>
                      </a:lnTo>
                      <a:lnTo>
                        <a:pt x="88" y="174"/>
                      </a:lnTo>
                      <a:lnTo>
                        <a:pt x="88" y="170"/>
                      </a:lnTo>
                      <a:lnTo>
                        <a:pt x="90" y="168"/>
                      </a:lnTo>
                      <a:lnTo>
                        <a:pt x="92" y="166"/>
                      </a:lnTo>
                      <a:lnTo>
                        <a:pt x="92" y="164"/>
                      </a:lnTo>
                      <a:lnTo>
                        <a:pt x="94" y="164"/>
                      </a:lnTo>
                      <a:lnTo>
                        <a:pt x="94" y="162"/>
                      </a:lnTo>
                      <a:lnTo>
                        <a:pt x="96" y="162"/>
                      </a:lnTo>
                      <a:lnTo>
                        <a:pt x="98" y="162"/>
                      </a:lnTo>
                      <a:lnTo>
                        <a:pt x="100" y="162"/>
                      </a:lnTo>
                      <a:lnTo>
                        <a:pt x="102" y="162"/>
                      </a:lnTo>
                      <a:lnTo>
                        <a:pt x="102" y="160"/>
                      </a:lnTo>
                      <a:lnTo>
                        <a:pt x="106" y="158"/>
                      </a:lnTo>
                      <a:lnTo>
                        <a:pt x="106" y="156"/>
                      </a:lnTo>
                      <a:lnTo>
                        <a:pt x="108" y="154"/>
                      </a:lnTo>
                      <a:lnTo>
                        <a:pt x="108" y="152"/>
                      </a:lnTo>
                      <a:lnTo>
                        <a:pt x="110" y="150"/>
                      </a:lnTo>
                      <a:lnTo>
                        <a:pt x="110" y="148"/>
                      </a:lnTo>
                      <a:lnTo>
                        <a:pt x="110" y="146"/>
                      </a:lnTo>
                      <a:lnTo>
                        <a:pt x="112" y="144"/>
                      </a:lnTo>
                      <a:lnTo>
                        <a:pt x="114" y="142"/>
                      </a:lnTo>
                      <a:lnTo>
                        <a:pt x="116" y="140"/>
                      </a:lnTo>
                      <a:lnTo>
                        <a:pt x="118" y="138"/>
                      </a:lnTo>
                      <a:lnTo>
                        <a:pt x="120" y="136"/>
                      </a:lnTo>
                      <a:lnTo>
                        <a:pt x="122" y="136"/>
                      </a:lnTo>
                      <a:lnTo>
                        <a:pt x="126" y="134"/>
                      </a:lnTo>
                      <a:lnTo>
                        <a:pt x="128" y="132"/>
                      </a:lnTo>
                      <a:lnTo>
                        <a:pt x="132" y="132"/>
                      </a:lnTo>
                      <a:lnTo>
                        <a:pt x="136" y="130"/>
                      </a:lnTo>
                      <a:lnTo>
                        <a:pt x="140" y="128"/>
                      </a:lnTo>
                      <a:lnTo>
                        <a:pt x="144" y="128"/>
                      </a:lnTo>
                      <a:lnTo>
                        <a:pt x="146" y="126"/>
                      </a:lnTo>
                      <a:lnTo>
                        <a:pt x="148" y="124"/>
                      </a:lnTo>
                      <a:lnTo>
                        <a:pt x="150" y="124"/>
                      </a:lnTo>
                      <a:lnTo>
                        <a:pt x="150" y="122"/>
                      </a:lnTo>
                      <a:lnTo>
                        <a:pt x="152" y="120"/>
                      </a:lnTo>
                      <a:lnTo>
                        <a:pt x="156" y="120"/>
                      </a:lnTo>
                      <a:lnTo>
                        <a:pt x="158" y="118"/>
                      </a:lnTo>
                      <a:lnTo>
                        <a:pt x="160" y="118"/>
                      </a:lnTo>
                      <a:lnTo>
                        <a:pt x="162" y="116"/>
                      </a:lnTo>
                      <a:lnTo>
                        <a:pt x="162" y="114"/>
                      </a:lnTo>
                      <a:lnTo>
                        <a:pt x="162" y="112"/>
                      </a:lnTo>
                      <a:lnTo>
                        <a:pt x="164" y="110"/>
                      </a:lnTo>
                      <a:lnTo>
                        <a:pt x="166" y="110"/>
                      </a:lnTo>
                      <a:lnTo>
                        <a:pt x="166" y="108"/>
                      </a:lnTo>
                      <a:lnTo>
                        <a:pt x="168" y="106"/>
                      </a:lnTo>
                      <a:lnTo>
                        <a:pt x="168" y="104"/>
                      </a:lnTo>
                      <a:lnTo>
                        <a:pt x="170" y="102"/>
                      </a:lnTo>
                      <a:lnTo>
                        <a:pt x="172" y="100"/>
                      </a:lnTo>
                      <a:lnTo>
                        <a:pt x="172" y="98"/>
                      </a:lnTo>
                      <a:lnTo>
                        <a:pt x="174" y="96"/>
                      </a:lnTo>
                      <a:lnTo>
                        <a:pt x="176" y="94"/>
                      </a:lnTo>
                      <a:lnTo>
                        <a:pt x="176" y="92"/>
                      </a:lnTo>
                      <a:lnTo>
                        <a:pt x="176" y="90"/>
                      </a:lnTo>
                      <a:lnTo>
                        <a:pt x="178" y="88"/>
                      </a:lnTo>
                      <a:lnTo>
                        <a:pt x="178" y="86"/>
                      </a:lnTo>
                      <a:lnTo>
                        <a:pt x="180" y="84"/>
                      </a:lnTo>
                      <a:lnTo>
                        <a:pt x="180" y="8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74" name="Freeform 66"/>
                <p:cNvSpPr>
                  <a:spLocks noChangeAspect="1"/>
                </p:cNvSpPr>
                <p:nvPr/>
              </p:nvSpPr>
              <p:spPr bwMode="gray">
                <a:xfrm>
                  <a:off x="3053" y="2567"/>
                  <a:ext cx="198" cy="190"/>
                </a:xfrm>
                <a:custGeom>
                  <a:avLst/>
                  <a:gdLst>
                    <a:gd name="T0" fmla="*/ 192 w 198"/>
                    <a:gd name="T1" fmla="*/ 40 h 190"/>
                    <a:gd name="T2" fmla="*/ 190 w 198"/>
                    <a:gd name="T3" fmla="*/ 28 h 190"/>
                    <a:gd name="T4" fmla="*/ 184 w 198"/>
                    <a:gd name="T5" fmla="*/ 22 h 190"/>
                    <a:gd name="T6" fmla="*/ 178 w 198"/>
                    <a:gd name="T7" fmla="*/ 20 h 190"/>
                    <a:gd name="T8" fmla="*/ 172 w 198"/>
                    <a:gd name="T9" fmla="*/ 18 h 190"/>
                    <a:gd name="T10" fmla="*/ 164 w 198"/>
                    <a:gd name="T11" fmla="*/ 12 h 190"/>
                    <a:gd name="T12" fmla="*/ 154 w 198"/>
                    <a:gd name="T13" fmla="*/ 12 h 190"/>
                    <a:gd name="T14" fmla="*/ 148 w 198"/>
                    <a:gd name="T15" fmla="*/ 10 h 190"/>
                    <a:gd name="T16" fmla="*/ 142 w 198"/>
                    <a:gd name="T17" fmla="*/ 2 h 190"/>
                    <a:gd name="T18" fmla="*/ 120 w 198"/>
                    <a:gd name="T19" fmla="*/ 6 h 190"/>
                    <a:gd name="T20" fmla="*/ 116 w 198"/>
                    <a:gd name="T21" fmla="*/ 16 h 190"/>
                    <a:gd name="T22" fmla="*/ 114 w 198"/>
                    <a:gd name="T23" fmla="*/ 26 h 190"/>
                    <a:gd name="T24" fmla="*/ 114 w 198"/>
                    <a:gd name="T25" fmla="*/ 38 h 190"/>
                    <a:gd name="T26" fmla="*/ 108 w 198"/>
                    <a:gd name="T27" fmla="*/ 68 h 190"/>
                    <a:gd name="T28" fmla="*/ 122 w 198"/>
                    <a:gd name="T29" fmla="*/ 82 h 190"/>
                    <a:gd name="T30" fmla="*/ 130 w 198"/>
                    <a:gd name="T31" fmla="*/ 78 h 190"/>
                    <a:gd name="T32" fmla="*/ 132 w 198"/>
                    <a:gd name="T33" fmla="*/ 80 h 190"/>
                    <a:gd name="T34" fmla="*/ 130 w 198"/>
                    <a:gd name="T35" fmla="*/ 102 h 190"/>
                    <a:gd name="T36" fmla="*/ 122 w 198"/>
                    <a:gd name="T37" fmla="*/ 100 h 190"/>
                    <a:gd name="T38" fmla="*/ 118 w 198"/>
                    <a:gd name="T39" fmla="*/ 98 h 190"/>
                    <a:gd name="T40" fmla="*/ 112 w 198"/>
                    <a:gd name="T41" fmla="*/ 88 h 190"/>
                    <a:gd name="T42" fmla="*/ 104 w 198"/>
                    <a:gd name="T43" fmla="*/ 82 h 190"/>
                    <a:gd name="T44" fmla="*/ 94 w 198"/>
                    <a:gd name="T45" fmla="*/ 78 h 190"/>
                    <a:gd name="T46" fmla="*/ 90 w 198"/>
                    <a:gd name="T47" fmla="*/ 70 h 190"/>
                    <a:gd name="T48" fmla="*/ 84 w 198"/>
                    <a:gd name="T49" fmla="*/ 66 h 190"/>
                    <a:gd name="T50" fmla="*/ 72 w 198"/>
                    <a:gd name="T51" fmla="*/ 72 h 190"/>
                    <a:gd name="T52" fmla="*/ 56 w 198"/>
                    <a:gd name="T53" fmla="*/ 60 h 190"/>
                    <a:gd name="T54" fmla="*/ 46 w 198"/>
                    <a:gd name="T55" fmla="*/ 60 h 190"/>
                    <a:gd name="T56" fmla="*/ 42 w 198"/>
                    <a:gd name="T57" fmla="*/ 64 h 190"/>
                    <a:gd name="T58" fmla="*/ 38 w 198"/>
                    <a:gd name="T59" fmla="*/ 56 h 190"/>
                    <a:gd name="T60" fmla="*/ 34 w 198"/>
                    <a:gd name="T61" fmla="*/ 56 h 190"/>
                    <a:gd name="T62" fmla="*/ 36 w 198"/>
                    <a:gd name="T63" fmla="*/ 66 h 190"/>
                    <a:gd name="T64" fmla="*/ 34 w 198"/>
                    <a:gd name="T65" fmla="*/ 78 h 190"/>
                    <a:gd name="T66" fmla="*/ 34 w 198"/>
                    <a:gd name="T67" fmla="*/ 84 h 190"/>
                    <a:gd name="T68" fmla="*/ 34 w 198"/>
                    <a:gd name="T69" fmla="*/ 92 h 190"/>
                    <a:gd name="T70" fmla="*/ 10 w 198"/>
                    <a:gd name="T71" fmla="*/ 94 h 190"/>
                    <a:gd name="T72" fmla="*/ 0 w 198"/>
                    <a:gd name="T73" fmla="*/ 104 h 190"/>
                    <a:gd name="T74" fmla="*/ 0 w 198"/>
                    <a:gd name="T75" fmla="*/ 142 h 190"/>
                    <a:gd name="T76" fmla="*/ 2 w 198"/>
                    <a:gd name="T77" fmla="*/ 156 h 190"/>
                    <a:gd name="T78" fmla="*/ 8 w 198"/>
                    <a:gd name="T79" fmla="*/ 168 h 190"/>
                    <a:gd name="T80" fmla="*/ 24 w 198"/>
                    <a:gd name="T81" fmla="*/ 182 h 190"/>
                    <a:gd name="T82" fmla="*/ 32 w 198"/>
                    <a:gd name="T83" fmla="*/ 182 h 190"/>
                    <a:gd name="T84" fmla="*/ 42 w 198"/>
                    <a:gd name="T85" fmla="*/ 182 h 190"/>
                    <a:gd name="T86" fmla="*/ 52 w 198"/>
                    <a:gd name="T87" fmla="*/ 184 h 190"/>
                    <a:gd name="T88" fmla="*/ 64 w 198"/>
                    <a:gd name="T89" fmla="*/ 186 h 190"/>
                    <a:gd name="T90" fmla="*/ 72 w 198"/>
                    <a:gd name="T91" fmla="*/ 186 h 190"/>
                    <a:gd name="T92" fmla="*/ 90 w 198"/>
                    <a:gd name="T93" fmla="*/ 182 h 190"/>
                    <a:gd name="T94" fmla="*/ 98 w 198"/>
                    <a:gd name="T95" fmla="*/ 168 h 190"/>
                    <a:gd name="T96" fmla="*/ 116 w 198"/>
                    <a:gd name="T97" fmla="*/ 162 h 190"/>
                    <a:gd name="T98" fmla="*/ 116 w 198"/>
                    <a:gd name="T99" fmla="*/ 150 h 190"/>
                    <a:gd name="T100" fmla="*/ 142 w 198"/>
                    <a:gd name="T101" fmla="*/ 142 h 190"/>
                    <a:gd name="T102" fmla="*/ 138 w 198"/>
                    <a:gd name="T103" fmla="*/ 134 h 190"/>
                    <a:gd name="T104" fmla="*/ 148 w 198"/>
                    <a:gd name="T105" fmla="*/ 128 h 190"/>
                    <a:gd name="T106" fmla="*/ 158 w 198"/>
                    <a:gd name="T107" fmla="*/ 124 h 190"/>
                    <a:gd name="T108" fmla="*/ 184 w 198"/>
                    <a:gd name="T109" fmla="*/ 114 h 190"/>
                    <a:gd name="T110" fmla="*/ 182 w 198"/>
                    <a:gd name="T111" fmla="*/ 108 h 190"/>
                    <a:gd name="T112" fmla="*/ 186 w 198"/>
                    <a:gd name="T113" fmla="*/ 92 h 190"/>
                    <a:gd name="T114" fmla="*/ 192 w 198"/>
                    <a:gd name="T115" fmla="*/ 84 h 190"/>
                    <a:gd name="T116" fmla="*/ 192 w 198"/>
                    <a:gd name="T117" fmla="*/ 76 h 190"/>
                    <a:gd name="T118" fmla="*/ 192 w 198"/>
                    <a:gd name="T119" fmla="*/ 62 h 190"/>
                    <a:gd name="T120" fmla="*/ 192 w 198"/>
                    <a:gd name="T121" fmla="*/ 54 h 190"/>
                    <a:gd name="T122" fmla="*/ 198 w 198"/>
                    <a:gd name="T123" fmla="*/ 48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8" h="190">
                      <a:moveTo>
                        <a:pt x="196" y="44"/>
                      </a:moveTo>
                      <a:lnTo>
                        <a:pt x="196" y="42"/>
                      </a:lnTo>
                      <a:lnTo>
                        <a:pt x="196" y="40"/>
                      </a:lnTo>
                      <a:lnTo>
                        <a:pt x="194" y="40"/>
                      </a:lnTo>
                      <a:lnTo>
                        <a:pt x="192" y="40"/>
                      </a:lnTo>
                      <a:lnTo>
                        <a:pt x="192" y="38"/>
                      </a:lnTo>
                      <a:lnTo>
                        <a:pt x="192" y="36"/>
                      </a:lnTo>
                      <a:lnTo>
                        <a:pt x="192" y="34"/>
                      </a:lnTo>
                      <a:lnTo>
                        <a:pt x="192" y="32"/>
                      </a:lnTo>
                      <a:lnTo>
                        <a:pt x="192" y="30"/>
                      </a:lnTo>
                      <a:lnTo>
                        <a:pt x="192" y="28"/>
                      </a:lnTo>
                      <a:lnTo>
                        <a:pt x="190" y="28"/>
                      </a:lnTo>
                      <a:lnTo>
                        <a:pt x="188" y="28"/>
                      </a:lnTo>
                      <a:lnTo>
                        <a:pt x="188" y="26"/>
                      </a:lnTo>
                      <a:lnTo>
                        <a:pt x="188" y="24"/>
                      </a:lnTo>
                      <a:lnTo>
                        <a:pt x="186" y="24"/>
                      </a:lnTo>
                      <a:lnTo>
                        <a:pt x="186" y="22"/>
                      </a:lnTo>
                      <a:lnTo>
                        <a:pt x="184" y="22"/>
                      </a:lnTo>
                      <a:lnTo>
                        <a:pt x="182" y="22"/>
                      </a:lnTo>
                      <a:lnTo>
                        <a:pt x="180" y="22"/>
                      </a:lnTo>
                      <a:lnTo>
                        <a:pt x="178" y="22"/>
                      </a:lnTo>
                      <a:lnTo>
                        <a:pt x="178" y="20"/>
                      </a:lnTo>
                      <a:lnTo>
                        <a:pt x="178" y="18"/>
                      </a:lnTo>
                      <a:lnTo>
                        <a:pt x="176" y="20"/>
                      </a:lnTo>
                      <a:lnTo>
                        <a:pt x="174" y="20"/>
                      </a:lnTo>
                      <a:lnTo>
                        <a:pt x="172" y="20"/>
                      </a:lnTo>
                      <a:lnTo>
                        <a:pt x="172" y="18"/>
                      </a:lnTo>
                      <a:lnTo>
                        <a:pt x="170" y="16"/>
                      </a:lnTo>
                      <a:lnTo>
                        <a:pt x="168" y="14"/>
                      </a:lnTo>
                      <a:lnTo>
                        <a:pt x="166" y="14"/>
                      </a:lnTo>
                      <a:lnTo>
                        <a:pt x="164" y="14"/>
                      </a:lnTo>
                      <a:lnTo>
                        <a:pt x="164" y="12"/>
                      </a:lnTo>
                      <a:lnTo>
                        <a:pt x="162" y="10"/>
                      </a:lnTo>
                      <a:lnTo>
                        <a:pt x="162" y="8"/>
                      </a:lnTo>
                      <a:lnTo>
                        <a:pt x="162" y="10"/>
                      </a:lnTo>
                      <a:lnTo>
                        <a:pt x="160" y="10"/>
                      </a:lnTo>
                      <a:lnTo>
                        <a:pt x="158" y="10"/>
                      </a:lnTo>
                      <a:lnTo>
                        <a:pt x="156" y="10"/>
                      </a:lnTo>
                      <a:lnTo>
                        <a:pt x="154" y="12"/>
                      </a:lnTo>
                      <a:lnTo>
                        <a:pt x="154" y="14"/>
                      </a:lnTo>
                      <a:lnTo>
                        <a:pt x="152" y="14"/>
                      </a:lnTo>
                      <a:lnTo>
                        <a:pt x="150" y="14"/>
                      </a:lnTo>
                      <a:lnTo>
                        <a:pt x="150" y="12"/>
                      </a:lnTo>
                      <a:lnTo>
                        <a:pt x="150" y="10"/>
                      </a:lnTo>
                      <a:lnTo>
                        <a:pt x="148" y="10"/>
                      </a:lnTo>
                      <a:lnTo>
                        <a:pt x="148" y="8"/>
                      </a:lnTo>
                      <a:lnTo>
                        <a:pt x="144" y="8"/>
                      </a:lnTo>
                      <a:lnTo>
                        <a:pt x="144" y="6"/>
                      </a:lnTo>
                      <a:lnTo>
                        <a:pt x="142" y="6"/>
                      </a:lnTo>
                      <a:lnTo>
                        <a:pt x="142" y="4"/>
                      </a:lnTo>
                      <a:lnTo>
                        <a:pt x="142" y="2"/>
                      </a:lnTo>
                      <a:lnTo>
                        <a:pt x="144" y="0"/>
                      </a:lnTo>
                      <a:lnTo>
                        <a:pt x="142" y="2"/>
                      </a:lnTo>
                      <a:lnTo>
                        <a:pt x="140" y="2"/>
                      </a:lnTo>
                      <a:lnTo>
                        <a:pt x="138" y="2"/>
                      </a:lnTo>
                      <a:lnTo>
                        <a:pt x="136" y="2"/>
                      </a:lnTo>
                      <a:lnTo>
                        <a:pt x="134" y="4"/>
                      </a:lnTo>
                      <a:lnTo>
                        <a:pt x="132" y="4"/>
                      </a:lnTo>
                      <a:lnTo>
                        <a:pt x="128" y="4"/>
                      </a:lnTo>
                      <a:lnTo>
                        <a:pt x="126" y="4"/>
                      </a:lnTo>
                      <a:lnTo>
                        <a:pt x="122" y="4"/>
                      </a:lnTo>
                      <a:lnTo>
                        <a:pt x="120" y="6"/>
                      </a:lnTo>
                      <a:lnTo>
                        <a:pt x="120" y="8"/>
                      </a:lnTo>
                      <a:lnTo>
                        <a:pt x="120" y="10"/>
                      </a:lnTo>
                      <a:lnTo>
                        <a:pt x="120" y="14"/>
                      </a:lnTo>
                      <a:lnTo>
                        <a:pt x="118" y="14"/>
                      </a:lnTo>
                      <a:lnTo>
                        <a:pt x="118" y="16"/>
                      </a:lnTo>
                      <a:lnTo>
                        <a:pt x="116" y="16"/>
                      </a:lnTo>
                      <a:lnTo>
                        <a:pt x="114" y="18"/>
                      </a:lnTo>
                      <a:lnTo>
                        <a:pt x="112" y="20"/>
                      </a:lnTo>
                      <a:lnTo>
                        <a:pt x="110" y="20"/>
                      </a:lnTo>
                      <a:lnTo>
                        <a:pt x="110" y="22"/>
                      </a:lnTo>
                      <a:lnTo>
                        <a:pt x="112" y="22"/>
                      </a:lnTo>
                      <a:lnTo>
                        <a:pt x="112" y="24"/>
                      </a:lnTo>
                      <a:lnTo>
                        <a:pt x="114" y="26"/>
                      </a:lnTo>
                      <a:lnTo>
                        <a:pt x="114" y="28"/>
                      </a:lnTo>
                      <a:lnTo>
                        <a:pt x="114" y="30"/>
                      </a:lnTo>
                      <a:lnTo>
                        <a:pt x="114" y="32"/>
                      </a:lnTo>
                      <a:lnTo>
                        <a:pt x="114" y="34"/>
                      </a:lnTo>
                      <a:lnTo>
                        <a:pt x="114" y="36"/>
                      </a:lnTo>
                      <a:lnTo>
                        <a:pt x="114" y="38"/>
                      </a:lnTo>
                      <a:lnTo>
                        <a:pt x="116" y="44"/>
                      </a:lnTo>
                      <a:lnTo>
                        <a:pt x="116" y="46"/>
                      </a:lnTo>
                      <a:lnTo>
                        <a:pt x="116" y="48"/>
                      </a:lnTo>
                      <a:lnTo>
                        <a:pt x="116" y="50"/>
                      </a:lnTo>
                      <a:lnTo>
                        <a:pt x="114" y="52"/>
                      </a:lnTo>
                      <a:lnTo>
                        <a:pt x="114" y="56"/>
                      </a:lnTo>
                      <a:lnTo>
                        <a:pt x="112" y="58"/>
                      </a:lnTo>
                      <a:lnTo>
                        <a:pt x="110" y="60"/>
                      </a:lnTo>
                      <a:lnTo>
                        <a:pt x="110" y="64"/>
                      </a:lnTo>
                      <a:lnTo>
                        <a:pt x="108" y="66"/>
                      </a:lnTo>
                      <a:lnTo>
                        <a:pt x="108" y="68"/>
                      </a:lnTo>
                      <a:lnTo>
                        <a:pt x="108" y="70"/>
                      </a:lnTo>
                      <a:lnTo>
                        <a:pt x="110" y="72"/>
                      </a:lnTo>
                      <a:lnTo>
                        <a:pt x="112" y="72"/>
                      </a:lnTo>
                      <a:lnTo>
                        <a:pt x="114" y="74"/>
                      </a:lnTo>
                      <a:lnTo>
                        <a:pt x="116" y="76"/>
                      </a:lnTo>
                      <a:lnTo>
                        <a:pt x="118" y="78"/>
                      </a:lnTo>
                      <a:lnTo>
                        <a:pt x="120" y="80"/>
                      </a:lnTo>
                      <a:lnTo>
                        <a:pt x="120" y="82"/>
                      </a:lnTo>
                      <a:lnTo>
                        <a:pt x="122" y="82"/>
                      </a:lnTo>
                      <a:lnTo>
                        <a:pt x="124" y="82"/>
                      </a:lnTo>
                      <a:lnTo>
                        <a:pt x="126" y="82"/>
                      </a:lnTo>
                      <a:lnTo>
                        <a:pt x="128" y="82"/>
                      </a:lnTo>
                      <a:lnTo>
                        <a:pt x="128" y="80"/>
                      </a:lnTo>
                      <a:lnTo>
                        <a:pt x="128" y="78"/>
                      </a:lnTo>
                      <a:lnTo>
                        <a:pt x="130" y="78"/>
                      </a:lnTo>
                      <a:lnTo>
                        <a:pt x="130" y="76"/>
                      </a:lnTo>
                      <a:lnTo>
                        <a:pt x="132" y="76"/>
                      </a:lnTo>
                      <a:lnTo>
                        <a:pt x="132" y="78"/>
                      </a:lnTo>
                      <a:lnTo>
                        <a:pt x="132" y="80"/>
                      </a:lnTo>
                      <a:lnTo>
                        <a:pt x="132" y="82"/>
                      </a:lnTo>
                      <a:lnTo>
                        <a:pt x="132" y="84"/>
                      </a:lnTo>
                      <a:lnTo>
                        <a:pt x="132" y="90"/>
                      </a:lnTo>
                      <a:lnTo>
                        <a:pt x="132" y="92"/>
                      </a:lnTo>
                      <a:lnTo>
                        <a:pt x="132" y="94"/>
                      </a:lnTo>
                      <a:lnTo>
                        <a:pt x="132" y="96"/>
                      </a:lnTo>
                      <a:lnTo>
                        <a:pt x="132" y="98"/>
                      </a:lnTo>
                      <a:lnTo>
                        <a:pt x="132" y="100"/>
                      </a:lnTo>
                      <a:lnTo>
                        <a:pt x="130" y="102"/>
                      </a:lnTo>
                      <a:lnTo>
                        <a:pt x="128" y="100"/>
                      </a:lnTo>
                      <a:lnTo>
                        <a:pt x="128" y="98"/>
                      </a:lnTo>
                      <a:lnTo>
                        <a:pt x="126" y="98"/>
                      </a:lnTo>
                      <a:lnTo>
                        <a:pt x="124" y="100"/>
                      </a:lnTo>
                      <a:lnTo>
                        <a:pt x="122" y="100"/>
                      </a:lnTo>
                      <a:lnTo>
                        <a:pt x="120" y="100"/>
                      </a:lnTo>
                      <a:lnTo>
                        <a:pt x="118" y="100"/>
                      </a:lnTo>
                      <a:lnTo>
                        <a:pt x="118" y="98"/>
                      </a:lnTo>
                      <a:lnTo>
                        <a:pt x="118" y="96"/>
                      </a:lnTo>
                      <a:lnTo>
                        <a:pt x="116" y="92"/>
                      </a:lnTo>
                      <a:lnTo>
                        <a:pt x="116" y="90"/>
                      </a:lnTo>
                      <a:lnTo>
                        <a:pt x="114" y="90"/>
                      </a:lnTo>
                      <a:lnTo>
                        <a:pt x="112" y="88"/>
                      </a:lnTo>
                      <a:lnTo>
                        <a:pt x="112" y="90"/>
                      </a:lnTo>
                      <a:lnTo>
                        <a:pt x="112" y="88"/>
                      </a:lnTo>
                      <a:lnTo>
                        <a:pt x="110" y="86"/>
                      </a:lnTo>
                      <a:lnTo>
                        <a:pt x="110" y="84"/>
                      </a:lnTo>
                      <a:lnTo>
                        <a:pt x="108" y="82"/>
                      </a:lnTo>
                      <a:lnTo>
                        <a:pt x="108" y="80"/>
                      </a:lnTo>
                      <a:lnTo>
                        <a:pt x="106" y="80"/>
                      </a:lnTo>
                      <a:lnTo>
                        <a:pt x="106" y="82"/>
                      </a:lnTo>
                      <a:lnTo>
                        <a:pt x="104" y="82"/>
                      </a:lnTo>
                      <a:lnTo>
                        <a:pt x="102" y="82"/>
                      </a:lnTo>
                      <a:lnTo>
                        <a:pt x="102" y="80"/>
                      </a:lnTo>
                      <a:lnTo>
                        <a:pt x="102" y="78"/>
                      </a:lnTo>
                      <a:lnTo>
                        <a:pt x="100" y="78"/>
                      </a:lnTo>
                      <a:lnTo>
                        <a:pt x="98" y="78"/>
                      </a:lnTo>
                      <a:lnTo>
                        <a:pt x="96" y="78"/>
                      </a:lnTo>
                      <a:lnTo>
                        <a:pt x="94" y="78"/>
                      </a:lnTo>
                      <a:lnTo>
                        <a:pt x="94" y="76"/>
                      </a:lnTo>
                      <a:lnTo>
                        <a:pt x="96" y="74"/>
                      </a:lnTo>
                      <a:lnTo>
                        <a:pt x="96" y="72"/>
                      </a:lnTo>
                      <a:lnTo>
                        <a:pt x="94" y="72"/>
                      </a:lnTo>
                      <a:lnTo>
                        <a:pt x="92" y="70"/>
                      </a:lnTo>
                      <a:lnTo>
                        <a:pt x="90" y="70"/>
                      </a:lnTo>
                      <a:lnTo>
                        <a:pt x="90" y="68"/>
                      </a:lnTo>
                      <a:lnTo>
                        <a:pt x="90" y="66"/>
                      </a:lnTo>
                      <a:lnTo>
                        <a:pt x="88" y="66"/>
                      </a:lnTo>
                      <a:lnTo>
                        <a:pt x="88" y="64"/>
                      </a:lnTo>
                      <a:lnTo>
                        <a:pt x="86" y="64"/>
                      </a:lnTo>
                      <a:lnTo>
                        <a:pt x="86" y="66"/>
                      </a:lnTo>
                      <a:lnTo>
                        <a:pt x="84" y="66"/>
                      </a:lnTo>
                      <a:lnTo>
                        <a:pt x="84" y="68"/>
                      </a:lnTo>
                      <a:lnTo>
                        <a:pt x="84" y="70"/>
                      </a:lnTo>
                      <a:lnTo>
                        <a:pt x="84" y="72"/>
                      </a:lnTo>
                      <a:lnTo>
                        <a:pt x="82" y="74"/>
                      </a:lnTo>
                      <a:lnTo>
                        <a:pt x="80" y="74"/>
                      </a:lnTo>
                      <a:lnTo>
                        <a:pt x="78" y="74"/>
                      </a:lnTo>
                      <a:lnTo>
                        <a:pt x="74" y="72"/>
                      </a:lnTo>
                      <a:lnTo>
                        <a:pt x="72" y="72"/>
                      </a:lnTo>
                      <a:lnTo>
                        <a:pt x="68" y="70"/>
                      </a:lnTo>
                      <a:lnTo>
                        <a:pt x="64" y="70"/>
                      </a:lnTo>
                      <a:lnTo>
                        <a:pt x="62" y="68"/>
                      </a:lnTo>
                      <a:lnTo>
                        <a:pt x="60" y="68"/>
                      </a:lnTo>
                      <a:lnTo>
                        <a:pt x="58" y="68"/>
                      </a:lnTo>
                      <a:lnTo>
                        <a:pt x="58" y="66"/>
                      </a:lnTo>
                      <a:lnTo>
                        <a:pt x="56" y="66"/>
                      </a:lnTo>
                      <a:lnTo>
                        <a:pt x="56" y="64"/>
                      </a:lnTo>
                      <a:lnTo>
                        <a:pt x="56" y="62"/>
                      </a:lnTo>
                      <a:lnTo>
                        <a:pt x="56" y="60"/>
                      </a:lnTo>
                      <a:lnTo>
                        <a:pt x="56" y="58"/>
                      </a:lnTo>
                      <a:lnTo>
                        <a:pt x="54" y="58"/>
                      </a:lnTo>
                      <a:lnTo>
                        <a:pt x="52" y="60"/>
                      </a:lnTo>
                      <a:lnTo>
                        <a:pt x="50" y="60"/>
                      </a:lnTo>
                      <a:lnTo>
                        <a:pt x="48" y="60"/>
                      </a:lnTo>
                      <a:lnTo>
                        <a:pt x="46" y="60"/>
                      </a:lnTo>
                      <a:lnTo>
                        <a:pt x="46" y="62"/>
                      </a:lnTo>
                      <a:lnTo>
                        <a:pt x="48" y="62"/>
                      </a:lnTo>
                      <a:lnTo>
                        <a:pt x="48" y="64"/>
                      </a:lnTo>
                      <a:lnTo>
                        <a:pt x="46" y="64"/>
                      </a:lnTo>
                      <a:lnTo>
                        <a:pt x="44" y="64"/>
                      </a:lnTo>
                      <a:lnTo>
                        <a:pt x="42" y="64"/>
                      </a:lnTo>
                      <a:lnTo>
                        <a:pt x="42" y="62"/>
                      </a:lnTo>
                      <a:lnTo>
                        <a:pt x="40" y="60"/>
                      </a:lnTo>
                      <a:lnTo>
                        <a:pt x="42" y="58"/>
                      </a:lnTo>
                      <a:lnTo>
                        <a:pt x="42" y="56"/>
                      </a:lnTo>
                      <a:lnTo>
                        <a:pt x="42" y="54"/>
                      </a:lnTo>
                      <a:lnTo>
                        <a:pt x="40" y="54"/>
                      </a:lnTo>
                      <a:lnTo>
                        <a:pt x="38" y="54"/>
                      </a:lnTo>
                      <a:lnTo>
                        <a:pt x="38" y="56"/>
                      </a:lnTo>
                      <a:lnTo>
                        <a:pt x="38" y="54"/>
                      </a:lnTo>
                      <a:lnTo>
                        <a:pt x="36" y="54"/>
                      </a:lnTo>
                      <a:lnTo>
                        <a:pt x="36" y="52"/>
                      </a:lnTo>
                      <a:lnTo>
                        <a:pt x="36" y="54"/>
                      </a:lnTo>
                      <a:lnTo>
                        <a:pt x="34" y="54"/>
                      </a:lnTo>
                      <a:lnTo>
                        <a:pt x="34" y="56"/>
                      </a:lnTo>
                      <a:lnTo>
                        <a:pt x="36" y="58"/>
                      </a:lnTo>
                      <a:lnTo>
                        <a:pt x="36" y="60"/>
                      </a:lnTo>
                      <a:lnTo>
                        <a:pt x="38" y="62"/>
                      </a:lnTo>
                      <a:lnTo>
                        <a:pt x="38" y="64"/>
                      </a:lnTo>
                      <a:lnTo>
                        <a:pt x="36" y="66"/>
                      </a:lnTo>
                      <a:lnTo>
                        <a:pt x="34" y="66"/>
                      </a:lnTo>
                      <a:lnTo>
                        <a:pt x="34" y="68"/>
                      </a:lnTo>
                      <a:lnTo>
                        <a:pt x="34" y="70"/>
                      </a:lnTo>
                      <a:lnTo>
                        <a:pt x="34" y="72"/>
                      </a:lnTo>
                      <a:lnTo>
                        <a:pt x="34" y="76"/>
                      </a:lnTo>
                      <a:lnTo>
                        <a:pt x="34" y="78"/>
                      </a:lnTo>
                      <a:lnTo>
                        <a:pt x="36" y="80"/>
                      </a:lnTo>
                      <a:lnTo>
                        <a:pt x="36" y="82"/>
                      </a:lnTo>
                      <a:lnTo>
                        <a:pt x="38" y="82"/>
                      </a:lnTo>
                      <a:lnTo>
                        <a:pt x="36" y="82"/>
                      </a:lnTo>
                      <a:lnTo>
                        <a:pt x="34" y="84"/>
                      </a:lnTo>
                      <a:lnTo>
                        <a:pt x="32" y="84"/>
                      </a:lnTo>
                      <a:lnTo>
                        <a:pt x="34" y="84"/>
                      </a:lnTo>
                      <a:lnTo>
                        <a:pt x="34" y="86"/>
                      </a:lnTo>
                      <a:lnTo>
                        <a:pt x="34" y="90"/>
                      </a:lnTo>
                      <a:lnTo>
                        <a:pt x="34" y="92"/>
                      </a:lnTo>
                      <a:lnTo>
                        <a:pt x="32" y="94"/>
                      </a:lnTo>
                      <a:lnTo>
                        <a:pt x="30" y="94"/>
                      </a:lnTo>
                      <a:lnTo>
                        <a:pt x="24" y="94"/>
                      </a:lnTo>
                      <a:lnTo>
                        <a:pt x="20" y="94"/>
                      </a:lnTo>
                      <a:lnTo>
                        <a:pt x="16" y="94"/>
                      </a:lnTo>
                      <a:lnTo>
                        <a:pt x="12" y="94"/>
                      </a:lnTo>
                      <a:lnTo>
                        <a:pt x="10" y="94"/>
                      </a:lnTo>
                      <a:lnTo>
                        <a:pt x="8" y="94"/>
                      </a:lnTo>
                      <a:lnTo>
                        <a:pt x="6" y="94"/>
                      </a:lnTo>
                      <a:lnTo>
                        <a:pt x="4" y="94"/>
                      </a:lnTo>
                      <a:lnTo>
                        <a:pt x="2" y="94"/>
                      </a:lnTo>
                      <a:lnTo>
                        <a:pt x="0" y="94"/>
                      </a:lnTo>
                      <a:lnTo>
                        <a:pt x="0" y="98"/>
                      </a:lnTo>
                      <a:lnTo>
                        <a:pt x="0" y="104"/>
                      </a:lnTo>
                      <a:lnTo>
                        <a:pt x="0" y="108"/>
                      </a:lnTo>
                      <a:lnTo>
                        <a:pt x="0" y="114"/>
                      </a:lnTo>
                      <a:lnTo>
                        <a:pt x="0" y="116"/>
                      </a:lnTo>
                      <a:lnTo>
                        <a:pt x="0" y="120"/>
                      </a:lnTo>
                      <a:lnTo>
                        <a:pt x="0" y="124"/>
                      </a:lnTo>
                      <a:lnTo>
                        <a:pt x="0" y="128"/>
                      </a:lnTo>
                      <a:lnTo>
                        <a:pt x="0" y="132"/>
                      </a:lnTo>
                      <a:lnTo>
                        <a:pt x="0" y="134"/>
                      </a:lnTo>
                      <a:lnTo>
                        <a:pt x="0" y="136"/>
                      </a:lnTo>
                      <a:lnTo>
                        <a:pt x="0" y="138"/>
                      </a:lnTo>
                      <a:lnTo>
                        <a:pt x="0" y="142"/>
                      </a:lnTo>
                      <a:lnTo>
                        <a:pt x="0" y="146"/>
                      </a:lnTo>
                      <a:lnTo>
                        <a:pt x="0" y="148"/>
                      </a:lnTo>
                      <a:lnTo>
                        <a:pt x="0" y="150"/>
                      </a:lnTo>
                      <a:lnTo>
                        <a:pt x="0" y="152"/>
                      </a:lnTo>
                      <a:lnTo>
                        <a:pt x="0" y="154"/>
                      </a:lnTo>
                      <a:lnTo>
                        <a:pt x="2" y="156"/>
                      </a:lnTo>
                      <a:lnTo>
                        <a:pt x="2" y="158"/>
                      </a:lnTo>
                      <a:lnTo>
                        <a:pt x="2" y="160"/>
                      </a:lnTo>
                      <a:lnTo>
                        <a:pt x="2" y="162"/>
                      </a:lnTo>
                      <a:lnTo>
                        <a:pt x="6" y="164"/>
                      </a:lnTo>
                      <a:lnTo>
                        <a:pt x="8" y="168"/>
                      </a:lnTo>
                      <a:lnTo>
                        <a:pt x="12" y="170"/>
                      </a:lnTo>
                      <a:lnTo>
                        <a:pt x="14" y="174"/>
                      </a:lnTo>
                      <a:lnTo>
                        <a:pt x="16" y="176"/>
                      </a:lnTo>
                      <a:lnTo>
                        <a:pt x="18" y="176"/>
                      </a:lnTo>
                      <a:lnTo>
                        <a:pt x="20" y="178"/>
                      </a:lnTo>
                      <a:lnTo>
                        <a:pt x="20" y="180"/>
                      </a:lnTo>
                      <a:lnTo>
                        <a:pt x="22" y="180"/>
                      </a:lnTo>
                      <a:lnTo>
                        <a:pt x="22" y="182"/>
                      </a:lnTo>
                      <a:lnTo>
                        <a:pt x="24" y="182"/>
                      </a:lnTo>
                      <a:lnTo>
                        <a:pt x="26" y="184"/>
                      </a:lnTo>
                      <a:lnTo>
                        <a:pt x="28" y="184"/>
                      </a:lnTo>
                      <a:lnTo>
                        <a:pt x="30" y="182"/>
                      </a:lnTo>
                      <a:lnTo>
                        <a:pt x="32" y="182"/>
                      </a:lnTo>
                      <a:lnTo>
                        <a:pt x="32" y="180"/>
                      </a:lnTo>
                      <a:lnTo>
                        <a:pt x="34" y="180"/>
                      </a:lnTo>
                      <a:lnTo>
                        <a:pt x="36" y="180"/>
                      </a:lnTo>
                      <a:lnTo>
                        <a:pt x="38" y="178"/>
                      </a:lnTo>
                      <a:lnTo>
                        <a:pt x="40" y="180"/>
                      </a:lnTo>
                      <a:lnTo>
                        <a:pt x="42" y="180"/>
                      </a:lnTo>
                      <a:lnTo>
                        <a:pt x="42" y="182"/>
                      </a:lnTo>
                      <a:lnTo>
                        <a:pt x="44" y="182"/>
                      </a:lnTo>
                      <a:lnTo>
                        <a:pt x="46" y="182"/>
                      </a:lnTo>
                      <a:lnTo>
                        <a:pt x="48" y="182"/>
                      </a:lnTo>
                      <a:lnTo>
                        <a:pt x="50" y="182"/>
                      </a:lnTo>
                      <a:lnTo>
                        <a:pt x="52" y="184"/>
                      </a:lnTo>
                      <a:lnTo>
                        <a:pt x="52" y="186"/>
                      </a:lnTo>
                      <a:lnTo>
                        <a:pt x="54" y="186"/>
                      </a:lnTo>
                      <a:lnTo>
                        <a:pt x="56" y="186"/>
                      </a:lnTo>
                      <a:lnTo>
                        <a:pt x="58" y="186"/>
                      </a:lnTo>
                      <a:lnTo>
                        <a:pt x="60" y="186"/>
                      </a:lnTo>
                      <a:lnTo>
                        <a:pt x="62" y="186"/>
                      </a:lnTo>
                      <a:lnTo>
                        <a:pt x="64" y="186"/>
                      </a:lnTo>
                      <a:lnTo>
                        <a:pt x="64" y="188"/>
                      </a:lnTo>
                      <a:lnTo>
                        <a:pt x="66" y="188"/>
                      </a:lnTo>
                      <a:lnTo>
                        <a:pt x="68" y="188"/>
                      </a:lnTo>
                      <a:lnTo>
                        <a:pt x="70" y="186"/>
                      </a:lnTo>
                      <a:lnTo>
                        <a:pt x="72" y="186"/>
                      </a:lnTo>
                      <a:lnTo>
                        <a:pt x="72" y="188"/>
                      </a:lnTo>
                      <a:lnTo>
                        <a:pt x="74" y="188"/>
                      </a:lnTo>
                      <a:lnTo>
                        <a:pt x="74" y="190"/>
                      </a:lnTo>
                      <a:lnTo>
                        <a:pt x="76" y="190"/>
                      </a:lnTo>
                      <a:lnTo>
                        <a:pt x="78" y="190"/>
                      </a:lnTo>
                      <a:lnTo>
                        <a:pt x="82" y="188"/>
                      </a:lnTo>
                      <a:lnTo>
                        <a:pt x="84" y="188"/>
                      </a:lnTo>
                      <a:lnTo>
                        <a:pt x="86" y="186"/>
                      </a:lnTo>
                      <a:lnTo>
                        <a:pt x="88" y="184"/>
                      </a:lnTo>
                      <a:lnTo>
                        <a:pt x="90" y="182"/>
                      </a:lnTo>
                      <a:lnTo>
                        <a:pt x="92" y="180"/>
                      </a:lnTo>
                      <a:lnTo>
                        <a:pt x="94" y="178"/>
                      </a:lnTo>
                      <a:lnTo>
                        <a:pt x="96" y="176"/>
                      </a:lnTo>
                      <a:lnTo>
                        <a:pt x="96" y="174"/>
                      </a:lnTo>
                      <a:lnTo>
                        <a:pt x="96" y="172"/>
                      </a:lnTo>
                      <a:lnTo>
                        <a:pt x="96" y="170"/>
                      </a:lnTo>
                      <a:lnTo>
                        <a:pt x="96" y="168"/>
                      </a:lnTo>
                      <a:lnTo>
                        <a:pt x="98" y="168"/>
                      </a:lnTo>
                      <a:lnTo>
                        <a:pt x="100" y="166"/>
                      </a:lnTo>
                      <a:lnTo>
                        <a:pt x="102" y="166"/>
                      </a:lnTo>
                      <a:lnTo>
                        <a:pt x="104" y="164"/>
                      </a:lnTo>
                      <a:lnTo>
                        <a:pt x="108" y="164"/>
                      </a:lnTo>
                      <a:lnTo>
                        <a:pt x="110" y="162"/>
                      </a:lnTo>
                      <a:lnTo>
                        <a:pt x="112" y="162"/>
                      </a:lnTo>
                      <a:lnTo>
                        <a:pt x="114" y="162"/>
                      </a:lnTo>
                      <a:lnTo>
                        <a:pt x="116" y="162"/>
                      </a:lnTo>
                      <a:lnTo>
                        <a:pt x="116" y="160"/>
                      </a:lnTo>
                      <a:lnTo>
                        <a:pt x="116" y="158"/>
                      </a:lnTo>
                      <a:lnTo>
                        <a:pt x="116" y="156"/>
                      </a:lnTo>
                      <a:lnTo>
                        <a:pt x="114" y="156"/>
                      </a:lnTo>
                      <a:lnTo>
                        <a:pt x="114" y="154"/>
                      </a:lnTo>
                      <a:lnTo>
                        <a:pt x="114" y="152"/>
                      </a:lnTo>
                      <a:lnTo>
                        <a:pt x="116" y="152"/>
                      </a:lnTo>
                      <a:lnTo>
                        <a:pt x="116" y="150"/>
                      </a:lnTo>
                      <a:lnTo>
                        <a:pt x="118" y="150"/>
                      </a:lnTo>
                      <a:lnTo>
                        <a:pt x="120" y="148"/>
                      </a:lnTo>
                      <a:lnTo>
                        <a:pt x="122" y="148"/>
                      </a:lnTo>
                      <a:lnTo>
                        <a:pt x="124" y="146"/>
                      </a:lnTo>
                      <a:lnTo>
                        <a:pt x="126" y="146"/>
                      </a:lnTo>
                      <a:lnTo>
                        <a:pt x="130" y="144"/>
                      </a:lnTo>
                      <a:lnTo>
                        <a:pt x="134" y="144"/>
                      </a:lnTo>
                      <a:lnTo>
                        <a:pt x="138" y="144"/>
                      </a:lnTo>
                      <a:lnTo>
                        <a:pt x="140" y="144"/>
                      </a:lnTo>
                      <a:lnTo>
                        <a:pt x="142" y="144"/>
                      </a:lnTo>
                      <a:lnTo>
                        <a:pt x="142" y="142"/>
                      </a:lnTo>
                      <a:lnTo>
                        <a:pt x="142" y="140"/>
                      </a:lnTo>
                      <a:lnTo>
                        <a:pt x="142" y="138"/>
                      </a:lnTo>
                      <a:lnTo>
                        <a:pt x="140" y="138"/>
                      </a:lnTo>
                      <a:lnTo>
                        <a:pt x="140" y="136"/>
                      </a:lnTo>
                      <a:lnTo>
                        <a:pt x="138" y="136"/>
                      </a:lnTo>
                      <a:lnTo>
                        <a:pt x="138" y="134"/>
                      </a:lnTo>
                      <a:lnTo>
                        <a:pt x="138" y="132"/>
                      </a:lnTo>
                      <a:lnTo>
                        <a:pt x="140" y="132"/>
                      </a:lnTo>
                      <a:lnTo>
                        <a:pt x="144" y="130"/>
                      </a:lnTo>
                      <a:lnTo>
                        <a:pt x="146" y="130"/>
                      </a:lnTo>
                      <a:lnTo>
                        <a:pt x="148" y="128"/>
                      </a:lnTo>
                      <a:lnTo>
                        <a:pt x="150" y="128"/>
                      </a:lnTo>
                      <a:lnTo>
                        <a:pt x="150" y="126"/>
                      </a:lnTo>
                      <a:lnTo>
                        <a:pt x="152" y="126"/>
                      </a:lnTo>
                      <a:lnTo>
                        <a:pt x="154" y="126"/>
                      </a:lnTo>
                      <a:lnTo>
                        <a:pt x="156" y="124"/>
                      </a:lnTo>
                      <a:lnTo>
                        <a:pt x="158" y="124"/>
                      </a:lnTo>
                      <a:lnTo>
                        <a:pt x="162" y="124"/>
                      </a:lnTo>
                      <a:lnTo>
                        <a:pt x="166" y="122"/>
                      </a:lnTo>
                      <a:lnTo>
                        <a:pt x="168" y="122"/>
                      </a:lnTo>
                      <a:lnTo>
                        <a:pt x="170" y="120"/>
                      </a:lnTo>
                      <a:lnTo>
                        <a:pt x="174" y="118"/>
                      </a:lnTo>
                      <a:lnTo>
                        <a:pt x="176" y="118"/>
                      </a:lnTo>
                      <a:lnTo>
                        <a:pt x="180" y="116"/>
                      </a:lnTo>
                      <a:lnTo>
                        <a:pt x="184" y="114"/>
                      </a:lnTo>
                      <a:lnTo>
                        <a:pt x="186" y="114"/>
                      </a:lnTo>
                      <a:lnTo>
                        <a:pt x="188" y="114"/>
                      </a:lnTo>
                      <a:lnTo>
                        <a:pt x="188" y="112"/>
                      </a:lnTo>
                      <a:lnTo>
                        <a:pt x="186" y="110"/>
                      </a:lnTo>
                      <a:lnTo>
                        <a:pt x="184" y="110"/>
                      </a:lnTo>
                      <a:lnTo>
                        <a:pt x="184" y="108"/>
                      </a:lnTo>
                      <a:lnTo>
                        <a:pt x="182" y="108"/>
                      </a:lnTo>
                      <a:lnTo>
                        <a:pt x="180" y="106"/>
                      </a:lnTo>
                      <a:lnTo>
                        <a:pt x="182" y="104"/>
                      </a:lnTo>
                      <a:lnTo>
                        <a:pt x="182" y="102"/>
                      </a:lnTo>
                      <a:lnTo>
                        <a:pt x="184" y="100"/>
                      </a:lnTo>
                      <a:lnTo>
                        <a:pt x="184" y="98"/>
                      </a:lnTo>
                      <a:lnTo>
                        <a:pt x="186" y="98"/>
                      </a:lnTo>
                      <a:lnTo>
                        <a:pt x="186" y="96"/>
                      </a:lnTo>
                      <a:lnTo>
                        <a:pt x="186" y="92"/>
                      </a:lnTo>
                      <a:lnTo>
                        <a:pt x="186" y="90"/>
                      </a:lnTo>
                      <a:lnTo>
                        <a:pt x="186" y="88"/>
                      </a:lnTo>
                      <a:lnTo>
                        <a:pt x="188" y="86"/>
                      </a:lnTo>
                      <a:lnTo>
                        <a:pt x="190" y="86"/>
                      </a:lnTo>
                      <a:lnTo>
                        <a:pt x="192" y="84"/>
                      </a:lnTo>
                      <a:lnTo>
                        <a:pt x="194" y="82"/>
                      </a:lnTo>
                      <a:lnTo>
                        <a:pt x="194" y="80"/>
                      </a:lnTo>
                      <a:lnTo>
                        <a:pt x="192" y="80"/>
                      </a:lnTo>
                      <a:lnTo>
                        <a:pt x="192" y="76"/>
                      </a:lnTo>
                      <a:lnTo>
                        <a:pt x="192" y="74"/>
                      </a:lnTo>
                      <a:lnTo>
                        <a:pt x="192" y="72"/>
                      </a:lnTo>
                      <a:lnTo>
                        <a:pt x="192" y="70"/>
                      </a:lnTo>
                      <a:lnTo>
                        <a:pt x="192" y="68"/>
                      </a:lnTo>
                      <a:lnTo>
                        <a:pt x="192" y="66"/>
                      </a:lnTo>
                      <a:lnTo>
                        <a:pt x="192" y="64"/>
                      </a:lnTo>
                      <a:lnTo>
                        <a:pt x="192" y="62"/>
                      </a:lnTo>
                      <a:lnTo>
                        <a:pt x="192" y="60"/>
                      </a:lnTo>
                      <a:lnTo>
                        <a:pt x="192" y="58"/>
                      </a:lnTo>
                      <a:lnTo>
                        <a:pt x="192" y="56"/>
                      </a:lnTo>
                      <a:lnTo>
                        <a:pt x="192" y="54"/>
                      </a:lnTo>
                      <a:lnTo>
                        <a:pt x="192" y="52"/>
                      </a:lnTo>
                      <a:lnTo>
                        <a:pt x="192" y="50"/>
                      </a:lnTo>
                      <a:lnTo>
                        <a:pt x="194" y="50"/>
                      </a:lnTo>
                      <a:lnTo>
                        <a:pt x="196" y="50"/>
                      </a:lnTo>
                      <a:lnTo>
                        <a:pt x="198" y="48"/>
                      </a:lnTo>
                      <a:lnTo>
                        <a:pt x="198" y="46"/>
                      </a:lnTo>
                      <a:lnTo>
                        <a:pt x="198" y="44"/>
                      </a:lnTo>
                      <a:lnTo>
                        <a:pt x="196" y="4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75" name="Freeform 67"/>
                <p:cNvSpPr>
                  <a:spLocks noChangeAspect="1"/>
                </p:cNvSpPr>
                <p:nvPr/>
              </p:nvSpPr>
              <p:spPr bwMode="gray">
                <a:xfrm>
                  <a:off x="2891" y="2305"/>
                  <a:ext cx="322" cy="362"/>
                </a:xfrm>
                <a:custGeom>
                  <a:avLst/>
                  <a:gdLst>
                    <a:gd name="T0" fmla="*/ 300 w 322"/>
                    <a:gd name="T1" fmla="*/ 90 h 362"/>
                    <a:gd name="T2" fmla="*/ 310 w 322"/>
                    <a:gd name="T3" fmla="*/ 80 h 362"/>
                    <a:gd name="T4" fmla="*/ 318 w 322"/>
                    <a:gd name="T5" fmla="*/ 58 h 362"/>
                    <a:gd name="T6" fmla="*/ 314 w 322"/>
                    <a:gd name="T7" fmla="*/ 42 h 362"/>
                    <a:gd name="T8" fmla="*/ 308 w 322"/>
                    <a:gd name="T9" fmla="*/ 30 h 362"/>
                    <a:gd name="T10" fmla="*/ 288 w 322"/>
                    <a:gd name="T11" fmla="*/ 20 h 362"/>
                    <a:gd name="T12" fmla="*/ 264 w 322"/>
                    <a:gd name="T13" fmla="*/ 18 h 362"/>
                    <a:gd name="T14" fmla="*/ 254 w 322"/>
                    <a:gd name="T15" fmla="*/ 4 h 362"/>
                    <a:gd name="T16" fmla="*/ 232 w 322"/>
                    <a:gd name="T17" fmla="*/ 4 h 362"/>
                    <a:gd name="T18" fmla="*/ 218 w 322"/>
                    <a:gd name="T19" fmla="*/ 8 h 362"/>
                    <a:gd name="T20" fmla="*/ 200 w 322"/>
                    <a:gd name="T21" fmla="*/ 12 h 362"/>
                    <a:gd name="T22" fmla="*/ 182 w 322"/>
                    <a:gd name="T23" fmla="*/ 12 h 362"/>
                    <a:gd name="T24" fmla="*/ 166 w 322"/>
                    <a:gd name="T25" fmla="*/ 24 h 362"/>
                    <a:gd name="T26" fmla="*/ 146 w 322"/>
                    <a:gd name="T27" fmla="*/ 20 h 362"/>
                    <a:gd name="T28" fmla="*/ 132 w 322"/>
                    <a:gd name="T29" fmla="*/ 10 h 362"/>
                    <a:gd name="T30" fmla="*/ 110 w 322"/>
                    <a:gd name="T31" fmla="*/ 20 h 362"/>
                    <a:gd name="T32" fmla="*/ 104 w 322"/>
                    <a:gd name="T33" fmla="*/ 34 h 362"/>
                    <a:gd name="T34" fmla="*/ 102 w 322"/>
                    <a:gd name="T35" fmla="*/ 58 h 362"/>
                    <a:gd name="T36" fmla="*/ 96 w 322"/>
                    <a:gd name="T37" fmla="*/ 94 h 362"/>
                    <a:gd name="T38" fmla="*/ 92 w 322"/>
                    <a:gd name="T39" fmla="*/ 116 h 362"/>
                    <a:gd name="T40" fmla="*/ 68 w 322"/>
                    <a:gd name="T41" fmla="*/ 146 h 362"/>
                    <a:gd name="T42" fmla="*/ 62 w 322"/>
                    <a:gd name="T43" fmla="*/ 180 h 362"/>
                    <a:gd name="T44" fmla="*/ 42 w 322"/>
                    <a:gd name="T45" fmla="*/ 198 h 362"/>
                    <a:gd name="T46" fmla="*/ 28 w 322"/>
                    <a:gd name="T47" fmla="*/ 190 h 362"/>
                    <a:gd name="T48" fmla="*/ 16 w 322"/>
                    <a:gd name="T49" fmla="*/ 192 h 362"/>
                    <a:gd name="T50" fmla="*/ 4 w 322"/>
                    <a:gd name="T51" fmla="*/ 206 h 362"/>
                    <a:gd name="T52" fmla="*/ 14 w 322"/>
                    <a:gd name="T53" fmla="*/ 218 h 362"/>
                    <a:gd name="T54" fmla="*/ 28 w 322"/>
                    <a:gd name="T55" fmla="*/ 216 h 362"/>
                    <a:gd name="T56" fmla="*/ 46 w 322"/>
                    <a:gd name="T57" fmla="*/ 218 h 362"/>
                    <a:gd name="T58" fmla="*/ 64 w 322"/>
                    <a:gd name="T59" fmla="*/ 216 h 362"/>
                    <a:gd name="T60" fmla="*/ 76 w 322"/>
                    <a:gd name="T61" fmla="*/ 234 h 362"/>
                    <a:gd name="T62" fmla="*/ 86 w 322"/>
                    <a:gd name="T63" fmla="*/ 254 h 362"/>
                    <a:gd name="T64" fmla="*/ 96 w 322"/>
                    <a:gd name="T65" fmla="*/ 260 h 362"/>
                    <a:gd name="T66" fmla="*/ 110 w 322"/>
                    <a:gd name="T67" fmla="*/ 258 h 362"/>
                    <a:gd name="T68" fmla="*/ 122 w 322"/>
                    <a:gd name="T69" fmla="*/ 250 h 362"/>
                    <a:gd name="T70" fmla="*/ 134 w 322"/>
                    <a:gd name="T71" fmla="*/ 240 h 362"/>
                    <a:gd name="T72" fmla="*/ 150 w 322"/>
                    <a:gd name="T73" fmla="*/ 246 h 362"/>
                    <a:gd name="T74" fmla="*/ 160 w 322"/>
                    <a:gd name="T75" fmla="*/ 254 h 362"/>
                    <a:gd name="T76" fmla="*/ 162 w 322"/>
                    <a:gd name="T77" fmla="*/ 272 h 362"/>
                    <a:gd name="T78" fmla="*/ 166 w 322"/>
                    <a:gd name="T79" fmla="*/ 296 h 362"/>
                    <a:gd name="T80" fmla="*/ 168 w 322"/>
                    <a:gd name="T81" fmla="*/ 320 h 362"/>
                    <a:gd name="T82" fmla="*/ 184 w 322"/>
                    <a:gd name="T83" fmla="*/ 316 h 362"/>
                    <a:gd name="T84" fmla="*/ 198 w 322"/>
                    <a:gd name="T85" fmla="*/ 314 h 362"/>
                    <a:gd name="T86" fmla="*/ 204 w 322"/>
                    <a:gd name="T87" fmla="*/ 324 h 362"/>
                    <a:gd name="T88" fmla="*/ 218 w 322"/>
                    <a:gd name="T89" fmla="*/ 320 h 362"/>
                    <a:gd name="T90" fmla="*/ 244 w 322"/>
                    <a:gd name="T91" fmla="*/ 334 h 362"/>
                    <a:gd name="T92" fmla="*/ 258 w 322"/>
                    <a:gd name="T93" fmla="*/ 334 h 362"/>
                    <a:gd name="T94" fmla="*/ 266 w 322"/>
                    <a:gd name="T95" fmla="*/ 342 h 362"/>
                    <a:gd name="T96" fmla="*/ 280 w 322"/>
                    <a:gd name="T97" fmla="*/ 358 h 362"/>
                    <a:gd name="T98" fmla="*/ 292 w 322"/>
                    <a:gd name="T99" fmla="*/ 362 h 362"/>
                    <a:gd name="T100" fmla="*/ 292 w 322"/>
                    <a:gd name="T101" fmla="*/ 338 h 362"/>
                    <a:gd name="T102" fmla="*/ 278 w 322"/>
                    <a:gd name="T103" fmla="*/ 336 h 362"/>
                    <a:gd name="T104" fmla="*/ 276 w 322"/>
                    <a:gd name="T105" fmla="*/ 294 h 362"/>
                    <a:gd name="T106" fmla="*/ 278 w 322"/>
                    <a:gd name="T107" fmla="*/ 278 h 362"/>
                    <a:gd name="T108" fmla="*/ 300 w 322"/>
                    <a:gd name="T109" fmla="*/ 264 h 362"/>
                    <a:gd name="T110" fmla="*/ 302 w 322"/>
                    <a:gd name="T111" fmla="*/ 242 h 362"/>
                    <a:gd name="T112" fmla="*/ 286 w 322"/>
                    <a:gd name="T113" fmla="*/ 220 h 362"/>
                    <a:gd name="T114" fmla="*/ 286 w 322"/>
                    <a:gd name="T115" fmla="*/ 178 h 362"/>
                    <a:gd name="T116" fmla="*/ 286 w 322"/>
                    <a:gd name="T117" fmla="*/ 162 h 362"/>
                    <a:gd name="T118" fmla="*/ 288 w 322"/>
                    <a:gd name="T119" fmla="*/ 146 h 36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22" h="362">
                      <a:moveTo>
                        <a:pt x="296" y="114"/>
                      </a:moveTo>
                      <a:lnTo>
                        <a:pt x="296" y="110"/>
                      </a:lnTo>
                      <a:lnTo>
                        <a:pt x="296" y="108"/>
                      </a:lnTo>
                      <a:lnTo>
                        <a:pt x="296" y="106"/>
                      </a:lnTo>
                      <a:lnTo>
                        <a:pt x="296" y="104"/>
                      </a:lnTo>
                      <a:lnTo>
                        <a:pt x="296" y="102"/>
                      </a:lnTo>
                      <a:lnTo>
                        <a:pt x="298" y="100"/>
                      </a:lnTo>
                      <a:lnTo>
                        <a:pt x="298" y="98"/>
                      </a:lnTo>
                      <a:lnTo>
                        <a:pt x="298" y="96"/>
                      </a:lnTo>
                      <a:lnTo>
                        <a:pt x="298" y="94"/>
                      </a:lnTo>
                      <a:lnTo>
                        <a:pt x="300" y="94"/>
                      </a:lnTo>
                      <a:lnTo>
                        <a:pt x="300" y="92"/>
                      </a:lnTo>
                      <a:lnTo>
                        <a:pt x="300" y="90"/>
                      </a:lnTo>
                      <a:lnTo>
                        <a:pt x="302" y="88"/>
                      </a:lnTo>
                      <a:lnTo>
                        <a:pt x="304" y="86"/>
                      </a:lnTo>
                      <a:lnTo>
                        <a:pt x="304" y="84"/>
                      </a:lnTo>
                      <a:lnTo>
                        <a:pt x="304" y="82"/>
                      </a:lnTo>
                      <a:lnTo>
                        <a:pt x="306" y="82"/>
                      </a:lnTo>
                      <a:lnTo>
                        <a:pt x="308" y="82"/>
                      </a:lnTo>
                      <a:lnTo>
                        <a:pt x="308" y="80"/>
                      </a:lnTo>
                      <a:lnTo>
                        <a:pt x="310" y="80"/>
                      </a:lnTo>
                      <a:lnTo>
                        <a:pt x="310" y="78"/>
                      </a:lnTo>
                      <a:lnTo>
                        <a:pt x="312" y="78"/>
                      </a:lnTo>
                      <a:lnTo>
                        <a:pt x="314" y="74"/>
                      </a:lnTo>
                      <a:lnTo>
                        <a:pt x="316" y="72"/>
                      </a:lnTo>
                      <a:lnTo>
                        <a:pt x="318" y="68"/>
                      </a:lnTo>
                      <a:lnTo>
                        <a:pt x="320" y="66"/>
                      </a:lnTo>
                      <a:lnTo>
                        <a:pt x="322" y="64"/>
                      </a:lnTo>
                      <a:lnTo>
                        <a:pt x="322" y="62"/>
                      </a:lnTo>
                      <a:lnTo>
                        <a:pt x="322" y="60"/>
                      </a:lnTo>
                      <a:lnTo>
                        <a:pt x="320" y="60"/>
                      </a:lnTo>
                      <a:lnTo>
                        <a:pt x="318" y="58"/>
                      </a:lnTo>
                      <a:lnTo>
                        <a:pt x="316" y="58"/>
                      </a:lnTo>
                      <a:lnTo>
                        <a:pt x="314" y="58"/>
                      </a:lnTo>
                      <a:lnTo>
                        <a:pt x="312" y="58"/>
                      </a:lnTo>
                      <a:lnTo>
                        <a:pt x="312" y="56"/>
                      </a:lnTo>
                      <a:lnTo>
                        <a:pt x="312" y="54"/>
                      </a:lnTo>
                      <a:lnTo>
                        <a:pt x="314" y="50"/>
                      </a:lnTo>
                      <a:lnTo>
                        <a:pt x="314" y="48"/>
                      </a:lnTo>
                      <a:lnTo>
                        <a:pt x="314" y="46"/>
                      </a:lnTo>
                      <a:lnTo>
                        <a:pt x="312" y="46"/>
                      </a:lnTo>
                      <a:lnTo>
                        <a:pt x="312" y="44"/>
                      </a:lnTo>
                      <a:lnTo>
                        <a:pt x="314" y="44"/>
                      </a:lnTo>
                      <a:lnTo>
                        <a:pt x="314" y="42"/>
                      </a:lnTo>
                      <a:lnTo>
                        <a:pt x="316" y="42"/>
                      </a:lnTo>
                      <a:lnTo>
                        <a:pt x="316" y="40"/>
                      </a:lnTo>
                      <a:lnTo>
                        <a:pt x="314" y="38"/>
                      </a:lnTo>
                      <a:lnTo>
                        <a:pt x="314" y="36"/>
                      </a:lnTo>
                      <a:lnTo>
                        <a:pt x="312" y="36"/>
                      </a:lnTo>
                      <a:lnTo>
                        <a:pt x="310" y="36"/>
                      </a:lnTo>
                      <a:lnTo>
                        <a:pt x="310" y="34"/>
                      </a:lnTo>
                      <a:lnTo>
                        <a:pt x="308" y="32"/>
                      </a:lnTo>
                      <a:lnTo>
                        <a:pt x="308" y="30"/>
                      </a:lnTo>
                      <a:lnTo>
                        <a:pt x="306" y="30"/>
                      </a:lnTo>
                      <a:lnTo>
                        <a:pt x="302" y="28"/>
                      </a:lnTo>
                      <a:lnTo>
                        <a:pt x="300" y="26"/>
                      </a:lnTo>
                      <a:lnTo>
                        <a:pt x="300" y="24"/>
                      </a:lnTo>
                      <a:lnTo>
                        <a:pt x="298" y="20"/>
                      </a:lnTo>
                      <a:lnTo>
                        <a:pt x="296" y="18"/>
                      </a:lnTo>
                      <a:lnTo>
                        <a:pt x="296" y="16"/>
                      </a:lnTo>
                      <a:lnTo>
                        <a:pt x="294" y="16"/>
                      </a:lnTo>
                      <a:lnTo>
                        <a:pt x="294" y="14"/>
                      </a:lnTo>
                      <a:lnTo>
                        <a:pt x="292" y="14"/>
                      </a:lnTo>
                      <a:lnTo>
                        <a:pt x="290" y="16"/>
                      </a:lnTo>
                      <a:lnTo>
                        <a:pt x="290" y="18"/>
                      </a:lnTo>
                      <a:lnTo>
                        <a:pt x="290" y="20"/>
                      </a:lnTo>
                      <a:lnTo>
                        <a:pt x="288" y="20"/>
                      </a:lnTo>
                      <a:lnTo>
                        <a:pt x="286" y="20"/>
                      </a:lnTo>
                      <a:lnTo>
                        <a:pt x="284" y="20"/>
                      </a:lnTo>
                      <a:lnTo>
                        <a:pt x="282" y="20"/>
                      </a:lnTo>
                      <a:lnTo>
                        <a:pt x="282" y="18"/>
                      </a:lnTo>
                      <a:lnTo>
                        <a:pt x="280" y="18"/>
                      </a:lnTo>
                      <a:lnTo>
                        <a:pt x="280" y="16"/>
                      </a:lnTo>
                      <a:lnTo>
                        <a:pt x="278" y="18"/>
                      </a:lnTo>
                      <a:lnTo>
                        <a:pt x="276" y="18"/>
                      </a:lnTo>
                      <a:lnTo>
                        <a:pt x="274" y="20"/>
                      </a:lnTo>
                      <a:lnTo>
                        <a:pt x="274" y="22"/>
                      </a:lnTo>
                      <a:lnTo>
                        <a:pt x="272" y="22"/>
                      </a:lnTo>
                      <a:lnTo>
                        <a:pt x="270" y="20"/>
                      </a:lnTo>
                      <a:lnTo>
                        <a:pt x="266" y="20"/>
                      </a:lnTo>
                      <a:lnTo>
                        <a:pt x="264" y="18"/>
                      </a:lnTo>
                      <a:lnTo>
                        <a:pt x="262" y="18"/>
                      </a:lnTo>
                      <a:lnTo>
                        <a:pt x="262" y="16"/>
                      </a:lnTo>
                      <a:lnTo>
                        <a:pt x="262" y="14"/>
                      </a:lnTo>
                      <a:lnTo>
                        <a:pt x="262" y="12"/>
                      </a:lnTo>
                      <a:lnTo>
                        <a:pt x="258" y="10"/>
                      </a:lnTo>
                      <a:lnTo>
                        <a:pt x="258" y="8"/>
                      </a:lnTo>
                      <a:lnTo>
                        <a:pt x="256" y="6"/>
                      </a:lnTo>
                      <a:lnTo>
                        <a:pt x="254" y="6"/>
                      </a:lnTo>
                      <a:lnTo>
                        <a:pt x="254" y="4"/>
                      </a:lnTo>
                      <a:lnTo>
                        <a:pt x="254" y="2"/>
                      </a:lnTo>
                      <a:lnTo>
                        <a:pt x="252" y="2"/>
                      </a:lnTo>
                      <a:lnTo>
                        <a:pt x="252" y="4"/>
                      </a:lnTo>
                      <a:lnTo>
                        <a:pt x="250" y="6"/>
                      </a:lnTo>
                      <a:lnTo>
                        <a:pt x="248" y="6"/>
                      </a:lnTo>
                      <a:lnTo>
                        <a:pt x="246" y="8"/>
                      </a:lnTo>
                      <a:lnTo>
                        <a:pt x="244" y="8"/>
                      </a:lnTo>
                      <a:lnTo>
                        <a:pt x="242" y="8"/>
                      </a:lnTo>
                      <a:lnTo>
                        <a:pt x="240" y="8"/>
                      </a:lnTo>
                      <a:lnTo>
                        <a:pt x="238" y="8"/>
                      </a:lnTo>
                      <a:lnTo>
                        <a:pt x="236" y="6"/>
                      </a:lnTo>
                      <a:lnTo>
                        <a:pt x="234" y="4"/>
                      </a:lnTo>
                      <a:lnTo>
                        <a:pt x="232" y="4"/>
                      </a:lnTo>
                      <a:lnTo>
                        <a:pt x="230" y="4"/>
                      </a:lnTo>
                      <a:lnTo>
                        <a:pt x="228" y="4"/>
                      </a:lnTo>
                      <a:lnTo>
                        <a:pt x="228" y="6"/>
                      </a:lnTo>
                      <a:lnTo>
                        <a:pt x="228" y="4"/>
                      </a:lnTo>
                      <a:lnTo>
                        <a:pt x="226" y="2"/>
                      </a:lnTo>
                      <a:lnTo>
                        <a:pt x="224" y="2"/>
                      </a:lnTo>
                      <a:lnTo>
                        <a:pt x="224" y="0"/>
                      </a:lnTo>
                      <a:lnTo>
                        <a:pt x="222" y="0"/>
                      </a:lnTo>
                      <a:lnTo>
                        <a:pt x="220" y="2"/>
                      </a:lnTo>
                      <a:lnTo>
                        <a:pt x="220" y="4"/>
                      </a:lnTo>
                      <a:lnTo>
                        <a:pt x="218" y="4"/>
                      </a:lnTo>
                      <a:lnTo>
                        <a:pt x="218" y="6"/>
                      </a:lnTo>
                      <a:lnTo>
                        <a:pt x="218" y="8"/>
                      </a:lnTo>
                      <a:lnTo>
                        <a:pt x="216" y="8"/>
                      </a:lnTo>
                      <a:lnTo>
                        <a:pt x="216" y="10"/>
                      </a:lnTo>
                      <a:lnTo>
                        <a:pt x="214" y="10"/>
                      </a:lnTo>
                      <a:lnTo>
                        <a:pt x="212" y="10"/>
                      </a:lnTo>
                      <a:lnTo>
                        <a:pt x="210" y="10"/>
                      </a:lnTo>
                      <a:lnTo>
                        <a:pt x="208" y="8"/>
                      </a:lnTo>
                      <a:lnTo>
                        <a:pt x="206" y="8"/>
                      </a:lnTo>
                      <a:lnTo>
                        <a:pt x="206" y="6"/>
                      </a:lnTo>
                      <a:lnTo>
                        <a:pt x="204" y="8"/>
                      </a:lnTo>
                      <a:lnTo>
                        <a:pt x="202" y="10"/>
                      </a:lnTo>
                      <a:lnTo>
                        <a:pt x="200" y="12"/>
                      </a:lnTo>
                      <a:lnTo>
                        <a:pt x="198" y="12"/>
                      </a:lnTo>
                      <a:lnTo>
                        <a:pt x="196" y="12"/>
                      </a:lnTo>
                      <a:lnTo>
                        <a:pt x="194" y="12"/>
                      </a:lnTo>
                      <a:lnTo>
                        <a:pt x="194" y="14"/>
                      </a:lnTo>
                      <a:lnTo>
                        <a:pt x="192" y="14"/>
                      </a:lnTo>
                      <a:lnTo>
                        <a:pt x="190" y="16"/>
                      </a:lnTo>
                      <a:lnTo>
                        <a:pt x="188" y="18"/>
                      </a:lnTo>
                      <a:lnTo>
                        <a:pt x="186" y="16"/>
                      </a:lnTo>
                      <a:lnTo>
                        <a:pt x="184" y="14"/>
                      </a:lnTo>
                      <a:lnTo>
                        <a:pt x="182" y="12"/>
                      </a:lnTo>
                      <a:lnTo>
                        <a:pt x="180" y="12"/>
                      </a:lnTo>
                      <a:lnTo>
                        <a:pt x="180" y="14"/>
                      </a:lnTo>
                      <a:lnTo>
                        <a:pt x="178" y="16"/>
                      </a:lnTo>
                      <a:lnTo>
                        <a:pt x="176" y="18"/>
                      </a:lnTo>
                      <a:lnTo>
                        <a:pt x="174" y="20"/>
                      </a:lnTo>
                      <a:lnTo>
                        <a:pt x="174" y="22"/>
                      </a:lnTo>
                      <a:lnTo>
                        <a:pt x="174" y="24"/>
                      </a:lnTo>
                      <a:lnTo>
                        <a:pt x="172" y="26"/>
                      </a:lnTo>
                      <a:lnTo>
                        <a:pt x="170" y="26"/>
                      </a:lnTo>
                      <a:lnTo>
                        <a:pt x="168" y="26"/>
                      </a:lnTo>
                      <a:lnTo>
                        <a:pt x="168" y="24"/>
                      </a:lnTo>
                      <a:lnTo>
                        <a:pt x="166" y="24"/>
                      </a:lnTo>
                      <a:lnTo>
                        <a:pt x="164" y="22"/>
                      </a:lnTo>
                      <a:lnTo>
                        <a:pt x="162" y="22"/>
                      </a:lnTo>
                      <a:lnTo>
                        <a:pt x="158" y="22"/>
                      </a:lnTo>
                      <a:lnTo>
                        <a:pt x="156" y="22"/>
                      </a:lnTo>
                      <a:lnTo>
                        <a:pt x="154" y="22"/>
                      </a:lnTo>
                      <a:lnTo>
                        <a:pt x="152" y="22"/>
                      </a:lnTo>
                      <a:lnTo>
                        <a:pt x="150" y="22"/>
                      </a:lnTo>
                      <a:lnTo>
                        <a:pt x="150" y="20"/>
                      </a:lnTo>
                      <a:lnTo>
                        <a:pt x="148" y="20"/>
                      </a:lnTo>
                      <a:lnTo>
                        <a:pt x="146" y="20"/>
                      </a:lnTo>
                      <a:lnTo>
                        <a:pt x="144" y="20"/>
                      </a:lnTo>
                      <a:lnTo>
                        <a:pt x="140" y="20"/>
                      </a:lnTo>
                      <a:lnTo>
                        <a:pt x="138" y="18"/>
                      </a:lnTo>
                      <a:lnTo>
                        <a:pt x="138" y="16"/>
                      </a:lnTo>
                      <a:lnTo>
                        <a:pt x="138" y="14"/>
                      </a:lnTo>
                      <a:lnTo>
                        <a:pt x="138" y="12"/>
                      </a:lnTo>
                      <a:lnTo>
                        <a:pt x="136" y="12"/>
                      </a:lnTo>
                      <a:lnTo>
                        <a:pt x="134" y="12"/>
                      </a:lnTo>
                      <a:lnTo>
                        <a:pt x="132" y="12"/>
                      </a:lnTo>
                      <a:lnTo>
                        <a:pt x="132" y="10"/>
                      </a:lnTo>
                      <a:lnTo>
                        <a:pt x="130" y="8"/>
                      </a:lnTo>
                      <a:lnTo>
                        <a:pt x="130" y="6"/>
                      </a:lnTo>
                      <a:lnTo>
                        <a:pt x="126" y="6"/>
                      </a:lnTo>
                      <a:lnTo>
                        <a:pt x="124" y="6"/>
                      </a:lnTo>
                      <a:lnTo>
                        <a:pt x="122" y="6"/>
                      </a:lnTo>
                      <a:lnTo>
                        <a:pt x="120" y="6"/>
                      </a:lnTo>
                      <a:lnTo>
                        <a:pt x="118" y="6"/>
                      </a:lnTo>
                      <a:lnTo>
                        <a:pt x="116" y="8"/>
                      </a:lnTo>
                      <a:lnTo>
                        <a:pt x="116" y="10"/>
                      </a:lnTo>
                      <a:lnTo>
                        <a:pt x="116" y="12"/>
                      </a:lnTo>
                      <a:lnTo>
                        <a:pt x="116" y="14"/>
                      </a:lnTo>
                      <a:lnTo>
                        <a:pt x="114" y="16"/>
                      </a:lnTo>
                      <a:lnTo>
                        <a:pt x="114" y="18"/>
                      </a:lnTo>
                      <a:lnTo>
                        <a:pt x="112" y="18"/>
                      </a:lnTo>
                      <a:lnTo>
                        <a:pt x="112" y="20"/>
                      </a:lnTo>
                      <a:lnTo>
                        <a:pt x="110" y="20"/>
                      </a:lnTo>
                      <a:lnTo>
                        <a:pt x="108" y="20"/>
                      </a:lnTo>
                      <a:lnTo>
                        <a:pt x="108" y="22"/>
                      </a:lnTo>
                      <a:lnTo>
                        <a:pt x="106" y="22"/>
                      </a:lnTo>
                      <a:lnTo>
                        <a:pt x="106" y="24"/>
                      </a:lnTo>
                      <a:lnTo>
                        <a:pt x="108" y="26"/>
                      </a:lnTo>
                      <a:lnTo>
                        <a:pt x="108" y="28"/>
                      </a:lnTo>
                      <a:lnTo>
                        <a:pt x="108" y="30"/>
                      </a:lnTo>
                      <a:lnTo>
                        <a:pt x="106" y="32"/>
                      </a:lnTo>
                      <a:lnTo>
                        <a:pt x="104" y="34"/>
                      </a:lnTo>
                      <a:lnTo>
                        <a:pt x="106" y="36"/>
                      </a:lnTo>
                      <a:lnTo>
                        <a:pt x="106" y="38"/>
                      </a:lnTo>
                      <a:lnTo>
                        <a:pt x="108" y="38"/>
                      </a:lnTo>
                      <a:lnTo>
                        <a:pt x="108" y="40"/>
                      </a:lnTo>
                      <a:lnTo>
                        <a:pt x="108" y="42"/>
                      </a:lnTo>
                      <a:lnTo>
                        <a:pt x="108" y="44"/>
                      </a:lnTo>
                      <a:lnTo>
                        <a:pt x="106" y="46"/>
                      </a:lnTo>
                      <a:lnTo>
                        <a:pt x="106" y="50"/>
                      </a:lnTo>
                      <a:lnTo>
                        <a:pt x="104" y="52"/>
                      </a:lnTo>
                      <a:lnTo>
                        <a:pt x="102" y="54"/>
                      </a:lnTo>
                      <a:lnTo>
                        <a:pt x="102" y="58"/>
                      </a:lnTo>
                      <a:lnTo>
                        <a:pt x="100" y="60"/>
                      </a:lnTo>
                      <a:lnTo>
                        <a:pt x="98" y="62"/>
                      </a:lnTo>
                      <a:lnTo>
                        <a:pt x="96" y="64"/>
                      </a:lnTo>
                      <a:lnTo>
                        <a:pt x="96" y="68"/>
                      </a:lnTo>
                      <a:lnTo>
                        <a:pt x="98" y="72"/>
                      </a:lnTo>
                      <a:lnTo>
                        <a:pt x="98" y="74"/>
                      </a:lnTo>
                      <a:lnTo>
                        <a:pt x="98" y="76"/>
                      </a:lnTo>
                      <a:lnTo>
                        <a:pt x="98" y="78"/>
                      </a:lnTo>
                      <a:lnTo>
                        <a:pt x="98" y="80"/>
                      </a:lnTo>
                      <a:lnTo>
                        <a:pt x="96" y="84"/>
                      </a:lnTo>
                      <a:lnTo>
                        <a:pt x="96" y="86"/>
                      </a:lnTo>
                      <a:lnTo>
                        <a:pt x="94" y="86"/>
                      </a:lnTo>
                      <a:lnTo>
                        <a:pt x="94" y="88"/>
                      </a:lnTo>
                      <a:lnTo>
                        <a:pt x="94" y="90"/>
                      </a:lnTo>
                      <a:lnTo>
                        <a:pt x="96" y="92"/>
                      </a:lnTo>
                      <a:lnTo>
                        <a:pt x="96" y="94"/>
                      </a:lnTo>
                      <a:lnTo>
                        <a:pt x="96" y="96"/>
                      </a:lnTo>
                      <a:lnTo>
                        <a:pt x="96" y="98"/>
                      </a:lnTo>
                      <a:lnTo>
                        <a:pt x="96" y="100"/>
                      </a:lnTo>
                      <a:lnTo>
                        <a:pt x="94" y="102"/>
                      </a:lnTo>
                      <a:lnTo>
                        <a:pt x="94" y="104"/>
                      </a:lnTo>
                      <a:lnTo>
                        <a:pt x="92" y="104"/>
                      </a:lnTo>
                      <a:lnTo>
                        <a:pt x="92" y="106"/>
                      </a:lnTo>
                      <a:lnTo>
                        <a:pt x="92" y="108"/>
                      </a:lnTo>
                      <a:lnTo>
                        <a:pt x="92" y="110"/>
                      </a:lnTo>
                      <a:lnTo>
                        <a:pt x="92" y="112"/>
                      </a:lnTo>
                      <a:lnTo>
                        <a:pt x="92" y="114"/>
                      </a:lnTo>
                      <a:lnTo>
                        <a:pt x="92" y="116"/>
                      </a:lnTo>
                      <a:lnTo>
                        <a:pt x="92" y="118"/>
                      </a:lnTo>
                      <a:lnTo>
                        <a:pt x="90" y="120"/>
                      </a:lnTo>
                      <a:lnTo>
                        <a:pt x="88" y="122"/>
                      </a:lnTo>
                      <a:lnTo>
                        <a:pt x="86" y="122"/>
                      </a:lnTo>
                      <a:lnTo>
                        <a:pt x="84" y="124"/>
                      </a:lnTo>
                      <a:lnTo>
                        <a:pt x="80" y="126"/>
                      </a:lnTo>
                      <a:lnTo>
                        <a:pt x="78" y="128"/>
                      </a:lnTo>
                      <a:lnTo>
                        <a:pt x="76" y="128"/>
                      </a:lnTo>
                      <a:lnTo>
                        <a:pt x="74" y="130"/>
                      </a:lnTo>
                      <a:lnTo>
                        <a:pt x="74" y="132"/>
                      </a:lnTo>
                      <a:lnTo>
                        <a:pt x="74" y="134"/>
                      </a:lnTo>
                      <a:lnTo>
                        <a:pt x="72" y="138"/>
                      </a:lnTo>
                      <a:lnTo>
                        <a:pt x="72" y="140"/>
                      </a:lnTo>
                      <a:lnTo>
                        <a:pt x="72" y="142"/>
                      </a:lnTo>
                      <a:lnTo>
                        <a:pt x="72" y="144"/>
                      </a:lnTo>
                      <a:lnTo>
                        <a:pt x="70" y="144"/>
                      </a:lnTo>
                      <a:lnTo>
                        <a:pt x="70" y="146"/>
                      </a:lnTo>
                      <a:lnTo>
                        <a:pt x="68" y="146"/>
                      </a:lnTo>
                      <a:lnTo>
                        <a:pt x="66" y="146"/>
                      </a:lnTo>
                      <a:lnTo>
                        <a:pt x="66" y="152"/>
                      </a:lnTo>
                      <a:lnTo>
                        <a:pt x="66" y="154"/>
                      </a:lnTo>
                      <a:lnTo>
                        <a:pt x="66" y="158"/>
                      </a:lnTo>
                      <a:lnTo>
                        <a:pt x="66" y="162"/>
                      </a:lnTo>
                      <a:lnTo>
                        <a:pt x="66" y="164"/>
                      </a:lnTo>
                      <a:lnTo>
                        <a:pt x="66" y="166"/>
                      </a:lnTo>
                      <a:lnTo>
                        <a:pt x="66" y="168"/>
                      </a:lnTo>
                      <a:lnTo>
                        <a:pt x="68" y="170"/>
                      </a:lnTo>
                      <a:lnTo>
                        <a:pt x="66" y="172"/>
                      </a:lnTo>
                      <a:lnTo>
                        <a:pt x="64" y="174"/>
                      </a:lnTo>
                      <a:lnTo>
                        <a:pt x="64" y="178"/>
                      </a:lnTo>
                      <a:lnTo>
                        <a:pt x="62" y="180"/>
                      </a:lnTo>
                      <a:lnTo>
                        <a:pt x="60" y="182"/>
                      </a:lnTo>
                      <a:lnTo>
                        <a:pt x="58" y="182"/>
                      </a:lnTo>
                      <a:lnTo>
                        <a:pt x="56" y="182"/>
                      </a:lnTo>
                      <a:lnTo>
                        <a:pt x="54" y="182"/>
                      </a:lnTo>
                      <a:lnTo>
                        <a:pt x="54" y="184"/>
                      </a:lnTo>
                      <a:lnTo>
                        <a:pt x="52" y="184"/>
                      </a:lnTo>
                      <a:lnTo>
                        <a:pt x="52" y="186"/>
                      </a:lnTo>
                      <a:lnTo>
                        <a:pt x="50" y="186"/>
                      </a:lnTo>
                      <a:lnTo>
                        <a:pt x="48" y="190"/>
                      </a:lnTo>
                      <a:lnTo>
                        <a:pt x="46" y="192"/>
                      </a:lnTo>
                      <a:lnTo>
                        <a:pt x="46" y="194"/>
                      </a:lnTo>
                      <a:lnTo>
                        <a:pt x="44" y="196"/>
                      </a:lnTo>
                      <a:lnTo>
                        <a:pt x="42" y="196"/>
                      </a:lnTo>
                      <a:lnTo>
                        <a:pt x="42" y="198"/>
                      </a:lnTo>
                      <a:lnTo>
                        <a:pt x="40" y="198"/>
                      </a:lnTo>
                      <a:lnTo>
                        <a:pt x="38" y="198"/>
                      </a:lnTo>
                      <a:lnTo>
                        <a:pt x="36" y="198"/>
                      </a:lnTo>
                      <a:lnTo>
                        <a:pt x="34" y="196"/>
                      </a:lnTo>
                      <a:lnTo>
                        <a:pt x="36" y="194"/>
                      </a:lnTo>
                      <a:lnTo>
                        <a:pt x="36" y="192"/>
                      </a:lnTo>
                      <a:lnTo>
                        <a:pt x="36" y="190"/>
                      </a:lnTo>
                      <a:lnTo>
                        <a:pt x="36" y="188"/>
                      </a:lnTo>
                      <a:lnTo>
                        <a:pt x="34" y="186"/>
                      </a:lnTo>
                      <a:lnTo>
                        <a:pt x="32" y="188"/>
                      </a:lnTo>
                      <a:lnTo>
                        <a:pt x="30" y="190"/>
                      </a:lnTo>
                      <a:lnTo>
                        <a:pt x="28" y="190"/>
                      </a:lnTo>
                      <a:lnTo>
                        <a:pt x="26" y="190"/>
                      </a:lnTo>
                      <a:lnTo>
                        <a:pt x="24" y="190"/>
                      </a:lnTo>
                      <a:lnTo>
                        <a:pt x="24" y="192"/>
                      </a:lnTo>
                      <a:lnTo>
                        <a:pt x="24" y="194"/>
                      </a:lnTo>
                      <a:lnTo>
                        <a:pt x="22" y="196"/>
                      </a:lnTo>
                      <a:lnTo>
                        <a:pt x="22" y="198"/>
                      </a:lnTo>
                      <a:lnTo>
                        <a:pt x="20" y="198"/>
                      </a:lnTo>
                      <a:lnTo>
                        <a:pt x="18" y="198"/>
                      </a:lnTo>
                      <a:lnTo>
                        <a:pt x="18" y="196"/>
                      </a:lnTo>
                      <a:lnTo>
                        <a:pt x="16" y="196"/>
                      </a:lnTo>
                      <a:lnTo>
                        <a:pt x="16" y="194"/>
                      </a:lnTo>
                      <a:lnTo>
                        <a:pt x="16" y="192"/>
                      </a:lnTo>
                      <a:lnTo>
                        <a:pt x="14" y="192"/>
                      </a:lnTo>
                      <a:lnTo>
                        <a:pt x="14" y="194"/>
                      </a:lnTo>
                      <a:lnTo>
                        <a:pt x="12" y="194"/>
                      </a:lnTo>
                      <a:lnTo>
                        <a:pt x="12" y="196"/>
                      </a:lnTo>
                      <a:lnTo>
                        <a:pt x="8" y="198"/>
                      </a:lnTo>
                      <a:lnTo>
                        <a:pt x="6" y="200"/>
                      </a:lnTo>
                      <a:lnTo>
                        <a:pt x="4" y="200"/>
                      </a:lnTo>
                      <a:lnTo>
                        <a:pt x="4" y="202"/>
                      </a:lnTo>
                      <a:lnTo>
                        <a:pt x="2" y="202"/>
                      </a:lnTo>
                      <a:lnTo>
                        <a:pt x="4" y="204"/>
                      </a:lnTo>
                      <a:lnTo>
                        <a:pt x="4" y="206"/>
                      </a:lnTo>
                      <a:lnTo>
                        <a:pt x="4" y="208"/>
                      </a:lnTo>
                      <a:lnTo>
                        <a:pt x="6" y="210"/>
                      </a:lnTo>
                      <a:lnTo>
                        <a:pt x="6" y="212"/>
                      </a:lnTo>
                      <a:lnTo>
                        <a:pt x="4" y="212"/>
                      </a:lnTo>
                      <a:lnTo>
                        <a:pt x="4" y="214"/>
                      </a:lnTo>
                      <a:lnTo>
                        <a:pt x="2" y="214"/>
                      </a:lnTo>
                      <a:lnTo>
                        <a:pt x="0" y="216"/>
                      </a:lnTo>
                      <a:lnTo>
                        <a:pt x="2" y="218"/>
                      </a:lnTo>
                      <a:lnTo>
                        <a:pt x="4" y="220"/>
                      </a:lnTo>
                      <a:lnTo>
                        <a:pt x="6" y="220"/>
                      </a:lnTo>
                      <a:lnTo>
                        <a:pt x="8" y="218"/>
                      </a:lnTo>
                      <a:lnTo>
                        <a:pt x="10" y="218"/>
                      </a:lnTo>
                      <a:lnTo>
                        <a:pt x="12" y="218"/>
                      </a:lnTo>
                      <a:lnTo>
                        <a:pt x="14" y="218"/>
                      </a:lnTo>
                      <a:lnTo>
                        <a:pt x="16" y="218"/>
                      </a:lnTo>
                      <a:lnTo>
                        <a:pt x="18" y="218"/>
                      </a:lnTo>
                      <a:lnTo>
                        <a:pt x="20" y="218"/>
                      </a:lnTo>
                      <a:lnTo>
                        <a:pt x="22" y="218"/>
                      </a:lnTo>
                      <a:lnTo>
                        <a:pt x="24" y="218"/>
                      </a:lnTo>
                      <a:lnTo>
                        <a:pt x="26" y="216"/>
                      </a:lnTo>
                      <a:lnTo>
                        <a:pt x="28" y="216"/>
                      </a:lnTo>
                      <a:lnTo>
                        <a:pt x="30" y="218"/>
                      </a:lnTo>
                      <a:lnTo>
                        <a:pt x="32" y="218"/>
                      </a:lnTo>
                      <a:lnTo>
                        <a:pt x="34" y="218"/>
                      </a:lnTo>
                      <a:lnTo>
                        <a:pt x="36" y="218"/>
                      </a:lnTo>
                      <a:lnTo>
                        <a:pt x="38" y="218"/>
                      </a:lnTo>
                      <a:lnTo>
                        <a:pt x="40" y="218"/>
                      </a:lnTo>
                      <a:lnTo>
                        <a:pt x="42" y="218"/>
                      </a:lnTo>
                      <a:lnTo>
                        <a:pt x="44" y="218"/>
                      </a:lnTo>
                      <a:lnTo>
                        <a:pt x="46" y="218"/>
                      </a:lnTo>
                      <a:lnTo>
                        <a:pt x="48" y="218"/>
                      </a:lnTo>
                      <a:lnTo>
                        <a:pt x="50" y="218"/>
                      </a:lnTo>
                      <a:lnTo>
                        <a:pt x="52" y="218"/>
                      </a:lnTo>
                      <a:lnTo>
                        <a:pt x="54" y="218"/>
                      </a:lnTo>
                      <a:lnTo>
                        <a:pt x="56" y="218"/>
                      </a:lnTo>
                      <a:lnTo>
                        <a:pt x="58" y="216"/>
                      </a:lnTo>
                      <a:lnTo>
                        <a:pt x="60" y="216"/>
                      </a:lnTo>
                      <a:lnTo>
                        <a:pt x="62" y="216"/>
                      </a:lnTo>
                      <a:lnTo>
                        <a:pt x="64" y="218"/>
                      </a:lnTo>
                      <a:lnTo>
                        <a:pt x="64" y="216"/>
                      </a:lnTo>
                      <a:lnTo>
                        <a:pt x="66" y="216"/>
                      </a:lnTo>
                      <a:lnTo>
                        <a:pt x="68" y="216"/>
                      </a:lnTo>
                      <a:lnTo>
                        <a:pt x="70" y="216"/>
                      </a:lnTo>
                      <a:lnTo>
                        <a:pt x="70" y="218"/>
                      </a:lnTo>
                      <a:lnTo>
                        <a:pt x="72" y="220"/>
                      </a:lnTo>
                      <a:lnTo>
                        <a:pt x="74" y="222"/>
                      </a:lnTo>
                      <a:lnTo>
                        <a:pt x="74" y="224"/>
                      </a:lnTo>
                      <a:lnTo>
                        <a:pt x="76" y="226"/>
                      </a:lnTo>
                      <a:lnTo>
                        <a:pt x="76" y="228"/>
                      </a:lnTo>
                      <a:lnTo>
                        <a:pt x="76" y="230"/>
                      </a:lnTo>
                      <a:lnTo>
                        <a:pt x="76" y="232"/>
                      </a:lnTo>
                      <a:lnTo>
                        <a:pt x="76" y="234"/>
                      </a:lnTo>
                      <a:lnTo>
                        <a:pt x="78" y="234"/>
                      </a:lnTo>
                      <a:lnTo>
                        <a:pt x="78" y="236"/>
                      </a:lnTo>
                      <a:lnTo>
                        <a:pt x="80" y="236"/>
                      </a:lnTo>
                      <a:lnTo>
                        <a:pt x="80" y="238"/>
                      </a:lnTo>
                      <a:lnTo>
                        <a:pt x="80" y="240"/>
                      </a:lnTo>
                      <a:lnTo>
                        <a:pt x="80" y="242"/>
                      </a:lnTo>
                      <a:lnTo>
                        <a:pt x="80" y="244"/>
                      </a:lnTo>
                      <a:lnTo>
                        <a:pt x="80" y="246"/>
                      </a:lnTo>
                      <a:lnTo>
                        <a:pt x="82" y="248"/>
                      </a:lnTo>
                      <a:lnTo>
                        <a:pt x="84" y="248"/>
                      </a:lnTo>
                      <a:lnTo>
                        <a:pt x="84" y="250"/>
                      </a:lnTo>
                      <a:lnTo>
                        <a:pt x="86" y="252"/>
                      </a:lnTo>
                      <a:lnTo>
                        <a:pt x="86" y="254"/>
                      </a:lnTo>
                      <a:lnTo>
                        <a:pt x="86" y="256"/>
                      </a:lnTo>
                      <a:lnTo>
                        <a:pt x="88" y="256"/>
                      </a:lnTo>
                      <a:lnTo>
                        <a:pt x="88" y="258"/>
                      </a:lnTo>
                      <a:lnTo>
                        <a:pt x="88" y="260"/>
                      </a:lnTo>
                      <a:lnTo>
                        <a:pt x="90" y="260"/>
                      </a:lnTo>
                      <a:lnTo>
                        <a:pt x="92" y="260"/>
                      </a:lnTo>
                      <a:lnTo>
                        <a:pt x="94" y="260"/>
                      </a:lnTo>
                      <a:lnTo>
                        <a:pt x="96" y="260"/>
                      </a:lnTo>
                      <a:lnTo>
                        <a:pt x="98" y="260"/>
                      </a:lnTo>
                      <a:lnTo>
                        <a:pt x="98" y="262"/>
                      </a:lnTo>
                      <a:lnTo>
                        <a:pt x="100" y="260"/>
                      </a:lnTo>
                      <a:lnTo>
                        <a:pt x="100" y="258"/>
                      </a:lnTo>
                      <a:lnTo>
                        <a:pt x="102" y="258"/>
                      </a:lnTo>
                      <a:lnTo>
                        <a:pt x="104" y="258"/>
                      </a:lnTo>
                      <a:lnTo>
                        <a:pt x="106" y="258"/>
                      </a:lnTo>
                      <a:lnTo>
                        <a:pt x="108" y="258"/>
                      </a:lnTo>
                      <a:lnTo>
                        <a:pt x="110" y="258"/>
                      </a:lnTo>
                      <a:lnTo>
                        <a:pt x="112" y="258"/>
                      </a:lnTo>
                      <a:lnTo>
                        <a:pt x="114" y="258"/>
                      </a:lnTo>
                      <a:lnTo>
                        <a:pt x="116" y="258"/>
                      </a:lnTo>
                      <a:lnTo>
                        <a:pt x="118" y="258"/>
                      </a:lnTo>
                      <a:lnTo>
                        <a:pt x="120" y="258"/>
                      </a:lnTo>
                      <a:lnTo>
                        <a:pt x="120" y="256"/>
                      </a:lnTo>
                      <a:lnTo>
                        <a:pt x="120" y="254"/>
                      </a:lnTo>
                      <a:lnTo>
                        <a:pt x="120" y="252"/>
                      </a:lnTo>
                      <a:lnTo>
                        <a:pt x="122" y="250"/>
                      </a:lnTo>
                      <a:lnTo>
                        <a:pt x="124" y="250"/>
                      </a:lnTo>
                      <a:lnTo>
                        <a:pt x="124" y="248"/>
                      </a:lnTo>
                      <a:lnTo>
                        <a:pt x="124" y="246"/>
                      </a:lnTo>
                      <a:lnTo>
                        <a:pt x="122" y="244"/>
                      </a:lnTo>
                      <a:lnTo>
                        <a:pt x="122" y="242"/>
                      </a:lnTo>
                      <a:lnTo>
                        <a:pt x="122" y="240"/>
                      </a:lnTo>
                      <a:lnTo>
                        <a:pt x="124" y="240"/>
                      </a:lnTo>
                      <a:lnTo>
                        <a:pt x="126" y="240"/>
                      </a:lnTo>
                      <a:lnTo>
                        <a:pt x="130" y="240"/>
                      </a:lnTo>
                      <a:lnTo>
                        <a:pt x="132" y="240"/>
                      </a:lnTo>
                      <a:lnTo>
                        <a:pt x="134" y="240"/>
                      </a:lnTo>
                      <a:lnTo>
                        <a:pt x="136" y="238"/>
                      </a:lnTo>
                      <a:lnTo>
                        <a:pt x="138" y="238"/>
                      </a:lnTo>
                      <a:lnTo>
                        <a:pt x="140" y="238"/>
                      </a:lnTo>
                      <a:lnTo>
                        <a:pt x="140" y="240"/>
                      </a:lnTo>
                      <a:lnTo>
                        <a:pt x="140" y="242"/>
                      </a:lnTo>
                      <a:lnTo>
                        <a:pt x="140" y="244"/>
                      </a:lnTo>
                      <a:lnTo>
                        <a:pt x="140" y="246"/>
                      </a:lnTo>
                      <a:lnTo>
                        <a:pt x="144" y="246"/>
                      </a:lnTo>
                      <a:lnTo>
                        <a:pt x="146" y="246"/>
                      </a:lnTo>
                      <a:lnTo>
                        <a:pt x="150" y="246"/>
                      </a:lnTo>
                      <a:lnTo>
                        <a:pt x="152" y="246"/>
                      </a:lnTo>
                      <a:lnTo>
                        <a:pt x="154" y="246"/>
                      </a:lnTo>
                      <a:lnTo>
                        <a:pt x="156" y="246"/>
                      </a:lnTo>
                      <a:lnTo>
                        <a:pt x="158" y="246"/>
                      </a:lnTo>
                      <a:lnTo>
                        <a:pt x="160" y="246"/>
                      </a:lnTo>
                      <a:lnTo>
                        <a:pt x="162" y="246"/>
                      </a:lnTo>
                      <a:lnTo>
                        <a:pt x="162" y="248"/>
                      </a:lnTo>
                      <a:lnTo>
                        <a:pt x="162" y="250"/>
                      </a:lnTo>
                      <a:lnTo>
                        <a:pt x="162" y="252"/>
                      </a:lnTo>
                      <a:lnTo>
                        <a:pt x="160" y="254"/>
                      </a:lnTo>
                      <a:lnTo>
                        <a:pt x="160" y="256"/>
                      </a:lnTo>
                      <a:lnTo>
                        <a:pt x="158" y="256"/>
                      </a:lnTo>
                      <a:lnTo>
                        <a:pt x="160" y="258"/>
                      </a:lnTo>
                      <a:lnTo>
                        <a:pt x="160" y="260"/>
                      </a:lnTo>
                      <a:lnTo>
                        <a:pt x="162" y="262"/>
                      </a:lnTo>
                      <a:lnTo>
                        <a:pt x="164" y="264"/>
                      </a:lnTo>
                      <a:lnTo>
                        <a:pt x="164" y="266"/>
                      </a:lnTo>
                      <a:lnTo>
                        <a:pt x="164" y="268"/>
                      </a:lnTo>
                      <a:lnTo>
                        <a:pt x="164" y="270"/>
                      </a:lnTo>
                      <a:lnTo>
                        <a:pt x="164" y="272"/>
                      </a:lnTo>
                      <a:lnTo>
                        <a:pt x="162" y="272"/>
                      </a:lnTo>
                      <a:lnTo>
                        <a:pt x="162" y="274"/>
                      </a:lnTo>
                      <a:lnTo>
                        <a:pt x="162" y="276"/>
                      </a:lnTo>
                      <a:lnTo>
                        <a:pt x="162" y="278"/>
                      </a:lnTo>
                      <a:lnTo>
                        <a:pt x="164" y="278"/>
                      </a:lnTo>
                      <a:lnTo>
                        <a:pt x="164" y="280"/>
                      </a:lnTo>
                      <a:lnTo>
                        <a:pt x="162" y="280"/>
                      </a:lnTo>
                      <a:lnTo>
                        <a:pt x="162" y="282"/>
                      </a:lnTo>
                      <a:lnTo>
                        <a:pt x="162" y="284"/>
                      </a:lnTo>
                      <a:lnTo>
                        <a:pt x="162" y="286"/>
                      </a:lnTo>
                      <a:lnTo>
                        <a:pt x="162" y="288"/>
                      </a:lnTo>
                      <a:lnTo>
                        <a:pt x="162" y="290"/>
                      </a:lnTo>
                      <a:lnTo>
                        <a:pt x="164" y="292"/>
                      </a:lnTo>
                      <a:lnTo>
                        <a:pt x="166" y="294"/>
                      </a:lnTo>
                      <a:lnTo>
                        <a:pt x="166" y="296"/>
                      </a:lnTo>
                      <a:lnTo>
                        <a:pt x="168" y="300"/>
                      </a:lnTo>
                      <a:lnTo>
                        <a:pt x="168" y="302"/>
                      </a:lnTo>
                      <a:lnTo>
                        <a:pt x="170" y="304"/>
                      </a:lnTo>
                      <a:lnTo>
                        <a:pt x="168" y="306"/>
                      </a:lnTo>
                      <a:lnTo>
                        <a:pt x="168" y="308"/>
                      </a:lnTo>
                      <a:lnTo>
                        <a:pt x="168" y="310"/>
                      </a:lnTo>
                      <a:lnTo>
                        <a:pt x="166" y="312"/>
                      </a:lnTo>
                      <a:lnTo>
                        <a:pt x="166" y="316"/>
                      </a:lnTo>
                      <a:lnTo>
                        <a:pt x="166" y="318"/>
                      </a:lnTo>
                      <a:lnTo>
                        <a:pt x="166" y="320"/>
                      </a:lnTo>
                      <a:lnTo>
                        <a:pt x="168" y="320"/>
                      </a:lnTo>
                      <a:lnTo>
                        <a:pt x="170" y="322"/>
                      </a:lnTo>
                      <a:lnTo>
                        <a:pt x="172" y="320"/>
                      </a:lnTo>
                      <a:lnTo>
                        <a:pt x="172" y="318"/>
                      </a:lnTo>
                      <a:lnTo>
                        <a:pt x="172" y="316"/>
                      </a:lnTo>
                      <a:lnTo>
                        <a:pt x="174" y="318"/>
                      </a:lnTo>
                      <a:lnTo>
                        <a:pt x="176" y="318"/>
                      </a:lnTo>
                      <a:lnTo>
                        <a:pt x="178" y="318"/>
                      </a:lnTo>
                      <a:lnTo>
                        <a:pt x="180" y="318"/>
                      </a:lnTo>
                      <a:lnTo>
                        <a:pt x="182" y="318"/>
                      </a:lnTo>
                      <a:lnTo>
                        <a:pt x="184" y="316"/>
                      </a:lnTo>
                      <a:lnTo>
                        <a:pt x="186" y="316"/>
                      </a:lnTo>
                      <a:lnTo>
                        <a:pt x="186" y="314"/>
                      </a:lnTo>
                      <a:lnTo>
                        <a:pt x="188" y="314"/>
                      </a:lnTo>
                      <a:lnTo>
                        <a:pt x="188" y="316"/>
                      </a:lnTo>
                      <a:lnTo>
                        <a:pt x="190" y="316"/>
                      </a:lnTo>
                      <a:lnTo>
                        <a:pt x="192" y="318"/>
                      </a:lnTo>
                      <a:lnTo>
                        <a:pt x="194" y="316"/>
                      </a:lnTo>
                      <a:lnTo>
                        <a:pt x="196" y="316"/>
                      </a:lnTo>
                      <a:lnTo>
                        <a:pt x="198" y="314"/>
                      </a:lnTo>
                      <a:lnTo>
                        <a:pt x="198" y="312"/>
                      </a:lnTo>
                      <a:lnTo>
                        <a:pt x="198" y="314"/>
                      </a:lnTo>
                      <a:lnTo>
                        <a:pt x="200" y="314"/>
                      </a:lnTo>
                      <a:lnTo>
                        <a:pt x="200" y="316"/>
                      </a:lnTo>
                      <a:lnTo>
                        <a:pt x="202" y="316"/>
                      </a:lnTo>
                      <a:lnTo>
                        <a:pt x="204" y="316"/>
                      </a:lnTo>
                      <a:lnTo>
                        <a:pt x="204" y="318"/>
                      </a:lnTo>
                      <a:lnTo>
                        <a:pt x="204" y="320"/>
                      </a:lnTo>
                      <a:lnTo>
                        <a:pt x="204" y="322"/>
                      </a:lnTo>
                      <a:lnTo>
                        <a:pt x="204" y="324"/>
                      </a:lnTo>
                      <a:lnTo>
                        <a:pt x="206" y="324"/>
                      </a:lnTo>
                      <a:lnTo>
                        <a:pt x="208" y="326"/>
                      </a:lnTo>
                      <a:lnTo>
                        <a:pt x="208" y="324"/>
                      </a:lnTo>
                      <a:lnTo>
                        <a:pt x="210" y="324"/>
                      </a:lnTo>
                      <a:lnTo>
                        <a:pt x="210" y="322"/>
                      </a:lnTo>
                      <a:lnTo>
                        <a:pt x="208" y="322"/>
                      </a:lnTo>
                      <a:lnTo>
                        <a:pt x="210" y="322"/>
                      </a:lnTo>
                      <a:lnTo>
                        <a:pt x="212" y="320"/>
                      </a:lnTo>
                      <a:lnTo>
                        <a:pt x="214" y="320"/>
                      </a:lnTo>
                      <a:lnTo>
                        <a:pt x="216" y="320"/>
                      </a:lnTo>
                      <a:lnTo>
                        <a:pt x="218" y="320"/>
                      </a:lnTo>
                      <a:lnTo>
                        <a:pt x="218" y="322"/>
                      </a:lnTo>
                      <a:lnTo>
                        <a:pt x="218" y="324"/>
                      </a:lnTo>
                      <a:lnTo>
                        <a:pt x="220" y="326"/>
                      </a:lnTo>
                      <a:lnTo>
                        <a:pt x="220" y="328"/>
                      </a:lnTo>
                      <a:lnTo>
                        <a:pt x="222" y="328"/>
                      </a:lnTo>
                      <a:lnTo>
                        <a:pt x="224" y="330"/>
                      </a:lnTo>
                      <a:lnTo>
                        <a:pt x="226" y="330"/>
                      </a:lnTo>
                      <a:lnTo>
                        <a:pt x="230" y="332"/>
                      </a:lnTo>
                      <a:lnTo>
                        <a:pt x="234" y="332"/>
                      </a:lnTo>
                      <a:lnTo>
                        <a:pt x="238" y="334"/>
                      </a:lnTo>
                      <a:lnTo>
                        <a:pt x="240" y="334"/>
                      </a:lnTo>
                      <a:lnTo>
                        <a:pt x="242" y="334"/>
                      </a:lnTo>
                      <a:lnTo>
                        <a:pt x="244" y="334"/>
                      </a:lnTo>
                      <a:lnTo>
                        <a:pt x="246" y="334"/>
                      </a:lnTo>
                      <a:lnTo>
                        <a:pt x="246" y="332"/>
                      </a:lnTo>
                      <a:lnTo>
                        <a:pt x="246" y="330"/>
                      </a:lnTo>
                      <a:lnTo>
                        <a:pt x="246" y="328"/>
                      </a:lnTo>
                      <a:lnTo>
                        <a:pt x="248" y="328"/>
                      </a:lnTo>
                      <a:lnTo>
                        <a:pt x="248" y="326"/>
                      </a:lnTo>
                      <a:lnTo>
                        <a:pt x="250" y="326"/>
                      </a:lnTo>
                      <a:lnTo>
                        <a:pt x="252" y="326"/>
                      </a:lnTo>
                      <a:lnTo>
                        <a:pt x="252" y="328"/>
                      </a:lnTo>
                      <a:lnTo>
                        <a:pt x="252" y="330"/>
                      </a:lnTo>
                      <a:lnTo>
                        <a:pt x="254" y="332"/>
                      </a:lnTo>
                      <a:lnTo>
                        <a:pt x="256" y="332"/>
                      </a:lnTo>
                      <a:lnTo>
                        <a:pt x="258" y="332"/>
                      </a:lnTo>
                      <a:lnTo>
                        <a:pt x="258" y="334"/>
                      </a:lnTo>
                      <a:lnTo>
                        <a:pt x="258" y="336"/>
                      </a:lnTo>
                      <a:lnTo>
                        <a:pt x="256" y="336"/>
                      </a:lnTo>
                      <a:lnTo>
                        <a:pt x="256" y="338"/>
                      </a:lnTo>
                      <a:lnTo>
                        <a:pt x="258" y="338"/>
                      </a:lnTo>
                      <a:lnTo>
                        <a:pt x="260" y="338"/>
                      </a:lnTo>
                      <a:lnTo>
                        <a:pt x="262" y="338"/>
                      </a:lnTo>
                      <a:lnTo>
                        <a:pt x="264" y="340"/>
                      </a:lnTo>
                      <a:lnTo>
                        <a:pt x="264" y="342"/>
                      </a:lnTo>
                      <a:lnTo>
                        <a:pt x="266" y="342"/>
                      </a:lnTo>
                      <a:lnTo>
                        <a:pt x="266" y="344"/>
                      </a:lnTo>
                      <a:lnTo>
                        <a:pt x="266" y="342"/>
                      </a:lnTo>
                      <a:lnTo>
                        <a:pt x="268" y="342"/>
                      </a:lnTo>
                      <a:lnTo>
                        <a:pt x="270" y="342"/>
                      </a:lnTo>
                      <a:lnTo>
                        <a:pt x="272" y="344"/>
                      </a:lnTo>
                      <a:lnTo>
                        <a:pt x="272" y="346"/>
                      </a:lnTo>
                      <a:lnTo>
                        <a:pt x="274" y="348"/>
                      </a:lnTo>
                      <a:lnTo>
                        <a:pt x="274" y="350"/>
                      </a:lnTo>
                      <a:lnTo>
                        <a:pt x="276" y="350"/>
                      </a:lnTo>
                      <a:lnTo>
                        <a:pt x="278" y="350"/>
                      </a:lnTo>
                      <a:lnTo>
                        <a:pt x="278" y="352"/>
                      </a:lnTo>
                      <a:lnTo>
                        <a:pt x="280" y="354"/>
                      </a:lnTo>
                      <a:lnTo>
                        <a:pt x="280" y="358"/>
                      </a:lnTo>
                      <a:lnTo>
                        <a:pt x="280" y="360"/>
                      </a:lnTo>
                      <a:lnTo>
                        <a:pt x="282" y="362"/>
                      </a:lnTo>
                      <a:lnTo>
                        <a:pt x="284" y="362"/>
                      </a:lnTo>
                      <a:lnTo>
                        <a:pt x="286" y="360"/>
                      </a:lnTo>
                      <a:lnTo>
                        <a:pt x="288" y="360"/>
                      </a:lnTo>
                      <a:lnTo>
                        <a:pt x="288" y="358"/>
                      </a:lnTo>
                      <a:lnTo>
                        <a:pt x="290" y="358"/>
                      </a:lnTo>
                      <a:lnTo>
                        <a:pt x="290" y="360"/>
                      </a:lnTo>
                      <a:lnTo>
                        <a:pt x="292" y="362"/>
                      </a:lnTo>
                      <a:lnTo>
                        <a:pt x="294" y="362"/>
                      </a:lnTo>
                      <a:lnTo>
                        <a:pt x="294" y="360"/>
                      </a:lnTo>
                      <a:lnTo>
                        <a:pt x="294" y="358"/>
                      </a:lnTo>
                      <a:lnTo>
                        <a:pt x="294" y="356"/>
                      </a:lnTo>
                      <a:lnTo>
                        <a:pt x="294" y="354"/>
                      </a:lnTo>
                      <a:lnTo>
                        <a:pt x="294" y="350"/>
                      </a:lnTo>
                      <a:lnTo>
                        <a:pt x="296" y="346"/>
                      </a:lnTo>
                      <a:lnTo>
                        <a:pt x="296" y="344"/>
                      </a:lnTo>
                      <a:lnTo>
                        <a:pt x="296" y="342"/>
                      </a:lnTo>
                      <a:lnTo>
                        <a:pt x="296" y="340"/>
                      </a:lnTo>
                      <a:lnTo>
                        <a:pt x="296" y="338"/>
                      </a:lnTo>
                      <a:lnTo>
                        <a:pt x="294" y="338"/>
                      </a:lnTo>
                      <a:lnTo>
                        <a:pt x="292" y="338"/>
                      </a:lnTo>
                      <a:lnTo>
                        <a:pt x="290" y="338"/>
                      </a:lnTo>
                      <a:lnTo>
                        <a:pt x="290" y="340"/>
                      </a:lnTo>
                      <a:lnTo>
                        <a:pt x="290" y="342"/>
                      </a:lnTo>
                      <a:lnTo>
                        <a:pt x="290" y="344"/>
                      </a:lnTo>
                      <a:lnTo>
                        <a:pt x="288" y="344"/>
                      </a:lnTo>
                      <a:lnTo>
                        <a:pt x="286" y="344"/>
                      </a:lnTo>
                      <a:lnTo>
                        <a:pt x="284" y="342"/>
                      </a:lnTo>
                      <a:lnTo>
                        <a:pt x="282" y="342"/>
                      </a:lnTo>
                      <a:lnTo>
                        <a:pt x="282" y="340"/>
                      </a:lnTo>
                      <a:lnTo>
                        <a:pt x="280" y="338"/>
                      </a:lnTo>
                      <a:lnTo>
                        <a:pt x="278" y="338"/>
                      </a:lnTo>
                      <a:lnTo>
                        <a:pt x="278" y="336"/>
                      </a:lnTo>
                      <a:lnTo>
                        <a:pt x="276" y="336"/>
                      </a:lnTo>
                      <a:lnTo>
                        <a:pt x="276" y="334"/>
                      </a:lnTo>
                      <a:lnTo>
                        <a:pt x="274" y="334"/>
                      </a:lnTo>
                      <a:lnTo>
                        <a:pt x="272" y="334"/>
                      </a:lnTo>
                      <a:lnTo>
                        <a:pt x="272" y="332"/>
                      </a:lnTo>
                      <a:lnTo>
                        <a:pt x="272" y="330"/>
                      </a:lnTo>
                      <a:lnTo>
                        <a:pt x="270" y="328"/>
                      </a:lnTo>
                      <a:lnTo>
                        <a:pt x="270" y="326"/>
                      </a:lnTo>
                      <a:lnTo>
                        <a:pt x="272" y="324"/>
                      </a:lnTo>
                      <a:lnTo>
                        <a:pt x="272" y="322"/>
                      </a:lnTo>
                      <a:lnTo>
                        <a:pt x="274" y="318"/>
                      </a:lnTo>
                      <a:lnTo>
                        <a:pt x="276" y="316"/>
                      </a:lnTo>
                      <a:lnTo>
                        <a:pt x="276" y="314"/>
                      </a:lnTo>
                      <a:lnTo>
                        <a:pt x="278" y="312"/>
                      </a:lnTo>
                      <a:lnTo>
                        <a:pt x="278" y="310"/>
                      </a:lnTo>
                      <a:lnTo>
                        <a:pt x="278" y="308"/>
                      </a:lnTo>
                      <a:lnTo>
                        <a:pt x="278" y="306"/>
                      </a:lnTo>
                      <a:lnTo>
                        <a:pt x="278" y="300"/>
                      </a:lnTo>
                      <a:lnTo>
                        <a:pt x="278" y="296"/>
                      </a:lnTo>
                      <a:lnTo>
                        <a:pt x="276" y="294"/>
                      </a:lnTo>
                      <a:lnTo>
                        <a:pt x="276" y="292"/>
                      </a:lnTo>
                      <a:lnTo>
                        <a:pt x="276" y="290"/>
                      </a:lnTo>
                      <a:lnTo>
                        <a:pt x="276" y="288"/>
                      </a:lnTo>
                      <a:lnTo>
                        <a:pt x="276" y="286"/>
                      </a:lnTo>
                      <a:lnTo>
                        <a:pt x="274" y="284"/>
                      </a:lnTo>
                      <a:lnTo>
                        <a:pt x="272" y="282"/>
                      </a:lnTo>
                      <a:lnTo>
                        <a:pt x="274" y="280"/>
                      </a:lnTo>
                      <a:lnTo>
                        <a:pt x="276" y="280"/>
                      </a:lnTo>
                      <a:lnTo>
                        <a:pt x="278" y="278"/>
                      </a:lnTo>
                      <a:lnTo>
                        <a:pt x="280" y="276"/>
                      </a:lnTo>
                      <a:lnTo>
                        <a:pt x="282" y="276"/>
                      </a:lnTo>
                      <a:lnTo>
                        <a:pt x="282" y="274"/>
                      </a:lnTo>
                      <a:lnTo>
                        <a:pt x="282" y="272"/>
                      </a:lnTo>
                      <a:lnTo>
                        <a:pt x="282" y="270"/>
                      </a:lnTo>
                      <a:lnTo>
                        <a:pt x="282" y="268"/>
                      </a:lnTo>
                      <a:lnTo>
                        <a:pt x="282" y="266"/>
                      </a:lnTo>
                      <a:lnTo>
                        <a:pt x="286" y="266"/>
                      </a:lnTo>
                      <a:lnTo>
                        <a:pt x="288" y="266"/>
                      </a:lnTo>
                      <a:lnTo>
                        <a:pt x="292" y="266"/>
                      </a:lnTo>
                      <a:lnTo>
                        <a:pt x="294" y="264"/>
                      </a:lnTo>
                      <a:lnTo>
                        <a:pt x="296" y="264"/>
                      </a:lnTo>
                      <a:lnTo>
                        <a:pt x="300" y="264"/>
                      </a:lnTo>
                      <a:lnTo>
                        <a:pt x="302" y="262"/>
                      </a:lnTo>
                      <a:lnTo>
                        <a:pt x="304" y="262"/>
                      </a:lnTo>
                      <a:lnTo>
                        <a:pt x="306" y="262"/>
                      </a:lnTo>
                      <a:lnTo>
                        <a:pt x="306" y="260"/>
                      </a:lnTo>
                      <a:lnTo>
                        <a:pt x="308" y="260"/>
                      </a:lnTo>
                      <a:lnTo>
                        <a:pt x="306" y="260"/>
                      </a:lnTo>
                      <a:lnTo>
                        <a:pt x="306" y="258"/>
                      </a:lnTo>
                      <a:lnTo>
                        <a:pt x="306" y="256"/>
                      </a:lnTo>
                      <a:lnTo>
                        <a:pt x="304" y="256"/>
                      </a:lnTo>
                      <a:lnTo>
                        <a:pt x="304" y="254"/>
                      </a:lnTo>
                      <a:lnTo>
                        <a:pt x="302" y="252"/>
                      </a:lnTo>
                      <a:lnTo>
                        <a:pt x="302" y="250"/>
                      </a:lnTo>
                      <a:lnTo>
                        <a:pt x="302" y="246"/>
                      </a:lnTo>
                      <a:lnTo>
                        <a:pt x="304" y="244"/>
                      </a:lnTo>
                      <a:lnTo>
                        <a:pt x="302" y="242"/>
                      </a:lnTo>
                      <a:lnTo>
                        <a:pt x="300" y="242"/>
                      </a:lnTo>
                      <a:lnTo>
                        <a:pt x="298" y="242"/>
                      </a:lnTo>
                      <a:lnTo>
                        <a:pt x="296" y="242"/>
                      </a:lnTo>
                      <a:lnTo>
                        <a:pt x="296" y="240"/>
                      </a:lnTo>
                      <a:lnTo>
                        <a:pt x="296" y="238"/>
                      </a:lnTo>
                      <a:lnTo>
                        <a:pt x="296" y="236"/>
                      </a:lnTo>
                      <a:lnTo>
                        <a:pt x="296" y="234"/>
                      </a:lnTo>
                      <a:lnTo>
                        <a:pt x="294" y="234"/>
                      </a:lnTo>
                      <a:lnTo>
                        <a:pt x="294" y="232"/>
                      </a:lnTo>
                      <a:lnTo>
                        <a:pt x="292" y="232"/>
                      </a:lnTo>
                      <a:lnTo>
                        <a:pt x="290" y="230"/>
                      </a:lnTo>
                      <a:lnTo>
                        <a:pt x="288" y="228"/>
                      </a:lnTo>
                      <a:lnTo>
                        <a:pt x="286" y="224"/>
                      </a:lnTo>
                      <a:lnTo>
                        <a:pt x="286" y="222"/>
                      </a:lnTo>
                      <a:lnTo>
                        <a:pt x="286" y="220"/>
                      </a:lnTo>
                      <a:lnTo>
                        <a:pt x="286" y="218"/>
                      </a:lnTo>
                      <a:lnTo>
                        <a:pt x="286" y="216"/>
                      </a:lnTo>
                      <a:lnTo>
                        <a:pt x="288" y="214"/>
                      </a:lnTo>
                      <a:lnTo>
                        <a:pt x="288" y="212"/>
                      </a:lnTo>
                      <a:lnTo>
                        <a:pt x="288" y="210"/>
                      </a:lnTo>
                      <a:lnTo>
                        <a:pt x="286" y="208"/>
                      </a:lnTo>
                      <a:lnTo>
                        <a:pt x="284" y="208"/>
                      </a:lnTo>
                      <a:lnTo>
                        <a:pt x="284" y="206"/>
                      </a:lnTo>
                      <a:lnTo>
                        <a:pt x="284" y="204"/>
                      </a:lnTo>
                      <a:lnTo>
                        <a:pt x="282" y="202"/>
                      </a:lnTo>
                      <a:lnTo>
                        <a:pt x="282" y="198"/>
                      </a:lnTo>
                      <a:lnTo>
                        <a:pt x="284" y="196"/>
                      </a:lnTo>
                      <a:lnTo>
                        <a:pt x="284" y="192"/>
                      </a:lnTo>
                      <a:lnTo>
                        <a:pt x="284" y="186"/>
                      </a:lnTo>
                      <a:lnTo>
                        <a:pt x="284" y="184"/>
                      </a:lnTo>
                      <a:lnTo>
                        <a:pt x="286" y="180"/>
                      </a:lnTo>
                      <a:lnTo>
                        <a:pt x="286" y="178"/>
                      </a:lnTo>
                      <a:lnTo>
                        <a:pt x="288" y="178"/>
                      </a:lnTo>
                      <a:lnTo>
                        <a:pt x="290" y="178"/>
                      </a:lnTo>
                      <a:lnTo>
                        <a:pt x="290" y="176"/>
                      </a:lnTo>
                      <a:lnTo>
                        <a:pt x="290" y="174"/>
                      </a:lnTo>
                      <a:lnTo>
                        <a:pt x="290" y="172"/>
                      </a:lnTo>
                      <a:lnTo>
                        <a:pt x="290" y="168"/>
                      </a:lnTo>
                      <a:lnTo>
                        <a:pt x="290" y="166"/>
                      </a:lnTo>
                      <a:lnTo>
                        <a:pt x="290" y="164"/>
                      </a:lnTo>
                      <a:lnTo>
                        <a:pt x="288" y="164"/>
                      </a:lnTo>
                      <a:lnTo>
                        <a:pt x="286" y="162"/>
                      </a:lnTo>
                      <a:lnTo>
                        <a:pt x="284" y="160"/>
                      </a:lnTo>
                      <a:lnTo>
                        <a:pt x="284" y="158"/>
                      </a:lnTo>
                      <a:lnTo>
                        <a:pt x="284" y="156"/>
                      </a:lnTo>
                      <a:lnTo>
                        <a:pt x="282" y="154"/>
                      </a:lnTo>
                      <a:lnTo>
                        <a:pt x="280" y="154"/>
                      </a:lnTo>
                      <a:lnTo>
                        <a:pt x="280" y="152"/>
                      </a:lnTo>
                      <a:lnTo>
                        <a:pt x="282" y="152"/>
                      </a:lnTo>
                      <a:lnTo>
                        <a:pt x="282" y="150"/>
                      </a:lnTo>
                      <a:lnTo>
                        <a:pt x="282" y="148"/>
                      </a:lnTo>
                      <a:lnTo>
                        <a:pt x="284" y="148"/>
                      </a:lnTo>
                      <a:lnTo>
                        <a:pt x="286" y="146"/>
                      </a:lnTo>
                      <a:lnTo>
                        <a:pt x="288" y="146"/>
                      </a:lnTo>
                      <a:lnTo>
                        <a:pt x="288" y="144"/>
                      </a:lnTo>
                      <a:lnTo>
                        <a:pt x="286" y="144"/>
                      </a:lnTo>
                      <a:lnTo>
                        <a:pt x="286" y="142"/>
                      </a:lnTo>
                      <a:lnTo>
                        <a:pt x="284" y="140"/>
                      </a:lnTo>
                      <a:lnTo>
                        <a:pt x="284" y="138"/>
                      </a:lnTo>
                      <a:lnTo>
                        <a:pt x="286" y="136"/>
                      </a:lnTo>
                      <a:lnTo>
                        <a:pt x="288" y="134"/>
                      </a:lnTo>
                      <a:lnTo>
                        <a:pt x="290" y="134"/>
                      </a:lnTo>
                      <a:lnTo>
                        <a:pt x="292" y="132"/>
                      </a:lnTo>
                      <a:lnTo>
                        <a:pt x="294" y="132"/>
                      </a:lnTo>
                      <a:lnTo>
                        <a:pt x="296" y="11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76" name="Freeform 68"/>
                <p:cNvSpPr>
                  <a:spLocks noChangeAspect="1"/>
                </p:cNvSpPr>
                <p:nvPr/>
              </p:nvSpPr>
              <p:spPr bwMode="gray">
                <a:xfrm>
                  <a:off x="3183" y="2431"/>
                  <a:ext cx="182" cy="204"/>
                </a:xfrm>
                <a:custGeom>
                  <a:avLst/>
                  <a:gdLst>
                    <a:gd name="T0" fmla="*/ 170 w 182"/>
                    <a:gd name="T1" fmla="*/ 168 h 204"/>
                    <a:gd name="T2" fmla="*/ 166 w 182"/>
                    <a:gd name="T3" fmla="*/ 148 h 204"/>
                    <a:gd name="T4" fmla="*/ 166 w 182"/>
                    <a:gd name="T5" fmla="*/ 134 h 204"/>
                    <a:gd name="T6" fmla="*/ 164 w 182"/>
                    <a:gd name="T7" fmla="*/ 128 h 204"/>
                    <a:gd name="T8" fmla="*/ 168 w 182"/>
                    <a:gd name="T9" fmla="*/ 112 h 204"/>
                    <a:gd name="T10" fmla="*/ 158 w 182"/>
                    <a:gd name="T11" fmla="*/ 98 h 204"/>
                    <a:gd name="T12" fmla="*/ 162 w 182"/>
                    <a:gd name="T13" fmla="*/ 78 h 204"/>
                    <a:gd name="T14" fmla="*/ 144 w 182"/>
                    <a:gd name="T15" fmla="*/ 54 h 204"/>
                    <a:gd name="T16" fmla="*/ 136 w 182"/>
                    <a:gd name="T17" fmla="*/ 44 h 204"/>
                    <a:gd name="T18" fmla="*/ 136 w 182"/>
                    <a:gd name="T19" fmla="*/ 36 h 204"/>
                    <a:gd name="T20" fmla="*/ 96 w 182"/>
                    <a:gd name="T21" fmla="*/ 12 h 204"/>
                    <a:gd name="T22" fmla="*/ 78 w 182"/>
                    <a:gd name="T23" fmla="*/ 0 h 204"/>
                    <a:gd name="T24" fmla="*/ 76 w 182"/>
                    <a:gd name="T25" fmla="*/ 6 h 204"/>
                    <a:gd name="T26" fmla="*/ 70 w 182"/>
                    <a:gd name="T27" fmla="*/ 10 h 204"/>
                    <a:gd name="T28" fmla="*/ 64 w 182"/>
                    <a:gd name="T29" fmla="*/ 20 h 204"/>
                    <a:gd name="T30" fmla="*/ 74 w 182"/>
                    <a:gd name="T31" fmla="*/ 20 h 204"/>
                    <a:gd name="T32" fmla="*/ 62 w 182"/>
                    <a:gd name="T33" fmla="*/ 26 h 204"/>
                    <a:gd name="T34" fmla="*/ 56 w 182"/>
                    <a:gd name="T35" fmla="*/ 32 h 204"/>
                    <a:gd name="T36" fmla="*/ 54 w 182"/>
                    <a:gd name="T37" fmla="*/ 36 h 204"/>
                    <a:gd name="T38" fmla="*/ 52 w 182"/>
                    <a:gd name="T39" fmla="*/ 26 h 204"/>
                    <a:gd name="T40" fmla="*/ 44 w 182"/>
                    <a:gd name="T41" fmla="*/ 22 h 204"/>
                    <a:gd name="T42" fmla="*/ 38 w 182"/>
                    <a:gd name="T43" fmla="*/ 32 h 204"/>
                    <a:gd name="T44" fmla="*/ 38 w 182"/>
                    <a:gd name="T45" fmla="*/ 16 h 204"/>
                    <a:gd name="T46" fmla="*/ 38 w 182"/>
                    <a:gd name="T47" fmla="*/ 0 h 204"/>
                    <a:gd name="T48" fmla="*/ 18 w 182"/>
                    <a:gd name="T49" fmla="*/ 0 h 204"/>
                    <a:gd name="T50" fmla="*/ 18 w 182"/>
                    <a:gd name="T51" fmla="*/ 4 h 204"/>
                    <a:gd name="T52" fmla="*/ 22 w 182"/>
                    <a:gd name="T53" fmla="*/ 16 h 204"/>
                    <a:gd name="T54" fmla="*/ 16 w 182"/>
                    <a:gd name="T55" fmla="*/ 26 h 204"/>
                    <a:gd name="T56" fmla="*/ 16 w 182"/>
                    <a:gd name="T57" fmla="*/ 36 h 204"/>
                    <a:gd name="T58" fmla="*/ 22 w 182"/>
                    <a:gd name="T59" fmla="*/ 40 h 204"/>
                    <a:gd name="T60" fmla="*/ 20 w 182"/>
                    <a:gd name="T61" fmla="*/ 46 h 204"/>
                    <a:gd name="T62" fmla="*/ 12 w 182"/>
                    <a:gd name="T63" fmla="*/ 52 h 204"/>
                    <a:gd name="T64" fmla="*/ 2 w 182"/>
                    <a:gd name="T65" fmla="*/ 64 h 204"/>
                    <a:gd name="T66" fmla="*/ 4 w 182"/>
                    <a:gd name="T67" fmla="*/ 74 h 204"/>
                    <a:gd name="T68" fmla="*/ 4 w 182"/>
                    <a:gd name="T69" fmla="*/ 82 h 204"/>
                    <a:gd name="T70" fmla="*/ 4 w 182"/>
                    <a:gd name="T71" fmla="*/ 98 h 204"/>
                    <a:gd name="T72" fmla="*/ 18 w 182"/>
                    <a:gd name="T73" fmla="*/ 112 h 204"/>
                    <a:gd name="T74" fmla="*/ 20 w 182"/>
                    <a:gd name="T75" fmla="*/ 130 h 204"/>
                    <a:gd name="T76" fmla="*/ 28 w 182"/>
                    <a:gd name="T77" fmla="*/ 140 h 204"/>
                    <a:gd name="T78" fmla="*/ 32 w 182"/>
                    <a:gd name="T79" fmla="*/ 144 h 204"/>
                    <a:gd name="T80" fmla="*/ 38 w 182"/>
                    <a:gd name="T81" fmla="*/ 150 h 204"/>
                    <a:gd name="T82" fmla="*/ 48 w 182"/>
                    <a:gd name="T83" fmla="*/ 154 h 204"/>
                    <a:gd name="T84" fmla="*/ 52 w 182"/>
                    <a:gd name="T85" fmla="*/ 156 h 204"/>
                    <a:gd name="T86" fmla="*/ 58 w 182"/>
                    <a:gd name="T87" fmla="*/ 160 h 204"/>
                    <a:gd name="T88" fmla="*/ 64 w 182"/>
                    <a:gd name="T89" fmla="*/ 162 h 204"/>
                    <a:gd name="T90" fmla="*/ 72 w 182"/>
                    <a:gd name="T91" fmla="*/ 164 h 204"/>
                    <a:gd name="T92" fmla="*/ 82 w 182"/>
                    <a:gd name="T93" fmla="*/ 166 h 204"/>
                    <a:gd name="T94" fmla="*/ 84 w 182"/>
                    <a:gd name="T95" fmla="*/ 180 h 204"/>
                    <a:gd name="T96" fmla="*/ 86 w 182"/>
                    <a:gd name="T97" fmla="*/ 188 h 204"/>
                    <a:gd name="T98" fmla="*/ 90 w 182"/>
                    <a:gd name="T99" fmla="*/ 198 h 204"/>
                    <a:gd name="T100" fmla="*/ 100 w 182"/>
                    <a:gd name="T101" fmla="*/ 202 h 204"/>
                    <a:gd name="T102" fmla="*/ 108 w 182"/>
                    <a:gd name="T103" fmla="*/ 200 h 204"/>
                    <a:gd name="T104" fmla="*/ 120 w 182"/>
                    <a:gd name="T105" fmla="*/ 202 h 204"/>
                    <a:gd name="T106" fmla="*/ 128 w 182"/>
                    <a:gd name="T107" fmla="*/ 204 h 204"/>
                    <a:gd name="T108" fmla="*/ 140 w 182"/>
                    <a:gd name="T109" fmla="*/ 196 h 204"/>
                    <a:gd name="T110" fmla="*/ 146 w 182"/>
                    <a:gd name="T111" fmla="*/ 198 h 204"/>
                    <a:gd name="T112" fmla="*/ 158 w 182"/>
                    <a:gd name="T113" fmla="*/ 194 h 204"/>
                    <a:gd name="T114" fmla="*/ 170 w 182"/>
                    <a:gd name="T115" fmla="*/ 188 h 204"/>
                    <a:gd name="T116" fmla="*/ 182 w 182"/>
                    <a:gd name="T117" fmla="*/ 180 h 20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82" h="204">
                      <a:moveTo>
                        <a:pt x="182" y="176"/>
                      </a:moveTo>
                      <a:lnTo>
                        <a:pt x="182" y="176"/>
                      </a:lnTo>
                      <a:lnTo>
                        <a:pt x="180" y="176"/>
                      </a:lnTo>
                      <a:lnTo>
                        <a:pt x="178" y="176"/>
                      </a:lnTo>
                      <a:lnTo>
                        <a:pt x="176" y="174"/>
                      </a:lnTo>
                      <a:lnTo>
                        <a:pt x="174" y="174"/>
                      </a:lnTo>
                      <a:lnTo>
                        <a:pt x="174" y="172"/>
                      </a:lnTo>
                      <a:lnTo>
                        <a:pt x="172" y="170"/>
                      </a:lnTo>
                      <a:lnTo>
                        <a:pt x="170" y="168"/>
                      </a:lnTo>
                      <a:lnTo>
                        <a:pt x="170" y="166"/>
                      </a:lnTo>
                      <a:lnTo>
                        <a:pt x="170" y="160"/>
                      </a:lnTo>
                      <a:lnTo>
                        <a:pt x="170" y="158"/>
                      </a:lnTo>
                      <a:lnTo>
                        <a:pt x="170" y="156"/>
                      </a:lnTo>
                      <a:lnTo>
                        <a:pt x="170" y="154"/>
                      </a:lnTo>
                      <a:lnTo>
                        <a:pt x="168" y="152"/>
                      </a:lnTo>
                      <a:lnTo>
                        <a:pt x="166" y="148"/>
                      </a:lnTo>
                      <a:lnTo>
                        <a:pt x="166" y="146"/>
                      </a:lnTo>
                      <a:lnTo>
                        <a:pt x="164" y="144"/>
                      </a:lnTo>
                      <a:lnTo>
                        <a:pt x="164" y="142"/>
                      </a:lnTo>
                      <a:lnTo>
                        <a:pt x="166" y="140"/>
                      </a:lnTo>
                      <a:lnTo>
                        <a:pt x="166" y="136"/>
                      </a:lnTo>
                      <a:lnTo>
                        <a:pt x="166" y="134"/>
                      </a:lnTo>
                      <a:lnTo>
                        <a:pt x="168" y="132"/>
                      </a:lnTo>
                      <a:lnTo>
                        <a:pt x="166" y="132"/>
                      </a:lnTo>
                      <a:lnTo>
                        <a:pt x="164" y="130"/>
                      </a:lnTo>
                      <a:lnTo>
                        <a:pt x="164" y="128"/>
                      </a:lnTo>
                      <a:lnTo>
                        <a:pt x="164" y="126"/>
                      </a:lnTo>
                      <a:lnTo>
                        <a:pt x="166" y="124"/>
                      </a:lnTo>
                      <a:lnTo>
                        <a:pt x="166" y="120"/>
                      </a:lnTo>
                      <a:lnTo>
                        <a:pt x="168" y="118"/>
                      </a:lnTo>
                      <a:lnTo>
                        <a:pt x="168" y="116"/>
                      </a:lnTo>
                      <a:lnTo>
                        <a:pt x="170" y="114"/>
                      </a:lnTo>
                      <a:lnTo>
                        <a:pt x="168" y="112"/>
                      </a:lnTo>
                      <a:lnTo>
                        <a:pt x="168" y="110"/>
                      </a:lnTo>
                      <a:lnTo>
                        <a:pt x="166" y="110"/>
                      </a:lnTo>
                      <a:lnTo>
                        <a:pt x="164" y="108"/>
                      </a:lnTo>
                      <a:lnTo>
                        <a:pt x="162" y="108"/>
                      </a:lnTo>
                      <a:lnTo>
                        <a:pt x="160" y="108"/>
                      </a:lnTo>
                      <a:lnTo>
                        <a:pt x="158" y="106"/>
                      </a:lnTo>
                      <a:lnTo>
                        <a:pt x="158" y="104"/>
                      </a:lnTo>
                      <a:lnTo>
                        <a:pt x="156" y="102"/>
                      </a:lnTo>
                      <a:lnTo>
                        <a:pt x="156" y="100"/>
                      </a:lnTo>
                      <a:lnTo>
                        <a:pt x="158" y="98"/>
                      </a:lnTo>
                      <a:lnTo>
                        <a:pt x="158" y="94"/>
                      </a:lnTo>
                      <a:lnTo>
                        <a:pt x="158" y="92"/>
                      </a:lnTo>
                      <a:lnTo>
                        <a:pt x="160" y="88"/>
                      </a:lnTo>
                      <a:lnTo>
                        <a:pt x="160" y="86"/>
                      </a:lnTo>
                      <a:lnTo>
                        <a:pt x="160" y="84"/>
                      </a:lnTo>
                      <a:lnTo>
                        <a:pt x="162" y="82"/>
                      </a:lnTo>
                      <a:lnTo>
                        <a:pt x="162" y="80"/>
                      </a:lnTo>
                      <a:lnTo>
                        <a:pt x="162" y="78"/>
                      </a:lnTo>
                      <a:lnTo>
                        <a:pt x="162" y="76"/>
                      </a:lnTo>
                      <a:lnTo>
                        <a:pt x="162" y="74"/>
                      </a:lnTo>
                      <a:lnTo>
                        <a:pt x="162" y="72"/>
                      </a:lnTo>
                      <a:lnTo>
                        <a:pt x="162" y="70"/>
                      </a:lnTo>
                      <a:lnTo>
                        <a:pt x="158" y="66"/>
                      </a:lnTo>
                      <a:lnTo>
                        <a:pt x="154" y="62"/>
                      </a:lnTo>
                      <a:lnTo>
                        <a:pt x="150" y="58"/>
                      </a:lnTo>
                      <a:lnTo>
                        <a:pt x="148" y="56"/>
                      </a:lnTo>
                      <a:lnTo>
                        <a:pt x="144" y="54"/>
                      </a:lnTo>
                      <a:lnTo>
                        <a:pt x="142" y="52"/>
                      </a:lnTo>
                      <a:lnTo>
                        <a:pt x="140" y="50"/>
                      </a:lnTo>
                      <a:lnTo>
                        <a:pt x="140" y="48"/>
                      </a:lnTo>
                      <a:lnTo>
                        <a:pt x="138" y="46"/>
                      </a:lnTo>
                      <a:lnTo>
                        <a:pt x="136" y="46"/>
                      </a:lnTo>
                      <a:lnTo>
                        <a:pt x="136" y="44"/>
                      </a:lnTo>
                      <a:lnTo>
                        <a:pt x="138" y="44"/>
                      </a:lnTo>
                      <a:lnTo>
                        <a:pt x="138" y="42"/>
                      </a:lnTo>
                      <a:lnTo>
                        <a:pt x="140" y="42"/>
                      </a:lnTo>
                      <a:lnTo>
                        <a:pt x="140" y="40"/>
                      </a:lnTo>
                      <a:lnTo>
                        <a:pt x="140" y="38"/>
                      </a:lnTo>
                      <a:lnTo>
                        <a:pt x="138" y="38"/>
                      </a:lnTo>
                      <a:lnTo>
                        <a:pt x="138" y="36"/>
                      </a:lnTo>
                      <a:lnTo>
                        <a:pt x="136" y="36"/>
                      </a:lnTo>
                      <a:lnTo>
                        <a:pt x="132" y="34"/>
                      </a:lnTo>
                      <a:lnTo>
                        <a:pt x="126" y="30"/>
                      </a:lnTo>
                      <a:lnTo>
                        <a:pt x="122" y="28"/>
                      </a:lnTo>
                      <a:lnTo>
                        <a:pt x="118" y="24"/>
                      </a:lnTo>
                      <a:lnTo>
                        <a:pt x="112" y="22"/>
                      </a:lnTo>
                      <a:lnTo>
                        <a:pt x="110" y="20"/>
                      </a:lnTo>
                      <a:lnTo>
                        <a:pt x="106" y="18"/>
                      </a:lnTo>
                      <a:lnTo>
                        <a:pt x="102" y="14"/>
                      </a:lnTo>
                      <a:lnTo>
                        <a:pt x="100" y="12"/>
                      </a:lnTo>
                      <a:lnTo>
                        <a:pt x="96" y="12"/>
                      </a:lnTo>
                      <a:lnTo>
                        <a:pt x="92" y="10"/>
                      </a:lnTo>
                      <a:lnTo>
                        <a:pt x="88" y="6"/>
                      </a:lnTo>
                      <a:lnTo>
                        <a:pt x="86" y="4"/>
                      </a:lnTo>
                      <a:lnTo>
                        <a:pt x="84" y="2"/>
                      </a:lnTo>
                      <a:lnTo>
                        <a:pt x="82" y="2"/>
                      </a:lnTo>
                      <a:lnTo>
                        <a:pt x="80" y="0"/>
                      </a:lnTo>
                      <a:lnTo>
                        <a:pt x="78" y="0"/>
                      </a:lnTo>
                      <a:lnTo>
                        <a:pt x="76" y="0"/>
                      </a:lnTo>
                      <a:lnTo>
                        <a:pt x="74" y="0"/>
                      </a:lnTo>
                      <a:lnTo>
                        <a:pt x="74" y="2"/>
                      </a:lnTo>
                      <a:lnTo>
                        <a:pt x="74" y="6"/>
                      </a:lnTo>
                      <a:lnTo>
                        <a:pt x="76" y="6"/>
                      </a:lnTo>
                      <a:lnTo>
                        <a:pt x="76" y="8"/>
                      </a:lnTo>
                      <a:lnTo>
                        <a:pt x="74" y="10"/>
                      </a:lnTo>
                      <a:lnTo>
                        <a:pt x="72" y="10"/>
                      </a:lnTo>
                      <a:lnTo>
                        <a:pt x="70" y="10"/>
                      </a:lnTo>
                      <a:lnTo>
                        <a:pt x="68" y="12"/>
                      </a:lnTo>
                      <a:lnTo>
                        <a:pt x="66" y="14"/>
                      </a:lnTo>
                      <a:lnTo>
                        <a:pt x="64" y="14"/>
                      </a:lnTo>
                      <a:lnTo>
                        <a:pt x="64" y="16"/>
                      </a:lnTo>
                      <a:lnTo>
                        <a:pt x="64" y="18"/>
                      </a:lnTo>
                      <a:lnTo>
                        <a:pt x="62" y="20"/>
                      </a:lnTo>
                      <a:lnTo>
                        <a:pt x="64" y="20"/>
                      </a:lnTo>
                      <a:lnTo>
                        <a:pt x="64" y="22"/>
                      </a:lnTo>
                      <a:lnTo>
                        <a:pt x="66" y="22"/>
                      </a:lnTo>
                      <a:lnTo>
                        <a:pt x="68" y="22"/>
                      </a:lnTo>
                      <a:lnTo>
                        <a:pt x="70" y="22"/>
                      </a:lnTo>
                      <a:lnTo>
                        <a:pt x="72" y="20"/>
                      </a:lnTo>
                      <a:lnTo>
                        <a:pt x="74" y="20"/>
                      </a:lnTo>
                      <a:lnTo>
                        <a:pt x="74" y="22"/>
                      </a:lnTo>
                      <a:lnTo>
                        <a:pt x="72" y="22"/>
                      </a:lnTo>
                      <a:lnTo>
                        <a:pt x="70" y="24"/>
                      </a:lnTo>
                      <a:lnTo>
                        <a:pt x="68" y="26"/>
                      </a:lnTo>
                      <a:lnTo>
                        <a:pt x="66" y="26"/>
                      </a:lnTo>
                      <a:lnTo>
                        <a:pt x="64" y="28"/>
                      </a:lnTo>
                      <a:lnTo>
                        <a:pt x="62" y="26"/>
                      </a:lnTo>
                      <a:lnTo>
                        <a:pt x="60" y="24"/>
                      </a:lnTo>
                      <a:lnTo>
                        <a:pt x="58" y="24"/>
                      </a:lnTo>
                      <a:lnTo>
                        <a:pt x="58" y="26"/>
                      </a:lnTo>
                      <a:lnTo>
                        <a:pt x="56" y="26"/>
                      </a:lnTo>
                      <a:lnTo>
                        <a:pt x="56" y="28"/>
                      </a:lnTo>
                      <a:lnTo>
                        <a:pt x="56" y="30"/>
                      </a:lnTo>
                      <a:lnTo>
                        <a:pt x="56" y="32"/>
                      </a:lnTo>
                      <a:lnTo>
                        <a:pt x="58" y="34"/>
                      </a:lnTo>
                      <a:lnTo>
                        <a:pt x="58" y="36"/>
                      </a:lnTo>
                      <a:lnTo>
                        <a:pt x="56" y="36"/>
                      </a:lnTo>
                      <a:lnTo>
                        <a:pt x="54" y="36"/>
                      </a:lnTo>
                      <a:lnTo>
                        <a:pt x="52" y="34"/>
                      </a:lnTo>
                      <a:lnTo>
                        <a:pt x="52" y="32"/>
                      </a:lnTo>
                      <a:lnTo>
                        <a:pt x="52" y="30"/>
                      </a:lnTo>
                      <a:lnTo>
                        <a:pt x="54" y="28"/>
                      </a:lnTo>
                      <a:lnTo>
                        <a:pt x="54" y="26"/>
                      </a:lnTo>
                      <a:lnTo>
                        <a:pt x="52" y="26"/>
                      </a:lnTo>
                      <a:lnTo>
                        <a:pt x="50" y="28"/>
                      </a:lnTo>
                      <a:lnTo>
                        <a:pt x="50" y="26"/>
                      </a:lnTo>
                      <a:lnTo>
                        <a:pt x="48" y="26"/>
                      </a:lnTo>
                      <a:lnTo>
                        <a:pt x="46" y="24"/>
                      </a:lnTo>
                      <a:lnTo>
                        <a:pt x="46" y="22"/>
                      </a:lnTo>
                      <a:lnTo>
                        <a:pt x="44" y="22"/>
                      </a:lnTo>
                      <a:lnTo>
                        <a:pt x="44" y="24"/>
                      </a:lnTo>
                      <a:lnTo>
                        <a:pt x="42" y="24"/>
                      </a:lnTo>
                      <a:lnTo>
                        <a:pt x="42" y="26"/>
                      </a:lnTo>
                      <a:lnTo>
                        <a:pt x="42" y="28"/>
                      </a:lnTo>
                      <a:lnTo>
                        <a:pt x="40" y="30"/>
                      </a:lnTo>
                      <a:lnTo>
                        <a:pt x="40" y="32"/>
                      </a:lnTo>
                      <a:lnTo>
                        <a:pt x="38" y="32"/>
                      </a:lnTo>
                      <a:lnTo>
                        <a:pt x="38" y="30"/>
                      </a:lnTo>
                      <a:lnTo>
                        <a:pt x="38" y="28"/>
                      </a:lnTo>
                      <a:lnTo>
                        <a:pt x="38" y="26"/>
                      </a:lnTo>
                      <a:lnTo>
                        <a:pt x="38" y="24"/>
                      </a:lnTo>
                      <a:lnTo>
                        <a:pt x="38" y="22"/>
                      </a:lnTo>
                      <a:lnTo>
                        <a:pt x="38" y="18"/>
                      </a:lnTo>
                      <a:lnTo>
                        <a:pt x="38" y="16"/>
                      </a:lnTo>
                      <a:lnTo>
                        <a:pt x="38" y="14"/>
                      </a:lnTo>
                      <a:lnTo>
                        <a:pt x="38" y="10"/>
                      </a:lnTo>
                      <a:lnTo>
                        <a:pt x="38" y="6"/>
                      </a:lnTo>
                      <a:lnTo>
                        <a:pt x="38" y="4"/>
                      </a:lnTo>
                      <a:lnTo>
                        <a:pt x="40" y="2"/>
                      </a:lnTo>
                      <a:lnTo>
                        <a:pt x="40" y="0"/>
                      </a:lnTo>
                      <a:lnTo>
                        <a:pt x="38" y="0"/>
                      </a:lnTo>
                      <a:lnTo>
                        <a:pt x="34" y="0"/>
                      </a:lnTo>
                      <a:lnTo>
                        <a:pt x="30" y="0"/>
                      </a:lnTo>
                      <a:lnTo>
                        <a:pt x="28" y="0"/>
                      </a:lnTo>
                      <a:lnTo>
                        <a:pt x="26" y="0"/>
                      </a:lnTo>
                      <a:lnTo>
                        <a:pt x="24" y="0"/>
                      </a:lnTo>
                      <a:lnTo>
                        <a:pt x="22" y="0"/>
                      </a:lnTo>
                      <a:lnTo>
                        <a:pt x="20" y="0"/>
                      </a:lnTo>
                      <a:lnTo>
                        <a:pt x="18" y="0"/>
                      </a:lnTo>
                      <a:lnTo>
                        <a:pt x="18" y="2"/>
                      </a:lnTo>
                      <a:lnTo>
                        <a:pt x="18" y="4"/>
                      </a:lnTo>
                      <a:lnTo>
                        <a:pt x="16" y="4"/>
                      </a:lnTo>
                      <a:lnTo>
                        <a:pt x="18" y="4"/>
                      </a:lnTo>
                      <a:lnTo>
                        <a:pt x="18" y="6"/>
                      </a:lnTo>
                      <a:lnTo>
                        <a:pt x="20" y="8"/>
                      </a:lnTo>
                      <a:lnTo>
                        <a:pt x="22" y="10"/>
                      </a:lnTo>
                      <a:lnTo>
                        <a:pt x="22" y="12"/>
                      </a:lnTo>
                      <a:lnTo>
                        <a:pt x="22" y="14"/>
                      </a:lnTo>
                      <a:lnTo>
                        <a:pt x="22" y="16"/>
                      </a:lnTo>
                      <a:lnTo>
                        <a:pt x="24" y="20"/>
                      </a:lnTo>
                      <a:lnTo>
                        <a:pt x="24" y="22"/>
                      </a:lnTo>
                      <a:lnTo>
                        <a:pt x="24" y="24"/>
                      </a:lnTo>
                      <a:lnTo>
                        <a:pt x="22" y="24"/>
                      </a:lnTo>
                      <a:lnTo>
                        <a:pt x="22" y="26"/>
                      </a:lnTo>
                      <a:lnTo>
                        <a:pt x="20" y="26"/>
                      </a:lnTo>
                      <a:lnTo>
                        <a:pt x="18" y="26"/>
                      </a:lnTo>
                      <a:lnTo>
                        <a:pt x="16" y="26"/>
                      </a:lnTo>
                      <a:lnTo>
                        <a:pt x="16" y="28"/>
                      </a:lnTo>
                      <a:lnTo>
                        <a:pt x="14" y="32"/>
                      </a:lnTo>
                      <a:lnTo>
                        <a:pt x="14" y="34"/>
                      </a:lnTo>
                      <a:lnTo>
                        <a:pt x="14" y="36"/>
                      </a:lnTo>
                      <a:lnTo>
                        <a:pt x="16" y="36"/>
                      </a:lnTo>
                      <a:lnTo>
                        <a:pt x="18" y="36"/>
                      </a:lnTo>
                      <a:lnTo>
                        <a:pt x="20" y="36"/>
                      </a:lnTo>
                      <a:lnTo>
                        <a:pt x="22" y="36"/>
                      </a:lnTo>
                      <a:lnTo>
                        <a:pt x="22" y="38"/>
                      </a:lnTo>
                      <a:lnTo>
                        <a:pt x="22" y="40"/>
                      </a:lnTo>
                      <a:lnTo>
                        <a:pt x="22" y="42"/>
                      </a:lnTo>
                      <a:lnTo>
                        <a:pt x="20" y="42"/>
                      </a:lnTo>
                      <a:lnTo>
                        <a:pt x="18" y="42"/>
                      </a:lnTo>
                      <a:lnTo>
                        <a:pt x="18" y="44"/>
                      </a:lnTo>
                      <a:lnTo>
                        <a:pt x="20" y="44"/>
                      </a:lnTo>
                      <a:lnTo>
                        <a:pt x="20" y="46"/>
                      </a:lnTo>
                      <a:lnTo>
                        <a:pt x="18" y="46"/>
                      </a:lnTo>
                      <a:lnTo>
                        <a:pt x="16" y="46"/>
                      </a:lnTo>
                      <a:lnTo>
                        <a:pt x="14" y="48"/>
                      </a:lnTo>
                      <a:lnTo>
                        <a:pt x="14" y="50"/>
                      </a:lnTo>
                      <a:lnTo>
                        <a:pt x="12" y="52"/>
                      </a:lnTo>
                      <a:lnTo>
                        <a:pt x="12" y="54"/>
                      </a:lnTo>
                      <a:lnTo>
                        <a:pt x="12" y="56"/>
                      </a:lnTo>
                      <a:lnTo>
                        <a:pt x="12" y="58"/>
                      </a:lnTo>
                      <a:lnTo>
                        <a:pt x="10" y="60"/>
                      </a:lnTo>
                      <a:lnTo>
                        <a:pt x="8" y="62"/>
                      </a:lnTo>
                      <a:lnTo>
                        <a:pt x="6" y="64"/>
                      </a:lnTo>
                      <a:lnTo>
                        <a:pt x="4" y="64"/>
                      </a:lnTo>
                      <a:lnTo>
                        <a:pt x="2" y="64"/>
                      </a:lnTo>
                      <a:lnTo>
                        <a:pt x="2" y="66"/>
                      </a:lnTo>
                      <a:lnTo>
                        <a:pt x="0" y="66"/>
                      </a:lnTo>
                      <a:lnTo>
                        <a:pt x="0" y="68"/>
                      </a:lnTo>
                      <a:lnTo>
                        <a:pt x="2" y="68"/>
                      </a:lnTo>
                      <a:lnTo>
                        <a:pt x="2" y="70"/>
                      </a:lnTo>
                      <a:lnTo>
                        <a:pt x="4" y="72"/>
                      </a:lnTo>
                      <a:lnTo>
                        <a:pt x="4" y="74"/>
                      </a:lnTo>
                      <a:lnTo>
                        <a:pt x="4" y="76"/>
                      </a:lnTo>
                      <a:lnTo>
                        <a:pt x="4" y="78"/>
                      </a:lnTo>
                      <a:lnTo>
                        <a:pt x="4" y="80"/>
                      </a:lnTo>
                      <a:lnTo>
                        <a:pt x="4" y="82"/>
                      </a:lnTo>
                      <a:lnTo>
                        <a:pt x="4" y="84"/>
                      </a:lnTo>
                      <a:lnTo>
                        <a:pt x="6" y="84"/>
                      </a:lnTo>
                      <a:lnTo>
                        <a:pt x="6" y="88"/>
                      </a:lnTo>
                      <a:lnTo>
                        <a:pt x="6" y="90"/>
                      </a:lnTo>
                      <a:lnTo>
                        <a:pt x="6" y="92"/>
                      </a:lnTo>
                      <a:lnTo>
                        <a:pt x="6" y="94"/>
                      </a:lnTo>
                      <a:lnTo>
                        <a:pt x="4" y="94"/>
                      </a:lnTo>
                      <a:lnTo>
                        <a:pt x="4" y="96"/>
                      </a:lnTo>
                      <a:lnTo>
                        <a:pt x="4" y="98"/>
                      </a:lnTo>
                      <a:lnTo>
                        <a:pt x="4" y="102"/>
                      </a:lnTo>
                      <a:lnTo>
                        <a:pt x="6" y="102"/>
                      </a:lnTo>
                      <a:lnTo>
                        <a:pt x="8" y="104"/>
                      </a:lnTo>
                      <a:lnTo>
                        <a:pt x="10" y="106"/>
                      </a:lnTo>
                      <a:lnTo>
                        <a:pt x="12" y="106"/>
                      </a:lnTo>
                      <a:lnTo>
                        <a:pt x="14" y="108"/>
                      </a:lnTo>
                      <a:lnTo>
                        <a:pt x="16" y="112"/>
                      </a:lnTo>
                      <a:lnTo>
                        <a:pt x="18" y="112"/>
                      </a:lnTo>
                      <a:lnTo>
                        <a:pt x="18" y="114"/>
                      </a:lnTo>
                      <a:lnTo>
                        <a:pt x="20" y="114"/>
                      </a:lnTo>
                      <a:lnTo>
                        <a:pt x="20" y="116"/>
                      </a:lnTo>
                      <a:lnTo>
                        <a:pt x="20" y="118"/>
                      </a:lnTo>
                      <a:lnTo>
                        <a:pt x="18" y="120"/>
                      </a:lnTo>
                      <a:lnTo>
                        <a:pt x="18" y="122"/>
                      </a:lnTo>
                      <a:lnTo>
                        <a:pt x="18" y="124"/>
                      </a:lnTo>
                      <a:lnTo>
                        <a:pt x="18" y="128"/>
                      </a:lnTo>
                      <a:lnTo>
                        <a:pt x="20" y="130"/>
                      </a:lnTo>
                      <a:lnTo>
                        <a:pt x="20" y="132"/>
                      </a:lnTo>
                      <a:lnTo>
                        <a:pt x="22" y="134"/>
                      </a:lnTo>
                      <a:lnTo>
                        <a:pt x="24" y="136"/>
                      </a:lnTo>
                      <a:lnTo>
                        <a:pt x="26" y="138"/>
                      </a:lnTo>
                      <a:lnTo>
                        <a:pt x="28" y="140"/>
                      </a:lnTo>
                      <a:lnTo>
                        <a:pt x="26" y="142"/>
                      </a:lnTo>
                      <a:lnTo>
                        <a:pt x="26" y="144"/>
                      </a:lnTo>
                      <a:lnTo>
                        <a:pt x="28" y="144"/>
                      </a:lnTo>
                      <a:lnTo>
                        <a:pt x="30" y="144"/>
                      </a:lnTo>
                      <a:lnTo>
                        <a:pt x="32" y="144"/>
                      </a:lnTo>
                      <a:lnTo>
                        <a:pt x="34" y="146"/>
                      </a:lnTo>
                      <a:lnTo>
                        <a:pt x="34" y="148"/>
                      </a:lnTo>
                      <a:lnTo>
                        <a:pt x="34" y="150"/>
                      </a:lnTo>
                      <a:lnTo>
                        <a:pt x="36" y="150"/>
                      </a:lnTo>
                      <a:lnTo>
                        <a:pt x="38" y="150"/>
                      </a:lnTo>
                      <a:lnTo>
                        <a:pt x="40" y="152"/>
                      </a:lnTo>
                      <a:lnTo>
                        <a:pt x="42" y="152"/>
                      </a:lnTo>
                      <a:lnTo>
                        <a:pt x="42" y="154"/>
                      </a:lnTo>
                      <a:lnTo>
                        <a:pt x="44" y="154"/>
                      </a:lnTo>
                      <a:lnTo>
                        <a:pt x="46" y="154"/>
                      </a:lnTo>
                      <a:lnTo>
                        <a:pt x="48" y="154"/>
                      </a:lnTo>
                      <a:lnTo>
                        <a:pt x="48" y="156"/>
                      </a:lnTo>
                      <a:lnTo>
                        <a:pt x="50" y="156"/>
                      </a:lnTo>
                      <a:lnTo>
                        <a:pt x="52" y="156"/>
                      </a:lnTo>
                      <a:lnTo>
                        <a:pt x="54" y="156"/>
                      </a:lnTo>
                      <a:lnTo>
                        <a:pt x="54" y="158"/>
                      </a:lnTo>
                      <a:lnTo>
                        <a:pt x="56" y="158"/>
                      </a:lnTo>
                      <a:lnTo>
                        <a:pt x="56" y="160"/>
                      </a:lnTo>
                      <a:lnTo>
                        <a:pt x="58" y="160"/>
                      </a:lnTo>
                      <a:lnTo>
                        <a:pt x="60" y="160"/>
                      </a:lnTo>
                      <a:lnTo>
                        <a:pt x="62" y="160"/>
                      </a:lnTo>
                      <a:lnTo>
                        <a:pt x="64" y="162"/>
                      </a:lnTo>
                      <a:lnTo>
                        <a:pt x="64" y="164"/>
                      </a:lnTo>
                      <a:lnTo>
                        <a:pt x="66" y="164"/>
                      </a:lnTo>
                      <a:lnTo>
                        <a:pt x="68" y="164"/>
                      </a:lnTo>
                      <a:lnTo>
                        <a:pt x="70" y="164"/>
                      </a:lnTo>
                      <a:lnTo>
                        <a:pt x="72" y="164"/>
                      </a:lnTo>
                      <a:lnTo>
                        <a:pt x="72" y="162"/>
                      </a:lnTo>
                      <a:lnTo>
                        <a:pt x="74" y="160"/>
                      </a:lnTo>
                      <a:lnTo>
                        <a:pt x="76" y="160"/>
                      </a:lnTo>
                      <a:lnTo>
                        <a:pt x="78" y="162"/>
                      </a:lnTo>
                      <a:lnTo>
                        <a:pt x="80" y="162"/>
                      </a:lnTo>
                      <a:lnTo>
                        <a:pt x="82" y="166"/>
                      </a:lnTo>
                      <a:lnTo>
                        <a:pt x="82" y="168"/>
                      </a:lnTo>
                      <a:lnTo>
                        <a:pt x="84" y="170"/>
                      </a:lnTo>
                      <a:lnTo>
                        <a:pt x="84" y="172"/>
                      </a:lnTo>
                      <a:lnTo>
                        <a:pt x="84" y="174"/>
                      </a:lnTo>
                      <a:lnTo>
                        <a:pt x="84" y="176"/>
                      </a:lnTo>
                      <a:lnTo>
                        <a:pt x="84" y="178"/>
                      </a:lnTo>
                      <a:lnTo>
                        <a:pt x="84" y="180"/>
                      </a:lnTo>
                      <a:lnTo>
                        <a:pt x="84" y="182"/>
                      </a:lnTo>
                      <a:lnTo>
                        <a:pt x="86" y="184"/>
                      </a:lnTo>
                      <a:lnTo>
                        <a:pt x="86" y="186"/>
                      </a:lnTo>
                      <a:lnTo>
                        <a:pt x="86" y="188"/>
                      </a:lnTo>
                      <a:lnTo>
                        <a:pt x="84" y="190"/>
                      </a:lnTo>
                      <a:lnTo>
                        <a:pt x="84" y="192"/>
                      </a:lnTo>
                      <a:lnTo>
                        <a:pt x="84" y="194"/>
                      </a:lnTo>
                      <a:lnTo>
                        <a:pt x="86" y="194"/>
                      </a:lnTo>
                      <a:lnTo>
                        <a:pt x="86" y="196"/>
                      </a:lnTo>
                      <a:lnTo>
                        <a:pt x="88" y="196"/>
                      </a:lnTo>
                      <a:lnTo>
                        <a:pt x="88" y="198"/>
                      </a:lnTo>
                      <a:lnTo>
                        <a:pt x="90" y="198"/>
                      </a:lnTo>
                      <a:lnTo>
                        <a:pt x="90" y="200"/>
                      </a:lnTo>
                      <a:lnTo>
                        <a:pt x="90" y="202"/>
                      </a:lnTo>
                      <a:lnTo>
                        <a:pt x="94" y="202"/>
                      </a:lnTo>
                      <a:lnTo>
                        <a:pt x="96" y="202"/>
                      </a:lnTo>
                      <a:lnTo>
                        <a:pt x="98" y="202"/>
                      </a:lnTo>
                      <a:lnTo>
                        <a:pt x="100" y="202"/>
                      </a:lnTo>
                      <a:lnTo>
                        <a:pt x="102" y="202"/>
                      </a:lnTo>
                      <a:lnTo>
                        <a:pt x="102" y="200"/>
                      </a:lnTo>
                      <a:lnTo>
                        <a:pt x="104" y="198"/>
                      </a:lnTo>
                      <a:lnTo>
                        <a:pt x="106" y="198"/>
                      </a:lnTo>
                      <a:lnTo>
                        <a:pt x="108" y="200"/>
                      </a:lnTo>
                      <a:lnTo>
                        <a:pt x="110" y="200"/>
                      </a:lnTo>
                      <a:lnTo>
                        <a:pt x="110" y="202"/>
                      </a:lnTo>
                      <a:lnTo>
                        <a:pt x="112" y="202"/>
                      </a:lnTo>
                      <a:lnTo>
                        <a:pt x="114" y="204"/>
                      </a:lnTo>
                      <a:lnTo>
                        <a:pt x="116" y="204"/>
                      </a:lnTo>
                      <a:lnTo>
                        <a:pt x="118" y="204"/>
                      </a:lnTo>
                      <a:lnTo>
                        <a:pt x="120" y="202"/>
                      </a:lnTo>
                      <a:lnTo>
                        <a:pt x="122" y="202"/>
                      </a:lnTo>
                      <a:lnTo>
                        <a:pt x="126" y="202"/>
                      </a:lnTo>
                      <a:lnTo>
                        <a:pt x="128" y="202"/>
                      </a:lnTo>
                      <a:lnTo>
                        <a:pt x="128" y="204"/>
                      </a:lnTo>
                      <a:lnTo>
                        <a:pt x="130" y="204"/>
                      </a:lnTo>
                      <a:lnTo>
                        <a:pt x="132" y="202"/>
                      </a:lnTo>
                      <a:lnTo>
                        <a:pt x="134" y="202"/>
                      </a:lnTo>
                      <a:lnTo>
                        <a:pt x="136" y="200"/>
                      </a:lnTo>
                      <a:lnTo>
                        <a:pt x="138" y="198"/>
                      </a:lnTo>
                      <a:lnTo>
                        <a:pt x="138" y="196"/>
                      </a:lnTo>
                      <a:lnTo>
                        <a:pt x="140" y="196"/>
                      </a:lnTo>
                      <a:lnTo>
                        <a:pt x="142" y="196"/>
                      </a:lnTo>
                      <a:lnTo>
                        <a:pt x="144" y="196"/>
                      </a:lnTo>
                      <a:lnTo>
                        <a:pt x="146" y="196"/>
                      </a:lnTo>
                      <a:lnTo>
                        <a:pt x="146" y="198"/>
                      </a:lnTo>
                      <a:lnTo>
                        <a:pt x="148" y="198"/>
                      </a:lnTo>
                      <a:lnTo>
                        <a:pt x="150" y="198"/>
                      </a:lnTo>
                      <a:lnTo>
                        <a:pt x="152" y="196"/>
                      </a:lnTo>
                      <a:lnTo>
                        <a:pt x="154" y="196"/>
                      </a:lnTo>
                      <a:lnTo>
                        <a:pt x="154" y="194"/>
                      </a:lnTo>
                      <a:lnTo>
                        <a:pt x="156" y="194"/>
                      </a:lnTo>
                      <a:lnTo>
                        <a:pt x="158" y="194"/>
                      </a:lnTo>
                      <a:lnTo>
                        <a:pt x="160" y="194"/>
                      </a:lnTo>
                      <a:lnTo>
                        <a:pt x="162" y="192"/>
                      </a:lnTo>
                      <a:lnTo>
                        <a:pt x="164" y="192"/>
                      </a:lnTo>
                      <a:lnTo>
                        <a:pt x="166" y="190"/>
                      </a:lnTo>
                      <a:lnTo>
                        <a:pt x="170" y="188"/>
                      </a:lnTo>
                      <a:lnTo>
                        <a:pt x="172" y="186"/>
                      </a:lnTo>
                      <a:lnTo>
                        <a:pt x="174" y="186"/>
                      </a:lnTo>
                      <a:lnTo>
                        <a:pt x="176" y="184"/>
                      </a:lnTo>
                      <a:lnTo>
                        <a:pt x="178" y="182"/>
                      </a:lnTo>
                      <a:lnTo>
                        <a:pt x="180" y="182"/>
                      </a:lnTo>
                      <a:lnTo>
                        <a:pt x="180" y="180"/>
                      </a:lnTo>
                      <a:lnTo>
                        <a:pt x="182" y="180"/>
                      </a:lnTo>
                      <a:lnTo>
                        <a:pt x="182" y="17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77" name="Freeform 69"/>
                <p:cNvSpPr>
                  <a:spLocks noChangeAspect="1"/>
                </p:cNvSpPr>
                <p:nvPr/>
              </p:nvSpPr>
              <p:spPr bwMode="gray">
                <a:xfrm>
                  <a:off x="3259" y="2319"/>
                  <a:ext cx="134" cy="182"/>
                </a:xfrm>
                <a:custGeom>
                  <a:avLst/>
                  <a:gdLst>
                    <a:gd name="T0" fmla="*/ 128 w 134"/>
                    <a:gd name="T1" fmla="*/ 28 h 182"/>
                    <a:gd name="T2" fmla="*/ 134 w 134"/>
                    <a:gd name="T3" fmla="*/ 16 h 182"/>
                    <a:gd name="T4" fmla="*/ 130 w 134"/>
                    <a:gd name="T5" fmla="*/ 12 h 182"/>
                    <a:gd name="T6" fmla="*/ 124 w 134"/>
                    <a:gd name="T7" fmla="*/ 14 h 182"/>
                    <a:gd name="T8" fmla="*/ 118 w 134"/>
                    <a:gd name="T9" fmla="*/ 10 h 182"/>
                    <a:gd name="T10" fmla="*/ 112 w 134"/>
                    <a:gd name="T11" fmla="*/ 10 h 182"/>
                    <a:gd name="T12" fmla="*/ 108 w 134"/>
                    <a:gd name="T13" fmla="*/ 12 h 182"/>
                    <a:gd name="T14" fmla="*/ 98 w 134"/>
                    <a:gd name="T15" fmla="*/ 18 h 182"/>
                    <a:gd name="T16" fmla="*/ 94 w 134"/>
                    <a:gd name="T17" fmla="*/ 24 h 182"/>
                    <a:gd name="T18" fmla="*/ 82 w 134"/>
                    <a:gd name="T19" fmla="*/ 22 h 182"/>
                    <a:gd name="T20" fmla="*/ 68 w 134"/>
                    <a:gd name="T21" fmla="*/ 20 h 182"/>
                    <a:gd name="T22" fmla="*/ 54 w 134"/>
                    <a:gd name="T23" fmla="*/ 8 h 182"/>
                    <a:gd name="T24" fmla="*/ 44 w 134"/>
                    <a:gd name="T25" fmla="*/ 6 h 182"/>
                    <a:gd name="T26" fmla="*/ 34 w 134"/>
                    <a:gd name="T27" fmla="*/ 6 h 182"/>
                    <a:gd name="T28" fmla="*/ 32 w 134"/>
                    <a:gd name="T29" fmla="*/ 0 h 182"/>
                    <a:gd name="T30" fmla="*/ 28 w 134"/>
                    <a:gd name="T31" fmla="*/ 2 h 182"/>
                    <a:gd name="T32" fmla="*/ 12 w 134"/>
                    <a:gd name="T33" fmla="*/ 2 h 182"/>
                    <a:gd name="T34" fmla="*/ 6 w 134"/>
                    <a:gd name="T35" fmla="*/ 4 h 182"/>
                    <a:gd name="T36" fmla="*/ 0 w 134"/>
                    <a:gd name="T37" fmla="*/ 10 h 182"/>
                    <a:gd name="T38" fmla="*/ 2 w 134"/>
                    <a:gd name="T39" fmla="*/ 18 h 182"/>
                    <a:gd name="T40" fmla="*/ 8 w 134"/>
                    <a:gd name="T41" fmla="*/ 20 h 182"/>
                    <a:gd name="T42" fmla="*/ 6 w 134"/>
                    <a:gd name="T43" fmla="*/ 26 h 182"/>
                    <a:gd name="T44" fmla="*/ 10 w 134"/>
                    <a:gd name="T45" fmla="*/ 32 h 182"/>
                    <a:gd name="T46" fmla="*/ 16 w 134"/>
                    <a:gd name="T47" fmla="*/ 40 h 182"/>
                    <a:gd name="T48" fmla="*/ 14 w 134"/>
                    <a:gd name="T49" fmla="*/ 46 h 182"/>
                    <a:gd name="T50" fmla="*/ 20 w 134"/>
                    <a:gd name="T51" fmla="*/ 56 h 182"/>
                    <a:gd name="T52" fmla="*/ 16 w 134"/>
                    <a:gd name="T53" fmla="*/ 62 h 182"/>
                    <a:gd name="T54" fmla="*/ 14 w 134"/>
                    <a:gd name="T55" fmla="*/ 68 h 182"/>
                    <a:gd name="T56" fmla="*/ 8 w 134"/>
                    <a:gd name="T57" fmla="*/ 70 h 182"/>
                    <a:gd name="T58" fmla="*/ 6 w 134"/>
                    <a:gd name="T59" fmla="*/ 76 h 182"/>
                    <a:gd name="T60" fmla="*/ 4 w 134"/>
                    <a:gd name="T61" fmla="*/ 80 h 182"/>
                    <a:gd name="T62" fmla="*/ 0 w 134"/>
                    <a:gd name="T63" fmla="*/ 86 h 182"/>
                    <a:gd name="T64" fmla="*/ 4 w 134"/>
                    <a:gd name="T65" fmla="*/ 96 h 182"/>
                    <a:gd name="T66" fmla="*/ 8 w 134"/>
                    <a:gd name="T67" fmla="*/ 94 h 182"/>
                    <a:gd name="T68" fmla="*/ 12 w 134"/>
                    <a:gd name="T69" fmla="*/ 94 h 182"/>
                    <a:gd name="T70" fmla="*/ 12 w 134"/>
                    <a:gd name="T71" fmla="*/ 98 h 182"/>
                    <a:gd name="T72" fmla="*/ 8 w 134"/>
                    <a:gd name="T73" fmla="*/ 100 h 182"/>
                    <a:gd name="T74" fmla="*/ 4 w 134"/>
                    <a:gd name="T75" fmla="*/ 100 h 182"/>
                    <a:gd name="T76" fmla="*/ 2 w 134"/>
                    <a:gd name="T77" fmla="*/ 106 h 182"/>
                    <a:gd name="T78" fmla="*/ 2 w 134"/>
                    <a:gd name="T79" fmla="*/ 110 h 182"/>
                    <a:gd name="T80" fmla="*/ 30 w 134"/>
                    <a:gd name="T81" fmla="*/ 128 h 182"/>
                    <a:gd name="T82" fmla="*/ 52 w 134"/>
                    <a:gd name="T83" fmla="*/ 142 h 182"/>
                    <a:gd name="T84" fmla="*/ 62 w 134"/>
                    <a:gd name="T85" fmla="*/ 148 h 182"/>
                    <a:gd name="T86" fmla="*/ 64 w 134"/>
                    <a:gd name="T87" fmla="*/ 152 h 182"/>
                    <a:gd name="T88" fmla="*/ 66 w 134"/>
                    <a:gd name="T89" fmla="*/ 160 h 182"/>
                    <a:gd name="T90" fmla="*/ 84 w 134"/>
                    <a:gd name="T91" fmla="*/ 178 h 182"/>
                    <a:gd name="T92" fmla="*/ 88 w 134"/>
                    <a:gd name="T93" fmla="*/ 180 h 182"/>
                    <a:gd name="T94" fmla="*/ 94 w 134"/>
                    <a:gd name="T95" fmla="*/ 178 h 182"/>
                    <a:gd name="T96" fmla="*/ 100 w 134"/>
                    <a:gd name="T97" fmla="*/ 166 h 182"/>
                    <a:gd name="T98" fmla="*/ 100 w 134"/>
                    <a:gd name="T99" fmla="*/ 162 h 182"/>
                    <a:gd name="T100" fmla="*/ 104 w 134"/>
                    <a:gd name="T101" fmla="*/ 154 h 182"/>
                    <a:gd name="T102" fmla="*/ 106 w 134"/>
                    <a:gd name="T103" fmla="*/ 144 h 182"/>
                    <a:gd name="T104" fmla="*/ 114 w 134"/>
                    <a:gd name="T105" fmla="*/ 138 h 182"/>
                    <a:gd name="T106" fmla="*/ 116 w 134"/>
                    <a:gd name="T107" fmla="*/ 128 h 182"/>
                    <a:gd name="T108" fmla="*/ 124 w 134"/>
                    <a:gd name="T109" fmla="*/ 128 h 182"/>
                    <a:gd name="T110" fmla="*/ 126 w 134"/>
                    <a:gd name="T111" fmla="*/ 118 h 182"/>
                    <a:gd name="T112" fmla="*/ 120 w 134"/>
                    <a:gd name="T113" fmla="*/ 108 h 1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34" h="182">
                      <a:moveTo>
                        <a:pt x="120" y="34"/>
                      </a:moveTo>
                      <a:lnTo>
                        <a:pt x="120" y="34"/>
                      </a:lnTo>
                      <a:lnTo>
                        <a:pt x="122" y="34"/>
                      </a:lnTo>
                      <a:lnTo>
                        <a:pt x="122" y="32"/>
                      </a:lnTo>
                      <a:lnTo>
                        <a:pt x="126" y="30"/>
                      </a:lnTo>
                      <a:lnTo>
                        <a:pt x="128" y="28"/>
                      </a:lnTo>
                      <a:lnTo>
                        <a:pt x="128" y="26"/>
                      </a:lnTo>
                      <a:lnTo>
                        <a:pt x="130" y="24"/>
                      </a:lnTo>
                      <a:lnTo>
                        <a:pt x="130" y="22"/>
                      </a:lnTo>
                      <a:lnTo>
                        <a:pt x="132" y="20"/>
                      </a:lnTo>
                      <a:lnTo>
                        <a:pt x="132" y="18"/>
                      </a:lnTo>
                      <a:lnTo>
                        <a:pt x="134" y="16"/>
                      </a:lnTo>
                      <a:lnTo>
                        <a:pt x="134" y="14"/>
                      </a:lnTo>
                      <a:lnTo>
                        <a:pt x="132" y="14"/>
                      </a:lnTo>
                      <a:lnTo>
                        <a:pt x="130" y="14"/>
                      </a:lnTo>
                      <a:lnTo>
                        <a:pt x="130" y="12"/>
                      </a:lnTo>
                      <a:lnTo>
                        <a:pt x="128" y="14"/>
                      </a:lnTo>
                      <a:lnTo>
                        <a:pt x="126" y="14"/>
                      </a:lnTo>
                      <a:lnTo>
                        <a:pt x="124" y="14"/>
                      </a:lnTo>
                      <a:lnTo>
                        <a:pt x="122" y="14"/>
                      </a:lnTo>
                      <a:lnTo>
                        <a:pt x="120" y="12"/>
                      </a:lnTo>
                      <a:lnTo>
                        <a:pt x="118" y="10"/>
                      </a:lnTo>
                      <a:lnTo>
                        <a:pt x="116" y="8"/>
                      </a:lnTo>
                      <a:lnTo>
                        <a:pt x="114" y="8"/>
                      </a:lnTo>
                      <a:lnTo>
                        <a:pt x="112" y="10"/>
                      </a:lnTo>
                      <a:lnTo>
                        <a:pt x="110" y="10"/>
                      </a:lnTo>
                      <a:lnTo>
                        <a:pt x="110" y="12"/>
                      </a:lnTo>
                      <a:lnTo>
                        <a:pt x="108" y="12"/>
                      </a:lnTo>
                      <a:lnTo>
                        <a:pt x="106" y="12"/>
                      </a:lnTo>
                      <a:lnTo>
                        <a:pt x="104" y="14"/>
                      </a:lnTo>
                      <a:lnTo>
                        <a:pt x="102" y="14"/>
                      </a:lnTo>
                      <a:lnTo>
                        <a:pt x="100" y="16"/>
                      </a:lnTo>
                      <a:lnTo>
                        <a:pt x="100" y="18"/>
                      </a:lnTo>
                      <a:lnTo>
                        <a:pt x="98" y="18"/>
                      </a:lnTo>
                      <a:lnTo>
                        <a:pt x="98" y="20"/>
                      </a:lnTo>
                      <a:lnTo>
                        <a:pt x="98" y="22"/>
                      </a:lnTo>
                      <a:lnTo>
                        <a:pt x="96" y="22"/>
                      </a:lnTo>
                      <a:lnTo>
                        <a:pt x="96" y="24"/>
                      </a:lnTo>
                      <a:lnTo>
                        <a:pt x="94" y="24"/>
                      </a:lnTo>
                      <a:lnTo>
                        <a:pt x="92" y="24"/>
                      </a:lnTo>
                      <a:lnTo>
                        <a:pt x="90" y="24"/>
                      </a:lnTo>
                      <a:lnTo>
                        <a:pt x="86" y="22"/>
                      </a:lnTo>
                      <a:lnTo>
                        <a:pt x="82" y="22"/>
                      </a:lnTo>
                      <a:lnTo>
                        <a:pt x="78" y="20"/>
                      </a:lnTo>
                      <a:lnTo>
                        <a:pt x="74" y="20"/>
                      </a:lnTo>
                      <a:lnTo>
                        <a:pt x="72" y="20"/>
                      </a:lnTo>
                      <a:lnTo>
                        <a:pt x="70" y="20"/>
                      </a:lnTo>
                      <a:lnTo>
                        <a:pt x="68" y="20"/>
                      </a:lnTo>
                      <a:lnTo>
                        <a:pt x="66" y="18"/>
                      </a:lnTo>
                      <a:lnTo>
                        <a:pt x="62" y="14"/>
                      </a:lnTo>
                      <a:lnTo>
                        <a:pt x="60" y="12"/>
                      </a:lnTo>
                      <a:lnTo>
                        <a:pt x="58" y="12"/>
                      </a:lnTo>
                      <a:lnTo>
                        <a:pt x="56" y="10"/>
                      </a:lnTo>
                      <a:lnTo>
                        <a:pt x="56" y="8"/>
                      </a:lnTo>
                      <a:lnTo>
                        <a:pt x="54" y="8"/>
                      </a:lnTo>
                      <a:lnTo>
                        <a:pt x="52" y="6"/>
                      </a:lnTo>
                      <a:lnTo>
                        <a:pt x="50" y="6"/>
                      </a:lnTo>
                      <a:lnTo>
                        <a:pt x="48" y="6"/>
                      </a:lnTo>
                      <a:lnTo>
                        <a:pt x="44" y="6"/>
                      </a:lnTo>
                      <a:lnTo>
                        <a:pt x="42" y="6"/>
                      </a:lnTo>
                      <a:lnTo>
                        <a:pt x="40" y="6"/>
                      </a:lnTo>
                      <a:lnTo>
                        <a:pt x="38" y="6"/>
                      </a:lnTo>
                      <a:lnTo>
                        <a:pt x="36" y="6"/>
                      </a:lnTo>
                      <a:lnTo>
                        <a:pt x="34" y="6"/>
                      </a:lnTo>
                      <a:lnTo>
                        <a:pt x="34" y="4"/>
                      </a:lnTo>
                      <a:lnTo>
                        <a:pt x="32" y="2"/>
                      </a:lnTo>
                      <a:lnTo>
                        <a:pt x="32" y="0"/>
                      </a:lnTo>
                      <a:lnTo>
                        <a:pt x="30" y="0"/>
                      </a:lnTo>
                      <a:lnTo>
                        <a:pt x="28" y="2"/>
                      </a:lnTo>
                      <a:lnTo>
                        <a:pt x="26" y="2"/>
                      </a:lnTo>
                      <a:lnTo>
                        <a:pt x="22" y="2"/>
                      </a:lnTo>
                      <a:lnTo>
                        <a:pt x="20" y="2"/>
                      </a:lnTo>
                      <a:lnTo>
                        <a:pt x="16" y="2"/>
                      </a:lnTo>
                      <a:lnTo>
                        <a:pt x="14" y="2"/>
                      </a:lnTo>
                      <a:lnTo>
                        <a:pt x="12" y="2"/>
                      </a:lnTo>
                      <a:lnTo>
                        <a:pt x="10" y="2"/>
                      </a:lnTo>
                      <a:lnTo>
                        <a:pt x="8" y="2"/>
                      </a:lnTo>
                      <a:lnTo>
                        <a:pt x="6" y="4"/>
                      </a:lnTo>
                      <a:lnTo>
                        <a:pt x="4" y="6"/>
                      </a:lnTo>
                      <a:lnTo>
                        <a:pt x="2" y="6"/>
                      </a:lnTo>
                      <a:lnTo>
                        <a:pt x="2" y="8"/>
                      </a:lnTo>
                      <a:lnTo>
                        <a:pt x="0" y="8"/>
                      </a:lnTo>
                      <a:lnTo>
                        <a:pt x="0" y="10"/>
                      </a:lnTo>
                      <a:lnTo>
                        <a:pt x="2" y="12"/>
                      </a:lnTo>
                      <a:lnTo>
                        <a:pt x="2" y="14"/>
                      </a:lnTo>
                      <a:lnTo>
                        <a:pt x="2" y="18"/>
                      </a:lnTo>
                      <a:lnTo>
                        <a:pt x="2" y="20"/>
                      </a:lnTo>
                      <a:lnTo>
                        <a:pt x="4" y="20"/>
                      </a:lnTo>
                      <a:lnTo>
                        <a:pt x="6" y="20"/>
                      </a:lnTo>
                      <a:lnTo>
                        <a:pt x="8" y="20"/>
                      </a:lnTo>
                      <a:lnTo>
                        <a:pt x="8" y="22"/>
                      </a:lnTo>
                      <a:lnTo>
                        <a:pt x="8" y="24"/>
                      </a:lnTo>
                      <a:lnTo>
                        <a:pt x="6" y="26"/>
                      </a:lnTo>
                      <a:lnTo>
                        <a:pt x="8" y="28"/>
                      </a:lnTo>
                      <a:lnTo>
                        <a:pt x="10" y="30"/>
                      </a:lnTo>
                      <a:lnTo>
                        <a:pt x="10" y="32"/>
                      </a:lnTo>
                      <a:lnTo>
                        <a:pt x="12" y="34"/>
                      </a:lnTo>
                      <a:lnTo>
                        <a:pt x="14" y="36"/>
                      </a:lnTo>
                      <a:lnTo>
                        <a:pt x="14" y="38"/>
                      </a:lnTo>
                      <a:lnTo>
                        <a:pt x="16" y="40"/>
                      </a:lnTo>
                      <a:lnTo>
                        <a:pt x="16" y="42"/>
                      </a:lnTo>
                      <a:lnTo>
                        <a:pt x="14" y="42"/>
                      </a:lnTo>
                      <a:lnTo>
                        <a:pt x="14" y="44"/>
                      </a:lnTo>
                      <a:lnTo>
                        <a:pt x="14" y="46"/>
                      </a:lnTo>
                      <a:lnTo>
                        <a:pt x="14" y="48"/>
                      </a:lnTo>
                      <a:lnTo>
                        <a:pt x="16" y="50"/>
                      </a:lnTo>
                      <a:lnTo>
                        <a:pt x="18" y="54"/>
                      </a:lnTo>
                      <a:lnTo>
                        <a:pt x="20" y="54"/>
                      </a:lnTo>
                      <a:lnTo>
                        <a:pt x="20" y="56"/>
                      </a:lnTo>
                      <a:lnTo>
                        <a:pt x="18" y="58"/>
                      </a:lnTo>
                      <a:lnTo>
                        <a:pt x="16" y="60"/>
                      </a:lnTo>
                      <a:lnTo>
                        <a:pt x="16" y="62"/>
                      </a:lnTo>
                      <a:lnTo>
                        <a:pt x="14" y="64"/>
                      </a:lnTo>
                      <a:lnTo>
                        <a:pt x="14" y="66"/>
                      </a:lnTo>
                      <a:lnTo>
                        <a:pt x="14" y="68"/>
                      </a:lnTo>
                      <a:lnTo>
                        <a:pt x="14" y="66"/>
                      </a:lnTo>
                      <a:lnTo>
                        <a:pt x="12" y="66"/>
                      </a:lnTo>
                      <a:lnTo>
                        <a:pt x="10" y="68"/>
                      </a:lnTo>
                      <a:lnTo>
                        <a:pt x="8" y="70"/>
                      </a:lnTo>
                      <a:lnTo>
                        <a:pt x="8" y="72"/>
                      </a:lnTo>
                      <a:lnTo>
                        <a:pt x="8" y="74"/>
                      </a:lnTo>
                      <a:lnTo>
                        <a:pt x="8" y="76"/>
                      </a:lnTo>
                      <a:lnTo>
                        <a:pt x="6" y="76"/>
                      </a:lnTo>
                      <a:lnTo>
                        <a:pt x="6" y="78"/>
                      </a:lnTo>
                      <a:lnTo>
                        <a:pt x="4" y="78"/>
                      </a:lnTo>
                      <a:lnTo>
                        <a:pt x="4" y="80"/>
                      </a:lnTo>
                      <a:lnTo>
                        <a:pt x="4" y="82"/>
                      </a:lnTo>
                      <a:lnTo>
                        <a:pt x="2" y="84"/>
                      </a:lnTo>
                      <a:lnTo>
                        <a:pt x="0" y="86"/>
                      </a:lnTo>
                      <a:lnTo>
                        <a:pt x="0" y="88"/>
                      </a:lnTo>
                      <a:lnTo>
                        <a:pt x="0" y="90"/>
                      </a:lnTo>
                      <a:lnTo>
                        <a:pt x="2" y="94"/>
                      </a:lnTo>
                      <a:lnTo>
                        <a:pt x="4" y="96"/>
                      </a:lnTo>
                      <a:lnTo>
                        <a:pt x="6" y="96"/>
                      </a:lnTo>
                      <a:lnTo>
                        <a:pt x="8" y="96"/>
                      </a:lnTo>
                      <a:lnTo>
                        <a:pt x="8" y="94"/>
                      </a:lnTo>
                      <a:lnTo>
                        <a:pt x="10" y="94"/>
                      </a:lnTo>
                      <a:lnTo>
                        <a:pt x="12" y="92"/>
                      </a:lnTo>
                      <a:lnTo>
                        <a:pt x="12" y="94"/>
                      </a:lnTo>
                      <a:lnTo>
                        <a:pt x="14" y="96"/>
                      </a:lnTo>
                      <a:lnTo>
                        <a:pt x="14" y="98"/>
                      </a:lnTo>
                      <a:lnTo>
                        <a:pt x="12" y="98"/>
                      </a:lnTo>
                      <a:lnTo>
                        <a:pt x="10" y="98"/>
                      </a:lnTo>
                      <a:lnTo>
                        <a:pt x="10" y="100"/>
                      </a:lnTo>
                      <a:lnTo>
                        <a:pt x="8" y="100"/>
                      </a:lnTo>
                      <a:lnTo>
                        <a:pt x="6" y="100"/>
                      </a:lnTo>
                      <a:lnTo>
                        <a:pt x="4" y="100"/>
                      </a:lnTo>
                      <a:lnTo>
                        <a:pt x="2" y="100"/>
                      </a:lnTo>
                      <a:lnTo>
                        <a:pt x="2" y="102"/>
                      </a:lnTo>
                      <a:lnTo>
                        <a:pt x="0" y="102"/>
                      </a:lnTo>
                      <a:lnTo>
                        <a:pt x="2" y="104"/>
                      </a:lnTo>
                      <a:lnTo>
                        <a:pt x="2" y="106"/>
                      </a:lnTo>
                      <a:lnTo>
                        <a:pt x="4" y="106"/>
                      </a:lnTo>
                      <a:lnTo>
                        <a:pt x="4" y="108"/>
                      </a:lnTo>
                      <a:lnTo>
                        <a:pt x="2" y="110"/>
                      </a:lnTo>
                      <a:lnTo>
                        <a:pt x="8" y="114"/>
                      </a:lnTo>
                      <a:lnTo>
                        <a:pt x="12" y="118"/>
                      </a:lnTo>
                      <a:lnTo>
                        <a:pt x="18" y="120"/>
                      </a:lnTo>
                      <a:lnTo>
                        <a:pt x="22" y="124"/>
                      </a:lnTo>
                      <a:lnTo>
                        <a:pt x="26" y="126"/>
                      </a:lnTo>
                      <a:lnTo>
                        <a:pt x="30" y="128"/>
                      </a:lnTo>
                      <a:lnTo>
                        <a:pt x="34" y="130"/>
                      </a:lnTo>
                      <a:lnTo>
                        <a:pt x="36" y="132"/>
                      </a:lnTo>
                      <a:lnTo>
                        <a:pt x="40" y="134"/>
                      </a:lnTo>
                      <a:lnTo>
                        <a:pt x="42" y="136"/>
                      </a:lnTo>
                      <a:lnTo>
                        <a:pt x="44" y="138"/>
                      </a:lnTo>
                      <a:lnTo>
                        <a:pt x="48" y="140"/>
                      </a:lnTo>
                      <a:lnTo>
                        <a:pt x="52" y="142"/>
                      </a:lnTo>
                      <a:lnTo>
                        <a:pt x="54" y="144"/>
                      </a:lnTo>
                      <a:lnTo>
                        <a:pt x="58" y="146"/>
                      </a:lnTo>
                      <a:lnTo>
                        <a:pt x="60" y="148"/>
                      </a:lnTo>
                      <a:lnTo>
                        <a:pt x="62" y="148"/>
                      </a:lnTo>
                      <a:lnTo>
                        <a:pt x="64" y="150"/>
                      </a:lnTo>
                      <a:lnTo>
                        <a:pt x="64" y="152"/>
                      </a:lnTo>
                      <a:lnTo>
                        <a:pt x="64" y="154"/>
                      </a:lnTo>
                      <a:lnTo>
                        <a:pt x="62" y="154"/>
                      </a:lnTo>
                      <a:lnTo>
                        <a:pt x="62" y="156"/>
                      </a:lnTo>
                      <a:lnTo>
                        <a:pt x="60" y="156"/>
                      </a:lnTo>
                      <a:lnTo>
                        <a:pt x="66" y="160"/>
                      </a:lnTo>
                      <a:lnTo>
                        <a:pt x="70" y="164"/>
                      </a:lnTo>
                      <a:lnTo>
                        <a:pt x="74" y="168"/>
                      </a:lnTo>
                      <a:lnTo>
                        <a:pt x="76" y="172"/>
                      </a:lnTo>
                      <a:lnTo>
                        <a:pt x="80" y="172"/>
                      </a:lnTo>
                      <a:lnTo>
                        <a:pt x="82" y="174"/>
                      </a:lnTo>
                      <a:lnTo>
                        <a:pt x="82" y="176"/>
                      </a:lnTo>
                      <a:lnTo>
                        <a:pt x="84" y="178"/>
                      </a:lnTo>
                      <a:lnTo>
                        <a:pt x="86" y="180"/>
                      </a:lnTo>
                      <a:lnTo>
                        <a:pt x="88" y="180"/>
                      </a:lnTo>
                      <a:lnTo>
                        <a:pt x="88" y="182"/>
                      </a:lnTo>
                      <a:lnTo>
                        <a:pt x="88" y="180"/>
                      </a:lnTo>
                      <a:lnTo>
                        <a:pt x="90" y="180"/>
                      </a:lnTo>
                      <a:lnTo>
                        <a:pt x="92" y="180"/>
                      </a:lnTo>
                      <a:lnTo>
                        <a:pt x="94" y="178"/>
                      </a:lnTo>
                      <a:lnTo>
                        <a:pt x="94" y="174"/>
                      </a:lnTo>
                      <a:lnTo>
                        <a:pt x="96" y="172"/>
                      </a:lnTo>
                      <a:lnTo>
                        <a:pt x="98" y="170"/>
                      </a:lnTo>
                      <a:lnTo>
                        <a:pt x="98" y="168"/>
                      </a:lnTo>
                      <a:lnTo>
                        <a:pt x="100" y="168"/>
                      </a:lnTo>
                      <a:lnTo>
                        <a:pt x="100" y="166"/>
                      </a:lnTo>
                      <a:lnTo>
                        <a:pt x="100" y="164"/>
                      </a:lnTo>
                      <a:lnTo>
                        <a:pt x="100" y="162"/>
                      </a:lnTo>
                      <a:lnTo>
                        <a:pt x="100" y="160"/>
                      </a:lnTo>
                      <a:lnTo>
                        <a:pt x="100" y="158"/>
                      </a:lnTo>
                      <a:lnTo>
                        <a:pt x="100" y="156"/>
                      </a:lnTo>
                      <a:lnTo>
                        <a:pt x="102" y="154"/>
                      </a:lnTo>
                      <a:lnTo>
                        <a:pt x="104" y="154"/>
                      </a:lnTo>
                      <a:lnTo>
                        <a:pt x="106" y="152"/>
                      </a:lnTo>
                      <a:lnTo>
                        <a:pt x="106" y="150"/>
                      </a:lnTo>
                      <a:lnTo>
                        <a:pt x="106" y="148"/>
                      </a:lnTo>
                      <a:lnTo>
                        <a:pt x="106" y="146"/>
                      </a:lnTo>
                      <a:lnTo>
                        <a:pt x="106" y="144"/>
                      </a:lnTo>
                      <a:lnTo>
                        <a:pt x="106" y="142"/>
                      </a:lnTo>
                      <a:lnTo>
                        <a:pt x="110" y="140"/>
                      </a:lnTo>
                      <a:lnTo>
                        <a:pt x="112" y="140"/>
                      </a:lnTo>
                      <a:lnTo>
                        <a:pt x="114" y="140"/>
                      </a:lnTo>
                      <a:lnTo>
                        <a:pt x="114" y="138"/>
                      </a:lnTo>
                      <a:lnTo>
                        <a:pt x="116" y="138"/>
                      </a:lnTo>
                      <a:lnTo>
                        <a:pt x="116" y="134"/>
                      </a:lnTo>
                      <a:lnTo>
                        <a:pt x="116" y="132"/>
                      </a:lnTo>
                      <a:lnTo>
                        <a:pt x="116" y="130"/>
                      </a:lnTo>
                      <a:lnTo>
                        <a:pt x="116" y="128"/>
                      </a:lnTo>
                      <a:lnTo>
                        <a:pt x="118" y="128"/>
                      </a:lnTo>
                      <a:lnTo>
                        <a:pt x="120" y="128"/>
                      </a:lnTo>
                      <a:lnTo>
                        <a:pt x="122" y="128"/>
                      </a:lnTo>
                      <a:lnTo>
                        <a:pt x="124" y="128"/>
                      </a:lnTo>
                      <a:lnTo>
                        <a:pt x="126" y="128"/>
                      </a:lnTo>
                      <a:lnTo>
                        <a:pt x="128" y="126"/>
                      </a:lnTo>
                      <a:lnTo>
                        <a:pt x="128" y="124"/>
                      </a:lnTo>
                      <a:lnTo>
                        <a:pt x="130" y="124"/>
                      </a:lnTo>
                      <a:lnTo>
                        <a:pt x="130" y="122"/>
                      </a:lnTo>
                      <a:lnTo>
                        <a:pt x="128" y="120"/>
                      </a:lnTo>
                      <a:lnTo>
                        <a:pt x="126" y="118"/>
                      </a:lnTo>
                      <a:lnTo>
                        <a:pt x="126" y="116"/>
                      </a:lnTo>
                      <a:lnTo>
                        <a:pt x="124" y="114"/>
                      </a:lnTo>
                      <a:lnTo>
                        <a:pt x="124" y="112"/>
                      </a:lnTo>
                      <a:lnTo>
                        <a:pt x="122" y="112"/>
                      </a:lnTo>
                      <a:lnTo>
                        <a:pt x="120" y="110"/>
                      </a:lnTo>
                      <a:lnTo>
                        <a:pt x="120" y="108"/>
                      </a:lnTo>
                      <a:lnTo>
                        <a:pt x="120" y="3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78" name="Freeform 70"/>
                <p:cNvSpPr>
                  <a:spLocks noChangeAspect="1"/>
                </p:cNvSpPr>
                <p:nvPr/>
              </p:nvSpPr>
              <p:spPr bwMode="gray">
                <a:xfrm>
                  <a:off x="3129" y="2960"/>
                  <a:ext cx="40" cy="40"/>
                </a:xfrm>
                <a:custGeom>
                  <a:avLst/>
                  <a:gdLst>
                    <a:gd name="T0" fmla="*/ 2 w 40"/>
                    <a:gd name="T1" fmla="*/ 22 h 40"/>
                    <a:gd name="T2" fmla="*/ 4 w 40"/>
                    <a:gd name="T3" fmla="*/ 26 h 40"/>
                    <a:gd name="T4" fmla="*/ 6 w 40"/>
                    <a:gd name="T5" fmla="*/ 28 h 40"/>
                    <a:gd name="T6" fmla="*/ 6 w 40"/>
                    <a:gd name="T7" fmla="*/ 28 h 40"/>
                    <a:gd name="T8" fmla="*/ 6 w 40"/>
                    <a:gd name="T9" fmla="*/ 30 h 40"/>
                    <a:gd name="T10" fmla="*/ 6 w 40"/>
                    <a:gd name="T11" fmla="*/ 32 h 40"/>
                    <a:gd name="T12" fmla="*/ 6 w 40"/>
                    <a:gd name="T13" fmla="*/ 32 h 40"/>
                    <a:gd name="T14" fmla="*/ 10 w 40"/>
                    <a:gd name="T15" fmla="*/ 36 h 40"/>
                    <a:gd name="T16" fmla="*/ 12 w 40"/>
                    <a:gd name="T17" fmla="*/ 38 h 40"/>
                    <a:gd name="T18" fmla="*/ 12 w 40"/>
                    <a:gd name="T19" fmla="*/ 38 h 40"/>
                    <a:gd name="T20" fmla="*/ 14 w 40"/>
                    <a:gd name="T21" fmla="*/ 38 h 40"/>
                    <a:gd name="T22" fmla="*/ 16 w 40"/>
                    <a:gd name="T23" fmla="*/ 38 h 40"/>
                    <a:gd name="T24" fmla="*/ 18 w 40"/>
                    <a:gd name="T25" fmla="*/ 38 h 40"/>
                    <a:gd name="T26" fmla="*/ 18 w 40"/>
                    <a:gd name="T27" fmla="*/ 38 h 40"/>
                    <a:gd name="T28" fmla="*/ 18 w 40"/>
                    <a:gd name="T29" fmla="*/ 38 h 40"/>
                    <a:gd name="T30" fmla="*/ 18 w 40"/>
                    <a:gd name="T31" fmla="*/ 34 h 40"/>
                    <a:gd name="T32" fmla="*/ 20 w 40"/>
                    <a:gd name="T33" fmla="*/ 32 h 40"/>
                    <a:gd name="T34" fmla="*/ 24 w 40"/>
                    <a:gd name="T35" fmla="*/ 30 h 40"/>
                    <a:gd name="T36" fmla="*/ 28 w 40"/>
                    <a:gd name="T37" fmla="*/ 30 h 40"/>
                    <a:gd name="T38" fmla="*/ 32 w 40"/>
                    <a:gd name="T39" fmla="*/ 28 h 40"/>
                    <a:gd name="T40" fmla="*/ 34 w 40"/>
                    <a:gd name="T41" fmla="*/ 26 h 40"/>
                    <a:gd name="T42" fmla="*/ 36 w 40"/>
                    <a:gd name="T43" fmla="*/ 26 h 40"/>
                    <a:gd name="T44" fmla="*/ 34 w 40"/>
                    <a:gd name="T45" fmla="*/ 24 h 40"/>
                    <a:gd name="T46" fmla="*/ 34 w 40"/>
                    <a:gd name="T47" fmla="*/ 22 h 40"/>
                    <a:gd name="T48" fmla="*/ 34 w 40"/>
                    <a:gd name="T49" fmla="*/ 22 h 40"/>
                    <a:gd name="T50" fmla="*/ 38 w 40"/>
                    <a:gd name="T51" fmla="*/ 18 h 40"/>
                    <a:gd name="T52" fmla="*/ 40 w 40"/>
                    <a:gd name="T53" fmla="*/ 18 h 40"/>
                    <a:gd name="T54" fmla="*/ 40 w 40"/>
                    <a:gd name="T55" fmla="*/ 16 h 40"/>
                    <a:gd name="T56" fmla="*/ 40 w 40"/>
                    <a:gd name="T57" fmla="*/ 14 h 40"/>
                    <a:gd name="T58" fmla="*/ 40 w 40"/>
                    <a:gd name="T59" fmla="*/ 12 h 40"/>
                    <a:gd name="T60" fmla="*/ 40 w 40"/>
                    <a:gd name="T61" fmla="*/ 12 h 40"/>
                    <a:gd name="T62" fmla="*/ 40 w 40"/>
                    <a:gd name="T63" fmla="*/ 10 h 40"/>
                    <a:gd name="T64" fmla="*/ 38 w 40"/>
                    <a:gd name="T65" fmla="*/ 10 h 40"/>
                    <a:gd name="T66" fmla="*/ 36 w 40"/>
                    <a:gd name="T67" fmla="*/ 10 h 40"/>
                    <a:gd name="T68" fmla="*/ 36 w 40"/>
                    <a:gd name="T69" fmla="*/ 10 h 40"/>
                    <a:gd name="T70" fmla="*/ 36 w 40"/>
                    <a:gd name="T71" fmla="*/ 8 h 40"/>
                    <a:gd name="T72" fmla="*/ 34 w 40"/>
                    <a:gd name="T73" fmla="*/ 6 h 40"/>
                    <a:gd name="T74" fmla="*/ 30 w 40"/>
                    <a:gd name="T75" fmla="*/ 2 h 40"/>
                    <a:gd name="T76" fmla="*/ 28 w 40"/>
                    <a:gd name="T77" fmla="*/ 0 h 40"/>
                    <a:gd name="T78" fmla="*/ 24 w 40"/>
                    <a:gd name="T79" fmla="*/ 0 h 40"/>
                    <a:gd name="T80" fmla="*/ 22 w 40"/>
                    <a:gd name="T81" fmla="*/ 0 h 40"/>
                    <a:gd name="T82" fmla="*/ 22 w 40"/>
                    <a:gd name="T83" fmla="*/ 2 h 40"/>
                    <a:gd name="T84" fmla="*/ 20 w 40"/>
                    <a:gd name="T85" fmla="*/ 2 h 40"/>
                    <a:gd name="T86" fmla="*/ 20 w 40"/>
                    <a:gd name="T87" fmla="*/ 2 h 40"/>
                    <a:gd name="T88" fmla="*/ 20 w 40"/>
                    <a:gd name="T89" fmla="*/ 4 h 40"/>
                    <a:gd name="T90" fmla="*/ 20 w 40"/>
                    <a:gd name="T91" fmla="*/ 6 h 40"/>
                    <a:gd name="T92" fmla="*/ 20 w 40"/>
                    <a:gd name="T93" fmla="*/ 6 h 40"/>
                    <a:gd name="T94" fmla="*/ 20 w 40"/>
                    <a:gd name="T95" fmla="*/ 6 h 40"/>
                    <a:gd name="T96" fmla="*/ 18 w 40"/>
                    <a:gd name="T97" fmla="*/ 6 h 40"/>
                    <a:gd name="T98" fmla="*/ 14 w 40"/>
                    <a:gd name="T99" fmla="*/ 6 h 40"/>
                    <a:gd name="T100" fmla="*/ 12 w 40"/>
                    <a:gd name="T101" fmla="*/ 8 h 40"/>
                    <a:gd name="T102" fmla="*/ 12 w 40"/>
                    <a:gd name="T103" fmla="*/ 10 h 40"/>
                    <a:gd name="T104" fmla="*/ 10 w 40"/>
                    <a:gd name="T105" fmla="*/ 12 h 40"/>
                    <a:gd name="T106" fmla="*/ 8 w 40"/>
                    <a:gd name="T107" fmla="*/ 14 h 40"/>
                    <a:gd name="T108" fmla="*/ 6 w 40"/>
                    <a:gd name="T109" fmla="*/ 16 h 40"/>
                    <a:gd name="T110" fmla="*/ 6 w 40"/>
                    <a:gd name="T111" fmla="*/ 16 h 40"/>
                    <a:gd name="T112" fmla="*/ 6 w 40"/>
                    <a:gd name="T113" fmla="*/ 18 h 40"/>
                    <a:gd name="T114" fmla="*/ 6 w 40"/>
                    <a:gd name="T115" fmla="*/ 18 h 40"/>
                    <a:gd name="T116" fmla="*/ 0 w 40"/>
                    <a:gd name="T117" fmla="*/ 20 h 40"/>
                    <a:gd name="T118" fmla="*/ 0 w 40"/>
                    <a:gd name="T119" fmla="*/ 20 h 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40" h="40">
                      <a:moveTo>
                        <a:pt x="0" y="20"/>
                      </a:moveTo>
                      <a:lnTo>
                        <a:pt x="2" y="22"/>
                      </a:lnTo>
                      <a:lnTo>
                        <a:pt x="4" y="24"/>
                      </a:lnTo>
                      <a:lnTo>
                        <a:pt x="4" y="26"/>
                      </a:lnTo>
                      <a:lnTo>
                        <a:pt x="4" y="28"/>
                      </a:lnTo>
                      <a:lnTo>
                        <a:pt x="6" y="28"/>
                      </a:lnTo>
                      <a:lnTo>
                        <a:pt x="6" y="30"/>
                      </a:lnTo>
                      <a:lnTo>
                        <a:pt x="6" y="32"/>
                      </a:lnTo>
                      <a:lnTo>
                        <a:pt x="8" y="34"/>
                      </a:lnTo>
                      <a:lnTo>
                        <a:pt x="10" y="36"/>
                      </a:lnTo>
                      <a:lnTo>
                        <a:pt x="10" y="38"/>
                      </a:lnTo>
                      <a:lnTo>
                        <a:pt x="12" y="38"/>
                      </a:lnTo>
                      <a:lnTo>
                        <a:pt x="12" y="40"/>
                      </a:lnTo>
                      <a:lnTo>
                        <a:pt x="14" y="38"/>
                      </a:lnTo>
                      <a:lnTo>
                        <a:pt x="16" y="38"/>
                      </a:lnTo>
                      <a:lnTo>
                        <a:pt x="18" y="38"/>
                      </a:lnTo>
                      <a:lnTo>
                        <a:pt x="18" y="36"/>
                      </a:lnTo>
                      <a:lnTo>
                        <a:pt x="18" y="34"/>
                      </a:lnTo>
                      <a:lnTo>
                        <a:pt x="20" y="32"/>
                      </a:lnTo>
                      <a:lnTo>
                        <a:pt x="22" y="30"/>
                      </a:lnTo>
                      <a:lnTo>
                        <a:pt x="24" y="30"/>
                      </a:lnTo>
                      <a:lnTo>
                        <a:pt x="26" y="30"/>
                      </a:lnTo>
                      <a:lnTo>
                        <a:pt x="28" y="30"/>
                      </a:lnTo>
                      <a:lnTo>
                        <a:pt x="30" y="30"/>
                      </a:lnTo>
                      <a:lnTo>
                        <a:pt x="32" y="28"/>
                      </a:lnTo>
                      <a:lnTo>
                        <a:pt x="34" y="28"/>
                      </a:lnTo>
                      <a:lnTo>
                        <a:pt x="34" y="26"/>
                      </a:lnTo>
                      <a:lnTo>
                        <a:pt x="36" y="26"/>
                      </a:lnTo>
                      <a:lnTo>
                        <a:pt x="36" y="24"/>
                      </a:lnTo>
                      <a:lnTo>
                        <a:pt x="34" y="24"/>
                      </a:lnTo>
                      <a:lnTo>
                        <a:pt x="34" y="22"/>
                      </a:lnTo>
                      <a:lnTo>
                        <a:pt x="36" y="20"/>
                      </a:lnTo>
                      <a:lnTo>
                        <a:pt x="38" y="18"/>
                      </a:lnTo>
                      <a:lnTo>
                        <a:pt x="40" y="18"/>
                      </a:lnTo>
                      <a:lnTo>
                        <a:pt x="40" y="16"/>
                      </a:lnTo>
                      <a:lnTo>
                        <a:pt x="40" y="14"/>
                      </a:lnTo>
                      <a:lnTo>
                        <a:pt x="40" y="12"/>
                      </a:lnTo>
                      <a:lnTo>
                        <a:pt x="40" y="10"/>
                      </a:lnTo>
                      <a:lnTo>
                        <a:pt x="38" y="10"/>
                      </a:lnTo>
                      <a:lnTo>
                        <a:pt x="36" y="10"/>
                      </a:lnTo>
                      <a:lnTo>
                        <a:pt x="36" y="8"/>
                      </a:lnTo>
                      <a:lnTo>
                        <a:pt x="34" y="8"/>
                      </a:lnTo>
                      <a:lnTo>
                        <a:pt x="34" y="6"/>
                      </a:lnTo>
                      <a:lnTo>
                        <a:pt x="32" y="4"/>
                      </a:lnTo>
                      <a:lnTo>
                        <a:pt x="30" y="2"/>
                      </a:lnTo>
                      <a:lnTo>
                        <a:pt x="28" y="0"/>
                      </a:lnTo>
                      <a:lnTo>
                        <a:pt x="24" y="0"/>
                      </a:lnTo>
                      <a:lnTo>
                        <a:pt x="22" y="0"/>
                      </a:lnTo>
                      <a:lnTo>
                        <a:pt x="22" y="2"/>
                      </a:lnTo>
                      <a:lnTo>
                        <a:pt x="20" y="2"/>
                      </a:lnTo>
                      <a:lnTo>
                        <a:pt x="20" y="4"/>
                      </a:lnTo>
                      <a:lnTo>
                        <a:pt x="20" y="6"/>
                      </a:lnTo>
                      <a:lnTo>
                        <a:pt x="18" y="6"/>
                      </a:lnTo>
                      <a:lnTo>
                        <a:pt x="16" y="6"/>
                      </a:lnTo>
                      <a:lnTo>
                        <a:pt x="14" y="6"/>
                      </a:lnTo>
                      <a:lnTo>
                        <a:pt x="12" y="8"/>
                      </a:lnTo>
                      <a:lnTo>
                        <a:pt x="12" y="10"/>
                      </a:lnTo>
                      <a:lnTo>
                        <a:pt x="10" y="12"/>
                      </a:lnTo>
                      <a:lnTo>
                        <a:pt x="8" y="14"/>
                      </a:lnTo>
                      <a:lnTo>
                        <a:pt x="6" y="16"/>
                      </a:lnTo>
                      <a:lnTo>
                        <a:pt x="6" y="18"/>
                      </a:lnTo>
                      <a:lnTo>
                        <a:pt x="0" y="2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79" name="Freeform 71"/>
                <p:cNvSpPr>
                  <a:spLocks noChangeAspect="1" noEditPoints="1"/>
                </p:cNvSpPr>
                <p:nvPr/>
              </p:nvSpPr>
              <p:spPr bwMode="gray">
                <a:xfrm>
                  <a:off x="2957" y="2836"/>
                  <a:ext cx="270" cy="244"/>
                </a:xfrm>
                <a:custGeom>
                  <a:avLst/>
                  <a:gdLst>
                    <a:gd name="T0" fmla="*/ 260 w 270"/>
                    <a:gd name="T1" fmla="*/ 90 h 244"/>
                    <a:gd name="T2" fmla="*/ 246 w 270"/>
                    <a:gd name="T3" fmla="*/ 100 h 244"/>
                    <a:gd name="T4" fmla="*/ 238 w 270"/>
                    <a:gd name="T5" fmla="*/ 84 h 244"/>
                    <a:gd name="T6" fmla="*/ 244 w 270"/>
                    <a:gd name="T7" fmla="*/ 70 h 244"/>
                    <a:gd name="T8" fmla="*/ 254 w 270"/>
                    <a:gd name="T9" fmla="*/ 72 h 244"/>
                    <a:gd name="T10" fmla="*/ 256 w 270"/>
                    <a:gd name="T11" fmla="*/ 36 h 244"/>
                    <a:gd name="T12" fmla="*/ 250 w 270"/>
                    <a:gd name="T13" fmla="*/ 14 h 244"/>
                    <a:gd name="T14" fmla="*/ 228 w 270"/>
                    <a:gd name="T15" fmla="*/ 2 h 244"/>
                    <a:gd name="T16" fmla="*/ 204 w 270"/>
                    <a:gd name="T17" fmla="*/ 6 h 244"/>
                    <a:gd name="T18" fmla="*/ 192 w 270"/>
                    <a:gd name="T19" fmla="*/ 14 h 244"/>
                    <a:gd name="T20" fmla="*/ 178 w 270"/>
                    <a:gd name="T21" fmla="*/ 26 h 244"/>
                    <a:gd name="T22" fmla="*/ 172 w 270"/>
                    <a:gd name="T23" fmla="*/ 42 h 244"/>
                    <a:gd name="T24" fmla="*/ 162 w 270"/>
                    <a:gd name="T25" fmla="*/ 50 h 244"/>
                    <a:gd name="T26" fmla="*/ 154 w 270"/>
                    <a:gd name="T27" fmla="*/ 60 h 244"/>
                    <a:gd name="T28" fmla="*/ 144 w 270"/>
                    <a:gd name="T29" fmla="*/ 70 h 244"/>
                    <a:gd name="T30" fmla="*/ 130 w 270"/>
                    <a:gd name="T31" fmla="*/ 68 h 244"/>
                    <a:gd name="T32" fmla="*/ 118 w 270"/>
                    <a:gd name="T33" fmla="*/ 62 h 244"/>
                    <a:gd name="T34" fmla="*/ 106 w 270"/>
                    <a:gd name="T35" fmla="*/ 64 h 244"/>
                    <a:gd name="T36" fmla="*/ 96 w 270"/>
                    <a:gd name="T37" fmla="*/ 80 h 244"/>
                    <a:gd name="T38" fmla="*/ 86 w 270"/>
                    <a:gd name="T39" fmla="*/ 90 h 244"/>
                    <a:gd name="T40" fmla="*/ 70 w 270"/>
                    <a:gd name="T41" fmla="*/ 80 h 244"/>
                    <a:gd name="T42" fmla="*/ 70 w 270"/>
                    <a:gd name="T43" fmla="*/ 64 h 244"/>
                    <a:gd name="T44" fmla="*/ 58 w 270"/>
                    <a:gd name="T45" fmla="*/ 108 h 244"/>
                    <a:gd name="T46" fmla="*/ 46 w 270"/>
                    <a:gd name="T47" fmla="*/ 132 h 244"/>
                    <a:gd name="T48" fmla="*/ 36 w 270"/>
                    <a:gd name="T49" fmla="*/ 130 h 244"/>
                    <a:gd name="T50" fmla="*/ 22 w 270"/>
                    <a:gd name="T51" fmla="*/ 128 h 244"/>
                    <a:gd name="T52" fmla="*/ 10 w 270"/>
                    <a:gd name="T53" fmla="*/ 114 h 244"/>
                    <a:gd name="T54" fmla="*/ 0 w 270"/>
                    <a:gd name="T55" fmla="*/ 126 h 244"/>
                    <a:gd name="T56" fmla="*/ 6 w 270"/>
                    <a:gd name="T57" fmla="*/ 136 h 244"/>
                    <a:gd name="T58" fmla="*/ 16 w 270"/>
                    <a:gd name="T59" fmla="*/ 168 h 244"/>
                    <a:gd name="T60" fmla="*/ 30 w 270"/>
                    <a:gd name="T61" fmla="*/ 190 h 244"/>
                    <a:gd name="T62" fmla="*/ 22 w 270"/>
                    <a:gd name="T63" fmla="*/ 204 h 244"/>
                    <a:gd name="T64" fmla="*/ 28 w 270"/>
                    <a:gd name="T65" fmla="*/ 222 h 244"/>
                    <a:gd name="T66" fmla="*/ 34 w 270"/>
                    <a:gd name="T67" fmla="*/ 230 h 244"/>
                    <a:gd name="T68" fmla="*/ 44 w 270"/>
                    <a:gd name="T69" fmla="*/ 236 h 244"/>
                    <a:gd name="T70" fmla="*/ 58 w 270"/>
                    <a:gd name="T71" fmla="*/ 240 h 244"/>
                    <a:gd name="T72" fmla="*/ 82 w 270"/>
                    <a:gd name="T73" fmla="*/ 236 h 244"/>
                    <a:gd name="T74" fmla="*/ 100 w 270"/>
                    <a:gd name="T75" fmla="*/ 228 h 244"/>
                    <a:gd name="T76" fmla="*/ 110 w 270"/>
                    <a:gd name="T77" fmla="*/ 228 h 244"/>
                    <a:gd name="T78" fmla="*/ 136 w 270"/>
                    <a:gd name="T79" fmla="*/ 228 h 244"/>
                    <a:gd name="T80" fmla="*/ 150 w 270"/>
                    <a:gd name="T81" fmla="*/ 224 h 244"/>
                    <a:gd name="T82" fmla="*/ 168 w 270"/>
                    <a:gd name="T83" fmla="*/ 222 h 244"/>
                    <a:gd name="T84" fmla="*/ 190 w 270"/>
                    <a:gd name="T85" fmla="*/ 204 h 244"/>
                    <a:gd name="T86" fmla="*/ 208 w 270"/>
                    <a:gd name="T87" fmla="*/ 184 h 244"/>
                    <a:gd name="T88" fmla="*/ 222 w 270"/>
                    <a:gd name="T89" fmla="*/ 174 h 244"/>
                    <a:gd name="T90" fmla="*/ 234 w 270"/>
                    <a:gd name="T91" fmla="*/ 154 h 244"/>
                    <a:gd name="T92" fmla="*/ 244 w 270"/>
                    <a:gd name="T93" fmla="*/ 136 h 244"/>
                    <a:gd name="T94" fmla="*/ 260 w 270"/>
                    <a:gd name="T95" fmla="*/ 126 h 244"/>
                    <a:gd name="T96" fmla="*/ 266 w 270"/>
                    <a:gd name="T97" fmla="*/ 108 h 244"/>
                    <a:gd name="T98" fmla="*/ 212 w 270"/>
                    <a:gd name="T99" fmla="*/ 140 h 244"/>
                    <a:gd name="T100" fmla="*/ 206 w 270"/>
                    <a:gd name="T101" fmla="*/ 152 h 244"/>
                    <a:gd name="T102" fmla="*/ 190 w 270"/>
                    <a:gd name="T103" fmla="*/ 162 h 244"/>
                    <a:gd name="T104" fmla="*/ 178 w 270"/>
                    <a:gd name="T105" fmla="*/ 156 h 244"/>
                    <a:gd name="T106" fmla="*/ 178 w 270"/>
                    <a:gd name="T107" fmla="*/ 142 h 244"/>
                    <a:gd name="T108" fmla="*/ 184 w 270"/>
                    <a:gd name="T109" fmla="*/ 132 h 244"/>
                    <a:gd name="T110" fmla="*/ 194 w 270"/>
                    <a:gd name="T111" fmla="*/ 126 h 244"/>
                    <a:gd name="T112" fmla="*/ 208 w 270"/>
                    <a:gd name="T113" fmla="*/ 134 h 24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 h="244">
                      <a:moveTo>
                        <a:pt x="270" y="92"/>
                      </a:moveTo>
                      <a:lnTo>
                        <a:pt x="268" y="92"/>
                      </a:lnTo>
                      <a:lnTo>
                        <a:pt x="266" y="90"/>
                      </a:lnTo>
                      <a:lnTo>
                        <a:pt x="264" y="90"/>
                      </a:lnTo>
                      <a:lnTo>
                        <a:pt x="264" y="88"/>
                      </a:lnTo>
                      <a:lnTo>
                        <a:pt x="262" y="90"/>
                      </a:lnTo>
                      <a:lnTo>
                        <a:pt x="260" y="90"/>
                      </a:lnTo>
                      <a:lnTo>
                        <a:pt x="258" y="90"/>
                      </a:lnTo>
                      <a:lnTo>
                        <a:pt x="258" y="94"/>
                      </a:lnTo>
                      <a:lnTo>
                        <a:pt x="258" y="96"/>
                      </a:lnTo>
                      <a:lnTo>
                        <a:pt x="256" y="98"/>
                      </a:lnTo>
                      <a:lnTo>
                        <a:pt x="256" y="100"/>
                      </a:lnTo>
                      <a:lnTo>
                        <a:pt x="254" y="100"/>
                      </a:lnTo>
                      <a:lnTo>
                        <a:pt x="246" y="100"/>
                      </a:lnTo>
                      <a:lnTo>
                        <a:pt x="246" y="98"/>
                      </a:lnTo>
                      <a:lnTo>
                        <a:pt x="244" y="98"/>
                      </a:lnTo>
                      <a:lnTo>
                        <a:pt x="242" y="96"/>
                      </a:lnTo>
                      <a:lnTo>
                        <a:pt x="240" y="94"/>
                      </a:lnTo>
                      <a:lnTo>
                        <a:pt x="238" y="92"/>
                      </a:lnTo>
                      <a:lnTo>
                        <a:pt x="238" y="86"/>
                      </a:lnTo>
                      <a:lnTo>
                        <a:pt x="238" y="84"/>
                      </a:lnTo>
                      <a:lnTo>
                        <a:pt x="240" y="82"/>
                      </a:lnTo>
                      <a:lnTo>
                        <a:pt x="240" y="80"/>
                      </a:lnTo>
                      <a:lnTo>
                        <a:pt x="240" y="78"/>
                      </a:lnTo>
                      <a:lnTo>
                        <a:pt x="242" y="76"/>
                      </a:lnTo>
                      <a:lnTo>
                        <a:pt x="242" y="74"/>
                      </a:lnTo>
                      <a:lnTo>
                        <a:pt x="242" y="72"/>
                      </a:lnTo>
                      <a:lnTo>
                        <a:pt x="244" y="70"/>
                      </a:lnTo>
                      <a:lnTo>
                        <a:pt x="246" y="68"/>
                      </a:lnTo>
                      <a:lnTo>
                        <a:pt x="250" y="72"/>
                      </a:lnTo>
                      <a:lnTo>
                        <a:pt x="252" y="74"/>
                      </a:lnTo>
                      <a:lnTo>
                        <a:pt x="254" y="72"/>
                      </a:lnTo>
                      <a:lnTo>
                        <a:pt x="256" y="68"/>
                      </a:lnTo>
                      <a:lnTo>
                        <a:pt x="258" y="66"/>
                      </a:lnTo>
                      <a:lnTo>
                        <a:pt x="260" y="66"/>
                      </a:lnTo>
                      <a:lnTo>
                        <a:pt x="260" y="44"/>
                      </a:lnTo>
                      <a:lnTo>
                        <a:pt x="258" y="40"/>
                      </a:lnTo>
                      <a:lnTo>
                        <a:pt x="258" y="38"/>
                      </a:lnTo>
                      <a:lnTo>
                        <a:pt x="256" y="36"/>
                      </a:lnTo>
                      <a:lnTo>
                        <a:pt x="254" y="34"/>
                      </a:lnTo>
                      <a:lnTo>
                        <a:pt x="254" y="32"/>
                      </a:lnTo>
                      <a:lnTo>
                        <a:pt x="252" y="28"/>
                      </a:lnTo>
                      <a:lnTo>
                        <a:pt x="252" y="26"/>
                      </a:lnTo>
                      <a:lnTo>
                        <a:pt x="250" y="24"/>
                      </a:lnTo>
                      <a:lnTo>
                        <a:pt x="250" y="22"/>
                      </a:lnTo>
                      <a:lnTo>
                        <a:pt x="250" y="18"/>
                      </a:lnTo>
                      <a:lnTo>
                        <a:pt x="250" y="14"/>
                      </a:lnTo>
                      <a:lnTo>
                        <a:pt x="248" y="12"/>
                      </a:lnTo>
                      <a:lnTo>
                        <a:pt x="248" y="6"/>
                      </a:lnTo>
                      <a:lnTo>
                        <a:pt x="246" y="4"/>
                      </a:lnTo>
                      <a:lnTo>
                        <a:pt x="244" y="4"/>
                      </a:lnTo>
                      <a:lnTo>
                        <a:pt x="232" y="4"/>
                      </a:lnTo>
                      <a:lnTo>
                        <a:pt x="230" y="2"/>
                      </a:lnTo>
                      <a:lnTo>
                        <a:pt x="228" y="2"/>
                      </a:lnTo>
                      <a:lnTo>
                        <a:pt x="226" y="2"/>
                      </a:lnTo>
                      <a:lnTo>
                        <a:pt x="224" y="0"/>
                      </a:lnTo>
                      <a:lnTo>
                        <a:pt x="210" y="0"/>
                      </a:lnTo>
                      <a:lnTo>
                        <a:pt x="208" y="2"/>
                      </a:lnTo>
                      <a:lnTo>
                        <a:pt x="208" y="4"/>
                      </a:lnTo>
                      <a:lnTo>
                        <a:pt x="206" y="6"/>
                      </a:lnTo>
                      <a:lnTo>
                        <a:pt x="204" y="6"/>
                      </a:lnTo>
                      <a:lnTo>
                        <a:pt x="204" y="8"/>
                      </a:lnTo>
                      <a:lnTo>
                        <a:pt x="200" y="8"/>
                      </a:lnTo>
                      <a:lnTo>
                        <a:pt x="198" y="8"/>
                      </a:lnTo>
                      <a:lnTo>
                        <a:pt x="196" y="8"/>
                      </a:lnTo>
                      <a:lnTo>
                        <a:pt x="196" y="10"/>
                      </a:lnTo>
                      <a:lnTo>
                        <a:pt x="194" y="10"/>
                      </a:lnTo>
                      <a:lnTo>
                        <a:pt x="194" y="12"/>
                      </a:lnTo>
                      <a:lnTo>
                        <a:pt x="192" y="14"/>
                      </a:lnTo>
                      <a:lnTo>
                        <a:pt x="192" y="16"/>
                      </a:lnTo>
                      <a:lnTo>
                        <a:pt x="190" y="18"/>
                      </a:lnTo>
                      <a:lnTo>
                        <a:pt x="186" y="22"/>
                      </a:lnTo>
                      <a:lnTo>
                        <a:pt x="186" y="24"/>
                      </a:lnTo>
                      <a:lnTo>
                        <a:pt x="184" y="24"/>
                      </a:lnTo>
                      <a:lnTo>
                        <a:pt x="182" y="24"/>
                      </a:lnTo>
                      <a:lnTo>
                        <a:pt x="180" y="26"/>
                      </a:lnTo>
                      <a:lnTo>
                        <a:pt x="178" y="26"/>
                      </a:lnTo>
                      <a:lnTo>
                        <a:pt x="178" y="28"/>
                      </a:lnTo>
                      <a:lnTo>
                        <a:pt x="176" y="28"/>
                      </a:lnTo>
                      <a:lnTo>
                        <a:pt x="176" y="30"/>
                      </a:lnTo>
                      <a:lnTo>
                        <a:pt x="174" y="30"/>
                      </a:lnTo>
                      <a:lnTo>
                        <a:pt x="174" y="32"/>
                      </a:lnTo>
                      <a:lnTo>
                        <a:pt x="172" y="34"/>
                      </a:lnTo>
                      <a:lnTo>
                        <a:pt x="172" y="40"/>
                      </a:lnTo>
                      <a:lnTo>
                        <a:pt x="172" y="42"/>
                      </a:lnTo>
                      <a:lnTo>
                        <a:pt x="170" y="42"/>
                      </a:lnTo>
                      <a:lnTo>
                        <a:pt x="170" y="44"/>
                      </a:lnTo>
                      <a:lnTo>
                        <a:pt x="168" y="46"/>
                      </a:lnTo>
                      <a:lnTo>
                        <a:pt x="168" y="48"/>
                      </a:lnTo>
                      <a:lnTo>
                        <a:pt x="166" y="48"/>
                      </a:lnTo>
                      <a:lnTo>
                        <a:pt x="164" y="50"/>
                      </a:lnTo>
                      <a:lnTo>
                        <a:pt x="162" y="50"/>
                      </a:lnTo>
                      <a:lnTo>
                        <a:pt x="160" y="50"/>
                      </a:lnTo>
                      <a:lnTo>
                        <a:pt x="158" y="52"/>
                      </a:lnTo>
                      <a:lnTo>
                        <a:pt x="156" y="54"/>
                      </a:lnTo>
                      <a:lnTo>
                        <a:pt x="156" y="56"/>
                      </a:lnTo>
                      <a:lnTo>
                        <a:pt x="154" y="58"/>
                      </a:lnTo>
                      <a:lnTo>
                        <a:pt x="154" y="60"/>
                      </a:lnTo>
                      <a:lnTo>
                        <a:pt x="154" y="62"/>
                      </a:lnTo>
                      <a:lnTo>
                        <a:pt x="152" y="66"/>
                      </a:lnTo>
                      <a:lnTo>
                        <a:pt x="152" y="68"/>
                      </a:lnTo>
                      <a:lnTo>
                        <a:pt x="150" y="68"/>
                      </a:lnTo>
                      <a:lnTo>
                        <a:pt x="148" y="70"/>
                      </a:lnTo>
                      <a:lnTo>
                        <a:pt x="144" y="70"/>
                      </a:lnTo>
                      <a:lnTo>
                        <a:pt x="144" y="68"/>
                      </a:lnTo>
                      <a:lnTo>
                        <a:pt x="144" y="70"/>
                      </a:lnTo>
                      <a:lnTo>
                        <a:pt x="142" y="70"/>
                      </a:lnTo>
                      <a:lnTo>
                        <a:pt x="138" y="72"/>
                      </a:lnTo>
                      <a:lnTo>
                        <a:pt x="136" y="72"/>
                      </a:lnTo>
                      <a:lnTo>
                        <a:pt x="132" y="70"/>
                      </a:lnTo>
                      <a:lnTo>
                        <a:pt x="130" y="68"/>
                      </a:lnTo>
                      <a:lnTo>
                        <a:pt x="128" y="68"/>
                      </a:lnTo>
                      <a:lnTo>
                        <a:pt x="124" y="68"/>
                      </a:lnTo>
                      <a:lnTo>
                        <a:pt x="122" y="66"/>
                      </a:lnTo>
                      <a:lnTo>
                        <a:pt x="122" y="64"/>
                      </a:lnTo>
                      <a:lnTo>
                        <a:pt x="120" y="64"/>
                      </a:lnTo>
                      <a:lnTo>
                        <a:pt x="118" y="62"/>
                      </a:lnTo>
                      <a:lnTo>
                        <a:pt x="116" y="62"/>
                      </a:lnTo>
                      <a:lnTo>
                        <a:pt x="114" y="60"/>
                      </a:lnTo>
                      <a:lnTo>
                        <a:pt x="112" y="60"/>
                      </a:lnTo>
                      <a:lnTo>
                        <a:pt x="108" y="60"/>
                      </a:lnTo>
                      <a:lnTo>
                        <a:pt x="106" y="62"/>
                      </a:lnTo>
                      <a:lnTo>
                        <a:pt x="106" y="64"/>
                      </a:lnTo>
                      <a:lnTo>
                        <a:pt x="104" y="66"/>
                      </a:lnTo>
                      <a:lnTo>
                        <a:pt x="104" y="70"/>
                      </a:lnTo>
                      <a:lnTo>
                        <a:pt x="104" y="76"/>
                      </a:lnTo>
                      <a:lnTo>
                        <a:pt x="102" y="78"/>
                      </a:lnTo>
                      <a:lnTo>
                        <a:pt x="100" y="78"/>
                      </a:lnTo>
                      <a:lnTo>
                        <a:pt x="98" y="78"/>
                      </a:lnTo>
                      <a:lnTo>
                        <a:pt x="98" y="80"/>
                      </a:lnTo>
                      <a:lnTo>
                        <a:pt x="96" y="80"/>
                      </a:lnTo>
                      <a:lnTo>
                        <a:pt x="94" y="84"/>
                      </a:lnTo>
                      <a:lnTo>
                        <a:pt x="94" y="86"/>
                      </a:lnTo>
                      <a:lnTo>
                        <a:pt x="88" y="86"/>
                      </a:lnTo>
                      <a:lnTo>
                        <a:pt x="88" y="88"/>
                      </a:lnTo>
                      <a:lnTo>
                        <a:pt x="86" y="90"/>
                      </a:lnTo>
                      <a:lnTo>
                        <a:pt x="84" y="90"/>
                      </a:lnTo>
                      <a:lnTo>
                        <a:pt x="70" y="90"/>
                      </a:lnTo>
                      <a:lnTo>
                        <a:pt x="68" y="90"/>
                      </a:lnTo>
                      <a:lnTo>
                        <a:pt x="68" y="84"/>
                      </a:lnTo>
                      <a:lnTo>
                        <a:pt x="70" y="84"/>
                      </a:lnTo>
                      <a:lnTo>
                        <a:pt x="70" y="82"/>
                      </a:lnTo>
                      <a:lnTo>
                        <a:pt x="70" y="80"/>
                      </a:lnTo>
                      <a:lnTo>
                        <a:pt x="72" y="78"/>
                      </a:lnTo>
                      <a:lnTo>
                        <a:pt x="72" y="76"/>
                      </a:lnTo>
                      <a:lnTo>
                        <a:pt x="72" y="72"/>
                      </a:lnTo>
                      <a:lnTo>
                        <a:pt x="72" y="70"/>
                      </a:lnTo>
                      <a:lnTo>
                        <a:pt x="70" y="68"/>
                      </a:lnTo>
                      <a:lnTo>
                        <a:pt x="70" y="66"/>
                      </a:lnTo>
                      <a:lnTo>
                        <a:pt x="70" y="64"/>
                      </a:lnTo>
                      <a:lnTo>
                        <a:pt x="70" y="62"/>
                      </a:lnTo>
                      <a:lnTo>
                        <a:pt x="68" y="60"/>
                      </a:lnTo>
                      <a:lnTo>
                        <a:pt x="68" y="58"/>
                      </a:lnTo>
                      <a:lnTo>
                        <a:pt x="66" y="56"/>
                      </a:lnTo>
                      <a:lnTo>
                        <a:pt x="64" y="54"/>
                      </a:lnTo>
                      <a:lnTo>
                        <a:pt x="62" y="52"/>
                      </a:lnTo>
                      <a:lnTo>
                        <a:pt x="58" y="52"/>
                      </a:lnTo>
                      <a:lnTo>
                        <a:pt x="58" y="108"/>
                      </a:lnTo>
                      <a:lnTo>
                        <a:pt x="58" y="122"/>
                      </a:lnTo>
                      <a:lnTo>
                        <a:pt x="54" y="122"/>
                      </a:lnTo>
                      <a:lnTo>
                        <a:pt x="50" y="124"/>
                      </a:lnTo>
                      <a:lnTo>
                        <a:pt x="50" y="126"/>
                      </a:lnTo>
                      <a:lnTo>
                        <a:pt x="46" y="126"/>
                      </a:lnTo>
                      <a:lnTo>
                        <a:pt x="46" y="132"/>
                      </a:lnTo>
                      <a:lnTo>
                        <a:pt x="40" y="132"/>
                      </a:lnTo>
                      <a:lnTo>
                        <a:pt x="40" y="130"/>
                      </a:lnTo>
                      <a:lnTo>
                        <a:pt x="38" y="130"/>
                      </a:lnTo>
                      <a:lnTo>
                        <a:pt x="36" y="130"/>
                      </a:lnTo>
                      <a:lnTo>
                        <a:pt x="34" y="130"/>
                      </a:lnTo>
                      <a:lnTo>
                        <a:pt x="32" y="132"/>
                      </a:lnTo>
                      <a:lnTo>
                        <a:pt x="26" y="132"/>
                      </a:lnTo>
                      <a:lnTo>
                        <a:pt x="26" y="130"/>
                      </a:lnTo>
                      <a:lnTo>
                        <a:pt x="24" y="128"/>
                      </a:lnTo>
                      <a:lnTo>
                        <a:pt x="22" y="128"/>
                      </a:lnTo>
                      <a:lnTo>
                        <a:pt x="16" y="128"/>
                      </a:lnTo>
                      <a:lnTo>
                        <a:pt x="16" y="126"/>
                      </a:lnTo>
                      <a:lnTo>
                        <a:pt x="14" y="124"/>
                      </a:lnTo>
                      <a:lnTo>
                        <a:pt x="14" y="118"/>
                      </a:lnTo>
                      <a:lnTo>
                        <a:pt x="12" y="116"/>
                      </a:lnTo>
                      <a:lnTo>
                        <a:pt x="10" y="114"/>
                      </a:lnTo>
                      <a:lnTo>
                        <a:pt x="8" y="114"/>
                      </a:lnTo>
                      <a:lnTo>
                        <a:pt x="6" y="116"/>
                      </a:lnTo>
                      <a:lnTo>
                        <a:pt x="6" y="118"/>
                      </a:lnTo>
                      <a:lnTo>
                        <a:pt x="6" y="120"/>
                      </a:lnTo>
                      <a:lnTo>
                        <a:pt x="2" y="124"/>
                      </a:lnTo>
                      <a:lnTo>
                        <a:pt x="0" y="124"/>
                      </a:lnTo>
                      <a:lnTo>
                        <a:pt x="0" y="126"/>
                      </a:lnTo>
                      <a:lnTo>
                        <a:pt x="2" y="126"/>
                      </a:lnTo>
                      <a:lnTo>
                        <a:pt x="2" y="128"/>
                      </a:lnTo>
                      <a:lnTo>
                        <a:pt x="2" y="130"/>
                      </a:lnTo>
                      <a:lnTo>
                        <a:pt x="2" y="132"/>
                      </a:lnTo>
                      <a:lnTo>
                        <a:pt x="4" y="132"/>
                      </a:lnTo>
                      <a:lnTo>
                        <a:pt x="6" y="134"/>
                      </a:lnTo>
                      <a:lnTo>
                        <a:pt x="6" y="136"/>
                      </a:lnTo>
                      <a:lnTo>
                        <a:pt x="8" y="140"/>
                      </a:lnTo>
                      <a:lnTo>
                        <a:pt x="10" y="142"/>
                      </a:lnTo>
                      <a:lnTo>
                        <a:pt x="10" y="144"/>
                      </a:lnTo>
                      <a:lnTo>
                        <a:pt x="10" y="158"/>
                      </a:lnTo>
                      <a:lnTo>
                        <a:pt x="12" y="160"/>
                      </a:lnTo>
                      <a:lnTo>
                        <a:pt x="12" y="162"/>
                      </a:lnTo>
                      <a:lnTo>
                        <a:pt x="14" y="166"/>
                      </a:lnTo>
                      <a:lnTo>
                        <a:pt x="16" y="168"/>
                      </a:lnTo>
                      <a:lnTo>
                        <a:pt x="18" y="170"/>
                      </a:lnTo>
                      <a:lnTo>
                        <a:pt x="24" y="176"/>
                      </a:lnTo>
                      <a:lnTo>
                        <a:pt x="26" y="180"/>
                      </a:lnTo>
                      <a:lnTo>
                        <a:pt x="26" y="182"/>
                      </a:lnTo>
                      <a:lnTo>
                        <a:pt x="28" y="184"/>
                      </a:lnTo>
                      <a:lnTo>
                        <a:pt x="28" y="186"/>
                      </a:lnTo>
                      <a:lnTo>
                        <a:pt x="30" y="188"/>
                      </a:lnTo>
                      <a:lnTo>
                        <a:pt x="30" y="190"/>
                      </a:lnTo>
                      <a:lnTo>
                        <a:pt x="28" y="192"/>
                      </a:lnTo>
                      <a:lnTo>
                        <a:pt x="28" y="202"/>
                      </a:lnTo>
                      <a:lnTo>
                        <a:pt x="28" y="204"/>
                      </a:lnTo>
                      <a:lnTo>
                        <a:pt x="26" y="204"/>
                      </a:lnTo>
                      <a:lnTo>
                        <a:pt x="24" y="204"/>
                      </a:lnTo>
                      <a:lnTo>
                        <a:pt x="22" y="204"/>
                      </a:lnTo>
                      <a:lnTo>
                        <a:pt x="22" y="206"/>
                      </a:lnTo>
                      <a:lnTo>
                        <a:pt x="22" y="210"/>
                      </a:lnTo>
                      <a:lnTo>
                        <a:pt x="24" y="212"/>
                      </a:lnTo>
                      <a:lnTo>
                        <a:pt x="26" y="214"/>
                      </a:lnTo>
                      <a:lnTo>
                        <a:pt x="26" y="216"/>
                      </a:lnTo>
                      <a:lnTo>
                        <a:pt x="26" y="220"/>
                      </a:lnTo>
                      <a:lnTo>
                        <a:pt x="28" y="222"/>
                      </a:lnTo>
                      <a:lnTo>
                        <a:pt x="28" y="230"/>
                      </a:lnTo>
                      <a:lnTo>
                        <a:pt x="28" y="232"/>
                      </a:lnTo>
                      <a:lnTo>
                        <a:pt x="30" y="234"/>
                      </a:lnTo>
                      <a:lnTo>
                        <a:pt x="30" y="232"/>
                      </a:lnTo>
                      <a:lnTo>
                        <a:pt x="30" y="230"/>
                      </a:lnTo>
                      <a:lnTo>
                        <a:pt x="32" y="230"/>
                      </a:lnTo>
                      <a:lnTo>
                        <a:pt x="34" y="230"/>
                      </a:lnTo>
                      <a:lnTo>
                        <a:pt x="36" y="232"/>
                      </a:lnTo>
                      <a:lnTo>
                        <a:pt x="38" y="234"/>
                      </a:lnTo>
                      <a:lnTo>
                        <a:pt x="40" y="234"/>
                      </a:lnTo>
                      <a:lnTo>
                        <a:pt x="42" y="234"/>
                      </a:lnTo>
                      <a:lnTo>
                        <a:pt x="44" y="234"/>
                      </a:lnTo>
                      <a:lnTo>
                        <a:pt x="44" y="236"/>
                      </a:lnTo>
                      <a:lnTo>
                        <a:pt x="44" y="238"/>
                      </a:lnTo>
                      <a:lnTo>
                        <a:pt x="44" y="240"/>
                      </a:lnTo>
                      <a:lnTo>
                        <a:pt x="48" y="242"/>
                      </a:lnTo>
                      <a:lnTo>
                        <a:pt x="50" y="244"/>
                      </a:lnTo>
                      <a:lnTo>
                        <a:pt x="52" y="244"/>
                      </a:lnTo>
                      <a:lnTo>
                        <a:pt x="56" y="242"/>
                      </a:lnTo>
                      <a:lnTo>
                        <a:pt x="56" y="240"/>
                      </a:lnTo>
                      <a:lnTo>
                        <a:pt x="58" y="240"/>
                      </a:lnTo>
                      <a:lnTo>
                        <a:pt x="60" y="238"/>
                      </a:lnTo>
                      <a:lnTo>
                        <a:pt x="62" y="236"/>
                      </a:lnTo>
                      <a:lnTo>
                        <a:pt x="64" y="236"/>
                      </a:lnTo>
                      <a:lnTo>
                        <a:pt x="70" y="236"/>
                      </a:lnTo>
                      <a:lnTo>
                        <a:pt x="74" y="236"/>
                      </a:lnTo>
                      <a:lnTo>
                        <a:pt x="78" y="236"/>
                      </a:lnTo>
                      <a:lnTo>
                        <a:pt x="82" y="238"/>
                      </a:lnTo>
                      <a:lnTo>
                        <a:pt x="82" y="236"/>
                      </a:lnTo>
                      <a:lnTo>
                        <a:pt x="84" y="236"/>
                      </a:lnTo>
                      <a:lnTo>
                        <a:pt x="86" y="234"/>
                      </a:lnTo>
                      <a:lnTo>
                        <a:pt x="86" y="232"/>
                      </a:lnTo>
                      <a:lnTo>
                        <a:pt x="88" y="230"/>
                      </a:lnTo>
                      <a:lnTo>
                        <a:pt x="90" y="228"/>
                      </a:lnTo>
                      <a:lnTo>
                        <a:pt x="100" y="228"/>
                      </a:lnTo>
                      <a:lnTo>
                        <a:pt x="102" y="230"/>
                      </a:lnTo>
                      <a:lnTo>
                        <a:pt x="104" y="230"/>
                      </a:lnTo>
                      <a:lnTo>
                        <a:pt x="106" y="230"/>
                      </a:lnTo>
                      <a:lnTo>
                        <a:pt x="106" y="228"/>
                      </a:lnTo>
                      <a:lnTo>
                        <a:pt x="108" y="228"/>
                      </a:lnTo>
                      <a:lnTo>
                        <a:pt x="110" y="228"/>
                      </a:lnTo>
                      <a:lnTo>
                        <a:pt x="120" y="228"/>
                      </a:lnTo>
                      <a:lnTo>
                        <a:pt x="122" y="228"/>
                      </a:lnTo>
                      <a:lnTo>
                        <a:pt x="124" y="228"/>
                      </a:lnTo>
                      <a:lnTo>
                        <a:pt x="126" y="230"/>
                      </a:lnTo>
                      <a:lnTo>
                        <a:pt x="128" y="230"/>
                      </a:lnTo>
                      <a:lnTo>
                        <a:pt x="132" y="230"/>
                      </a:lnTo>
                      <a:lnTo>
                        <a:pt x="134" y="228"/>
                      </a:lnTo>
                      <a:lnTo>
                        <a:pt x="136" y="228"/>
                      </a:lnTo>
                      <a:lnTo>
                        <a:pt x="140" y="228"/>
                      </a:lnTo>
                      <a:lnTo>
                        <a:pt x="142" y="228"/>
                      </a:lnTo>
                      <a:lnTo>
                        <a:pt x="144" y="228"/>
                      </a:lnTo>
                      <a:lnTo>
                        <a:pt x="146" y="228"/>
                      </a:lnTo>
                      <a:lnTo>
                        <a:pt x="146" y="226"/>
                      </a:lnTo>
                      <a:lnTo>
                        <a:pt x="150" y="226"/>
                      </a:lnTo>
                      <a:lnTo>
                        <a:pt x="150" y="224"/>
                      </a:lnTo>
                      <a:lnTo>
                        <a:pt x="152" y="224"/>
                      </a:lnTo>
                      <a:lnTo>
                        <a:pt x="154" y="224"/>
                      </a:lnTo>
                      <a:lnTo>
                        <a:pt x="160" y="224"/>
                      </a:lnTo>
                      <a:lnTo>
                        <a:pt x="162" y="224"/>
                      </a:lnTo>
                      <a:lnTo>
                        <a:pt x="166" y="222"/>
                      </a:lnTo>
                      <a:lnTo>
                        <a:pt x="168" y="222"/>
                      </a:lnTo>
                      <a:lnTo>
                        <a:pt x="172" y="218"/>
                      </a:lnTo>
                      <a:lnTo>
                        <a:pt x="174" y="216"/>
                      </a:lnTo>
                      <a:lnTo>
                        <a:pt x="180" y="210"/>
                      </a:lnTo>
                      <a:lnTo>
                        <a:pt x="184" y="208"/>
                      </a:lnTo>
                      <a:lnTo>
                        <a:pt x="186" y="206"/>
                      </a:lnTo>
                      <a:lnTo>
                        <a:pt x="188" y="206"/>
                      </a:lnTo>
                      <a:lnTo>
                        <a:pt x="188" y="204"/>
                      </a:lnTo>
                      <a:lnTo>
                        <a:pt x="190" y="204"/>
                      </a:lnTo>
                      <a:lnTo>
                        <a:pt x="192" y="202"/>
                      </a:lnTo>
                      <a:lnTo>
                        <a:pt x="196" y="198"/>
                      </a:lnTo>
                      <a:lnTo>
                        <a:pt x="198" y="194"/>
                      </a:lnTo>
                      <a:lnTo>
                        <a:pt x="202" y="192"/>
                      </a:lnTo>
                      <a:lnTo>
                        <a:pt x="204" y="188"/>
                      </a:lnTo>
                      <a:lnTo>
                        <a:pt x="206" y="186"/>
                      </a:lnTo>
                      <a:lnTo>
                        <a:pt x="208" y="184"/>
                      </a:lnTo>
                      <a:lnTo>
                        <a:pt x="210" y="182"/>
                      </a:lnTo>
                      <a:lnTo>
                        <a:pt x="212" y="182"/>
                      </a:lnTo>
                      <a:lnTo>
                        <a:pt x="212" y="180"/>
                      </a:lnTo>
                      <a:lnTo>
                        <a:pt x="214" y="180"/>
                      </a:lnTo>
                      <a:lnTo>
                        <a:pt x="220" y="180"/>
                      </a:lnTo>
                      <a:lnTo>
                        <a:pt x="220" y="178"/>
                      </a:lnTo>
                      <a:lnTo>
                        <a:pt x="222" y="176"/>
                      </a:lnTo>
                      <a:lnTo>
                        <a:pt x="222" y="174"/>
                      </a:lnTo>
                      <a:lnTo>
                        <a:pt x="224" y="174"/>
                      </a:lnTo>
                      <a:lnTo>
                        <a:pt x="226" y="170"/>
                      </a:lnTo>
                      <a:lnTo>
                        <a:pt x="228" y="166"/>
                      </a:lnTo>
                      <a:lnTo>
                        <a:pt x="232" y="162"/>
                      </a:lnTo>
                      <a:lnTo>
                        <a:pt x="234" y="158"/>
                      </a:lnTo>
                      <a:lnTo>
                        <a:pt x="234" y="156"/>
                      </a:lnTo>
                      <a:lnTo>
                        <a:pt x="234" y="154"/>
                      </a:lnTo>
                      <a:lnTo>
                        <a:pt x="236" y="152"/>
                      </a:lnTo>
                      <a:lnTo>
                        <a:pt x="238" y="148"/>
                      </a:lnTo>
                      <a:lnTo>
                        <a:pt x="240" y="144"/>
                      </a:lnTo>
                      <a:lnTo>
                        <a:pt x="240" y="142"/>
                      </a:lnTo>
                      <a:lnTo>
                        <a:pt x="242" y="138"/>
                      </a:lnTo>
                      <a:lnTo>
                        <a:pt x="244" y="136"/>
                      </a:lnTo>
                      <a:lnTo>
                        <a:pt x="246" y="134"/>
                      </a:lnTo>
                      <a:lnTo>
                        <a:pt x="248" y="134"/>
                      </a:lnTo>
                      <a:lnTo>
                        <a:pt x="250" y="132"/>
                      </a:lnTo>
                      <a:lnTo>
                        <a:pt x="254" y="132"/>
                      </a:lnTo>
                      <a:lnTo>
                        <a:pt x="256" y="130"/>
                      </a:lnTo>
                      <a:lnTo>
                        <a:pt x="258" y="128"/>
                      </a:lnTo>
                      <a:lnTo>
                        <a:pt x="260" y="126"/>
                      </a:lnTo>
                      <a:lnTo>
                        <a:pt x="260" y="124"/>
                      </a:lnTo>
                      <a:lnTo>
                        <a:pt x="262" y="120"/>
                      </a:lnTo>
                      <a:lnTo>
                        <a:pt x="264" y="118"/>
                      </a:lnTo>
                      <a:lnTo>
                        <a:pt x="264" y="114"/>
                      </a:lnTo>
                      <a:lnTo>
                        <a:pt x="264" y="110"/>
                      </a:lnTo>
                      <a:lnTo>
                        <a:pt x="266" y="108"/>
                      </a:lnTo>
                      <a:lnTo>
                        <a:pt x="266" y="106"/>
                      </a:lnTo>
                      <a:lnTo>
                        <a:pt x="268" y="104"/>
                      </a:lnTo>
                      <a:lnTo>
                        <a:pt x="268" y="102"/>
                      </a:lnTo>
                      <a:lnTo>
                        <a:pt x="270" y="100"/>
                      </a:lnTo>
                      <a:lnTo>
                        <a:pt x="270" y="94"/>
                      </a:lnTo>
                      <a:lnTo>
                        <a:pt x="270" y="92"/>
                      </a:lnTo>
                      <a:close/>
                      <a:moveTo>
                        <a:pt x="212" y="140"/>
                      </a:moveTo>
                      <a:lnTo>
                        <a:pt x="212" y="142"/>
                      </a:lnTo>
                      <a:lnTo>
                        <a:pt x="210" y="142"/>
                      </a:lnTo>
                      <a:lnTo>
                        <a:pt x="206" y="146"/>
                      </a:lnTo>
                      <a:lnTo>
                        <a:pt x="206" y="148"/>
                      </a:lnTo>
                      <a:lnTo>
                        <a:pt x="208" y="148"/>
                      </a:lnTo>
                      <a:lnTo>
                        <a:pt x="208" y="150"/>
                      </a:lnTo>
                      <a:lnTo>
                        <a:pt x="206" y="152"/>
                      </a:lnTo>
                      <a:lnTo>
                        <a:pt x="204" y="152"/>
                      </a:lnTo>
                      <a:lnTo>
                        <a:pt x="202" y="154"/>
                      </a:lnTo>
                      <a:lnTo>
                        <a:pt x="198" y="154"/>
                      </a:lnTo>
                      <a:lnTo>
                        <a:pt x="196" y="154"/>
                      </a:lnTo>
                      <a:lnTo>
                        <a:pt x="194" y="154"/>
                      </a:lnTo>
                      <a:lnTo>
                        <a:pt x="192" y="156"/>
                      </a:lnTo>
                      <a:lnTo>
                        <a:pt x="190" y="158"/>
                      </a:lnTo>
                      <a:lnTo>
                        <a:pt x="190" y="162"/>
                      </a:lnTo>
                      <a:lnTo>
                        <a:pt x="186" y="162"/>
                      </a:lnTo>
                      <a:lnTo>
                        <a:pt x="184" y="164"/>
                      </a:lnTo>
                      <a:lnTo>
                        <a:pt x="184" y="162"/>
                      </a:lnTo>
                      <a:lnTo>
                        <a:pt x="182" y="162"/>
                      </a:lnTo>
                      <a:lnTo>
                        <a:pt x="182" y="160"/>
                      </a:lnTo>
                      <a:lnTo>
                        <a:pt x="180" y="158"/>
                      </a:lnTo>
                      <a:lnTo>
                        <a:pt x="178" y="156"/>
                      </a:lnTo>
                      <a:lnTo>
                        <a:pt x="178" y="152"/>
                      </a:lnTo>
                      <a:lnTo>
                        <a:pt x="176" y="152"/>
                      </a:lnTo>
                      <a:lnTo>
                        <a:pt x="176" y="150"/>
                      </a:lnTo>
                      <a:lnTo>
                        <a:pt x="176" y="148"/>
                      </a:lnTo>
                      <a:lnTo>
                        <a:pt x="174" y="146"/>
                      </a:lnTo>
                      <a:lnTo>
                        <a:pt x="172" y="144"/>
                      </a:lnTo>
                      <a:lnTo>
                        <a:pt x="178" y="142"/>
                      </a:lnTo>
                      <a:lnTo>
                        <a:pt x="178" y="140"/>
                      </a:lnTo>
                      <a:lnTo>
                        <a:pt x="180" y="138"/>
                      </a:lnTo>
                      <a:lnTo>
                        <a:pt x="182" y="136"/>
                      </a:lnTo>
                      <a:lnTo>
                        <a:pt x="184" y="134"/>
                      </a:lnTo>
                      <a:lnTo>
                        <a:pt x="184" y="132"/>
                      </a:lnTo>
                      <a:lnTo>
                        <a:pt x="186" y="130"/>
                      </a:lnTo>
                      <a:lnTo>
                        <a:pt x="188" y="130"/>
                      </a:lnTo>
                      <a:lnTo>
                        <a:pt x="192" y="130"/>
                      </a:lnTo>
                      <a:lnTo>
                        <a:pt x="192" y="126"/>
                      </a:lnTo>
                      <a:lnTo>
                        <a:pt x="194" y="126"/>
                      </a:lnTo>
                      <a:lnTo>
                        <a:pt x="194" y="124"/>
                      </a:lnTo>
                      <a:lnTo>
                        <a:pt x="200" y="124"/>
                      </a:lnTo>
                      <a:lnTo>
                        <a:pt x="202" y="126"/>
                      </a:lnTo>
                      <a:lnTo>
                        <a:pt x="204" y="128"/>
                      </a:lnTo>
                      <a:lnTo>
                        <a:pt x="206" y="130"/>
                      </a:lnTo>
                      <a:lnTo>
                        <a:pt x="206" y="132"/>
                      </a:lnTo>
                      <a:lnTo>
                        <a:pt x="208" y="132"/>
                      </a:lnTo>
                      <a:lnTo>
                        <a:pt x="208" y="134"/>
                      </a:lnTo>
                      <a:lnTo>
                        <a:pt x="210" y="134"/>
                      </a:lnTo>
                      <a:lnTo>
                        <a:pt x="212" y="134"/>
                      </a:lnTo>
                      <a:lnTo>
                        <a:pt x="212" y="138"/>
                      </a:lnTo>
                      <a:lnTo>
                        <a:pt x="212" y="14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80" name="Freeform 72"/>
                <p:cNvSpPr>
                  <a:spLocks noChangeAspect="1"/>
                </p:cNvSpPr>
                <p:nvPr/>
              </p:nvSpPr>
              <p:spPr bwMode="gray">
                <a:xfrm>
                  <a:off x="2403" y="1877"/>
                  <a:ext cx="144" cy="124"/>
                </a:xfrm>
                <a:custGeom>
                  <a:avLst/>
                  <a:gdLst>
                    <a:gd name="T0" fmla="*/ 110 w 144"/>
                    <a:gd name="T1" fmla="*/ 0 h 124"/>
                    <a:gd name="T2" fmla="*/ 92 w 144"/>
                    <a:gd name="T3" fmla="*/ 0 h 124"/>
                    <a:gd name="T4" fmla="*/ 76 w 144"/>
                    <a:gd name="T5" fmla="*/ 0 h 124"/>
                    <a:gd name="T6" fmla="*/ 70 w 144"/>
                    <a:gd name="T7" fmla="*/ 0 h 124"/>
                    <a:gd name="T8" fmla="*/ 66 w 144"/>
                    <a:gd name="T9" fmla="*/ 4 h 124"/>
                    <a:gd name="T10" fmla="*/ 64 w 144"/>
                    <a:gd name="T11" fmla="*/ 16 h 124"/>
                    <a:gd name="T12" fmla="*/ 60 w 144"/>
                    <a:gd name="T13" fmla="*/ 20 h 124"/>
                    <a:gd name="T14" fmla="*/ 56 w 144"/>
                    <a:gd name="T15" fmla="*/ 22 h 124"/>
                    <a:gd name="T16" fmla="*/ 50 w 144"/>
                    <a:gd name="T17" fmla="*/ 24 h 124"/>
                    <a:gd name="T18" fmla="*/ 46 w 144"/>
                    <a:gd name="T19" fmla="*/ 24 h 124"/>
                    <a:gd name="T20" fmla="*/ 44 w 144"/>
                    <a:gd name="T21" fmla="*/ 34 h 124"/>
                    <a:gd name="T22" fmla="*/ 44 w 144"/>
                    <a:gd name="T23" fmla="*/ 36 h 124"/>
                    <a:gd name="T24" fmla="*/ 38 w 144"/>
                    <a:gd name="T25" fmla="*/ 44 h 124"/>
                    <a:gd name="T26" fmla="*/ 40 w 144"/>
                    <a:gd name="T27" fmla="*/ 52 h 124"/>
                    <a:gd name="T28" fmla="*/ 36 w 144"/>
                    <a:gd name="T29" fmla="*/ 60 h 124"/>
                    <a:gd name="T30" fmla="*/ 32 w 144"/>
                    <a:gd name="T31" fmla="*/ 62 h 124"/>
                    <a:gd name="T32" fmla="*/ 30 w 144"/>
                    <a:gd name="T33" fmla="*/ 68 h 124"/>
                    <a:gd name="T34" fmla="*/ 22 w 144"/>
                    <a:gd name="T35" fmla="*/ 72 h 124"/>
                    <a:gd name="T36" fmla="*/ 18 w 144"/>
                    <a:gd name="T37" fmla="*/ 76 h 124"/>
                    <a:gd name="T38" fmla="*/ 22 w 144"/>
                    <a:gd name="T39" fmla="*/ 78 h 124"/>
                    <a:gd name="T40" fmla="*/ 18 w 144"/>
                    <a:gd name="T41" fmla="*/ 82 h 124"/>
                    <a:gd name="T42" fmla="*/ 14 w 144"/>
                    <a:gd name="T43" fmla="*/ 92 h 124"/>
                    <a:gd name="T44" fmla="*/ 12 w 144"/>
                    <a:gd name="T45" fmla="*/ 94 h 124"/>
                    <a:gd name="T46" fmla="*/ 12 w 144"/>
                    <a:gd name="T47" fmla="*/ 94 h 124"/>
                    <a:gd name="T48" fmla="*/ 10 w 144"/>
                    <a:gd name="T49" fmla="*/ 102 h 124"/>
                    <a:gd name="T50" fmla="*/ 6 w 144"/>
                    <a:gd name="T51" fmla="*/ 104 h 124"/>
                    <a:gd name="T52" fmla="*/ 4 w 144"/>
                    <a:gd name="T53" fmla="*/ 108 h 124"/>
                    <a:gd name="T54" fmla="*/ 0 w 144"/>
                    <a:gd name="T55" fmla="*/ 116 h 124"/>
                    <a:gd name="T56" fmla="*/ 12 w 144"/>
                    <a:gd name="T57" fmla="*/ 124 h 124"/>
                    <a:gd name="T58" fmla="*/ 34 w 144"/>
                    <a:gd name="T59" fmla="*/ 124 h 124"/>
                    <a:gd name="T60" fmla="*/ 50 w 144"/>
                    <a:gd name="T61" fmla="*/ 122 h 124"/>
                    <a:gd name="T62" fmla="*/ 62 w 144"/>
                    <a:gd name="T63" fmla="*/ 122 h 124"/>
                    <a:gd name="T64" fmla="*/ 66 w 144"/>
                    <a:gd name="T65" fmla="*/ 122 h 124"/>
                    <a:gd name="T66" fmla="*/ 66 w 144"/>
                    <a:gd name="T67" fmla="*/ 106 h 124"/>
                    <a:gd name="T68" fmla="*/ 68 w 144"/>
                    <a:gd name="T69" fmla="*/ 100 h 124"/>
                    <a:gd name="T70" fmla="*/ 66 w 144"/>
                    <a:gd name="T71" fmla="*/ 96 h 124"/>
                    <a:gd name="T72" fmla="*/ 66 w 144"/>
                    <a:gd name="T73" fmla="*/ 92 h 124"/>
                    <a:gd name="T74" fmla="*/ 74 w 144"/>
                    <a:gd name="T75" fmla="*/ 86 h 124"/>
                    <a:gd name="T76" fmla="*/ 78 w 144"/>
                    <a:gd name="T77" fmla="*/ 86 h 124"/>
                    <a:gd name="T78" fmla="*/ 84 w 144"/>
                    <a:gd name="T79" fmla="*/ 84 h 124"/>
                    <a:gd name="T80" fmla="*/ 84 w 144"/>
                    <a:gd name="T81" fmla="*/ 76 h 124"/>
                    <a:gd name="T82" fmla="*/ 84 w 144"/>
                    <a:gd name="T83" fmla="*/ 50 h 124"/>
                    <a:gd name="T84" fmla="*/ 86 w 144"/>
                    <a:gd name="T85" fmla="*/ 38 h 124"/>
                    <a:gd name="T86" fmla="*/ 86 w 144"/>
                    <a:gd name="T87" fmla="*/ 36 h 124"/>
                    <a:gd name="T88" fmla="*/ 88 w 144"/>
                    <a:gd name="T89" fmla="*/ 32 h 124"/>
                    <a:gd name="T90" fmla="*/ 102 w 144"/>
                    <a:gd name="T91" fmla="*/ 32 h 124"/>
                    <a:gd name="T92" fmla="*/ 118 w 144"/>
                    <a:gd name="T93" fmla="*/ 32 h 124"/>
                    <a:gd name="T94" fmla="*/ 136 w 144"/>
                    <a:gd name="T95" fmla="*/ 32 h 124"/>
                    <a:gd name="T96" fmla="*/ 140 w 144"/>
                    <a:gd name="T97" fmla="*/ 32 h 124"/>
                    <a:gd name="T98" fmla="*/ 140 w 144"/>
                    <a:gd name="T99" fmla="*/ 24 h 124"/>
                    <a:gd name="T100" fmla="*/ 142 w 144"/>
                    <a:gd name="T101" fmla="*/ 22 h 124"/>
                    <a:gd name="T102" fmla="*/ 144 w 144"/>
                    <a:gd name="T103" fmla="*/ 12 h 124"/>
                    <a:gd name="T104" fmla="*/ 144 w 144"/>
                    <a:gd name="T105" fmla="*/ 4 h 124"/>
                    <a:gd name="T106" fmla="*/ 130 w 144"/>
                    <a:gd name="T107" fmla="*/ 0 h 1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44" h="124">
                      <a:moveTo>
                        <a:pt x="130" y="0"/>
                      </a:moveTo>
                      <a:lnTo>
                        <a:pt x="126" y="0"/>
                      </a:lnTo>
                      <a:lnTo>
                        <a:pt x="120" y="0"/>
                      </a:lnTo>
                      <a:lnTo>
                        <a:pt x="114" y="0"/>
                      </a:lnTo>
                      <a:lnTo>
                        <a:pt x="110" y="0"/>
                      </a:lnTo>
                      <a:lnTo>
                        <a:pt x="106" y="0"/>
                      </a:lnTo>
                      <a:lnTo>
                        <a:pt x="102" y="0"/>
                      </a:lnTo>
                      <a:lnTo>
                        <a:pt x="98" y="0"/>
                      </a:lnTo>
                      <a:lnTo>
                        <a:pt x="96" y="0"/>
                      </a:lnTo>
                      <a:lnTo>
                        <a:pt x="92" y="0"/>
                      </a:lnTo>
                      <a:lnTo>
                        <a:pt x="88" y="0"/>
                      </a:lnTo>
                      <a:lnTo>
                        <a:pt x="86" y="0"/>
                      </a:lnTo>
                      <a:lnTo>
                        <a:pt x="84" y="0"/>
                      </a:lnTo>
                      <a:lnTo>
                        <a:pt x="80" y="0"/>
                      </a:lnTo>
                      <a:lnTo>
                        <a:pt x="76" y="0"/>
                      </a:lnTo>
                      <a:lnTo>
                        <a:pt x="74" y="0"/>
                      </a:lnTo>
                      <a:lnTo>
                        <a:pt x="72" y="0"/>
                      </a:lnTo>
                      <a:lnTo>
                        <a:pt x="70" y="0"/>
                      </a:lnTo>
                      <a:lnTo>
                        <a:pt x="68" y="0"/>
                      </a:lnTo>
                      <a:lnTo>
                        <a:pt x="68" y="2"/>
                      </a:lnTo>
                      <a:lnTo>
                        <a:pt x="66" y="4"/>
                      </a:lnTo>
                      <a:lnTo>
                        <a:pt x="66" y="6"/>
                      </a:lnTo>
                      <a:lnTo>
                        <a:pt x="66" y="8"/>
                      </a:lnTo>
                      <a:lnTo>
                        <a:pt x="64" y="14"/>
                      </a:lnTo>
                      <a:lnTo>
                        <a:pt x="64" y="16"/>
                      </a:lnTo>
                      <a:lnTo>
                        <a:pt x="62" y="18"/>
                      </a:lnTo>
                      <a:lnTo>
                        <a:pt x="60" y="20"/>
                      </a:lnTo>
                      <a:lnTo>
                        <a:pt x="58" y="20"/>
                      </a:lnTo>
                      <a:lnTo>
                        <a:pt x="58" y="22"/>
                      </a:lnTo>
                      <a:lnTo>
                        <a:pt x="56" y="22"/>
                      </a:lnTo>
                      <a:lnTo>
                        <a:pt x="54" y="24"/>
                      </a:lnTo>
                      <a:lnTo>
                        <a:pt x="52" y="24"/>
                      </a:lnTo>
                      <a:lnTo>
                        <a:pt x="50" y="24"/>
                      </a:lnTo>
                      <a:lnTo>
                        <a:pt x="48" y="24"/>
                      </a:lnTo>
                      <a:lnTo>
                        <a:pt x="46" y="24"/>
                      </a:lnTo>
                      <a:lnTo>
                        <a:pt x="46" y="26"/>
                      </a:lnTo>
                      <a:lnTo>
                        <a:pt x="44" y="26"/>
                      </a:lnTo>
                      <a:lnTo>
                        <a:pt x="44" y="30"/>
                      </a:lnTo>
                      <a:lnTo>
                        <a:pt x="44" y="32"/>
                      </a:lnTo>
                      <a:lnTo>
                        <a:pt x="44" y="34"/>
                      </a:lnTo>
                      <a:lnTo>
                        <a:pt x="44" y="36"/>
                      </a:lnTo>
                      <a:lnTo>
                        <a:pt x="42" y="38"/>
                      </a:lnTo>
                      <a:lnTo>
                        <a:pt x="40" y="40"/>
                      </a:lnTo>
                      <a:lnTo>
                        <a:pt x="38" y="42"/>
                      </a:lnTo>
                      <a:lnTo>
                        <a:pt x="38" y="44"/>
                      </a:lnTo>
                      <a:lnTo>
                        <a:pt x="38" y="46"/>
                      </a:lnTo>
                      <a:lnTo>
                        <a:pt x="38" y="50"/>
                      </a:lnTo>
                      <a:lnTo>
                        <a:pt x="40" y="52"/>
                      </a:lnTo>
                      <a:lnTo>
                        <a:pt x="40" y="54"/>
                      </a:lnTo>
                      <a:lnTo>
                        <a:pt x="40" y="56"/>
                      </a:lnTo>
                      <a:lnTo>
                        <a:pt x="38" y="58"/>
                      </a:lnTo>
                      <a:lnTo>
                        <a:pt x="36" y="60"/>
                      </a:lnTo>
                      <a:lnTo>
                        <a:pt x="34" y="62"/>
                      </a:lnTo>
                      <a:lnTo>
                        <a:pt x="32" y="62"/>
                      </a:lnTo>
                      <a:lnTo>
                        <a:pt x="32" y="64"/>
                      </a:lnTo>
                      <a:lnTo>
                        <a:pt x="30" y="66"/>
                      </a:lnTo>
                      <a:lnTo>
                        <a:pt x="30" y="68"/>
                      </a:lnTo>
                      <a:lnTo>
                        <a:pt x="28" y="68"/>
                      </a:lnTo>
                      <a:lnTo>
                        <a:pt x="26" y="70"/>
                      </a:lnTo>
                      <a:lnTo>
                        <a:pt x="24" y="70"/>
                      </a:lnTo>
                      <a:lnTo>
                        <a:pt x="22" y="72"/>
                      </a:lnTo>
                      <a:lnTo>
                        <a:pt x="20" y="72"/>
                      </a:lnTo>
                      <a:lnTo>
                        <a:pt x="20" y="74"/>
                      </a:lnTo>
                      <a:lnTo>
                        <a:pt x="20" y="76"/>
                      </a:lnTo>
                      <a:lnTo>
                        <a:pt x="18" y="76"/>
                      </a:lnTo>
                      <a:lnTo>
                        <a:pt x="20" y="78"/>
                      </a:lnTo>
                      <a:lnTo>
                        <a:pt x="22" y="78"/>
                      </a:lnTo>
                      <a:lnTo>
                        <a:pt x="20" y="78"/>
                      </a:lnTo>
                      <a:lnTo>
                        <a:pt x="20" y="80"/>
                      </a:lnTo>
                      <a:lnTo>
                        <a:pt x="18" y="82"/>
                      </a:lnTo>
                      <a:lnTo>
                        <a:pt x="16" y="86"/>
                      </a:lnTo>
                      <a:lnTo>
                        <a:pt x="16" y="88"/>
                      </a:lnTo>
                      <a:lnTo>
                        <a:pt x="14" y="92"/>
                      </a:lnTo>
                      <a:lnTo>
                        <a:pt x="14" y="94"/>
                      </a:lnTo>
                      <a:lnTo>
                        <a:pt x="12" y="94"/>
                      </a:lnTo>
                      <a:lnTo>
                        <a:pt x="12" y="96"/>
                      </a:lnTo>
                      <a:lnTo>
                        <a:pt x="12" y="98"/>
                      </a:lnTo>
                      <a:lnTo>
                        <a:pt x="12" y="100"/>
                      </a:lnTo>
                      <a:lnTo>
                        <a:pt x="10" y="102"/>
                      </a:lnTo>
                      <a:lnTo>
                        <a:pt x="8" y="104"/>
                      </a:lnTo>
                      <a:lnTo>
                        <a:pt x="6" y="104"/>
                      </a:lnTo>
                      <a:lnTo>
                        <a:pt x="4" y="106"/>
                      </a:lnTo>
                      <a:lnTo>
                        <a:pt x="4" y="108"/>
                      </a:lnTo>
                      <a:lnTo>
                        <a:pt x="2" y="110"/>
                      </a:lnTo>
                      <a:lnTo>
                        <a:pt x="2" y="112"/>
                      </a:lnTo>
                      <a:lnTo>
                        <a:pt x="0" y="114"/>
                      </a:lnTo>
                      <a:lnTo>
                        <a:pt x="0" y="116"/>
                      </a:lnTo>
                      <a:lnTo>
                        <a:pt x="0" y="118"/>
                      </a:lnTo>
                      <a:lnTo>
                        <a:pt x="0" y="122"/>
                      </a:lnTo>
                      <a:lnTo>
                        <a:pt x="0" y="124"/>
                      </a:lnTo>
                      <a:lnTo>
                        <a:pt x="6" y="124"/>
                      </a:lnTo>
                      <a:lnTo>
                        <a:pt x="12" y="124"/>
                      </a:lnTo>
                      <a:lnTo>
                        <a:pt x="16" y="124"/>
                      </a:lnTo>
                      <a:lnTo>
                        <a:pt x="22" y="124"/>
                      </a:lnTo>
                      <a:lnTo>
                        <a:pt x="26" y="124"/>
                      </a:lnTo>
                      <a:lnTo>
                        <a:pt x="30" y="124"/>
                      </a:lnTo>
                      <a:lnTo>
                        <a:pt x="34" y="124"/>
                      </a:lnTo>
                      <a:lnTo>
                        <a:pt x="38" y="122"/>
                      </a:lnTo>
                      <a:lnTo>
                        <a:pt x="42" y="122"/>
                      </a:lnTo>
                      <a:lnTo>
                        <a:pt x="46" y="122"/>
                      </a:lnTo>
                      <a:lnTo>
                        <a:pt x="48" y="122"/>
                      </a:lnTo>
                      <a:lnTo>
                        <a:pt x="50" y="122"/>
                      </a:lnTo>
                      <a:lnTo>
                        <a:pt x="54" y="122"/>
                      </a:lnTo>
                      <a:lnTo>
                        <a:pt x="58" y="122"/>
                      </a:lnTo>
                      <a:lnTo>
                        <a:pt x="60" y="122"/>
                      </a:lnTo>
                      <a:lnTo>
                        <a:pt x="62" y="122"/>
                      </a:lnTo>
                      <a:lnTo>
                        <a:pt x="64" y="122"/>
                      </a:lnTo>
                      <a:lnTo>
                        <a:pt x="66" y="122"/>
                      </a:lnTo>
                      <a:lnTo>
                        <a:pt x="66" y="118"/>
                      </a:lnTo>
                      <a:lnTo>
                        <a:pt x="66" y="114"/>
                      </a:lnTo>
                      <a:lnTo>
                        <a:pt x="66" y="112"/>
                      </a:lnTo>
                      <a:lnTo>
                        <a:pt x="66" y="108"/>
                      </a:lnTo>
                      <a:lnTo>
                        <a:pt x="66" y="106"/>
                      </a:lnTo>
                      <a:lnTo>
                        <a:pt x="66" y="104"/>
                      </a:lnTo>
                      <a:lnTo>
                        <a:pt x="66" y="102"/>
                      </a:lnTo>
                      <a:lnTo>
                        <a:pt x="66" y="100"/>
                      </a:lnTo>
                      <a:lnTo>
                        <a:pt x="68" y="100"/>
                      </a:lnTo>
                      <a:lnTo>
                        <a:pt x="68" y="98"/>
                      </a:lnTo>
                      <a:lnTo>
                        <a:pt x="66" y="98"/>
                      </a:lnTo>
                      <a:lnTo>
                        <a:pt x="66" y="96"/>
                      </a:lnTo>
                      <a:lnTo>
                        <a:pt x="66" y="94"/>
                      </a:lnTo>
                      <a:lnTo>
                        <a:pt x="66" y="92"/>
                      </a:lnTo>
                      <a:lnTo>
                        <a:pt x="68" y="90"/>
                      </a:lnTo>
                      <a:lnTo>
                        <a:pt x="70" y="88"/>
                      </a:lnTo>
                      <a:lnTo>
                        <a:pt x="72" y="86"/>
                      </a:lnTo>
                      <a:lnTo>
                        <a:pt x="74" y="86"/>
                      </a:lnTo>
                      <a:lnTo>
                        <a:pt x="76" y="86"/>
                      </a:lnTo>
                      <a:lnTo>
                        <a:pt x="78" y="86"/>
                      </a:lnTo>
                      <a:lnTo>
                        <a:pt x="80" y="86"/>
                      </a:lnTo>
                      <a:lnTo>
                        <a:pt x="82" y="84"/>
                      </a:lnTo>
                      <a:lnTo>
                        <a:pt x="84" y="84"/>
                      </a:lnTo>
                      <a:lnTo>
                        <a:pt x="84" y="82"/>
                      </a:lnTo>
                      <a:lnTo>
                        <a:pt x="84" y="80"/>
                      </a:lnTo>
                      <a:lnTo>
                        <a:pt x="84" y="78"/>
                      </a:lnTo>
                      <a:lnTo>
                        <a:pt x="84" y="76"/>
                      </a:lnTo>
                      <a:lnTo>
                        <a:pt x="84" y="72"/>
                      </a:lnTo>
                      <a:lnTo>
                        <a:pt x="84" y="68"/>
                      </a:lnTo>
                      <a:lnTo>
                        <a:pt x="84" y="60"/>
                      </a:lnTo>
                      <a:lnTo>
                        <a:pt x="84" y="56"/>
                      </a:lnTo>
                      <a:lnTo>
                        <a:pt x="84" y="50"/>
                      </a:lnTo>
                      <a:lnTo>
                        <a:pt x="86" y="46"/>
                      </a:lnTo>
                      <a:lnTo>
                        <a:pt x="86" y="44"/>
                      </a:lnTo>
                      <a:lnTo>
                        <a:pt x="86" y="42"/>
                      </a:lnTo>
                      <a:lnTo>
                        <a:pt x="86" y="40"/>
                      </a:lnTo>
                      <a:lnTo>
                        <a:pt x="86" y="38"/>
                      </a:lnTo>
                      <a:lnTo>
                        <a:pt x="86" y="36"/>
                      </a:lnTo>
                      <a:lnTo>
                        <a:pt x="88" y="36"/>
                      </a:lnTo>
                      <a:lnTo>
                        <a:pt x="88" y="34"/>
                      </a:lnTo>
                      <a:lnTo>
                        <a:pt x="88" y="32"/>
                      </a:lnTo>
                      <a:lnTo>
                        <a:pt x="92" y="32"/>
                      </a:lnTo>
                      <a:lnTo>
                        <a:pt x="96" y="32"/>
                      </a:lnTo>
                      <a:lnTo>
                        <a:pt x="102" y="32"/>
                      </a:lnTo>
                      <a:lnTo>
                        <a:pt x="104" y="32"/>
                      </a:lnTo>
                      <a:lnTo>
                        <a:pt x="108" y="32"/>
                      </a:lnTo>
                      <a:lnTo>
                        <a:pt x="112" y="32"/>
                      </a:lnTo>
                      <a:lnTo>
                        <a:pt x="114" y="32"/>
                      </a:lnTo>
                      <a:lnTo>
                        <a:pt x="118" y="32"/>
                      </a:lnTo>
                      <a:lnTo>
                        <a:pt x="124" y="32"/>
                      </a:lnTo>
                      <a:lnTo>
                        <a:pt x="126" y="32"/>
                      </a:lnTo>
                      <a:lnTo>
                        <a:pt x="130" y="32"/>
                      </a:lnTo>
                      <a:lnTo>
                        <a:pt x="134" y="32"/>
                      </a:lnTo>
                      <a:lnTo>
                        <a:pt x="136" y="32"/>
                      </a:lnTo>
                      <a:lnTo>
                        <a:pt x="138" y="32"/>
                      </a:lnTo>
                      <a:lnTo>
                        <a:pt x="140" y="32"/>
                      </a:lnTo>
                      <a:lnTo>
                        <a:pt x="140" y="28"/>
                      </a:lnTo>
                      <a:lnTo>
                        <a:pt x="140" y="26"/>
                      </a:lnTo>
                      <a:lnTo>
                        <a:pt x="140" y="24"/>
                      </a:lnTo>
                      <a:lnTo>
                        <a:pt x="140" y="22"/>
                      </a:lnTo>
                      <a:lnTo>
                        <a:pt x="142" y="22"/>
                      </a:lnTo>
                      <a:lnTo>
                        <a:pt x="142" y="20"/>
                      </a:lnTo>
                      <a:lnTo>
                        <a:pt x="142" y="18"/>
                      </a:lnTo>
                      <a:lnTo>
                        <a:pt x="144" y="16"/>
                      </a:lnTo>
                      <a:lnTo>
                        <a:pt x="144" y="12"/>
                      </a:lnTo>
                      <a:lnTo>
                        <a:pt x="144" y="10"/>
                      </a:lnTo>
                      <a:lnTo>
                        <a:pt x="144" y="8"/>
                      </a:lnTo>
                      <a:lnTo>
                        <a:pt x="144" y="6"/>
                      </a:lnTo>
                      <a:lnTo>
                        <a:pt x="144" y="4"/>
                      </a:lnTo>
                      <a:lnTo>
                        <a:pt x="144" y="2"/>
                      </a:lnTo>
                      <a:lnTo>
                        <a:pt x="130"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81" name="Freeform 73"/>
                <p:cNvSpPr>
                  <a:spLocks noChangeAspect="1"/>
                </p:cNvSpPr>
                <p:nvPr/>
              </p:nvSpPr>
              <p:spPr bwMode="gray">
                <a:xfrm>
                  <a:off x="3195" y="2904"/>
                  <a:ext cx="26" cy="32"/>
                </a:xfrm>
                <a:custGeom>
                  <a:avLst/>
                  <a:gdLst>
                    <a:gd name="T0" fmla="*/ 20 w 26"/>
                    <a:gd name="T1" fmla="*/ 12 h 32"/>
                    <a:gd name="T2" fmla="*/ 20 w 26"/>
                    <a:gd name="T3" fmla="*/ 8 h 32"/>
                    <a:gd name="T4" fmla="*/ 20 w 26"/>
                    <a:gd name="T5" fmla="*/ 6 h 32"/>
                    <a:gd name="T6" fmla="*/ 22 w 26"/>
                    <a:gd name="T7" fmla="*/ 4 h 32"/>
                    <a:gd name="T8" fmla="*/ 18 w 26"/>
                    <a:gd name="T9" fmla="*/ 4 h 32"/>
                    <a:gd name="T10" fmla="*/ 16 w 26"/>
                    <a:gd name="T11" fmla="*/ 6 h 32"/>
                    <a:gd name="T12" fmla="*/ 16 w 26"/>
                    <a:gd name="T13" fmla="*/ 6 h 32"/>
                    <a:gd name="T14" fmla="*/ 14 w 26"/>
                    <a:gd name="T15" fmla="*/ 6 h 32"/>
                    <a:gd name="T16" fmla="*/ 14 w 26"/>
                    <a:gd name="T17" fmla="*/ 4 h 32"/>
                    <a:gd name="T18" fmla="*/ 12 w 26"/>
                    <a:gd name="T19" fmla="*/ 2 h 32"/>
                    <a:gd name="T20" fmla="*/ 10 w 26"/>
                    <a:gd name="T21" fmla="*/ 0 h 32"/>
                    <a:gd name="T22" fmla="*/ 8 w 26"/>
                    <a:gd name="T23" fmla="*/ 0 h 32"/>
                    <a:gd name="T24" fmla="*/ 6 w 26"/>
                    <a:gd name="T25" fmla="*/ 4 h 32"/>
                    <a:gd name="T26" fmla="*/ 4 w 26"/>
                    <a:gd name="T27" fmla="*/ 6 h 32"/>
                    <a:gd name="T28" fmla="*/ 2 w 26"/>
                    <a:gd name="T29" fmla="*/ 10 h 32"/>
                    <a:gd name="T30" fmla="*/ 2 w 26"/>
                    <a:gd name="T31" fmla="*/ 12 h 32"/>
                    <a:gd name="T32" fmla="*/ 0 w 26"/>
                    <a:gd name="T33" fmla="*/ 16 h 32"/>
                    <a:gd name="T34" fmla="*/ 0 w 26"/>
                    <a:gd name="T35" fmla="*/ 20 h 32"/>
                    <a:gd name="T36" fmla="*/ 0 w 26"/>
                    <a:gd name="T37" fmla="*/ 24 h 32"/>
                    <a:gd name="T38" fmla="*/ 2 w 26"/>
                    <a:gd name="T39" fmla="*/ 26 h 32"/>
                    <a:gd name="T40" fmla="*/ 6 w 26"/>
                    <a:gd name="T41" fmla="*/ 30 h 32"/>
                    <a:gd name="T42" fmla="*/ 10 w 26"/>
                    <a:gd name="T43" fmla="*/ 32 h 32"/>
                    <a:gd name="T44" fmla="*/ 12 w 26"/>
                    <a:gd name="T45" fmla="*/ 32 h 32"/>
                    <a:gd name="T46" fmla="*/ 16 w 26"/>
                    <a:gd name="T47" fmla="*/ 32 h 32"/>
                    <a:gd name="T48" fmla="*/ 18 w 26"/>
                    <a:gd name="T49" fmla="*/ 32 h 32"/>
                    <a:gd name="T50" fmla="*/ 18 w 26"/>
                    <a:gd name="T51" fmla="*/ 32 h 32"/>
                    <a:gd name="T52" fmla="*/ 20 w 26"/>
                    <a:gd name="T53" fmla="*/ 26 h 32"/>
                    <a:gd name="T54" fmla="*/ 22 w 26"/>
                    <a:gd name="T55" fmla="*/ 24 h 32"/>
                    <a:gd name="T56" fmla="*/ 22 w 26"/>
                    <a:gd name="T57" fmla="*/ 22 h 32"/>
                    <a:gd name="T58" fmla="*/ 22 w 26"/>
                    <a:gd name="T59" fmla="*/ 22 h 32"/>
                    <a:gd name="T60" fmla="*/ 24 w 26"/>
                    <a:gd name="T61" fmla="*/ 22 h 32"/>
                    <a:gd name="T62" fmla="*/ 24 w 26"/>
                    <a:gd name="T63" fmla="*/ 20 h 32"/>
                    <a:gd name="T64" fmla="*/ 24 w 26"/>
                    <a:gd name="T65" fmla="*/ 16 h 32"/>
                    <a:gd name="T66" fmla="*/ 24 w 26"/>
                    <a:gd name="T67" fmla="*/ 16 h 32"/>
                    <a:gd name="T68" fmla="*/ 24 w 26"/>
                    <a:gd name="T69" fmla="*/ 16 h 32"/>
                    <a:gd name="T70" fmla="*/ 22 w 26"/>
                    <a:gd name="T71" fmla="*/ 16 h 32"/>
                    <a:gd name="T72" fmla="*/ 20 w 26"/>
                    <a:gd name="T73" fmla="*/ 14 h 32"/>
                    <a:gd name="T74" fmla="*/ 20 w 26"/>
                    <a:gd name="T75" fmla="*/ 14 h 3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6" h="32">
                      <a:moveTo>
                        <a:pt x="20" y="14"/>
                      </a:moveTo>
                      <a:lnTo>
                        <a:pt x="20" y="12"/>
                      </a:lnTo>
                      <a:lnTo>
                        <a:pt x="20" y="10"/>
                      </a:lnTo>
                      <a:lnTo>
                        <a:pt x="20" y="8"/>
                      </a:lnTo>
                      <a:lnTo>
                        <a:pt x="20" y="6"/>
                      </a:lnTo>
                      <a:lnTo>
                        <a:pt x="20" y="4"/>
                      </a:lnTo>
                      <a:lnTo>
                        <a:pt x="22" y="4"/>
                      </a:lnTo>
                      <a:lnTo>
                        <a:pt x="20" y="4"/>
                      </a:lnTo>
                      <a:lnTo>
                        <a:pt x="18" y="4"/>
                      </a:lnTo>
                      <a:lnTo>
                        <a:pt x="16" y="6"/>
                      </a:lnTo>
                      <a:lnTo>
                        <a:pt x="14" y="6"/>
                      </a:lnTo>
                      <a:lnTo>
                        <a:pt x="14" y="4"/>
                      </a:lnTo>
                      <a:lnTo>
                        <a:pt x="12" y="2"/>
                      </a:lnTo>
                      <a:lnTo>
                        <a:pt x="10" y="0"/>
                      </a:lnTo>
                      <a:lnTo>
                        <a:pt x="8" y="0"/>
                      </a:lnTo>
                      <a:lnTo>
                        <a:pt x="6" y="2"/>
                      </a:lnTo>
                      <a:lnTo>
                        <a:pt x="6" y="4"/>
                      </a:lnTo>
                      <a:lnTo>
                        <a:pt x="4" y="6"/>
                      </a:lnTo>
                      <a:lnTo>
                        <a:pt x="4" y="8"/>
                      </a:lnTo>
                      <a:lnTo>
                        <a:pt x="2" y="10"/>
                      </a:lnTo>
                      <a:lnTo>
                        <a:pt x="2" y="12"/>
                      </a:lnTo>
                      <a:lnTo>
                        <a:pt x="0" y="16"/>
                      </a:lnTo>
                      <a:lnTo>
                        <a:pt x="0" y="18"/>
                      </a:lnTo>
                      <a:lnTo>
                        <a:pt x="0" y="20"/>
                      </a:lnTo>
                      <a:lnTo>
                        <a:pt x="0" y="22"/>
                      </a:lnTo>
                      <a:lnTo>
                        <a:pt x="0" y="24"/>
                      </a:lnTo>
                      <a:lnTo>
                        <a:pt x="2" y="24"/>
                      </a:lnTo>
                      <a:lnTo>
                        <a:pt x="2" y="26"/>
                      </a:lnTo>
                      <a:lnTo>
                        <a:pt x="4" y="28"/>
                      </a:lnTo>
                      <a:lnTo>
                        <a:pt x="6" y="30"/>
                      </a:lnTo>
                      <a:lnTo>
                        <a:pt x="8" y="30"/>
                      </a:lnTo>
                      <a:lnTo>
                        <a:pt x="10" y="32"/>
                      </a:lnTo>
                      <a:lnTo>
                        <a:pt x="12" y="32"/>
                      </a:lnTo>
                      <a:lnTo>
                        <a:pt x="14" y="32"/>
                      </a:lnTo>
                      <a:lnTo>
                        <a:pt x="16" y="32"/>
                      </a:lnTo>
                      <a:lnTo>
                        <a:pt x="18" y="32"/>
                      </a:lnTo>
                      <a:lnTo>
                        <a:pt x="20" y="30"/>
                      </a:lnTo>
                      <a:lnTo>
                        <a:pt x="20" y="26"/>
                      </a:lnTo>
                      <a:lnTo>
                        <a:pt x="22" y="24"/>
                      </a:lnTo>
                      <a:lnTo>
                        <a:pt x="22" y="22"/>
                      </a:lnTo>
                      <a:lnTo>
                        <a:pt x="24" y="22"/>
                      </a:lnTo>
                      <a:lnTo>
                        <a:pt x="26" y="22"/>
                      </a:lnTo>
                      <a:lnTo>
                        <a:pt x="24" y="20"/>
                      </a:lnTo>
                      <a:lnTo>
                        <a:pt x="24" y="18"/>
                      </a:lnTo>
                      <a:lnTo>
                        <a:pt x="24" y="16"/>
                      </a:lnTo>
                      <a:lnTo>
                        <a:pt x="22" y="16"/>
                      </a:lnTo>
                      <a:lnTo>
                        <a:pt x="22" y="14"/>
                      </a:lnTo>
                      <a:lnTo>
                        <a:pt x="20" y="1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82" name="Freeform 74"/>
                <p:cNvSpPr>
                  <a:spLocks noChangeAspect="1"/>
                </p:cNvSpPr>
                <p:nvPr/>
              </p:nvSpPr>
              <p:spPr bwMode="gray">
                <a:xfrm>
                  <a:off x="2627" y="2197"/>
                  <a:ext cx="76" cy="122"/>
                </a:xfrm>
                <a:custGeom>
                  <a:avLst/>
                  <a:gdLst>
                    <a:gd name="T0" fmla="*/ 68 w 76"/>
                    <a:gd name="T1" fmla="*/ 78 h 122"/>
                    <a:gd name="T2" fmla="*/ 68 w 76"/>
                    <a:gd name="T3" fmla="*/ 72 h 122"/>
                    <a:gd name="T4" fmla="*/ 66 w 76"/>
                    <a:gd name="T5" fmla="*/ 68 h 122"/>
                    <a:gd name="T6" fmla="*/ 68 w 76"/>
                    <a:gd name="T7" fmla="*/ 62 h 122"/>
                    <a:gd name="T8" fmla="*/ 68 w 76"/>
                    <a:gd name="T9" fmla="*/ 56 h 122"/>
                    <a:gd name="T10" fmla="*/ 68 w 76"/>
                    <a:gd name="T11" fmla="*/ 54 h 122"/>
                    <a:gd name="T12" fmla="*/ 66 w 76"/>
                    <a:gd name="T13" fmla="*/ 48 h 122"/>
                    <a:gd name="T14" fmla="*/ 62 w 76"/>
                    <a:gd name="T15" fmla="*/ 48 h 122"/>
                    <a:gd name="T16" fmla="*/ 68 w 76"/>
                    <a:gd name="T17" fmla="*/ 44 h 122"/>
                    <a:gd name="T18" fmla="*/ 64 w 76"/>
                    <a:gd name="T19" fmla="*/ 40 h 122"/>
                    <a:gd name="T20" fmla="*/ 66 w 76"/>
                    <a:gd name="T21" fmla="*/ 36 h 122"/>
                    <a:gd name="T22" fmla="*/ 64 w 76"/>
                    <a:gd name="T23" fmla="*/ 30 h 122"/>
                    <a:gd name="T24" fmla="*/ 60 w 76"/>
                    <a:gd name="T25" fmla="*/ 32 h 122"/>
                    <a:gd name="T26" fmla="*/ 62 w 76"/>
                    <a:gd name="T27" fmla="*/ 20 h 122"/>
                    <a:gd name="T28" fmla="*/ 62 w 76"/>
                    <a:gd name="T29" fmla="*/ 14 h 122"/>
                    <a:gd name="T30" fmla="*/ 56 w 76"/>
                    <a:gd name="T31" fmla="*/ 10 h 122"/>
                    <a:gd name="T32" fmla="*/ 56 w 76"/>
                    <a:gd name="T33" fmla="*/ 8 h 122"/>
                    <a:gd name="T34" fmla="*/ 58 w 76"/>
                    <a:gd name="T35" fmla="*/ 4 h 122"/>
                    <a:gd name="T36" fmla="*/ 58 w 76"/>
                    <a:gd name="T37" fmla="*/ 2 h 122"/>
                    <a:gd name="T38" fmla="*/ 52 w 76"/>
                    <a:gd name="T39" fmla="*/ 0 h 122"/>
                    <a:gd name="T40" fmla="*/ 46 w 76"/>
                    <a:gd name="T41" fmla="*/ 2 h 122"/>
                    <a:gd name="T42" fmla="*/ 42 w 76"/>
                    <a:gd name="T43" fmla="*/ 2 h 122"/>
                    <a:gd name="T44" fmla="*/ 40 w 76"/>
                    <a:gd name="T45" fmla="*/ 2 h 122"/>
                    <a:gd name="T46" fmla="*/ 36 w 76"/>
                    <a:gd name="T47" fmla="*/ 4 h 122"/>
                    <a:gd name="T48" fmla="*/ 32 w 76"/>
                    <a:gd name="T49" fmla="*/ 2 h 122"/>
                    <a:gd name="T50" fmla="*/ 28 w 76"/>
                    <a:gd name="T51" fmla="*/ 4 h 122"/>
                    <a:gd name="T52" fmla="*/ 18 w 76"/>
                    <a:gd name="T53" fmla="*/ 2 h 122"/>
                    <a:gd name="T54" fmla="*/ 10 w 76"/>
                    <a:gd name="T55" fmla="*/ 2 h 122"/>
                    <a:gd name="T56" fmla="*/ 8 w 76"/>
                    <a:gd name="T57" fmla="*/ 2 h 122"/>
                    <a:gd name="T58" fmla="*/ 6 w 76"/>
                    <a:gd name="T59" fmla="*/ 10 h 122"/>
                    <a:gd name="T60" fmla="*/ 8 w 76"/>
                    <a:gd name="T61" fmla="*/ 14 h 122"/>
                    <a:gd name="T62" fmla="*/ 8 w 76"/>
                    <a:gd name="T63" fmla="*/ 18 h 122"/>
                    <a:gd name="T64" fmla="*/ 10 w 76"/>
                    <a:gd name="T65" fmla="*/ 28 h 122"/>
                    <a:gd name="T66" fmla="*/ 10 w 76"/>
                    <a:gd name="T67" fmla="*/ 30 h 122"/>
                    <a:gd name="T68" fmla="*/ 12 w 76"/>
                    <a:gd name="T69" fmla="*/ 32 h 122"/>
                    <a:gd name="T70" fmla="*/ 12 w 76"/>
                    <a:gd name="T71" fmla="*/ 36 h 122"/>
                    <a:gd name="T72" fmla="*/ 10 w 76"/>
                    <a:gd name="T73" fmla="*/ 36 h 122"/>
                    <a:gd name="T74" fmla="*/ 10 w 76"/>
                    <a:gd name="T75" fmla="*/ 42 h 122"/>
                    <a:gd name="T76" fmla="*/ 14 w 76"/>
                    <a:gd name="T77" fmla="*/ 54 h 122"/>
                    <a:gd name="T78" fmla="*/ 10 w 76"/>
                    <a:gd name="T79" fmla="*/ 60 h 122"/>
                    <a:gd name="T80" fmla="*/ 8 w 76"/>
                    <a:gd name="T81" fmla="*/ 66 h 122"/>
                    <a:gd name="T82" fmla="*/ 8 w 76"/>
                    <a:gd name="T83" fmla="*/ 74 h 122"/>
                    <a:gd name="T84" fmla="*/ 2 w 76"/>
                    <a:gd name="T85" fmla="*/ 80 h 122"/>
                    <a:gd name="T86" fmla="*/ 0 w 76"/>
                    <a:gd name="T87" fmla="*/ 90 h 122"/>
                    <a:gd name="T88" fmla="*/ 4 w 76"/>
                    <a:gd name="T89" fmla="*/ 102 h 122"/>
                    <a:gd name="T90" fmla="*/ 8 w 76"/>
                    <a:gd name="T91" fmla="*/ 104 h 122"/>
                    <a:gd name="T92" fmla="*/ 12 w 76"/>
                    <a:gd name="T93" fmla="*/ 104 h 122"/>
                    <a:gd name="T94" fmla="*/ 12 w 76"/>
                    <a:gd name="T95" fmla="*/ 114 h 122"/>
                    <a:gd name="T96" fmla="*/ 12 w 76"/>
                    <a:gd name="T97" fmla="*/ 118 h 122"/>
                    <a:gd name="T98" fmla="*/ 18 w 76"/>
                    <a:gd name="T99" fmla="*/ 118 h 122"/>
                    <a:gd name="T100" fmla="*/ 20 w 76"/>
                    <a:gd name="T101" fmla="*/ 122 h 122"/>
                    <a:gd name="T102" fmla="*/ 32 w 76"/>
                    <a:gd name="T103" fmla="*/ 116 h 122"/>
                    <a:gd name="T104" fmla="*/ 40 w 76"/>
                    <a:gd name="T105" fmla="*/ 114 h 122"/>
                    <a:gd name="T106" fmla="*/ 42 w 76"/>
                    <a:gd name="T107" fmla="*/ 114 h 122"/>
                    <a:gd name="T108" fmla="*/ 48 w 76"/>
                    <a:gd name="T109" fmla="*/ 108 h 122"/>
                    <a:gd name="T110" fmla="*/ 54 w 76"/>
                    <a:gd name="T111" fmla="*/ 106 h 122"/>
                    <a:gd name="T112" fmla="*/ 58 w 76"/>
                    <a:gd name="T113" fmla="*/ 104 h 122"/>
                    <a:gd name="T114" fmla="*/ 60 w 76"/>
                    <a:gd name="T115" fmla="*/ 100 h 122"/>
                    <a:gd name="T116" fmla="*/ 68 w 76"/>
                    <a:gd name="T117" fmla="*/ 102 h 122"/>
                    <a:gd name="T118" fmla="*/ 74 w 76"/>
                    <a:gd name="T119" fmla="*/ 100 h 122"/>
                    <a:gd name="T120" fmla="*/ 70 w 76"/>
                    <a:gd name="T121" fmla="*/ 92 h 122"/>
                    <a:gd name="T122" fmla="*/ 68 w 76"/>
                    <a:gd name="T123" fmla="*/ 80 h 12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6" h="122">
                      <a:moveTo>
                        <a:pt x="68" y="80"/>
                      </a:moveTo>
                      <a:lnTo>
                        <a:pt x="68" y="80"/>
                      </a:lnTo>
                      <a:lnTo>
                        <a:pt x="68" y="78"/>
                      </a:lnTo>
                      <a:lnTo>
                        <a:pt x="68" y="74"/>
                      </a:lnTo>
                      <a:lnTo>
                        <a:pt x="68" y="72"/>
                      </a:lnTo>
                      <a:lnTo>
                        <a:pt x="66" y="70"/>
                      </a:lnTo>
                      <a:lnTo>
                        <a:pt x="66" y="68"/>
                      </a:lnTo>
                      <a:lnTo>
                        <a:pt x="66" y="66"/>
                      </a:lnTo>
                      <a:lnTo>
                        <a:pt x="68" y="66"/>
                      </a:lnTo>
                      <a:lnTo>
                        <a:pt x="68" y="64"/>
                      </a:lnTo>
                      <a:lnTo>
                        <a:pt x="68" y="62"/>
                      </a:lnTo>
                      <a:lnTo>
                        <a:pt x="68" y="60"/>
                      </a:lnTo>
                      <a:lnTo>
                        <a:pt x="68" y="58"/>
                      </a:lnTo>
                      <a:lnTo>
                        <a:pt x="68" y="56"/>
                      </a:lnTo>
                      <a:lnTo>
                        <a:pt x="68" y="54"/>
                      </a:lnTo>
                      <a:lnTo>
                        <a:pt x="68" y="52"/>
                      </a:lnTo>
                      <a:lnTo>
                        <a:pt x="68" y="50"/>
                      </a:lnTo>
                      <a:lnTo>
                        <a:pt x="66" y="48"/>
                      </a:lnTo>
                      <a:lnTo>
                        <a:pt x="64" y="48"/>
                      </a:lnTo>
                      <a:lnTo>
                        <a:pt x="62" y="48"/>
                      </a:lnTo>
                      <a:lnTo>
                        <a:pt x="64" y="46"/>
                      </a:lnTo>
                      <a:lnTo>
                        <a:pt x="66" y="44"/>
                      </a:lnTo>
                      <a:lnTo>
                        <a:pt x="68" y="44"/>
                      </a:lnTo>
                      <a:lnTo>
                        <a:pt x="68" y="42"/>
                      </a:lnTo>
                      <a:lnTo>
                        <a:pt x="66" y="42"/>
                      </a:lnTo>
                      <a:lnTo>
                        <a:pt x="66" y="40"/>
                      </a:lnTo>
                      <a:lnTo>
                        <a:pt x="64" y="40"/>
                      </a:lnTo>
                      <a:lnTo>
                        <a:pt x="64" y="38"/>
                      </a:lnTo>
                      <a:lnTo>
                        <a:pt x="66" y="38"/>
                      </a:lnTo>
                      <a:lnTo>
                        <a:pt x="66" y="36"/>
                      </a:lnTo>
                      <a:lnTo>
                        <a:pt x="66" y="32"/>
                      </a:lnTo>
                      <a:lnTo>
                        <a:pt x="66" y="30"/>
                      </a:lnTo>
                      <a:lnTo>
                        <a:pt x="64" y="30"/>
                      </a:lnTo>
                      <a:lnTo>
                        <a:pt x="62" y="30"/>
                      </a:lnTo>
                      <a:lnTo>
                        <a:pt x="60" y="32"/>
                      </a:lnTo>
                      <a:lnTo>
                        <a:pt x="60" y="30"/>
                      </a:lnTo>
                      <a:lnTo>
                        <a:pt x="62" y="26"/>
                      </a:lnTo>
                      <a:lnTo>
                        <a:pt x="62" y="24"/>
                      </a:lnTo>
                      <a:lnTo>
                        <a:pt x="62" y="22"/>
                      </a:lnTo>
                      <a:lnTo>
                        <a:pt x="62" y="20"/>
                      </a:lnTo>
                      <a:lnTo>
                        <a:pt x="62" y="18"/>
                      </a:lnTo>
                      <a:lnTo>
                        <a:pt x="62" y="16"/>
                      </a:lnTo>
                      <a:lnTo>
                        <a:pt x="62" y="14"/>
                      </a:lnTo>
                      <a:lnTo>
                        <a:pt x="64" y="14"/>
                      </a:lnTo>
                      <a:lnTo>
                        <a:pt x="60" y="12"/>
                      </a:lnTo>
                      <a:lnTo>
                        <a:pt x="58" y="10"/>
                      </a:lnTo>
                      <a:lnTo>
                        <a:pt x="56" y="10"/>
                      </a:lnTo>
                      <a:lnTo>
                        <a:pt x="56" y="8"/>
                      </a:lnTo>
                      <a:lnTo>
                        <a:pt x="54" y="8"/>
                      </a:lnTo>
                      <a:lnTo>
                        <a:pt x="56" y="8"/>
                      </a:lnTo>
                      <a:lnTo>
                        <a:pt x="56" y="6"/>
                      </a:lnTo>
                      <a:lnTo>
                        <a:pt x="58" y="6"/>
                      </a:lnTo>
                      <a:lnTo>
                        <a:pt x="58" y="4"/>
                      </a:lnTo>
                      <a:lnTo>
                        <a:pt x="58" y="2"/>
                      </a:lnTo>
                      <a:lnTo>
                        <a:pt x="56" y="0"/>
                      </a:lnTo>
                      <a:lnTo>
                        <a:pt x="54" y="0"/>
                      </a:lnTo>
                      <a:lnTo>
                        <a:pt x="52" y="0"/>
                      </a:lnTo>
                      <a:lnTo>
                        <a:pt x="50" y="0"/>
                      </a:lnTo>
                      <a:lnTo>
                        <a:pt x="48" y="2"/>
                      </a:lnTo>
                      <a:lnTo>
                        <a:pt x="46" y="2"/>
                      </a:lnTo>
                      <a:lnTo>
                        <a:pt x="46" y="4"/>
                      </a:lnTo>
                      <a:lnTo>
                        <a:pt x="44" y="2"/>
                      </a:lnTo>
                      <a:lnTo>
                        <a:pt x="42" y="2"/>
                      </a:lnTo>
                      <a:lnTo>
                        <a:pt x="40" y="2"/>
                      </a:lnTo>
                      <a:lnTo>
                        <a:pt x="38" y="2"/>
                      </a:lnTo>
                      <a:lnTo>
                        <a:pt x="36" y="2"/>
                      </a:lnTo>
                      <a:lnTo>
                        <a:pt x="36" y="4"/>
                      </a:lnTo>
                      <a:lnTo>
                        <a:pt x="34" y="2"/>
                      </a:lnTo>
                      <a:lnTo>
                        <a:pt x="32" y="2"/>
                      </a:lnTo>
                      <a:lnTo>
                        <a:pt x="30" y="2"/>
                      </a:lnTo>
                      <a:lnTo>
                        <a:pt x="30" y="4"/>
                      </a:lnTo>
                      <a:lnTo>
                        <a:pt x="28" y="4"/>
                      </a:lnTo>
                      <a:lnTo>
                        <a:pt x="26" y="4"/>
                      </a:lnTo>
                      <a:lnTo>
                        <a:pt x="22" y="2"/>
                      </a:lnTo>
                      <a:lnTo>
                        <a:pt x="20" y="2"/>
                      </a:lnTo>
                      <a:lnTo>
                        <a:pt x="18" y="2"/>
                      </a:lnTo>
                      <a:lnTo>
                        <a:pt x="16" y="2"/>
                      </a:lnTo>
                      <a:lnTo>
                        <a:pt x="14" y="2"/>
                      </a:lnTo>
                      <a:lnTo>
                        <a:pt x="12" y="2"/>
                      </a:lnTo>
                      <a:lnTo>
                        <a:pt x="10" y="2"/>
                      </a:lnTo>
                      <a:lnTo>
                        <a:pt x="8" y="2"/>
                      </a:lnTo>
                      <a:lnTo>
                        <a:pt x="8" y="4"/>
                      </a:lnTo>
                      <a:lnTo>
                        <a:pt x="6" y="6"/>
                      </a:lnTo>
                      <a:lnTo>
                        <a:pt x="6" y="8"/>
                      </a:lnTo>
                      <a:lnTo>
                        <a:pt x="6" y="10"/>
                      </a:lnTo>
                      <a:lnTo>
                        <a:pt x="8" y="10"/>
                      </a:lnTo>
                      <a:lnTo>
                        <a:pt x="8" y="12"/>
                      </a:lnTo>
                      <a:lnTo>
                        <a:pt x="8" y="14"/>
                      </a:lnTo>
                      <a:lnTo>
                        <a:pt x="8" y="16"/>
                      </a:lnTo>
                      <a:lnTo>
                        <a:pt x="8" y="18"/>
                      </a:lnTo>
                      <a:lnTo>
                        <a:pt x="8" y="20"/>
                      </a:lnTo>
                      <a:lnTo>
                        <a:pt x="10" y="22"/>
                      </a:lnTo>
                      <a:lnTo>
                        <a:pt x="10" y="24"/>
                      </a:lnTo>
                      <a:lnTo>
                        <a:pt x="10" y="26"/>
                      </a:lnTo>
                      <a:lnTo>
                        <a:pt x="10" y="28"/>
                      </a:lnTo>
                      <a:lnTo>
                        <a:pt x="10" y="30"/>
                      </a:lnTo>
                      <a:lnTo>
                        <a:pt x="12" y="32"/>
                      </a:lnTo>
                      <a:lnTo>
                        <a:pt x="12" y="34"/>
                      </a:lnTo>
                      <a:lnTo>
                        <a:pt x="12" y="36"/>
                      </a:lnTo>
                      <a:lnTo>
                        <a:pt x="10" y="36"/>
                      </a:lnTo>
                      <a:lnTo>
                        <a:pt x="10" y="38"/>
                      </a:lnTo>
                      <a:lnTo>
                        <a:pt x="10" y="42"/>
                      </a:lnTo>
                      <a:lnTo>
                        <a:pt x="12" y="44"/>
                      </a:lnTo>
                      <a:lnTo>
                        <a:pt x="12" y="46"/>
                      </a:lnTo>
                      <a:lnTo>
                        <a:pt x="14" y="50"/>
                      </a:lnTo>
                      <a:lnTo>
                        <a:pt x="14" y="52"/>
                      </a:lnTo>
                      <a:lnTo>
                        <a:pt x="14" y="54"/>
                      </a:lnTo>
                      <a:lnTo>
                        <a:pt x="14" y="56"/>
                      </a:lnTo>
                      <a:lnTo>
                        <a:pt x="12" y="56"/>
                      </a:lnTo>
                      <a:lnTo>
                        <a:pt x="12" y="58"/>
                      </a:lnTo>
                      <a:lnTo>
                        <a:pt x="10" y="58"/>
                      </a:lnTo>
                      <a:lnTo>
                        <a:pt x="10" y="60"/>
                      </a:lnTo>
                      <a:lnTo>
                        <a:pt x="8" y="60"/>
                      </a:lnTo>
                      <a:lnTo>
                        <a:pt x="8" y="62"/>
                      </a:lnTo>
                      <a:lnTo>
                        <a:pt x="8" y="64"/>
                      </a:lnTo>
                      <a:lnTo>
                        <a:pt x="8" y="66"/>
                      </a:lnTo>
                      <a:lnTo>
                        <a:pt x="8" y="70"/>
                      </a:lnTo>
                      <a:lnTo>
                        <a:pt x="8" y="72"/>
                      </a:lnTo>
                      <a:lnTo>
                        <a:pt x="8" y="74"/>
                      </a:lnTo>
                      <a:lnTo>
                        <a:pt x="6" y="74"/>
                      </a:lnTo>
                      <a:lnTo>
                        <a:pt x="6" y="76"/>
                      </a:lnTo>
                      <a:lnTo>
                        <a:pt x="4" y="76"/>
                      </a:lnTo>
                      <a:lnTo>
                        <a:pt x="4" y="78"/>
                      </a:lnTo>
                      <a:lnTo>
                        <a:pt x="2" y="80"/>
                      </a:lnTo>
                      <a:lnTo>
                        <a:pt x="0" y="80"/>
                      </a:lnTo>
                      <a:lnTo>
                        <a:pt x="0" y="82"/>
                      </a:lnTo>
                      <a:lnTo>
                        <a:pt x="0" y="84"/>
                      </a:lnTo>
                      <a:lnTo>
                        <a:pt x="0" y="88"/>
                      </a:lnTo>
                      <a:lnTo>
                        <a:pt x="0" y="90"/>
                      </a:lnTo>
                      <a:lnTo>
                        <a:pt x="0" y="92"/>
                      </a:lnTo>
                      <a:lnTo>
                        <a:pt x="2" y="96"/>
                      </a:lnTo>
                      <a:lnTo>
                        <a:pt x="2" y="98"/>
                      </a:lnTo>
                      <a:lnTo>
                        <a:pt x="4" y="102"/>
                      </a:lnTo>
                      <a:lnTo>
                        <a:pt x="4" y="104"/>
                      </a:lnTo>
                      <a:lnTo>
                        <a:pt x="6" y="104"/>
                      </a:lnTo>
                      <a:lnTo>
                        <a:pt x="8" y="104"/>
                      </a:lnTo>
                      <a:lnTo>
                        <a:pt x="10" y="104"/>
                      </a:lnTo>
                      <a:lnTo>
                        <a:pt x="12" y="104"/>
                      </a:lnTo>
                      <a:lnTo>
                        <a:pt x="12" y="106"/>
                      </a:lnTo>
                      <a:lnTo>
                        <a:pt x="12" y="108"/>
                      </a:lnTo>
                      <a:lnTo>
                        <a:pt x="12" y="110"/>
                      </a:lnTo>
                      <a:lnTo>
                        <a:pt x="12" y="112"/>
                      </a:lnTo>
                      <a:lnTo>
                        <a:pt x="12" y="114"/>
                      </a:lnTo>
                      <a:lnTo>
                        <a:pt x="12" y="116"/>
                      </a:lnTo>
                      <a:lnTo>
                        <a:pt x="12" y="118"/>
                      </a:lnTo>
                      <a:lnTo>
                        <a:pt x="14" y="118"/>
                      </a:lnTo>
                      <a:lnTo>
                        <a:pt x="16" y="118"/>
                      </a:lnTo>
                      <a:lnTo>
                        <a:pt x="18" y="118"/>
                      </a:lnTo>
                      <a:lnTo>
                        <a:pt x="18" y="120"/>
                      </a:lnTo>
                      <a:lnTo>
                        <a:pt x="20" y="122"/>
                      </a:lnTo>
                      <a:lnTo>
                        <a:pt x="22" y="122"/>
                      </a:lnTo>
                      <a:lnTo>
                        <a:pt x="24" y="120"/>
                      </a:lnTo>
                      <a:lnTo>
                        <a:pt x="30" y="118"/>
                      </a:lnTo>
                      <a:lnTo>
                        <a:pt x="32" y="116"/>
                      </a:lnTo>
                      <a:lnTo>
                        <a:pt x="32" y="114"/>
                      </a:lnTo>
                      <a:lnTo>
                        <a:pt x="34" y="114"/>
                      </a:lnTo>
                      <a:lnTo>
                        <a:pt x="36" y="114"/>
                      </a:lnTo>
                      <a:lnTo>
                        <a:pt x="38" y="114"/>
                      </a:lnTo>
                      <a:lnTo>
                        <a:pt x="40" y="114"/>
                      </a:lnTo>
                      <a:lnTo>
                        <a:pt x="42" y="114"/>
                      </a:lnTo>
                      <a:lnTo>
                        <a:pt x="44" y="112"/>
                      </a:lnTo>
                      <a:lnTo>
                        <a:pt x="46" y="110"/>
                      </a:lnTo>
                      <a:lnTo>
                        <a:pt x="48" y="108"/>
                      </a:lnTo>
                      <a:lnTo>
                        <a:pt x="50" y="106"/>
                      </a:lnTo>
                      <a:lnTo>
                        <a:pt x="52" y="106"/>
                      </a:lnTo>
                      <a:lnTo>
                        <a:pt x="54" y="106"/>
                      </a:lnTo>
                      <a:lnTo>
                        <a:pt x="56" y="106"/>
                      </a:lnTo>
                      <a:lnTo>
                        <a:pt x="58" y="104"/>
                      </a:lnTo>
                      <a:lnTo>
                        <a:pt x="58" y="102"/>
                      </a:lnTo>
                      <a:lnTo>
                        <a:pt x="60" y="102"/>
                      </a:lnTo>
                      <a:lnTo>
                        <a:pt x="60" y="100"/>
                      </a:lnTo>
                      <a:lnTo>
                        <a:pt x="62" y="100"/>
                      </a:lnTo>
                      <a:lnTo>
                        <a:pt x="64" y="100"/>
                      </a:lnTo>
                      <a:lnTo>
                        <a:pt x="66" y="102"/>
                      </a:lnTo>
                      <a:lnTo>
                        <a:pt x="68" y="102"/>
                      </a:lnTo>
                      <a:lnTo>
                        <a:pt x="70" y="102"/>
                      </a:lnTo>
                      <a:lnTo>
                        <a:pt x="72" y="100"/>
                      </a:lnTo>
                      <a:lnTo>
                        <a:pt x="74" y="100"/>
                      </a:lnTo>
                      <a:lnTo>
                        <a:pt x="76" y="96"/>
                      </a:lnTo>
                      <a:lnTo>
                        <a:pt x="74" y="94"/>
                      </a:lnTo>
                      <a:lnTo>
                        <a:pt x="72" y="92"/>
                      </a:lnTo>
                      <a:lnTo>
                        <a:pt x="70" y="92"/>
                      </a:lnTo>
                      <a:lnTo>
                        <a:pt x="70" y="90"/>
                      </a:lnTo>
                      <a:lnTo>
                        <a:pt x="68" y="8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83" name="Freeform 75"/>
                <p:cNvSpPr>
                  <a:spLocks noChangeAspect="1"/>
                </p:cNvSpPr>
                <p:nvPr/>
              </p:nvSpPr>
              <p:spPr bwMode="gray">
                <a:xfrm>
                  <a:off x="2729" y="2145"/>
                  <a:ext cx="202" cy="180"/>
                </a:xfrm>
                <a:custGeom>
                  <a:avLst/>
                  <a:gdLst>
                    <a:gd name="T0" fmla="*/ 104 w 202"/>
                    <a:gd name="T1" fmla="*/ 166 h 180"/>
                    <a:gd name="T2" fmla="*/ 106 w 202"/>
                    <a:gd name="T3" fmla="*/ 150 h 180"/>
                    <a:gd name="T4" fmla="*/ 118 w 202"/>
                    <a:gd name="T5" fmla="*/ 140 h 180"/>
                    <a:gd name="T6" fmla="*/ 126 w 202"/>
                    <a:gd name="T7" fmla="*/ 130 h 180"/>
                    <a:gd name="T8" fmla="*/ 134 w 202"/>
                    <a:gd name="T9" fmla="*/ 132 h 180"/>
                    <a:gd name="T10" fmla="*/ 138 w 202"/>
                    <a:gd name="T11" fmla="*/ 132 h 180"/>
                    <a:gd name="T12" fmla="*/ 142 w 202"/>
                    <a:gd name="T13" fmla="*/ 140 h 180"/>
                    <a:gd name="T14" fmla="*/ 150 w 202"/>
                    <a:gd name="T15" fmla="*/ 134 h 180"/>
                    <a:gd name="T16" fmla="*/ 156 w 202"/>
                    <a:gd name="T17" fmla="*/ 128 h 180"/>
                    <a:gd name="T18" fmla="*/ 160 w 202"/>
                    <a:gd name="T19" fmla="*/ 116 h 180"/>
                    <a:gd name="T20" fmla="*/ 164 w 202"/>
                    <a:gd name="T21" fmla="*/ 104 h 180"/>
                    <a:gd name="T22" fmla="*/ 172 w 202"/>
                    <a:gd name="T23" fmla="*/ 98 h 180"/>
                    <a:gd name="T24" fmla="*/ 174 w 202"/>
                    <a:gd name="T25" fmla="*/ 84 h 180"/>
                    <a:gd name="T26" fmla="*/ 180 w 202"/>
                    <a:gd name="T27" fmla="*/ 74 h 180"/>
                    <a:gd name="T28" fmla="*/ 182 w 202"/>
                    <a:gd name="T29" fmla="*/ 66 h 180"/>
                    <a:gd name="T30" fmla="*/ 186 w 202"/>
                    <a:gd name="T31" fmla="*/ 58 h 180"/>
                    <a:gd name="T32" fmla="*/ 190 w 202"/>
                    <a:gd name="T33" fmla="*/ 50 h 180"/>
                    <a:gd name="T34" fmla="*/ 202 w 202"/>
                    <a:gd name="T35" fmla="*/ 42 h 180"/>
                    <a:gd name="T36" fmla="*/ 202 w 202"/>
                    <a:gd name="T37" fmla="*/ 34 h 180"/>
                    <a:gd name="T38" fmla="*/ 194 w 202"/>
                    <a:gd name="T39" fmla="*/ 30 h 180"/>
                    <a:gd name="T40" fmla="*/ 192 w 202"/>
                    <a:gd name="T41" fmla="*/ 14 h 180"/>
                    <a:gd name="T42" fmla="*/ 184 w 202"/>
                    <a:gd name="T43" fmla="*/ 2 h 180"/>
                    <a:gd name="T44" fmla="*/ 180 w 202"/>
                    <a:gd name="T45" fmla="*/ 4 h 180"/>
                    <a:gd name="T46" fmla="*/ 172 w 202"/>
                    <a:gd name="T47" fmla="*/ 8 h 180"/>
                    <a:gd name="T48" fmla="*/ 158 w 202"/>
                    <a:gd name="T49" fmla="*/ 14 h 180"/>
                    <a:gd name="T50" fmla="*/ 150 w 202"/>
                    <a:gd name="T51" fmla="*/ 10 h 180"/>
                    <a:gd name="T52" fmla="*/ 120 w 202"/>
                    <a:gd name="T53" fmla="*/ 16 h 180"/>
                    <a:gd name="T54" fmla="*/ 112 w 202"/>
                    <a:gd name="T55" fmla="*/ 20 h 180"/>
                    <a:gd name="T56" fmla="*/ 90 w 202"/>
                    <a:gd name="T57" fmla="*/ 10 h 180"/>
                    <a:gd name="T58" fmla="*/ 74 w 202"/>
                    <a:gd name="T59" fmla="*/ 16 h 180"/>
                    <a:gd name="T60" fmla="*/ 66 w 202"/>
                    <a:gd name="T61" fmla="*/ 8 h 180"/>
                    <a:gd name="T62" fmla="*/ 62 w 202"/>
                    <a:gd name="T63" fmla="*/ 4 h 180"/>
                    <a:gd name="T64" fmla="*/ 50 w 202"/>
                    <a:gd name="T65" fmla="*/ 0 h 180"/>
                    <a:gd name="T66" fmla="*/ 38 w 202"/>
                    <a:gd name="T67" fmla="*/ 2 h 180"/>
                    <a:gd name="T68" fmla="*/ 30 w 202"/>
                    <a:gd name="T69" fmla="*/ 4 h 180"/>
                    <a:gd name="T70" fmla="*/ 24 w 202"/>
                    <a:gd name="T71" fmla="*/ 10 h 180"/>
                    <a:gd name="T72" fmla="*/ 18 w 202"/>
                    <a:gd name="T73" fmla="*/ 26 h 180"/>
                    <a:gd name="T74" fmla="*/ 16 w 202"/>
                    <a:gd name="T75" fmla="*/ 38 h 180"/>
                    <a:gd name="T76" fmla="*/ 14 w 202"/>
                    <a:gd name="T77" fmla="*/ 44 h 180"/>
                    <a:gd name="T78" fmla="*/ 18 w 202"/>
                    <a:gd name="T79" fmla="*/ 54 h 180"/>
                    <a:gd name="T80" fmla="*/ 20 w 202"/>
                    <a:gd name="T81" fmla="*/ 62 h 180"/>
                    <a:gd name="T82" fmla="*/ 14 w 202"/>
                    <a:gd name="T83" fmla="*/ 72 h 180"/>
                    <a:gd name="T84" fmla="*/ 10 w 202"/>
                    <a:gd name="T85" fmla="*/ 80 h 180"/>
                    <a:gd name="T86" fmla="*/ 6 w 202"/>
                    <a:gd name="T87" fmla="*/ 92 h 180"/>
                    <a:gd name="T88" fmla="*/ 0 w 202"/>
                    <a:gd name="T89" fmla="*/ 100 h 180"/>
                    <a:gd name="T90" fmla="*/ 2 w 202"/>
                    <a:gd name="T91" fmla="*/ 108 h 180"/>
                    <a:gd name="T92" fmla="*/ 0 w 202"/>
                    <a:gd name="T93" fmla="*/ 116 h 180"/>
                    <a:gd name="T94" fmla="*/ 2 w 202"/>
                    <a:gd name="T95" fmla="*/ 134 h 180"/>
                    <a:gd name="T96" fmla="*/ 0 w 202"/>
                    <a:gd name="T97" fmla="*/ 142 h 180"/>
                    <a:gd name="T98" fmla="*/ 14 w 202"/>
                    <a:gd name="T99" fmla="*/ 140 h 180"/>
                    <a:gd name="T100" fmla="*/ 16 w 202"/>
                    <a:gd name="T101" fmla="*/ 142 h 180"/>
                    <a:gd name="T102" fmla="*/ 38 w 202"/>
                    <a:gd name="T103" fmla="*/ 152 h 180"/>
                    <a:gd name="T104" fmla="*/ 44 w 202"/>
                    <a:gd name="T105" fmla="*/ 156 h 180"/>
                    <a:gd name="T106" fmla="*/ 42 w 202"/>
                    <a:gd name="T107" fmla="*/ 162 h 180"/>
                    <a:gd name="T108" fmla="*/ 46 w 202"/>
                    <a:gd name="T109" fmla="*/ 164 h 180"/>
                    <a:gd name="T110" fmla="*/ 54 w 202"/>
                    <a:gd name="T111" fmla="*/ 180 h 180"/>
                    <a:gd name="T112" fmla="*/ 68 w 202"/>
                    <a:gd name="T113" fmla="*/ 180 h 180"/>
                    <a:gd name="T114" fmla="*/ 72 w 202"/>
                    <a:gd name="T115" fmla="*/ 176 h 180"/>
                    <a:gd name="T116" fmla="*/ 82 w 202"/>
                    <a:gd name="T117" fmla="*/ 176 h 180"/>
                    <a:gd name="T118" fmla="*/ 88 w 202"/>
                    <a:gd name="T119" fmla="*/ 180 h 180"/>
                    <a:gd name="T120" fmla="*/ 94 w 202"/>
                    <a:gd name="T121" fmla="*/ 174 h 180"/>
                    <a:gd name="T122" fmla="*/ 100 w 202"/>
                    <a:gd name="T123" fmla="*/ 174 h 1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02" h="180">
                      <a:moveTo>
                        <a:pt x="100" y="174"/>
                      </a:moveTo>
                      <a:lnTo>
                        <a:pt x="100" y="174"/>
                      </a:lnTo>
                      <a:lnTo>
                        <a:pt x="102" y="172"/>
                      </a:lnTo>
                      <a:lnTo>
                        <a:pt x="104" y="168"/>
                      </a:lnTo>
                      <a:lnTo>
                        <a:pt x="104" y="166"/>
                      </a:lnTo>
                      <a:lnTo>
                        <a:pt x="104" y="164"/>
                      </a:lnTo>
                      <a:lnTo>
                        <a:pt x="104" y="160"/>
                      </a:lnTo>
                      <a:lnTo>
                        <a:pt x="104" y="158"/>
                      </a:lnTo>
                      <a:lnTo>
                        <a:pt x="104" y="156"/>
                      </a:lnTo>
                      <a:lnTo>
                        <a:pt x="104" y="154"/>
                      </a:lnTo>
                      <a:lnTo>
                        <a:pt x="106" y="150"/>
                      </a:lnTo>
                      <a:lnTo>
                        <a:pt x="110" y="148"/>
                      </a:lnTo>
                      <a:lnTo>
                        <a:pt x="110" y="146"/>
                      </a:lnTo>
                      <a:lnTo>
                        <a:pt x="112" y="146"/>
                      </a:lnTo>
                      <a:lnTo>
                        <a:pt x="114" y="144"/>
                      </a:lnTo>
                      <a:lnTo>
                        <a:pt x="114" y="142"/>
                      </a:lnTo>
                      <a:lnTo>
                        <a:pt x="116" y="142"/>
                      </a:lnTo>
                      <a:lnTo>
                        <a:pt x="118" y="140"/>
                      </a:lnTo>
                      <a:lnTo>
                        <a:pt x="120" y="140"/>
                      </a:lnTo>
                      <a:lnTo>
                        <a:pt x="120" y="138"/>
                      </a:lnTo>
                      <a:lnTo>
                        <a:pt x="122" y="136"/>
                      </a:lnTo>
                      <a:lnTo>
                        <a:pt x="124" y="132"/>
                      </a:lnTo>
                      <a:lnTo>
                        <a:pt x="126" y="130"/>
                      </a:lnTo>
                      <a:lnTo>
                        <a:pt x="128" y="132"/>
                      </a:lnTo>
                      <a:lnTo>
                        <a:pt x="130" y="132"/>
                      </a:lnTo>
                      <a:lnTo>
                        <a:pt x="132" y="132"/>
                      </a:lnTo>
                      <a:lnTo>
                        <a:pt x="134" y="132"/>
                      </a:lnTo>
                      <a:lnTo>
                        <a:pt x="134" y="130"/>
                      </a:lnTo>
                      <a:lnTo>
                        <a:pt x="134" y="128"/>
                      </a:lnTo>
                      <a:lnTo>
                        <a:pt x="136" y="130"/>
                      </a:lnTo>
                      <a:lnTo>
                        <a:pt x="138" y="130"/>
                      </a:lnTo>
                      <a:lnTo>
                        <a:pt x="138" y="132"/>
                      </a:lnTo>
                      <a:lnTo>
                        <a:pt x="140" y="132"/>
                      </a:lnTo>
                      <a:lnTo>
                        <a:pt x="140" y="134"/>
                      </a:lnTo>
                      <a:lnTo>
                        <a:pt x="142" y="136"/>
                      </a:lnTo>
                      <a:lnTo>
                        <a:pt x="142" y="138"/>
                      </a:lnTo>
                      <a:lnTo>
                        <a:pt x="142" y="140"/>
                      </a:lnTo>
                      <a:lnTo>
                        <a:pt x="144" y="142"/>
                      </a:lnTo>
                      <a:lnTo>
                        <a:pt x="146" y="142"/>
                      </a:lnTo>
                      <a:lnTo>
                        <a:pt x="148" y="140"/>
                      </a:lnTo>
                      <a:lnTo>
                        <a:pt x="148" y="138"/>
                      </a:lnTo>
                      <a:lnTo>
                        <a:pt x="150" y="136"/>
                      </a:lnTo>
                      <a:lnTo>
                        <a:pt x="150" y="134"/>
                      </a:lnTo>
                      <a:lnTo>
                        <a:pt x="152" y="132"/>
                      </a:lnTo>
                      <a:lnTo>
                        <a:pt x="154" y="130"/>
                      </a:lnTo>
                      <a:lnTo>
                        <a:pt x="156" y="130"/>
                      </a:lnTo>
                      <a:lnTo>
                        <a:pt x="156" y="128"/>
                      </a:lnTo>
                      <a:lnTo>
                        <a:pt x="156" y="124"/>
                      </a:lnTo>
                      <a:lnTo>
                        <a:pt x="156" y="122"/>
                      </a:lnTo>
                      <a:lnTo>
                        <a:pt x="158" y="120"/>
                      </a:lnTo>
                      <a:lnTo>
                        <a:pt x="158" y="118"/>
                      </a:lnTo>
                      <a:lnTo>
                        <a:pt x="160" y="116"/>
                      </a:lnTo>
                      <a:lnTo>
                        <a:pt x="160" y="114"/>
                      </a:lnTo>
                      <a:lnTo>
                        <a:pt x="162" y="112"/>
                      </a:lnTo>
                      <a:lnTo>
                        <a:pt x="162" y="110"/>
                      </a:lnTo>
                      <a:lnTo>
                        <a:pt x="162" y="108"/>
                      </a:lnTo>
                      <a:lnTo>
                        <a:pt x="162" y="106"/>
                      </a:lnTo>
                      <a:lnTo>
                        <a:pt x="164" y="104"/>
                      </a:lnTo>
                      <a:lnTo>
                        <a:pt x="164" y="102"/>
                      </a:lnTo>
                      <a:lnTo>
                        <a:pt x="166" y="102"/>
                      </a:lnTo>
                      <a:lnTo>
                        <a:pt x="168" y="102"/>
                      </a:lnTo>
                      <a:lnTo>
                        <a:pt x="170" y="100"/>
                      </a:lnTo>
                      <a:lnTo>
                        <a:pt x="172" y="98"/>
                      </a:lnTo>
                      <a:lnTo>
                        <a:pt x="174" y="96"/>
                      </a:lnTo>
                      <a:lnTo>
                        <a:pt x="174" y="94"/>
                      </a:lnTo>
                      <a:lnTo>
                        <a:pt x="174" y="90"/>
                      </a:lnTo>
                      <a:lnTo>
                        <a:pt x="174" y="86"/>
                      </a:lnTo>
                      <a:lnTo>
                        <a:pt x="174" y="84"/>
                      </a:lnTo>
                      <a:lnTo>
                        <a:pt x="176" y="84"/>
                      </a:lnTo>
                      <a:lnTo>
                        <a:pt x="178" y="84"/>
                      </a:lnTo>
                      <a:lnTo>
                        <a:pt x="178" y="82"/>
                      </a:lnTo>
                      <a:lnTo>
                        <a:pt x="180" y="82"/>
                      </a:lnTo>
                      <a:lnTo>
                        <a:pt x="180" y="80"/>
                      </a:lnTo>
                      <a:lnTo>
                        <a:pt x="180" y="78"/>
                      </a:lnTo>
                      <a:lnTo>
                        <a:pt x="180" y="74"/>
                      </a:lnTo>
                      <a:lnTo>
                        <a:pt x="180" y="72"/>
                      </a:lnTo>
                      <a:lnTo>
                        <a:pt x="180" y="70"/>
                      </a:lnTo>
                      <a:lnTo>
                        <a:pt x="182" y="70"/>
                      </a:lnTo>
                      <a:lnTo>
                        <a:pt x="182" y="66"/>
                      </a:lnTo>
                      <a:lnTo>
                        <a:pt x="182" y="64"/>
                      </a:lnTo>
                      <a:lnTo>
                        <a:pt x="182" y="62"/>
                      </a:lnTo>
                      <a:lnTo>
                        <a:pt x="184" y="62"/>
                      </a:lnTo>
                      <a:lnTo>
                        <a:pt x="184" y="60"/>
                      </a:lnTo>
                      <a:lnTo>
                        <a:pt x="186" y="58"/>
                      </a:lnTo>
                      <a:lnTo>
                        <a:pt x="188" y="58"/>
                      </a:lnTo>
                      <a:lnTo>
                        <a:pt x="188" y="56"/>
                      </a:lnTo>
                      <a:lnTo>
                        <a:pt x="188" y="54"/>
                      </a:lnTo>
                      <a:lnTo>
                        <a:pt x="190" y="52"/>
                      </a:lnTo>
                      <a:lnTo>
                        <a:pt x="190" y="50"/>
                      </a:lnTo>
                      <a:lnTo>
                        <a:pt x="192" y="50"/>
                      </a:lnTo>
                      <a:lnTo>
                        <a:pt x="194" y="48"/>
                      </a:lnTo>
                      <a:lnTo>
                        <a:pt x="196" y="48"/>
                      </a:lnTo>
                      <a:lnTo>
                        <a:pt x="200" y="46"/>
                      </a:lnTo>
                      <a:lnTo>
                        <a:pt x="200" y="44"/>
                      </a:lnTo>
                      <a:lnTo>
                        <a:pt x="202" y="42"/>
                      </a:lnTo>
                      <a:lnTo>
                        <a:pt x="202" y="40"/>
                      </a:lnTo>
                      <a:lnTo>
                        <a:pt x="200" y="40"/>
                      </a:lnTo>
                      <a:lnTo>
                        <a:pt x="200" y="38"/>
                      </a:lnTo>
                      <a:lnTo>
                        <a:pt x="200" y="36"/>
                      </a:lnTo>
                      <a:lnTo>
                        <a:pt x="202" y="34"/>
                      </a:lnTo>
                      <a:lnTo>
                        <a:pt x="202" y="30"/>
                      </a:lnTo>
                      <a:lnTo>
                        <a:pt x="200" y="30"/>
                      </a:lnTo>
                      <a:lnTo>
                        <a:pt x="200" y="28"/>
                      </a:lnTo>
                      <a:lnTo>
                        <a:pt x="198" y="28"/>
                      </a:lnTo>
                      <a:lnTo>
                        <a:pt x="198" y="30"/>
                      </a:lnTo>
                      <a:lnTo>
                        <a:pt x="196" y="30"/>
                      </a:lnTo>
                      <a:lnTo>
                        <a:pt x="194" y="30"/>
                      </a:lnTo>
                      <a:lnTo>
                        <a:pt x="192" y="28"/>
                      </a:lnTo>
                      <a:lnTo>
                        <a:pt x="192" y="26"/>
                      </a:lnTo>
                      <a:lnTo>
                        <a:pt x="192" y="24"/>
                      </a:lnTo>
                      <a:lnTo>
                        <a:pt x="192" y="22"/>
                      </a:lnTo>
                      <a:lnTo>
                        <a:pt x="192" y="18"/>
                      </a:lnTo>
                      <a:lnTo>
                        <a:pt x="192" y="16"/>
                      </a:lnTo>
                      <a:lnTo>
                        <a:pt x="192" y="14"/>
                      </a:lnTo>
                      <a:lnTo>
                        <a:pt x="190" y="12"/>
                      </a:lnTo>
                      <a:lnTo>
                        <a:pt x="190" y="10"/>
                      </a:lnTo>
                      <a:lnTo>
                        <a:pt x="188" y="8"/>
                      </a:lnTo>
                      <a:lnTo>
                        <a:pt x="186" y="6"/>
                      </a:lnTo>
                      <a:lnTo>
                        <a:pt x="186" y="4"/>
                      </a:lnTo>
                      <a:lnTo>
                        <a:pt x="184" y="4"/>
                      </a:lnTo>
                      <a:lnTo>
                        <a:pt x="184" y="2"/>
                      </a:lnTo>
                      <a:lnTo>
                        <a:pt x="182" y="2"/>
                      </a:lnTo>
                      <a:lnTo>
                        <a:pt x="180" y="4"/>
                      </a:lnTo>
                      <a:lnTo>
                        <a:pt x="180" y="6"/>
                      </a:lnTo>
                      <a:lnTo>
                        <a:pt x="178" y="8"/>
                      </a:lnTo>
                      <a:lnTo>
                        <a:pt x="176" y="8"/>
                      </a:lnTo>
                      <a:lnTo>
                        <a:pt x="174" y="8"/>
                      </a:lnTo>
                      <a:lnTo>
                        <a:pt x="172" y="8"/>
                      </a:lnTo>
                      <a:lnTo>
                        <a:pt x="170" y="10"/>
                      </a:lnTo>
                      <a:lnTo>
                        <a:pt x="168" y="12"/>
                      </a:lnTo>
                      <a:lnTo>
                        <a:pt x="166" y="12"/>
                      </a:lnTo>
                      <a:lnTo>
                        <a:pt x="164" y="14"/>
                      </a:lnTo>
                      <a:lnTo>
                        <a:pt x="162" y="14"/>
                      </a:lnTo>
                      <a:lnTo>
                        <a:pt x="160" y="14"/>
                      </a:lnTo>
                      <a:lnTo>
                        <a:pt x="158" y="14"/>
                      </a:lnTo>
                      <a:lnTo>
                        <a:pt x="156" y="14"/>
                      </a:lnTo>
                      <a:lnTo>
                        <a:pt x="156" y="12"/>
                      </a:lnTo>
                      <a:lnTo>
                        <a:pt x="152" y="12"/>
                      </a:lnTo>
                      <a:lnTo>
                        <a:pt x="150" y="10"/>
                      </a:lnTo>
                      <a:lnTo>
                        <a:pt x="146" y="10"/>
                      </a:lnTo>
                      <a:lnTo>
                        <a:pt x="142" y="8"/>
                      </a:lnTo>
                      <a:lnTo>
                        <a:pt x="136" y="8"/>
                      </a:lnTo>
                      <a:lnTo>
                        <a:pt x="134" y="8"/>
                      </a:lnTo>
                      <a:lnTo>
                        <a:pt x="132" y="10"/>
                      </a:lnTo>
                      <a:lnTo>
                        <a:pt x="128" y="10"/>
                      </a:lnTo>
                      <a:lnTo>
                        <a:pt x="124" y="12"/>
                      </a:lnTo>
                      <a:lnTo>
                        <a:pt x="122" y="14"/>
                      </a:lnTo>
                      <a:lnTo>
                        <a:pt x="120" y="16"/>
                      </a:lnTo>
                      <a:lnTo>
                        <a:pt x="118" y="18"/>
                      </a:lnTo>
                      <a:lnTo>
                        <a:pt x="118" y="20"/>
                      </a:lnTo>
                      <a:lnTo>
                        <a:pt x="116" y="20"/>
                      </a:lnTo>
                      <a:lnTo>
                        <a:pt x="114" y="20"/>
                      </a:lnTo>
                      <a:lnTo>
                        <a:pt x="112" y="20"/>
                      </a:lnTo>
                      <a:lnTo>
                        <a:pt x="110" y="20"/>
                      </a:lnTo>
                      <a:lnTo>
                        <a:pt x="106" y="18"/>
                      </a:lnTo>
                      <a:lnTo>
                        <a:pt x="102" y="18"/>
                      </a:lnTo>
                      <a:lnTo>
                        <a:pt x="100" y="16"/>
                      </a:lnTo>
                      <a:lnTo>
                        <a:pt x="98" y="16"/>
                      </a:lnTo>
                      <a:lnTo>
                        <a:pt x="96" y="14"/>
                      </a:lnTo>
                      <a:lnTo>
                        <a:pt x="94" y="12"/>
                      </a:lnTo>
                      <a:lnTo>
                        <a:pt x="92" y="10"/>
                      </a:lnTo>
                      <a:lnTo>
                        <a:pt x="90" y="10"/>
                      </a:lnTo>
                      <a:lnTo>
                        <a:pt x="88" y="10"/>
                      </a:lnTo>
                      <a:lnTo>
                        <a:pt x="86" y="10"/>
                      </a:lnTo>
                      <a:lnTo>
                        <a:pt x="84" y="12"/>
                      </a:lnTo>
                      <a:lnTo>
                        <a:pt x="82" y="12"/>
                      </a:lnTo>
                      <a:lnTo>
                        <a:pt x="78" y="14"/>
                      </a:lnTo>
                      <a:lnTo>
                        <a:pt x="76" y="14"/>
                      </a:lnTo>
                      <a:lnTo>
                        <a:pt x="74" y="16"/>
                      </a:lnTo>
                      <a:lnTo>
                        <a:pt x="72" y="16"/>
                      </a:lnTo>
                      <a:lnTo>
                        <a:pt x="70" y="14"/>
                      </a:lnTo>
                      <a:lnTo>
                        <a:pt x="68" y="12"/>
                      </a:lnTo>
                      <a:lnTo>
                        <a:pt x="68" y="10"/>
                      </a:lnTo>
                      <a:lnTo>
                        <a:pt x="66" y="8"/>
                      </a:lnTo>
                      <a:lnTo>
                        <a:pt x="64" y="6"/>
                      </a:lnTo>
                      <a:lnTo>
                        <a:pt x="62" y="4"/>
                      </a:lnTo>
                      <a:lnTo>
                        <a:pt x="60" y="4"/>
                      </a:lnTo>
                      <a:lnTo>
                        <a:pt x="58" y="4"/>
                      </a:lnTo>
                      <a:lnTo>
                        <a:pt x="56" y="4"/>
                      </a:lnTo>
                      <a:lnTo>
                        <a:pt x="54" y="4"/>
                      </a:lnTo>
                      <a:lnTo>
                        <a:pt x="54" y="2"/>
                      </a:lnTo>
                      <a:lnTo>
                        <a:pt x="52" y="2"/>
                      </a:lnTo>
                      <a:lnTo>
                        <a:pt x="52" y="0"/>
                      </a:lnTo>
                      <a:lnTo>
                        <a:pt x="50" y="0"/>
                      </a:lnTo>
                      <a:lnTo>
                        <a:pt x="48" y="0"/>
                      </a:lnTo>
                      <a:lnTo>
                        <a:pt x="46" y="0"/>
                      </a:lnTo>
                      <a:lnTo>
                        <a:pt x="44" y="0"/>
                      </a:lnTo>
                      <a:lnTo>
                        <a:pt x="44" y="2"/>
                      </a:lnTo>
                      <a:lnTo>
                        <a:pt x="40" y="2"/>
                      </a:lnTo>
                      <a:lnTo>
                        <a:pt x="38" y="2"/>
                      </a:lnTo>
                      <a:lnTo>
                        <a:pt x="36" y="2"/>
                      </a:lnTo>
                      <a:lnTo>
                        <a:pt x="34" y="2"/>
                      </a:lnTo>
                      <a:lnTo>
                        <a:pt x="32" y="2"/>
                      </a:lnTo>
                      <a:lnTo>
                        <a:pt x="30" y="4"/>
                      </a:lnTo>
                      <a:lnTo>
                        <a:pt x="28" y="6"/>
                      </a:lnTo>
                      <a:lnTo>
                        <a:pt x="26" y="6"/>
                      </a:lnTo>
                      <a:lnTo>
                        <a:pt x="26" y="8"/>
                      </a:lnTo>
                      <a:lnTo>
                        <a:pt x="24" y="8"/>
                      </a:lnTo>
                      <a:lnTo>
                        <a:pt x="24" y="10"/>
                      </a:lnTo>
                      <a:lnTo>
                        <a:pt x="24" y="12"/>
                      </a:lnTo>
                      <a:lnTo>
                        <a:pt x="24" y="14"/>
                      </a:lnTo>
                      <a:lnTo>
                        <a:pt x="24" y="18"/>
                      </a:lnTo>
                      <a:lnTo>
                        <a:pt x="24" y="20"/>
                      </a:lnTo>
                      <a:lnTo>
                        <a:pt x="22" y="20"/>
                      </a:lnTo>
                      <a:lnTo>
                        <a:pt x="22" y="22"/>
                      </a:lnTo>
                      <a:lnTo>
                        <a:pt x="20" y="24"/>
                      </a:lnTo>
                      <a:lnTo>
                        <a:pt x="18" y="26"/>
                      </a:lnTo>
                      <a:lnTo>
                        <a:pt x="16" y="26"/>
                      </a:lnTo>
                      <a:lnTo>
                        <a:pt x="16" y="28"/>
                      </a:lnTo>
                      <a:lnTo>
                        <a:pt x="16" y="30"/>
                      </a:lnTo>
                      <a:lnTo>
                        <a:pt x="16" y="32"/>
                      </a:lnTo>
                      <a:lnTo>
                        <a:pt x="16" y="34"/>
                      </a:lnTo>
                      <a:lnTo>
                        <a:pt x="16" y="36"/>
                      </a:lnTo>
                      <a:lnTo>
                        <a:pt x="16" y="38"/>
                      </a:lnTo>
                      <a:lnTo>
                        <a:pt x="16" y="40"/>
                      </a:lnTo>
                      <a:lnTo>
                        <a:pt x="14" y="44"/>
                      </a:lnTo>
                      <a:lnTo>
                        <a:pt x="14" y="46"/>
                      </a:lnTo>
                      <a:lnTo>
                        <a:pt x="14" y="48"/>
                      </a:lnTo>
                      <a:lnTo>
                        <a:pt x="16" y="50"/>
                      </a:lnTo>
                      <a:lnTo>
                        <a:pt x="18" y="52"/>
                      </a:lnTo>
                      <a:lnTo>
                        <a:pt x="18" y="54"/>
                      </a:lnTo>
                      <a:lnTo>
                        <a:pt x="18" y="56"/>
                      </a:lnTo>
                      <a:lnTo>
                        <a:pt x="18" y="58"/>
                      </a:lnTo>
                      <a:lnTo>
                        <a:pt x="20" y="60"/>
                      </a:lnTo>
                      <a:lnTo>
                        <a:pt x="20" y="62"/>
                      </a:lnTo>
                      <a:lnTo>
                        <a:pt x="18" y="62"/>
                      </a:lnTo>
                      <a:lnTo>
                        <a:pt x="18" y="64"/>
                      </a:lnTo>
                      <a:lnTo>
                        <a:pt x="16" y="64"/>
                      </a:lnTo>
                      <a:lnTo>
                        <a:pt x="14" y="68"/>
                      </a:lnTo>
                      <a:lnTo>
                        <a:pt x="14" y="70"/>
                      </a:lnTo>
                      <a:lnTo>
                        <a:pt x="14" y="72"/>
                      </a:lnTo>
                      <a:lnTo>
                        <a:pt x="14" y="74"/>
                      </a:lnTo>
                      <a:lnTo>
                        <a:pt x="14" y="76"/>
                      </a:lnTo>
                      <a:lnTo>
                        <a:pt x="12" y="78"/>
                      </a:lnTo>
                      <a:lnTo>
                        <a:pt x="10" y="80"/>
                      </a:lnTo>
                      <a:lnTo>
                        <a:pt x="10" y="82"/>
                      </a:lnTo>
                      <a:lnTo>
                        <a:pt x="10" y="84"/>
                      </a:lnTo>
                      <a:lnTo>
                        <a:pt x="10" y="86"/>
                      </a:lnTo>
                      <a:lnTo>
                        <a:pt x="8" y="88"/>
                      </a:lnTo>
                      <a:lnTo>
                        <a:pt x="8" y="90"/>
                      </a:lnTo>
                      <a:lnTo>
                        <a:pt x="6" y="92"/>
                      </a:lnTo>
                      <a:lnTo>
                        <a:pt x="4" y="92"/>
                      </a:lnTo>
                      <a:lnTo>
                        <a:pt x="2" y="92"/>
                      </a:lnTo>
                      <a:lnTo>
                        <a:pt x="2" y="96"/>
                      </a:lnTo>
                      <a:lnTo>
                        <a:pt x="2" y="98"/>
                      </a:lnTo>
                      <a:lnTo>
                        <a:pt x="0" y="100"/>
                      </a:lnTo>
                      <a:lnTo>
                        <a:pt x="0" y="102"/>
                      </a:lnTo>
                      <a:lnTo>
                        <a:pt x="2" y="104"/>
                      </a:lnTo>
                      <a:lnTo>
                        <a:pt x="2" y="106"/>
                      </a:lnTo>
                      <a:lnTo>
                        <a:pt x="2" y="108"/>
                      </a:lnTo>
                      <a:lnTo>
                        <a:pt x="2" y="110"/>
                      </a:lnTo>
                      <a:lnTo>
                        <a:pt x="2" y="112"/>
                      </a:lnTo>
                      <a:lnTo>
                        <a:pt x="2" y="114"/>
                      </a:lnTo>
                      <a:lnTo>
                        <a:pt x="0" y="114"/>
                      </a:lnTo>
                      <a:lnTo>
                        <a:pt x="0" y="116"/>
                      </a:lnTo>
                      <a:lnTo>
                        <a:pt x="0" y="120"/>
                      </a:lnTo>
                      <a:lnTo>
                        <a:pt x="0" y="122"/>
                      </a:lnTo>
                      <a:lnTo>
                        <a:pt x="0" y="126"/>
                      </a:lnTo>
                      <a:lnTo>
                        <a:pt x="0" y="128"/>
                      </a:lnTo>
                      <a:lnTo>
                        <a:pt x="2" y="130"/>
                      </a:lnTo>
                      <a:lnTo>
                        <a:pt x="2" y="132"/>
                      </a:lnTo>
                      <a:lnTo>
                        <a:pt x="2" y="134"/>
                      </a:lnTo>
                      <a:lnTo>
                        <a:pt x="2" y="136"/>
                      </a:lnTo>
                      <a:lnTo>
                        <a:pt x="0" y="138"/>
                      </a:lnTo>
                      <a:lnTo>
                        <a:pt x="0" y="140"/>
                      </a:lnTo>
                      <a:lnTo>
                        <a:pt x="0" y="142"/>
                      </a:lnTo>
                      <a:lnTo>
                        <a:pt x="2" y="144"/>
                      </a:lnTo>
                      <a:lnTo>
                        <a:pt x="4" y="144"/>
                      </a:lnTo>
                      <a:lnTo>
                        <a:pt x="6" y="144"/>
                      </a:lnTo>
                      <a:lnTo>
                        <a:pt x="8" y="144"/>
                      </a:lnTo>
                      <a:lnTo>
                        <a:pt x="12" y="142"/>
                      </a:lnTo>
                      <a:lnTo>
                        <a:pt x="14" y="142"/>
                      </a:lnTo>
                      <a:lnTo>
                        <a:pt x="14" y="140"/>
                      </a:lnTo>
                      <a:lnTo>
                        <a:pt x="16" y="140"/>
                      </a:lnTo>
                      <a:lnTo>
                        <a:pt x="16" y="142"/>
                      </a:lnTo>
                      <a:lnTo>
                        <a:pt x="18" y="142"/>
                      </a:lnTo>
                      <a:lnTo>
                        <a:pt x="20" y="142"/>
                      </a:lnTo>
                      <a:lnTo>
                        <a:pt x="24" y="142"/>
                      </a:lnTo>
                      <a:lnTo>
                        <a:pt x="26" y="142"/>
                      </a:lnTo>
                      <a:lnTo>
                        <a:pt x="30" y="142"/>
                      </a:lnTo>
                      <a:lnTo>
                        <a:pt x="32" y="144"/>
                      </a:lnTo>
                      <a:lnTo>
                        <a:pt x="34" y="146"/>
                      </a:lnTo>
                      <a:lnTo>
                        <a:pt x="36" y="150"/>
                      </a:lnTo>
                      <a:lnTo>
                        <a:pt x="38" y="152"/>
                      </a:lnTo>
                      <a:lnTo>
                        <a:pt x="38" y="154"/>
                      </a:lnTo>
                      <a:lnTo>
                        <a:pt x="40" y="156"/>
                      </a:lnTo>
                      <a:lnTo>
                        <a:pt x="42" y="156"/>
                      </a:lnTo>
                      <a:lnTo>
                        <a:pt x="44" y="156"/>
                      </a:lnTo>
                      <a:lnTo>
                        <a:pt x="46" y="156"/>
                      </a:lnTo>
                      <a:lnTo>
                        <a:pt x="44" y="156"/>
                      </a:lnTo>
                      <a:lnTo>
                        <a:pt x="44" y="158"/>
                      </a:lnTo>
                      <a:lnTo>
                        <a:pt x="42" y="160"/>
                      </a:lnTo>
                      <a:lnTo>
                        <a:pt x="42" y="162"/>
                      </a:lnTo>
                      <a:lnTo>
                        <a:pt x="44" y="162"/>
                      </a:lnTo>
                      <a:lnTo>
                        <a:pt x="46" y="160"/>
                      </a:lnTo>
                      <a:lnTo>
                        <a:pt x="48" y="160"/>
                      </a:lnTo>
                      <a:lnTo>
                        <a:pt x="46" y="162"/>
                      </a:lnTo>
                      <a:lnTo>
                        <a:pt x="46" y="164"/>
                      </a:lnTo>
                      <a:lnTo>
                        <a:pt x="46" y="166"/>
                      </a:lnTo>
                      <a:lnTo>
                        <a:pt x="46" y="168"/>
                      </a:lnTo>
                      <a:lnTo>
                        <a:pt x="46" y="170"/>
                      </a:lnTo>
                      <a:lnTo>
                        <a:pt x="46" y="174"/>
                      </a:lnTo>
                      <a:lnTo>
                        <a:pt x="48" y="176"/>
                      </a:lnTo>
                      <a:lnTo>
                        <a:pt x="50" y="178"/>
                      </a:lnTo>
                      <a:lnTo>
                        <a:pt x="52" y="180"/>
                      </a:lnTo>
                      <a:lnTo>
                        <a:pt x="54" y="180"/>
                      </a:lnTo>
                      <a:lnTo>
                        <a:pt x="56" y="180"/>
                      </a:lnTo>
                      <a:lnTo>
                        <a:pt x="60" y="180"/>
                      </a:lnTo>
                      <a:lnTo>
                        <a:pt x="62" y="180"/>
                      </a:lnTo>
                      <a:lnTo>
                        <a:pt x="64" y="180"/>
                      </a:lnTo>
                      <a:lnTo>
                        <a:pt x="66" y="180"/>
                      </a:lnTo>
                      <a:lnTo>
                        <a:pt x="68" y="180"/>
                      </a:lnTo>
                      <a:lnTo>
                        <a:pt x="68" y="178"/>
                      </a:lnTo>
                      <a:lnTo>
                        <a:pt x="68" y="176"/>
                      </a:lnTo>
                      <a:lnTo>
                        <a:pt x="68" y="174"/>
                      </a:lnTo>
                      <a:lnTo>
                        <a:pt x="70" y="174"/>
                      </a:lnTo>
                      <a:lnTo>
                        <a:pt x="72" y="176"/>
                      </a:lnTo>
                      <a:lnTo>
                        <a:pt x="74" y="178"/>
                      </a:lnTo>
                      <a:lnTo>
                        <a:pt x="76" y="178"/>
                      </a:lnTo>
                      <a:lnTo>
                        <a:pt x="78" y="178"/>
                      </a:lnTo>
                      <a:lnTo>
                        <a:pt x="80" y="178"/>
                      </a:lnTo>
                      <a:lnTo>
                        <a:pt x="80" y="176"/>
                      </a:lnTo>
                      <a:lnTo>
                        <a:pt x="82" y="176"/>
                      </a:lnTo>
                      <a:lnTo>
                        <a:pt x="82" y="178"/>
                      </a:lnTo>
                      <a:lnTo>
                        <a:pt x="84" y="178"/>
                      </a:lnTo>
                      <a:lnTo>
                        <a:pt x="84" y="180"/>
                      </a:lnTo>
                      <a:lnTo>
                        <a:pt x="86" y="180"/>
                      </a:lnTo>
                      <a:lnTo>
                        <a:pt x="88" y="180"/>
                      </a:lnTo>
                      <a:lnTo>
                        <a:pt x="90" y="180"/>
                      </a:lnTo>
                      <a:lnTo>
                        <a:pt x="92" y="180"/>
                      </a:lnTo>
                      <a:lnTo>
                        <a:pt x="94" y="180"/>
                      </a:lnTo>
                      <a:lnTo>
                        <a:pt x="94" y="178"/>
                      </a:lnTo>
                      <a:lnTo>
                        <a:pt x="94" y="176"/>
                      </a:lnTo>
                      <a:lnTo>
                        <a:pt x="94" y="174"/>
                      </a:lnTo>
                      <a:lnTo>
                        <a:pt x="96" y="174"/>
                      </a:lnTo>
                      <a:lnTo>
                        <a:pt x="98" y="174"/>
                      </a:lnTo>
                      <a:lnTo>
                        <a:pt x="100" y="17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84" name="Freeform 76"/>
                <p:cNvSpPr>
                  <a:spLocks noChangeAspect="1"/>
                </p:cNvSpPr>
                <p:nvPr/>
              </p:nvSpPr>
              <p:spPr bwMode="gray">
                <a:xfrm>
                  <a:off x="2477" y="1929"/>
                  <a:ext cx="278" cy="286"/>
                </a:xfrm>
                <a:custGeom>
                  <a:avLst/>
                  <a:gdLst>
                    <a:gd name="T0" fmla="*/ 152 w 278"/>
                    <a:gd name="T1" fmla="*/ 218 h 286"/>
                    <a:gd name="T2" fmla="*/ 158 w 278"/>
                    <a:gd name="T3" fmla="*/ 214 h 286"/>
                    <a:gd name="T4" fmla="*/ 172 w 278"/>
                    <a:gd name="T5" fmla="*/ 208 h 286"/>
                    <a:gd name="T6" fmla="*/ 178 w 278"/>
                    <a:gd name="T7" fmla="*/ 202 h 286"/>
                    <a:gd name="T8" fmla="*/ 186 w 278"/>
                    <a:gd name="T9" fmla="*/ 196 h 286"/>
                    <a:gd name="T10" fmla="*/ 200 w 278"/>
                    <a:gd name="T11" fmla="*/ 192 h 286"/>
                    <a:gd name="T12" fmla="*/ 210 w 278"/>
                    <a:gd name="T13" fmla="*/ 194 h 286"/>
                    <a:gd name="T14" fmla="*/ 226 w 278"/>
                    <a:gd name="T15" fmla="*/ 188 h 286"/>
                    <a:gd name="T16" fmla="*/ 242 w 278"/>
                    <a:gd name="T17" fmla="*/ 188 h 286"/>
                    <a:gd name="T18" fmla="*/ 250 w 278"/>
                    <a:gd name="T19" fmla="*/ 184 h 286"/>
                    <a:gd name="T20" fmla="*/ 258 w 278"/>
                    <a:gd name="T21" fmla="*/ 184 h 286"/>
                    <a:gd name="T22" fmla="*/ 274 w 278"/>
                    <a:gd name="T23" fmla="*/ 168 h 286"/>
                    <a:gd name="T24" fmla="*/ 278 w 278"/>
                    <a:gd name="T25" fmla="*/ 154 h 286"/>
                    <a:gd name="T26" fmla="*/ 278 w 278"/>
                    <a:gd name="T27" fmla="*/ 114 h 286"/>
                    <a:gd name="T28" fmla="*/ 270 w 278"/>
                    <a:gd name="T29" fmla="*/ 114 h 286"/>
                    <a:gd name="T30" fmla="*/ 264 w 278"/>
                    <a:gd name="T31" fmla="*/ 108 h 286"/>
                    <a:gd name="T32" fmla="*/ 256 w 278"/>
                    <a:gd name="T33" fmla="*/ 96 h 286"/>
                    <a:gd name="T34" fmla="*/ 246 w 278"/>
                    <a:gd name="T35" fmla="*/ 90 h 286"/>
                    <a:gd name="T36" fmla="*/ 236 w 278"/>
                    <a:gd name="T37" fmla="*/ 84 h 286"/>
                    <a:gd name="T38" fmla="*/ 228 w 278"/>
                    <a:gd name="T39" fmla="*/ 76 h 286"/>
                    <a:gd name="T40" fmla="*/ 168 w 278"/>
                    <a:gd name="T41" fmla="*/ 28 h 286"/>
                    <a:gd name="T42" fmla="*/ 134 w 278"/>
                    <a:gd name="T43" fmla="*/ 2 h 286"/>
                    <a:gd name="T44" fmla="*/ 106 w 278"/>
                    <a:gd name="T45" fmla="*/ 0 h 286"/>
                    <a:gd name="T46" fmla="*/ 104 w 278"/>
                    <a:gd name="T47" fmla="*/ 54 h 286"/>
                    <a:gd name="T48" fmla="*/ 112 w 278"/>
                    <a:gd name="T49" fmla="*/ 144 h 286"/>
                    <a:gd name="T50" fmla="*/ 112 w 278"/>
                    <a:gd name="T51" fmla="*/ 164 h 286"/>
                    <a:gd name="T52" fmla="*/ 116 w 278"/>
                    <a:gd name="T53" fmla="*/ 176 h 286"/>
                    <a:gd name="T54" fmla="*/ 84 w 278"/>
                    <a:gd name="T55" fmla="*/ 182 h 286"/>
                    <a:gd name="T56" fmla="*/ 52 w 278"/>
                    <a:gd name="T57" fmla="*/ 182 h 286"/>
                    <a:gd name="T58" fmla="*/ 48 w 278"/>
                    <a:gd name="T59" fmla="*/ 182 h 286"/>
                    <a:gd name="T60" fmla="*/ 34 w 278"/>
                    <a:gd name="T61" fmla="*/ 184 h 286"/>
                    <a:gd name="T62" fmla="*/ 24 w 278"/>
                    <a:gd name="T63" fmla="*/ 188 h 286"/>
                    <a:gd name="T64" fmla="*/ 14 w 278"/>
                    <a:gd name="T65" fmla="*/ 182 h 286"/>
                    <a:gd name="T66" fmla="*/ 8 w 278"/>
                    <a:gd name="T67" fmla="*/ 194 h 286"/>
                    <a:gd name="T68" fmla="*/ 0 w 278"/>
                    <a:gd name="T69" fmla="*/ 202 h 286"/>
                    <a:gd name="T70" fmla="*/ 4 w 278"/>
                    <a:gd name="T71" fmla="*/ 206 h 286"/>
                    <a:gd name="T72" fmla="*/ 4 w 278"/>
                    <a:gd name="T73" fmla="*/ 222 h 286"/>
                    <a:gd name="T74" fmla="*/ 12 w 278"/>
                    <a:gd name="T75" fmla="*/ 230 h 286"/>
                    <a:gd name="T76" fmla="*/ 12 w 278"/>
                    <a:gd name="T77" fmla="*/ 242 h 286"/>
                    <a:gd name="T78" fmla="*/ 18 w 278"/>
                    <a:gd name="T79" fmla="*/ 248 h 286"/>
                    <a:gd name="T80" fmla="*/ 26 w 278"/>
                    <a:gd name="T81" fmla="*/ 252 h 286"/>
                    <a:gd name="T82" fmla="*/ 38 w 278"/>
                    <a:gd name="T83" fmla="*/ 248 h 286"/>
                    <a:gd name="T84" fmla="*/ 48 w 278"/>
                    <a:gd name="T85" fmla="*/ 244 h 286"/>
                    <a:gd name="T86" fmla="*/ 56 w 278"/>
                    <a:gd name="T87" fmla="*/ 244 h 286"/>
                    <a:gd name="T88" fmla="*/ 56 w 278"/>
                    <a:gd name="T89" fmla="*/ 254 h 286"/>
                    <a:gd name="T90" fmla="*/ 60 w 278"/>
                    <a:gd name="T91" fmla="*/ 266 h 286"/>
                    <a:gd name="T92" fmla="*/ 66 w 278"/>
                    <a:gd name="T93" fmla="*/ 272 h 286"/>
                    <a:gd name="T94" fmla="*/ 72 w 278"/>
                    <a:gd name="T95" fmla="*/ 284 h 286"/>
                    <a:gd name="T96" fmla="*/ 76 w 278"/>
                    <a:gd name="T97" fmla="*/ 280 h 286"/>
                    <a:gd name="T98" fmla="*/ 90 w 278"/>
                    <a:gd name="T99" fmla="*/ 282 h 286"/>
                    <a:gd name="T100" fmla="*/ 94 w 278"/>
                    <a:gd name="T101" fmla="*/ 276 h 286"/>
                    <a:gd name="T102" fmla="*/ 98 w 278"/>
                    <a:gd name="T103" fmla="*/ 276 h 286"/>
                    <a:gd name="T104" fmla="*/ 102 w 278"/>
                    <a:gd name="T105" fmla="*/ 284 h 286"/>
                    <a:gd name="T106" fmla="*/ 110 w 278"/>
                    <a:gd name="T107" fmla="*/ 280 h 286"/>
                    <a:gd name="T108" fmla="*/ 112 w 278"/>
                    <a:gd name="T109" fmla="*/ 266 h 286"/>
                    <a:gd name="T110" fmla="*/ 120 w 278"/>
                    <a:gd name="T111" fmla="*/ 260 h 286"/>
                    <a:gd name="T112" fmla="*/ 118 w 278"/>
                    <a:gd name="T113" fmla="*/ 250 h 286"/>
                    <a:gd name="T114" fmla="*/ 130 w 278"/>
                    <a:gd name="T115" fmla="*/ 248 h 286"/>
                    <a:gd name="T116" fmla="*/ 132 w 278"/>
                    <a:gd name="T117" fmla="*/ 236 h 286"/>
                    <a:gd name="T118" fmla="*/ 136 w 278"/>
                    <a:gd name="T119" fmla="*/ 230 h 286"/>
                    <a:gd name="T120" fmla="*/ 146 w 278"/>
                    <a:gd name="T121" fmla="*/ 228 h 28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78" h="286">
                      <a:moveTo>
                        <a:pt x="146" y="228"/>
                      </a:moveTo>
                      <a:lnTo>
                        <a:pt x="148" y="226"/>
                      </a:lnTo>
                      <a:lnTo>
                        <a:pt x="150" y="226"/>
                      </a:lnTo>
                      <a:lnTo>
                        <a:pt x="152" y="226"/>
                      </a:lnTo>
                      <a:lnTo>
                        <a:pt x="152" y="222"/>
                      </a:lnTo>
                      <a:lnTo>
                        <a:pt x="152" y="220"/>
                      </a:lnTo>
                      <a:lnTo>
                        <a:pt x="152" y="218"/>
                      </a:lnTo>
                      <a:lnTo>
                        <a:pt x="152" y="216"/>
                      </a:lnTo>
                      <a:lnTo>
                        <a:pt x="154" y="216"/>
                      </a:lnTo>
                      <a:lnTo>
                        <a:pt x="156" y="216"/>
                      </a:lnTo>
                      <a:lnTo>
                        <a:pt x="158" y="214"/>
                      </a:lnTo>
                      <a:lnTo>
                        <a:pt x="158" y="212"/>
                      </a:lnTo>
                      <a:lnTo>
                        <a:pt x="160" y="210"/>
                      </a:lnTo>
                      <a:lnTo>
                        <a:pt x="162" y="208"/>
                      </a:lnTo>
                      <a:lnTo>
                        <a:pt x="164" y="206"/>
                      </a:lnTo>
                      <a:lnTo>
                        <a:pt x="166" y="206"/>
                      </a:lnTo>
                      <a:lnTo>
                        <a:pt x="168" y="206"/>
                      </a:lnTo>
                      <a:lnTo>
                        <a:pt x="170" y="206"/>
                      </a:lnTo>
                      <a:lnTo>
                        <a:pt x="170" y="208"/>
                      </a:lnTo>
                      <a:lnTo>
                        <a:pt x="172" y="208"/>
                      </a:lnTo>
                      <a:lnTo>
                        <a:pt x="172" y="206"/>
                      </a:lnTo>
                      <a:lnTo>
                        <a:pt x="174" y="206"/>
                      </a:lnTo>
                      <a:lnTo>
                        <a:pt x="174" y="204"/>
                      </a:lnTo>
                      <a:lnTo>
                        <a:pt x="174" y="202"/>
                      </a:lnTo>
                      <a:lnTo>
                        <a:pt x="176" y="202"/>
                      </a:lnTo>
                      <a:lnTo>
                        <a:pt x="178" y="202"/>
                      </a:lnTo>
                      <a:lnTo>
                        <a:pt x="180" y="202"/>
                      </a:lnTo>
                      <a:lnTo>
                        <a:pt x="182" y="200"/>
                      </a:lnTo>
                      <a:lnTo>
                        <a:pt x="182" y="198"/>
                      </a:lnTo>
                      <a:lnTo>
                        <a:pt x="184" y="196"/>
                      </a:lnTo>
                      <a:lnTo>
                        <a:pt x="186" y="196"/>
                      </a:lnTo>
                      <a:lnTo>
                        <a:pt x="190" y="196"/>
                      </a:lnTo>
                      <a:lnTo>
                        <a:pt x="190" y="194"/>
                      </a:lnTo>
                      <a:lnTo>
                        <a:pt x="192" y="194"/>
                      </a:lnTo>
                      <a:lnTo>
                        <a:pt x="192" y="192"/>
                      </a:lnTo>
                      <a:lnTo>
                        <a:pt x="194" y="192"/>
                      </a:lnTo>
                      <a:lnTo>
                        <a:pt x="194" y="190"/>
                      </a:lnTo>
                      <a:lnTo>
                        <a:pt x="196" y="190"/>
                      </a:lnTo>
                      <a:lnTo>
                        <a:pt x="198" y="190"/>
                      </a:lnTo>
                      <a:lnTo>
                        <a:pt x="200" y="192"/>
                      </a:lnTo>
                      <a:lnTo>
                        <a:pt x="202" y="192"/>
                      </a:lnTo>
                      <a:lnTo>
                        <a:pt x="204" y="192"/>
                      </a:lnTo>
                      <a:lnTo>
                        <a:pt x="206" y="192"/>
                      </a:lnTo>
                      <a:lnTo>
                        <a:pt x="208" y="192"/>
                      </a:lnTo>
                      <a:lnTo>
                        <a:pt x="210" y="194"/>
                      </a:lnTo>
                      <a:lnTo>
                        <a:pt x="212" y="194"/>
                      </a:lnTo>
                      <a:lnTo>
                        <a:pt x="214" y="194"/>
                      </a:lnTo>
                      <a:lnTo>
                        <a:pt x="218" y="192"/>
                      </a:lnTo>
                      <a:lnTo>
                        <a:pt x="220" y="192"/>
                      </a:lnTo>
                      <a:lnTo>
                        <a:pt x="222" y="192"/>
                      </a:lnTo>
                      <a:lnTo>
                        <a:pt x="224" y="190"/>
                      </a:lnTo>
                      <a:lnTo>
                        <a:pt x="226" y="188"/>
                      </a:lnTo>
                      <a:lnTo>
                        <a:pt x="228" y="188"/>
                      </a:lnTo>
                      <a:lnTo>
                        <a:pt x="228" y="186"/>
                      </a:lnTo>
                      <a:lnTo>
                        <a:pt x="232" y="186"/>
                      </a:lnTo>
                      <a:lnTo>
                        <a:pt x="234" y="188"/>
                      </a:lnTo>
                      <a:lnTo>
                        <a:pt x="236" y="188"/>
                      </a:lnTo>
                      <a:lnTo>
                        <a:pt x="238" y="188"/>
                      </a:lnTo>
                      <a:lnTo>
                        <a:pt x="240" y="188"/>
                      </a:lnTo>
                      <a:lnTo>
                        <a:pt x="242" y="188"/>
                      </a:lnTo>
                      <a:lnTo>
                        <a:pt x="244" y="188"/>
                      </a:lnTo>
                      <a:lnTo>
                        <a:pt x="244" y="186"/>
                      </a:lnTo>
                      <a:lnTo>
                        <a:pt x="244" y="184"/>
                      </a:lnTo>
                      <a:lnTo>
                        <a:pt x="246" y="184"/>
                      </a:lnTo>
                      <a:lnTo>
                        <a:pt x="248" y="184"/>
                      </a:lnTo>
                      <a:lnTo>
                        <a:pt x="250" y="184"/>
                      </a:lnTo>
                      <a:lnTo>
                        <a:pt x="252" y="184"/>
                      </a:lnTo>
                      <a:lnTo>
                        <a:pt x="254" y="184"/>
                      </a:lnTo>
                      <a:lnTo>
                        <a:pt x="256" y="184"/>
                      </a:lnTo>
                      <a:lnTo>
                        <a:pt x="258" y="184"/>
                      </a:lnTo>
                      <a:lnTo>
                        <a:pt x="258" y="182"/>
                      </a:lnTo>
                      <a:lnTo>
                        <a:pt x="258" y="184"/>
                      </a:lnTo>
                      <a:lnTo>
                        <a:pt x="260" y="184"/>
                      </a:lnTo>
                      <a:lnTo>
                        <a:pt x="262" y="184"/>
                      </a:lnTo>
                      <a:lnTo>
                        <a:pt x="264" y="182"/>
                      </a:lnTo>
                      <a:lnTo>
                        <a:pt x="266" y="182"/>
                      </a:lnTo>
                      <a:lnTo>
                        <a:pt x="268" y="182"/>
                      </a:lnTo>
                      <a:lnTo>
                        <a:pt x="270" y="180"/>
                      </a:lnTo>
                      <a:lnTo>
                        <a:pt x="270" y="178"/>
                      </a:lnTo>
                      <a:lnTo>
                        <a:pt x="272" y="176"/>
                      </a:lnTo>
                      <a:lnTo>
                        <a:pt x="272" y="174"/>
                      </a:lnTo>
                      <a:lnTo>
                        <a:pt x="272" y="172"/>
                      </a:lnTo>
                      <a:lnTo>
                        <a:pt x="274" y="168"/>
                      </a:lnTo>
                      <a:lnTo>
                        <a:pt x="276" y="166"/>
                      </a:lnTo>
                      <a:lnTo>
                        <a:pt x="276" y="164"/>
                      </a:lnTo>
                      <a:lnTo>
                        <a:pt x="278" y="162"/>
                      </a:lnTo>
                      <a:lnTo>
                        <a:pt x="278" y="158"/>
                      </a:lnTo>
                      <a:lnTo>
                        <a:pt x="278" y="154"/>
                      </a:lnTo>
                      <a:lnTo>
                        <a:pt x="278" y="150"/>
                      </a:lnTo>
                      <a:lnTo>
                        <a:pt x="278" y="146"/>
                      </a:lnTo>
                      <a:lnTo>
                        <a:pt x="278" y="142"/>
                      </a:lnTo>
                      <a:lnTo>
                        <a:pt x="278" y="138"/>
                      </a:lnTo>
                      <a:lnTo>
                        <a:pt x="278" y="134"/>
                      </a:lnTo>
                      <a:lnTo>
                        <a:pt x="278" y="130"/>
                      </a:lnTo>
                      <a:lnTo>
                        <a:pt x="278" y="124"/>
                      </a:lnTo>
                      <a:lnTo>
                        <a:pt x="278" y="122"/>
                      </a:lnTo>
                      <a:lnTo>
                        <a:pt x="278" y="118"/>
                      </a:lnTo>
                      <a:lnTo>
                        <a:pt x="278" y="116"/>
                      </a:lnTo>
                      <a:lnTo>
                        <a:pt x="278" y="114"/>
                      </a:lnTo>
                      <a:lnTo>
                        <a:pt x="278" y="112"/>
                      </a:lnTo>
                      <a:lnTo>
                        <a:pt x="276" y="114"/>
                      </a:lnTo>
                      <a:lnTo>
                        <a:pt x="274" y="114"/>
                      </a:lnTo>
                      <a:lnTo>
                        <a:pt x="272" y="114"/>
                      </a:lnTo>
                      <a:lnTo>
                        <a:pt x="270" y="114"/>
                      </a:lnTo>
                      <a:lnTo>
                        <a:pt x="268" y="114"/>
                      </a:lnTo>
                      <a:lnTo>
                        <a:pt x="266" y="114"/>
                      </a:lnTo>
                      <a:lnTo>
                        <a:pt x="264" y="114"/>
                      </a:lnTo>
                      <a:lnTo>
                        <a:pt x="262" y="114"/>
                      </a:lnTo>
                      <a:lnTo>
                        <a:pt x="260" y="114"/>
                      </a:lnTo>
                      <a:lnTo>
                        <a:pt x="260" y="112"/>
                      </a:lnTo>
                      <a:lnTo>
                        <a:pt x="260" y="110"/>
                      </a:lnTo>
                      <a:lnTo>
                        <a:pt x="262" y="110"/>
                      </a:lnTo>
                      <a:lnTo>
                        <a:pt x="262" y="108"/>
                      </a:lnTo>
                      <a:lnTo>
                        <a:pt x="264" y="108"/>
                      </a:lnTo>
                      <a:lnTo>
                        <a:pt x="264" y="106"/>
                      </a:lnTo>
                      <a:lnTo>
                        <a:pt x="264" y="104"/>
                      </a:lnTo>
                      <a:lnTo>
                        <a:pt x="262" y="100"/>
                      </a:lnTo>
                      <a:lnTo>
                        <a:pt x="262" y="98"/>
                      </a:lnTo>
                      <a:lnTo>
                        <a:pt x="260" y="96"/>
                      </a:lnTo>
                      <a:lnTo>
                        <a:pt x="258" y="96"/>
                      </a:lnTo>
                      <a:lnTo>
                        <a:pt x="256" y="96"/>
                      </a:lnTo>
                      <a:lnTo>
                        <a:pt x="254" y="96"/>
                      </a:lnTo>
                      <a:lnTo>
                        <a:pt x="252" y="96"/>
                      </a:lnTo>
                      <a:lnTo>
                        <a:pt x="250" y="96"/>
                      </a:lnTo>
                      <a:lnTo>
                        <a:pt x="248" y="96"/>
                      </a:lnTo>
                      <a:lnTo>
                        <a:pt x="248" y="94"/>
                      </a:lnTo>
                      <a:lnTo>
                        <a:pt x="248" y="92"/>
                      </a:lnTo>
                      <a:lnTo>
                        <a:pt x="246" y="90"/>
                      </a:lnTo>
                      <a:lnTo>
                        <a:pt x="244" y="90"/>
                      </a:lnTo>
                      <a:lnTo>
                        <a:pt x="242" y="90"/>
                      </a:lnTo>
                      <a:lnTo>
                        <a:pt x="240" y="88"/>
                      </a:lnTo>
                      <a:lnTo>
                        <a:pt x="238" y="88"/>
                      </a:lnTo>
                      <a:lnTo>
                        <a:pt x="236" y="88"/>
                      </a:lnTo>
                      <a:lnTo>
                        <a:pt x="236" y="86"/>
                      </a:lnTo>
                      <a:lnTo>
                        <a:pt x="236" y="84"/>
                      </a:lnTo>
                      <a:lnTo>
                        <a:pt x="234" y="82"/>
                      </a:lnTo>
                      <a:lnTo>
                        <a:pt x="232" y="82"/>
                      </a:lnTo>
                      <a:lnTo>
                        <a:pt x="230" y="82"/>
                      </a:lnTo>
                      <a:lnTo>
                        <a:pt x="228" y="82"/>
                      </a:lnTo>
                      <a:lnTo>
                        <a:pt x="228" y="80"/>
                      </a:lnTo>
                      <a:lnTo>
                        <a:pt x="228" y="78"/>
                      </a:lnTo>
                      <a:lnTo>
                        <a:pt x="228" y="76"/>
                      </a:lnTo>
                      <a:lnTo>
                        <a:pt x="220" y="68"/>
                      </a:lnTo>
                      <a:lnTo>
                        <a:pt x="212" y="62"/>
                      </a:lnTo>
                      <a:lnTo>
                        <a:pt x="204" y="56"/>
                      </a:lnTo>
                      <a:lnTo>
                        <a:pt x="196" y="50"/>
                      </a:lnTo>
                      <a:lnTo>
                        <a:pt x="190" y="46"/>
                      </a:lnTo>
                      <a:lnTo>
                        <a:pt x="184" y="40"/>
                      </a:lnTo>
                      <a:lnTo>
                        <a:pt x="176" y="36"/>
                      </a:lnTo>
                      <a:lnTo>
                        <a:pt x="172" y="32"/>
                      </a:lnTo>
                      <a:lnTo>
                        <a:pt x="168" y="28"/>
                      </a:lnTo>
                      <a:lnTo>
                        <a:pt x="162" y="24"/>
                      </a:lnTo>
                      <a:lnTo>
                        <a:pt x="158" y="22"/>
                      </a:lnTo>
                      <a:lnTo>
                        <a:pt x="154" y="18"/>
                      </a:lnTo>
                      <a:lnTo>
                        <a:pt x="150" y="16"/>
                      </a:lnTo>
                      <a:lnTo>
                        <a:pt x="148" y="14"/>
                      </a:lnTo>
                      <a:lnTo>
                        <a:pt x="146" y="12"/>
                      </a:lnTo>
                      <a:lnTo>
                        <a:pt x="142" y="10"/>
                      </a:lnTo>
                      <a:lnTo>
                        <a:pt x="140" y="8"/>
                      </a:lnTo>
                      <a:lnTo>
                        <a:pt x="138" y="8"/>
                      </a:lnTo>
                      <a:lnTo>
                        <a:pt x="138" y="6"/>
                      </a:lnTo>
                      <a:lnTo>
                        <a:pt x="136" y="4"/>
                      </a:lnTo>
                      <a:lnTo>
                        <a:pt x="134" y="2"/>
                      </a:lnTo>
                      <a:lnTo>
                        <a:pt x="132" y="2"/>
                      </a:lnTo>
                      <a:lnTo>
                        <a:pt x="130" y="2"/>
                      </a:lnTo>
                      <a:lnTo>
                        <a:pt x="130" y="0"/>
                      </a:lnTo>
                      <a:lnTo>
                        <a:pt x="124" y="0"/>
                      </a:lnTo>
                      <a:lnTo>
                        <a:pt x="122" y="0"/>
                      </a:lnTo>
                      <a:lnTo>
                        <a:pt x="118" y="0"/>
                      </a:lnTo>
                      <a:lnTo>
                        <a:pt x="114" y="0"/>
                      </a:lnTo>
                      <a:lnTo>
                        <a:pt x="110" y="0"/>
                      </a:lnTo>
                      <a:lnTo>
                        <a:pt x="108" y="0"/>
                      </a:lnTo>
                      <a:lnTo>
                        <a:pt x="106" y="0"/>
                      </a:lnTo>
                      <a:lnTo>
                        <a:pt x="104" y="0"/>
                      </a:lnTo>
                      <a:lnTo>
                        <a:pt x="102" y="0"/>
                      </a:lnTo>
                      <a:lnTo>
                        <a:pt x="100" y="0"/>
                      </a:lnTo>
                      <a:lnTo>
                        <a:pt x="102" y="8"/>
                      </a:lnTo>
                      <a:lnTo>
                        <a:pt x="102" y="14"/>
                      </a:lnTo>
                      <a:lnTo>
                        <a:pt x="102" y="28"/>
                      </a:lnTo>
                      <a:lnTo>
                        <a:pt x="104" y="42"/>
                      </a:lnTo>
                      <a:lnTo>
                        <a:pt x="104" y="54"/>
                      </a:lnTo>
                      <a:lnTo>
                        <a:pt x="106" y="64"/>
                      </a:lnTo>
                      <a:lnTo>
                        <a:pt x="106" y="76"/>
                      </a:lnTo>
                      <a:lnTo>
                        <a:pt x="106" y="86"/>
                      </a:lnTo>
                      <a:lnTo>
                        <a:pt x="108" y="94"/>
                      </a:lnTo>
                      <a:lnTo>
                        <a:pt x="108" y="102"/>
                      </a:lnTo>
                      <a:lnTo>
                        <a:pt x="108" y="110"/>
                      </a:lnTo>
                      <a:lnTo>
                        <a:pt x="110" y="118"/>
                      </a:lnTo>
                      <a:lnTo>
                        <a:pt x="110" y="124"/>
                      </a:lnTo>
                      <a:lnTo>
                        <a:pt x="110" y="130"/>
                      </a:lnTo>
                      <a:lnTo>
                        <a:pt x="110" y="134"/>
                      </a:lnTo>
                      <a:lnTo>
                        <a:pt x="110" y="138"/>
                      </a:lnTo>
                      <a:lnTo>
                        <a:pt x="112" y="144"/>
                      </a:lnTo>
                      <a:lnTo>
                        <a:pt x="112" y="146"/>
                      </a:lnTo>
                      <a:lnTo>
                        <a:pt x="112" y="150"/>
                      </a:lnTo>
                      <a:lnTo>
                        <a:pt x="112" y="152"/>
                      </a:lnTo>
                      <a:lnTo>
                        <a:pt x="112" y="156"/>
                      </a:lnTo>
                      <a:lnTo>
                        <a:pt x="112" y="158"/>
                      </a:lnTo>
                      <a:lnTo>
                        <a:pt x="112" y="160"/>
                      </a:lnTo>
                      <a:lnTo>
                        <a:pt x="112" y="162"/>
                      </a:lnTo>
                      <a:lnTo>
                        <a:pt x="112" y="164"/>
                      </a:lnTo>
                      <a:lnTo>
                        <a:pt x="114" y="164"/>
                      </a:lnTo>
                      <a:lnTo>
                        <a:pt x="116" y="164"/>
                      </a:lnTo>
                      <a:lnTo>
                        <a:pt x="116" y="166"/>
                      </a:lnTo>
                      <a:lnTo>
                        <a:pt x="118" y="168"/>
                      </a:lnTo>
                      <a:lnTo>
                        <a:pt x="118" y="170"/>
                      </a:lnTo>
                      <a:lnTo>
                        <a:pt x="116" y="172"/>
                      </a:lnTo>
                      <a:lnTo>
                        <a:pt x="116" y="176"/>
                      </a:lnTo>
                      <a:lnTo>
                        <a:pt x="114" y="178"/>
                      </a:lnTo>
                      <a:lnTo>
                        <a:pt x="114" y="180"/>
                      </a:lnTo>
                      <a:lnTo>
                        <a:pt x="114" y="182"/>
                      </a:lnTo>
                      <a:lnTo>
                        <a:pt x="108" y="182"/>
                      </a:lnTo>
                      <a:lnTo>
                        <a:pt x="102" y="182"/>
                      </a:lnTo>
                      <a:lnTo>
                        <a:pt x="98" y="182"/>
                      </a:lnTo>
                      <a:lnTo>
                        <a:pt x="94" y="182"/>
                      </a:lnTo>
                      <a:lnTo>
                        <a:pt x="88" y="182"/>
                      </a:lnTo>
                      <a:lnTo>
                        <a:pt x="84" y="182"/>
                      </a:lnTo>
                      <a:lnTo>
                        <a:pt x="80" y="182"/>
                      </a:lnTo>
                      <a:lnTo>
                        <a:pt x="76" y="182"/>
                      </a:lnTo>
                      <a:lnTo>
                        <a:pt x="74" y="182"/>
                      </a:lnTo>
                      <a:lnTo>
                        <a:pt x="72" y="182"/>
                      </a:lnTo>
                      <a:lnTo>
                        <a:pt x="68" y="182"/>
                      </a:lnTo>
                      <a:lnTo>
                        <a:pt x="66" y="182"/>
                      </a:lnTo>
                      <a:lnTo>
                        <a:pt x="62" y="182"/>
                      </a:lnTo>
                      <a:lnTo>
                        <a:pt x="58" y="182"/>
                      </a:lnTo>
                      <a:lnTo>
                        <a:pt x="56" y="182"/>
                      </a:lnTo>
                      <a:lnTo>
                        <a:pt x="54" y="182"/>
                      </a:lnTo>
                      <a:lnTo>
                        <a:pt x="52" y="182"/>
                      </a:lnTo>
                      <a:lnTo>
                        <a:pt x="50" y="182"/>
                      </a:lnTo>
                      <a:lnTo>
                        <a:pt x="50" y="180"/>
                      </a:lnTo>
                      <a:lnTo>
                        <a:pt x="48" y="180"/>
                      </a:lnTo>
                      <a:lnTo>
                        <a:pt x="48" y="182"/>
                      </a:lnTo>
                      <a:lnTo>
                        <a:pt x="46" y="184"/>
                      </a:lnTo>
                      <a:lnTo>
                        <a:pt x="44" y="184"/>
                      </a:lnTo>
                      <a:lnTo>
                        <a:pt x="42" y="184"/>
                      </a:lnTo>
                      <a:lnTo>
                        <a:pt x="40" y="184"/>
                      </a:lnTo>
                      <a:lnTo>
                        <a:pt x="38" y="186"/>
                      </a:lnTo>
                      <a:lnTo>
                        <a:pt x="36" y="186"/>
                      </a:lnTo>
                      <a:lnTo>
                        <a:pt x="34" y="184"/>
                      </a:lnTo>
                      <a:lnTo>
                        <a:pt x="32" y="184"/>
                      </a:lnTo>
                      <a:lnTo>
                        <a:pt x="30" y="184"/>
                      </a:lnTo>
                      <a:lnTo>
                        <a:pt x="28" y="184"/>
                      </a:lnTo>
                      <a:lnTo>
                        <a:pt x="26" y="184"/>
                      </a:lnTo>
                      <a:lnTo>
                        <a:pt x="26" y="186"/>
                      </a:lnTo>
                      <a:lnTo>
                        <a:pt x="24" y="186"/>
                      </a:lnTo>
                      <a:lnTo>
                        <a:pt x="24" y="188"/>
                      </a:lnTo>
                      <a:lnTo>
                        <a:pt x="24" y="190"/>
                      </a:lnTo>
                      <a:lnTo>
                        <a:pt x="22" y="190"/>
                      </a:lnTo>
                      <a:lnTo>
                        <a:pt x="22" y="188"/>
                      </a:lnTo>
                      <a:lnTo>
                        <a:pt x="22" y="186"/>
                      </a:lnTo>
                      <a:lnTo>
                        <a:pt x="20" y="184"/>
                      </a:lnTo>
                      <a:lnTo>
                        <a:pt x="18" y="184"/>
                      </a:lnTo>
                      <a:lnTo>
                        <a:pt x="18" y="182"/>
                      </a:lnTo>
                      <a:lnTo>
                        <a:pt x="16" y="182"/>
                      </a:lnTo>
                      <a:lnTo>
                        <a:pt x="14" y="182"/>
                      </a:lnTo>
                      <a:lnTo>
                        <a:pt x="12" y="182"/>
                      </a:lnTo>
                      <a:lnTo>
                        <a:pt x="10" y="182"/>
                      </a:lnTo>
                      <a:lnTo>
                        <a:pt x="8" y="184"/>
                      </a:lnTo>
                      <a:lnTo>
                        <a:pt x="8" y="186"/>
                      </a:lnTo>
                      <a:lnTo>
                        <a:pt x="8" y="188"/>
                      </a:lnTo>
                      <a:lnTo>
                        <a:pt x="8" y="190"/>
                      </a:lnTo>
                      <a:lnTo>
                        <a:pt x="8" y="192"/>
                      </a:lnTo>
                      <a:lnTo>
                        <a:pt x="8" y="194"/>
                      </a:lnTo>
                      <a:lnTo>
                        <a:pt x="8" y="196"/>
                      </a:lnTo>
                      <a:lnTo>
                        <a:pt x="6" y="196"/>
                      </a:lnTo>
                      <a:lnTo>
                        <a:pt x="4" y="196"/>
                      </a:lnTo>
                      <a:lnTo>
                        <a:pt x="2" y="196"/>
                      </a:lnTo>
                      <a:lnTo>
                        <a:pt x="0" y="196"/>
                      </a:lnTo>
                      <a:lnTo>
                        <a:pt x="0" y="198"/>
                      </a:lnTo>
                      <a:lnTo>
                        <a:pt x="0" y="200"/>
                      </a:lnTo>
                      <a:lnTo>
                        <a:pt x="0" y="202"/>
                      </a:lnTo>
                      <a:lnTo>
                        <a:pt x="2" y="204"/>
                      </a:lnTo>
                      <a:lnTo>
                        <a:pt x="2" y="206"/>
                      </a:lnTo>
                      <a:lnTo>
                        <a:pt x="4" y="206"/>
                      </a:lnTo>
                      <a:lnTo>
                        <a:pt x="4" y="208"/>
                      </a:lnTo>
                      <a:lnTo>
                        <a:pt x="4" y="210"/>
                      </a:lnTo>
                      <a:lnTo>
                        <a:pt x="6" y="212"/>
                      </a:lnTo>
                      <a:lnTo>
                        <a:pt x="6" y="214"/>
                      </a:lnTo>
                      <a:lnTo>
                        <a:pt x="6" y="216"/>
                      </a:lnTo>
                      <a:lnTo>
                        <a:pt x="4" y="216"/>
                      </a:lnTo>
                      <a:lnTo>
                        <a:pt x="4" y="218"/>
                      </a:lnTo>
                      <a:lnTo>
                        <a:pt x="4" y="220"/>
                      </a:lnTo>
                      <a:lnTo>
                        <a:pt x="4" y="222"/>
                      </a:lnTo>
                      <a:lnTo>
                        <a:pt x="6" y="224"/>
                      </a:lnTo>
                      <a:lnTo>
                        <a:pt x="8" y="224"/>
                      </a:lnTo>
                      <a:lnTo>
                        <a:pt x="10" y="224"/>
                      </a:lnTo>
                      <a:lnTo>
                        <a:pt x="10" y="222"/>
                      </a:lnTo>
                      <a:lnTo>
                        <a:pt x="10" y="224"/>
                      </a:lnTo>
                      <a:lnTo>
                        <a:pt x="12" y="224"/>
                      </a:lnTo>
                      <a:lnTo>
                        <a:pt x="12" y="228"/>
                      </a:lnTo>
                      <a:lnTo>
                        <a:pt x="12" y="230"/>
                      </a:lnTo>
                      <a:lnTo>
                        <a:pt x="14" y="230"/>
                      </a:lnTo>
                      <a:lnTo>
                        <a:pt x="12" y="232"/>
                      </a:lnTo>
                      <a:lnTo>
                        <a:pt x="12" y="234"/>
                      </a:lnTo>
                      <a:lnTo>
                        <a:pt x="12" y="236"/>
                      </a:lnTo>
                      <a:lnTo>
                        <a:pt x="12" y="238"/>
                      </a:lnTo>
                      <a:lnTo>
                        <a:pt x="12" y="240"/>
                      </a:lnTo>
                      <a:lnTo>
                        <a:pt x="12" y="242"/>
                      </a:lnTo>
                      <a:lnTo>
                        <a:pt x="12" y="244"/>
                      </a:lnTo>
                      <a:lnTo>
                        <a:pt x="14" y="246"/>
                      </a:lnTo>
                      <a:lnTo>
                        <a:pt x="14" y="248"/>
                      </a:lnTo>
                      <a:lnTo>
                        <a:pt x="14" y="250"/>
                      </a:lnTo>
                      <a:lnTo>
                        <a:pt x="16" y="250"/>
                      </a:lnTo>
                      <a:lnTo>
                        <a:pt x="16" y="252"/>
                      </a:lnTo>
                      <a:lnTo>
                        <a:pt x="16" y="250"/>
                      </a:lnTo>
                      <a:lnTo>
                        <a:pt x="18" y="248"/>
                      </a:lnTo>
                      <a:lnTo>
                        <a:pt x="18" y="246"/>
                      </a:lnTo>
                      <a:lnTo>
                        <a:pt x="20" y="246"/>
                      </a:lnTo>
                      <a:lnTo>
                        <a:pt x="20" y="244"/>
                      </a:lnTo>
                      <a:lnTo>
                        <a:pt x="22" y="244"/>
                      </a:lnTo>
                      <a:lnTo>
                        <a:pt x="24" y="244"/>
                      </a:lnTo>
                      <a:lnTo>
                        <a:pt x="24" y="246"/>
                      </a:lnTo>
                      <a:lnTo>
                        <a:pt x="26" y="248"/>
                      </a:lnTo>
                      <a:lnTo>
                        <a:pt x="26" y="250"/>
                      </a:lnTo>
                      <a:lnTo>
                        <a:pt x="26" y="252"/>
                      </a:lnTo>
                      <a:lnTo>
                        <a:pt x="28" y="250"/>
                      </a:lnTo>
                      <a:lnTo>
                        <a:pt x="28" y="248"/>
                      </a:lnTo>
                      <a:lnTo>
                        <a:pt x="30" y="246"/>
                      </a:lnTo>
                      <a:lnTo>
                        <a:pt x="32" y="244"/>
                      </a:lnTo>
                      <a:lnTo>
                        <a:pt x="34" y="244"/>
                      </a:lnTo>
                      <a:lnTo>
                        <a:pt x="34" y="246"/>
                      </a:lnTo>
                      <a:lnTo>
                        <a:pt x="36" y="246"/>
                      </a:lnTo>
                      <a:lnTo>
                        <a:pt x="38" y="248"/>
                      </a:lnTo>
                      <a:lnTo>
                        <a:pt x="40" y="248"/>
                      </a:lnTo>
                      <a:lnTo>
                        <a:pt x="42" y="248"/>
                      </a:lnTo>
                      <a:lnTo>
                        <a:pt x="42" y="250"/>
                      </a:lnTo>
                      <a:lnTo>
                        <a:pt x="44" y="248"/>
                      </a:lnTo>
                      <a:lnTo>
                        <a:pt x="46" y="248"/>
                      </a:lnTo>
                      <a:lnTo>
                        <a:pt x="46" y="246"/>
                      </a:lnTo>
                      <a:lnTo>
                        <a:pt x="48" y="246"/>
                      </a:lnTo>
                      <a:lnTo>
                        <a:pt x="48" y="244"/>
                      </a:lnTo>
                      <a:lnTo>
                        <a:pt x="48" y="242"/>
                      </a:lnTo>
                      <a:lnTo>
                        <a:pt x="48" y="240"/>
                      </a:lnTo>
                      <a:lnTo>
                        <a:pt x="50" y="240"/>
                      </a:lnTo>
                      <a:lnTo>
                        <a:pt x="52" y="240"/>
                      </a:lnTo>
                      <a:lnTo>
                        <a:pt x="54" y="242"/>
                      </a:lnTo>
                      <a:lnTo>
                        <a:pt x="56" y="244"/>
                      </a:lnTo>
                      <a:lnTo>
                        <a:pt x="56" y="246"/>
                      </a:lnTo>
                      <a:lnTo>
                        <a:pt x="54" y="246"/>
                      </a:lnTo>
                      <a:lnTo>
                        <a:pt x="56" y="246"/>
                      </a:lnTo>
                      <a:lnTo>
                        <a:pt x="56" y="248"/>
                      </a:lnTo>
                      <a:lnTo>
                        <a:pt x="58" y="248"/>
                      </a:lnTo>
                      <a:lnTo>
                        <a:pt x="58" y="250"/>
                      </a:lnTo>
                      <a:lnTo>
                        <a:pt x="58" y="252"/>
                      </a:lnTo>
                      <a:lnTo>
                        <a:pt x="56" y="252"/>
                      </a:lnTo>
                      <a:lnTo>
                        <a:pt x="56" y="254"/>
                      </a:lnTo>
                      <a:lnTo>
                        <a:pt x="58" y="256"/>
                      </a:lnTo>
                      <a:lnTo>
                        <a:pt x="60" y="258"/>
                      </a:lnTo>
                      <a:lnTo>
                        <a:pt x="62" y="258"/>
                      </a:lnTo>
                      <a:lnTo>
                        <a:pt x="64" y="260"/>
                      </a:lnTo>
                      <a:lnTo>
                        <a:pt x="62" y="264"/>
                      </a:lnTo>
                      <a:lnTo>
                        <a:pt x="60" y="266"/>
                      </a:lnTo>
                      <a:lnTo>
                        <a:pt x="58" y="268"/>
                      </a:lnTo>
                      <a:lnTo>
                        <a:pt x="60" y="268"/>
                      </a:lnTo>
                      <a:lnTo>
                        <a:pt x="62" y="268"/>
                      </a:lnTo>
                      <a:lnTo>
                        <a:pt x="64" y="268"/>
                      </a:lnTo>
                      <a:lnTo>
                        <a:pt x="66" y="268"/>
                      </a:lnTo>
                      <a:lnTo>
                        <a:pt x="66" y="272"/>
                      </a:lnTo>
                      <a:lnTo>
                        <a:pt x="66" y="274"/>
                      </a:lnTo>
                      <a:lnTo>
                        <a:pt x="66" y="276"/>
                      </a:lnTo>
                      <a:lnTo>
                        <a:pt x="68" y="280"/>
                      </a:lnTo>
                      <a:lnTo>
                        <a:pt x="70" y="280"/>
                      </a:lnTo>
                      <a:lnTo>
                        <a:pt x="70" y="282"/>
                      </a:lnTo>
                      <a:lnTo>
                        <a:pt x="72" y="284"/>
                      </a:lnTo>
                      <a:lnTo>
                        <a:pt x="74" y="284"/>
                      </a:lnTo>
                      <a:lnTo>
                        <a:pt x="74" y="282"/>
                      </a:lnTo>
                      <a:lnTo>
                        <a:pt x="76" y="280"/>
                      </a:lnTo>
                      <a:lnTo>
                        <a:pt x="78" y="280"/>
                      </a:lnTo>
                      <a:lnTo>
                        <a:pt x="80" y="280"/>
                      </a:lnTo>
                      <a:lnTo>
                        <a:pt x="82" y="280"/>
                      </a:lnTo>
                      <a:lnTo>
                        <a:pt x="84" y="282"/>
                      </a:lnTo>
                      <a:lnTo>
                        <a:pt x="86" y="282"/>
                      </a:lnTo>
                      <a:lnTo>
                        <a:pt x="86" y="284"/>
                      </a:lnTo>
                      <a:lnTo>
                        <a:pt x="88" y="284"/>
                      </a:lnTo>
                      <a:lnTo>
                        <a:pt x="88" y="286"/>
                      </a:lnTo>
                      <a:lnTo>
                        <a:pt x="88" y="284"/>
                      </a:lnTo>
                      <a:lnTo>
                        <a:pt x="90" y="282"/>
                      </a:lnTo>
                      <a:lnTo>
                        <a:pt x="90" y="280"/>
                      </a:lnTo>
                      <a:lnTo>
                        <a:pt x="92" y="280"/>
                      </a:lnTo>
                      <a:lnTo>
                        <a:pt x="94" y="280"/>
                      </a:lnTo>
                      <a:lnTo>
                        <a:pt x="94" y="278"/>
                      </a:lnTo>
                      <a:lnTo>
                        <a:pt x="94" y="276"/>
                      </a:lnTo>
                      <a:lnTo>
                        <a:pt x="96" y="276"/>
                      </a:lnTo>
                      <a:lnTo>
                        <a:pt x="98" y="278"/>
                      </a:lnTo>
                      <a:lnTo>
                        <a:pt x="98" y="276"/>
                      </a:lnTo>
                      <a:lnTo>
                        <a:pt x="100" y="276"/>
                      </a:lnTo>
                      <a:lnTo>
                        <a:pt x="100" y="274"/>
                      </a:lnTo>
                      <a:lnTo>
                        <a:pt x="100" y="276"/>
                      </a:lnTo>
                      <a:lnTo>
                        <a:pt x="100" y="278"/>
                      </a:lnTo>
                      <a:lnTo>
                        <a:pt x="100" y="280"/>
                      </a:lnTo>
                      <a:lnTo>
                        <a:pt x="100" y="282"/>
                      </a:lnTo>
                      <a:lnTo>
                        <a:pt x="102" y="284"/>
                      </a:lnTo>
                      <a:lnTo>
                        <a:pt x="104" y="284"/>
                      </a:lnTo>
                      <a:lnTo>
                        <a:pt x="106" y="284"/>
                      </a:lnTo>
                      <a:lnTo>
                        <a:pt x="106" y="282"/>
                      </a:lnTo>
                      <a:lnTo>
                        <a:pt x="108" y="280"/>
                      </a:lnTo>
                      <a:lnTo>
                        <a:pt x="110" y="280"/>
                      </a:lnTo>
                      <a:lnTo>
                        <a:pt x="110" y="278"/>
                      </a:lnTo>
                      <a:lnTo>
                        <a:pt x="112" y="278"/>
                      </a:lnTo>
                      <a:lnTo>
                        <a:pt x="112" y="276"/>
                      </a:lnTo>
                      <a:lnTo>
                        <a:pt x="112" y="274"/>
                      </a:lnTo>
                      <a:lnTo>
                        <a:pt x="112" y="272"/>
                      </a:lnTo>
                      <a:lnTo>
                        <a:pt x="112" y="268"/>
                      </a:lnTo>
                      <a:lnTo>
                        <a:pt x="112" y="266"/>
                      </a:lnTo>
                      <a:lnTo>
                        <a:pt x="114" y="266"/>
                      </a:lnTo>
                      <a:lnTo>
                        <a:pt x="116" y="266"/>
                      </a:lnTo>
                      <a:lnTo>
                        <a:pt x="118" y="266"/>
                      </a:lnTo>
                      <a:lnTo>
                        <a:pt x="118" y="264"/>
                      </a:lnTo>
                      <a:lnTo>
                        <a:pt x="120" y="262"/>
                      </a:lnTo>
                      <a:lnTo>
                        <a:pt x="120" y="260"/>
                      </a:lnTo>
                      <a:lnTo>
                        <a:pt x="118" y="258"/>
                      </a:lnTo>
                      <a:lnTo>
                        <a:pt x="118" y="256"/>
                      </a:lnTo>
                      <a:lnTo>
                        <a:pt x="116" y="254"/>
                      </a:lnTo>
                      <a:lnTo>
                        <a:pt x="114" y="254"/>
                      </a:lnTo>
                      <a:lnTo>
                        <a:pt x="116" y="252"/>
                      </a:lnTo>
                      <a:lnTo>
                        <a:pt x="118" y="252"/>
                      </a:lnTo>
                      <a:lnTo>
                        <a:pt x="118" y="250"/>
                      </a:lnTo>
                      <a:lnTo>
                        <a:pt x="120" y="250"/>
                      </a:lnTo>
                      <a:lnTo>
                        <a:pt x="122" y="250"/>
                      </a:lnTo>
                      <a:lnTo>
                        <a:pt x="126" y="250"/>
                      </a:lnTo>
                      <a:lnTo>
                        <a:pt x="128" y="248"/>
                      </a:lnTo>
                      <a:lnTo>
                        <a:pt x="130" y="248"/>
                      </a:lnTo>
                      <a:lnTo>
                        <a:pt x="130" y="246"/>
                      </a:lnTo>
                      <a:lnTo>
                        <a:pt x="128" y="246"/>
                      </a:lnTo>
                      <a:lnTo>
                        <a:pt x="128" y="244"/>
                      </a:lnTo>
                      <a:lnTo>
                        <a:pt x="130" y="244"/>
                      </a:lnTo>
                      <a:lnTo>
                        <a:pt x="132" y="242"/>
                      </a:lnTo>
                      <a:lnTo>
                        <a:pt x="132" y="240"/>
                      </a:lnTo>
                      <a:lnTo>
                        <a:pt x="132" y="238"/>
                      </a:lnTo>
                      <a:lnTo>
                        <a:pt x="132" y="236"/>
                      </a:lnTo>
                      <a:lnTo>
                        <a:pt x="132" y="234"/>
                      </a:lnTo>
                      <a:lnTo>
                        <a:pt x="134" y="234"/>
                      </a:lnTo>
                      <a:lnTo>
                        <a:pt x="136" y="234"/>
                      </a:lnTo>
                      <a:lnTo>
                        <a:pt x="136" y="232"/>
                      </a:lnTo>
                      <a:lnTo>
                        <a:pt x="136" y="230"/>
                      </a:lnTo>
                      <a:lnTo>
                        <a:pt x="134" y="228"/>
                      </a:lnTo>
                      <a:lnTo>
                        <a:pt x="136" y="226"/>
                      </a:lnTo>
                      <a:lnTo>
                        <a:pt x="138" y="224"/>
                      </a:lnTo>
                      <a:lnTo>
                        <a:pt x="138" y="222"/>
                      </a:lnTo>
                      <a:lnTo>
                        <a:pt x="138" y="220"/>
                      </a:lnTo>
                      <a:lnTo>
                        <a:pt x="140" y="220"/>
                      </a:lnTo>
                      <a:lnTo>
                        <a:pt x="146" y="22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85" name="Freeform 77"/>
                <p:cNvSpPr>
                  <a:spLocks noChangeAspect="1"/>
                </p:cNvSpPr>
                <p:nvPr/>
              </p:nvSpPr>
              <p:spPr bwMode="gray">
                <a:xfrm>
                  <a:off x="2391" y="2087"/>
                  <a:ext cx="100" cy="88"/>
                </a:xfrm>
                <a:custGeom>
                  <a:avLst/>
                  <a:gdLst>
                    <a:gd name="T0" fmla="*/ 92 w 100"/>
                    <a:gd name="T1" fmla="*/ 68 h 88"/>
                    <a:gd name="T2" fmla="*/ 90 w 100"/>
                    <a:gd name="T3" fmla="*/ 60 h 88"/>
                    <a:gd name="T4" fmla="*/ 92 w 100"/>
                    <a:gd name="T5" fmla="*/ 52 h 88"/>
                    <a:gd name="T6" fmla="*/ 88 w 100"/>
                    <a:gd name="T7" fmla="*/ 48 h 88"/>
                    <a:gd name="T8" fmla="*/ 88 w 100"/>
                    <a:gd name="T9" fmla="*/ 42 h 88"/>
                    <a:gd name="T10" fmla="*/ 86 w 100"/>
                    <a:gd name="T11" fmla="*/ 38 h 88"/>
                    <a:gd name="T12" fmla="*/ 82 w 100"/>
                    <a:gd name="T13" fmla="*/ 32 h 88"/>
                    <a:gd name="T14" fmla="*/ 78 w 100"/>
                    <a:gd name="T15" fmla="*/ 32 h 88"/>
                    <a:gd name="T16" fmla="*/ 76 w 100"/>
                    <a:gd name="T17" fmla="*/ 26 h 88"/>
                    <a:gd name="T18" fmla="*/ 72 w 100"/>
                    <a:gd name="T19" fmla="*/ 24 h 88"/>
                    <a:gd name="T20" fmla="*/ 70 w 100"/>
                    <a:gd name="T21" fmla="*/ 18 h 88"/>
                    <a:gd name="T22" fmla="*/ 66 w 100"/>
                    <a:gd name="T23" fmla="*/ 12 h 88"/>
                    <a:gd name="T24" fmla="*/ 60 w 100"/>
                    <a:gd name="T25" fmla="*/ 12 h 88"/>
                    <a:gd name="T26" fmla="*/ 54 w 100"/>
                    <a:gd name="T27" fmla="*/ 4 h 88"/>
                    <a:gd name="T28" fmla="*/ 44 w 100"/>
                    <a:gd name="T29" fmla="*/ 2 h 88"/>
                    <a:gd name="T30" fmla="*/ 40 w 100"/>
                    <a:gd name="T31" fmla="*/ 0 h 88"/>
                    <a:gd name="T32" fmla="*/ 40 w 100"/>
                    <a:gd name="T33" fmla="*/ 4 h 88"/>
                    <a:gd name="T34" fmla="*/ 32 w 100"/>
                    <a:gd name="T35" fmla="*/ 4 h 88"/>
                    <a:gd name="T36" fmla="*/ 28 w 100"/>
                    <a:gd name="T37" fmla="*/ 4 h 88"/>
                    <a:gd name="T38" fmla="*/ 26 w 100"/>
                    <a:gd name="T39" fmla="*/ 4 h 88"/>
                    <a:gd name="T40" fmla="*/ 20 w 100"/>
                    <a:gd name="T41" fmla="*/ 8 h 88"/>
                    <a:gd name="T42" fmla="*/ 16 w 100"/>
                    <a:gd name="T43" fmla="*/ 18 h 88"/>
                    <a:gd name="T44" fmla="*/ 14 w 100"/>
                    <a:gd name="T45" fmla="*/ 24 h 88"/>
                    <a:gd name="T46" fmla="*/ 2 w 100"/>
                    <a:gd name="T47" fmla="*/ 38 h 88"/>
                    <a:gd name="T48" fmla="*/ 2 w 100"/>
                    <a:gd name="T49" fmla="*/ 42 h 88"/>
                    <a:gd name="T50" fmla="*/ 4 w 100"/>
                    <a:gd name="T51" fmla="*/ 42 h 88"/>
                    <a:gd name="T52" fmla="*/ 8 w 100"/>
                    <a:gd name="T53" fmla="*/ 48 h 88"/>
                    <a:gd name="T54" fmla="*/ 12 w 100"/>
                    <a:gd name="T55" fmla="*/ 54 h 88"/>
                    <a:gd name="T56" fmla="*/ 12 w 100"/>
                    <a:gd name="T57" fmla="*/ 58 h 88"/>
                    <a:gd name="T58" fmla="*/ 18 w 100"/>
                    <a:gd name="T59" fmla="*/ 62 h 88"/>
                    <a:gd name="T60" fmla="*/ 28 w 100"/>
                    <a:gd name="T61" fmla="*/ 62 h 88"/>
                    <a:gd name="T62" fmla="*/ 32 w 100"/>
                    <a:gd name="T63" fmla="*/ 60 h 88"/>
                    <a:gd name="T64" fmla="*/ 32 w 100"/>
                    <a:gd name="T65" fmla="*/ 58 h 88"/>
                    <a:gd name="T66" fmla="*/ 42 w 100"/>
                    <a:gd name="T67" fmla="*/ 58 h 88"/>
                    <a:gd name="T68" fmla="*/ 44 w 100"/>
                    <a:gd name="T69" fmla="*/ 60 h 88"/>
                    <a:gd name="T70" fmla="*/ 48 w 100"/>
                    <a:gd name="T71" fmla="*/ 60 h 88"/>
                    <a:gd name="T72" fmla="*/ 52 w 100"/>
                    <a:gd name="T73" fmla="*/ 64 h 88"/>
                    <a:gd name="T74" fmla="*/ 60 w 100"/>
                    <a:gd name="T75" fmla="*/ 62 h 88"/>
                    <a:gd name="T76" fmla="*/ 58 w 100"/>
                    <a:gd name="T77" fmla="*/ 68 h 88"/>
                    <a:gd name="T78" fmla="*/ 46 w 100"/>
                    <a:gd name="T79" fmla="*/ 68 h 88"/>
                    <a:gd name="T80" fmla="*/ 40 w 100"/>
                    <a:gd name="T81" fmla="*/ 62 h 88"/>
                    <a:gd name="T82" fmla="*/ 34 w 100"/>
                    <a:gd name="T83" fmla="*/ 68 h 88"/>
                    <a:gd name="T84" fmla="*/ 26 w 100"/>
                    <a:gd name="T85" fmla="*/ 68 h 88"/>
                    <a:gd name="T86" fmla="*/ 26 w 100"/>
                    <a:gd name="T87" fmla="*/ 72 h 88"/>
                    <a:gd name="T88" fmla="*/ 12 w 100"/>
                    <a:gd name="T89" fmla="*/ 72 h 88"/>
                    <a:gd name="T90" fmla="*/ 10 w 100"/>
                    <a:gd name="T91" fmla="*/ 76 h 88"/>
                    <a:gd name="T92" fmla="*/ 8 w 100"/>
                    <a:gd name="T93" fmla="*/ 80 h 88"/>
                    <a:gd name="T94" fmla="*/ 14 w 100"/>
                    <a:gd name="T95" fmla="*/ 88 h 88"/>
                    <a:gd name="T96" fmla="*/ 18 w 100"/>
                    <a:gd name="T97" fmla="*/ 88 h 88"/>
                    <a:gd name="T98" fmla="*/ 22 w 100"/>
                    <a:gd name="T99" fmla="*/ 84 h 88"/>
                    <a:gd name="T100" fmla="*/ 32 w 100"/>
                    <a:gd name="T101" fmla="*/ 84 h 88"/>
                    <a:gd name="T102" fmla="*/ 38 w 100"/>
                    <a:gd name="T103" fmla="*/ 78 h 88"/>
                    <a:gd name="T104" fmla="*/ 58 w 100"/>
                    <a:gd name="T105" fmla="*/ 80 h 88"/>
                    <a:gd name="T106" fmla="*/ 70 w 100"/>
                    <a:gd name="T107" fmla="*/ 80 h 88"/>
                    <a:gd name="T108" fmla="*/ 70 w 100"/>
                    <a:gd name="T109" fmla="*/ 80 h 88"/>
                    <a:gd name="T110" fmla="*/ 76 w 100"/>
                    <a:gd name="T111" fmla="*/ 84 h 88"/>
                    <a:gd name="T112" fmla="*/ 78 w 100"/>
                    <a:gd name="T113" fmla="*/ 84 h 88"/>
                    <a:gd name="T114" fmla="*/ 84 w 100"/>
                    <a:gd name="T115" fmla="*/ 88 h 88"/>
                    <a:gd name="T116" fmla="*/ 92 w 100"/>
                    <a:gd name="T117" fmla="*/ 86 h 88"/>
                    <a:gd name="T118" fmla="*/ 100 w 100"/>
                    <a:gd name="T119" fmla="*/ 86 h 88"/>
                    <a:gd name="T120" fmla="*/ 100 w 100"/>
                    <a:gd name="T121" fmla="*/ 74 h 88"/>
                    <a:gd name="T122" fmla="*/ 100 w 100"/>
                    <a:gd name="T123" fmla="*/ 72 h 88"/>
                    <a:gd name="T124" fmla="*/ 98 w 100"/>
                    <a:gd name="T125" fmla="*/ 66 h 8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00" h="88">
                      <a:moveTo>
                        <a:pt x="98" y="66"/>
                      </a:moveTo>
                      <a:lnTo>
                        <a:pt x="96" y="66"/>
                      </a:lnTo>
                      <a:lnTo>
                        <a:pt x="94" y="68"/>
                      </a:lnTo>
                      <a:lnTo>
                        <a:pt x="92" y="68"/>
                      </a:lnTo>
                      <a:lnTo>
                        <a:pt x="92" y="66"/>
                      </a:lnTo>
                      <a:lnTo>
                        <a:pt x="90" y="64"/>
                      </a:lnTo>
                      <a:lnTo>
                        <a:pt x="90" y="62"/>
                      </a:lnTo>
                      <a:lnTo>
                        <a:pt x="90" y="60"/>
                      </a:lnTo>
                      <a:lnTo>
                        <a:pt x="92" y="58"/>
                      </a:lnTo>
                      <a:lnTo>
                        <a:pt x="92" y="56"/>
                      </a:lnTo>
                      <a:lnTo>
                        <a:pt x="92" y="54"/>
                      </a:lnTo>
                      <a:lnTo>
                        <a:pt x="92" y="52"/>
                      </a:lnTo>
                      <a:lnTo>
                        <a:pt x="90" y="52"/>
                      </a:lnTo>
                      <a:lnTo>
                        <a:pt x="90" y="50"/>
                      </a:lnTo>
                      <a:lnTo>
                        <a:pt x="90" y="48"/>
                      </a:lnTo>
                      <a:lnTo>
                        <a:pt x="88" y="48"/>
                      </a:lnTo>
                      <a:lnTo>
                        <a:pt x="88" y="46"/>
                      </a:lnTo>
                      <a:lnTo>
                        <a:pt x="88" y="44"/>
                      </a:lnTo>
                      <a:lnTo>
                        <a:pt x="88" y="42"/>
                      </a:lnTo>
                      <a:lnTo>
                        <a:pt x="88" y="40"/>
                      </a:lnTo>
                      <a:lnTo>
                        <a:pt x="86" y="38"/>
                      </a:lnTo>
                      <a:lnTo>
                        <a:pt x="86" y="36"/>
                      </a:lnTo>
                      <a:lnTo>
                        <a:pt x="84" y="36"/>
                      </a:lnTo>
                      <a:lnTo>
                        <a:pt x="84" y="34"/>
                      </a:lnTo>
                      <a:lnTo>
                        <a:pt x="82" y="32"/>
                      </a:lnTo>
                      <a:lnTo>
                        <a:pt x="80" y="32"/>
                      </a:lnTo>
                      <a:lnTo>
                        <a:pt x="78" y="32"/>
                      </a:lnTo>
                      <a:lnTo>
                        <a:pt x="78" y="30"/>
                      </a:lnTo>
                      <a:lnTo>
                        <a:pt x="78" y="28"/>
                      </a:lnTo>
                      <a:lnTo>
                        <a:pt x="76" y="26"/>
                      </a:lnTo>
                      <a:lnTo>
                        <a:pt x="74" y="26"/>
                      </a:lnTo>
                      <a:lnTo>
                        <a:pt x="74" y="24"/>
                      </a:lnTo>
                      <a:lnTo>
                        <a:pt x="72" y="24"/>
                      </a:lnTo>
                      <a:lnTo>
                        <a:pt x="70" y="24"/>
                      </a:lnTo>
                      <a:lnTo>
                        <a:pt x="70" y="22"/>
                      </a:lnTo>
                      <a:lnTo>
                        <a:pt x="70" y="18"/>
                      </a:lnTo>
                      <a:lnTo>
                        <a:pt x="70" y="16"/>
                      </a:lnTo>
                      <a:lnTo>
                        <a:pt x="70" y="14"/>
                      </a:lnTo>
                      <a:lnTo>
                        <a:pt x="68" y="12"/>
                      </a:lnTo>
                      <a:lnTo>
                        <a:pt x="66" y="12"/>
                      </a:lnTo>
                      <a:lnTo>
                        <a:pt x="64" y="12"/>
                      </a:lnTo>
                      <a:lnTo>
                        <a:pt x="62" y="12"/>
                      </a:lnTo>
                      <a:lnTo>
                        <a:pt x="60" y="12"/>
                      </a:lnTo>
                      <a:lnTo>
                        <a:pt x="60" y="10"/>
                      </a:lnTo>
                      <a:lnTo>
                        <a:pt x="58" y="8"/>
                      </a:lnTo>
                      <a:lnTo>
                        <a:pt x="58" y="6"/>
                      </a:lnTo>
                      <a:lnTo>
                        <a:pt x="56" y="6"/>
                      </a:lnTo>
                      <a:lnTo>
                        <a:pt x="54" y="4"/>
                      </a:lnTo>
                      <a:lnTo>
                        <a:pt x="50" y="4"/>
                      </a:lnTo>
                      <a:lnTo>
                        <a:pt x="48" y="2"/>
                      </a:lnTo>
                      <a:lnTo>
                        <a:pt x="46" y="2"/>
                      </a:lnTo>
                      <a:lnTo>
                        <a:pt x="44" y="2"/>
                      </a:lnTo>
                      <a:lnTo>
                        <a:pt x="42" y="2"/>
                      </a:lnTo>
                      <a:lnTo>
                        <a:pt x="42" y="0"/>
                      </a:lnTo>
                      <a:lnTo>
                        <a:pt x="40" y="0"/>
                      </a:lnTo>
                      <a:lnTo>
                        <a:pt x="40" y="2"/>
                      </a:lnTo>
                      <a:lnTo>
                        <a:pt x="40" y="4"/>
                      </a:lnTo>
                      <a:lnTo>
                        <a:pt x="38" y="4"/>
                      </a:lnTo>
                      <a:lnTo>
                        <a:pt x="36" y="4"/>
                      </a:lnTo>
                      <a:lnTo>
                        <a:pt x="34" y="4"/>
                      </a:lnTo>
                      <a:lnTo>
                        <a:pt x="32" y="4"/>
                      </a:lnTo>
                      <a:lnTo>
                        <a:pt x="30" y="4"/>
                      </a:lnTo>
                      <a:lnTo>
                        <a:pt x="28" y="4"/>
                      </a:lnTo>
                      <a:lnTo>
                        <a:pt x="26" y="4"/>
                      </a:lnTo>
                      <a:lnTo>
                        <a:pt x="24" y="4"/>
                      </a:lnTo>
                      <a:lnTo>
                        <a:pt x="22" y="4"/>
                      </a:lnTo>
                      <a:lnTo>
                        <a:pt x="20" y="6"/>
                      </a:lnTo>
                      <a:lnTo>
                        <a:pt x="20" y="8"/>
                      </a:lnTo>
                      <a:lnTo>
                        <a:pt x="18" y="10"/>
                      </a:lnTo>
                      <a:lnTo>
                        <a:pt x="18" y="12"/>
                      </a:lnTo>
                      <a:lnTo>
                        <a:pt x="18" y="14"/>
                      </a:lnTo>
                      <a:lnTo>
                        <a:pt x="18" y="16"/>
                      </a:lnTo>
                      <a:lnTo>
                        <a:pt x="16" y="16"/>
                      </a:lnTo>
                      <a:lnTo>
                        <a:pt x="16" y="18"/>
                      </a:lnTo>
                      <a:lnTo>
                        <a:pt x="16" y="20"/>
                      </a:lnTo>
                      <a:lnTo>
                        <a:pt x="16" y="22"/>
                      </a:lnTo>
                      <a:lnTo>
                        <a:pt x="14" y="22"/>
                      </a:lnTo>
                      <a:lnTo>
                        <a:pt x="14" y="24"/>
                      </a:lnTo>
                      <a:lnTo>
                        <a:pt x="12" y="26"/>
                      </a:lnTo>
                      <a:lnTo>
                        <a:pt x="8" y="30"/>
                      </a:lnTo>
                      <a:lnTo>
                        <a:pt x="8" y="32"/>
                      </a:lnTo>
                      <a:lnTo>
                        <a:pt x="6" y="32"/>
                      </a:lnTo>
                      <a:lnTo>
                        <a:pt x="4" y="36"/>
                      </a:lnTo>
                      <a:lnTo>
                        <a:pt x="2" y="38"/>
                      </a:lnTo>
                      <a:lnTo>
                        <a:pt x="0" y="38"/>
                      </a:lnTo>
                      <a:lnTo>
                        <a:pt x="0" y="40"/>
                      </a:lnTo>
                      <a:lnTo>
                        <a:pt x="2" y="40"/>
                      </a:lnTo>
                      <a:lnTo>
                        <a:pt x="2" y="42"/>
                      </a:lnTo>
                      <a:lnTo>
                        <a:pt x="4" y="42"/>
                      </a:lnTo>
                      <a:lnTo>
                        <a:pt x="6" y="44"/>
                      </a:lnTo>
                      <a:lnTo>
                        <a:pt x="6" y="46"/>
                      </a:lnTo>
                      <a:lnTo>
                        <a:pt x="8" y="48"/>
                      </a:lnTo>
                      <a:lnTo>
                        <a:pt x="8" y="50"/>
                      </a:lnTo>
                      <a:lnTo>
                        <a:pt x="8" y="52"/>
                      </a:lnTo>
                      <a:lnTo>
                        <a:pt x="10" y="52"/>
                      </a:lnTo>
                      <a:lnTo>
                        <a:pt x="12" y="54"/>
                      </a:lnTo>
                      <a:lnTo>
                        <a:pt x="12" y="56"/>
                      </a:lnTo>
                      <a:lnTo>
                        <a:pt x="12" y="58"/>
                      </a:lnTo>
                      <a:lnTo>
                        <a:pt x="12" y="60"/>
                      </a:lnTo>
                      <a:lnTo>
                        <a:pt x="14" y="62"/>
                      </a:lnTo>
                      <a:lnTo>
                        <a:pt x="16" y="62"/>
                      </a:lnTo>
                      <a:lnTo>
                        <a:pt x="18" y="62"/>
                      </a:lnTo>
                      <a:lnTo>
                        <a:pt x="22" y="62"/>
                      </a:lnTo>
                      <a:lnTo>
                        <a:pt x="24" y="62"/>
                      </a:lnTo>
                      <a:lnTo>
                        <a:pt x="26" y="62"/>
                      </a:lnTo>
                      <a:lnTo>
                        <a:pt x="28" y="62"/>
                      </a:lnTo>
                      <a:lnTo>
                        <a:pt x="30" y="62"/>
                      </a:lnTo>
                      <a:lnTo>
                        <a:pt x="32" y="62"/>
                      </a:lnTo>
                      <a:lnTo>
                        <a:pt x="32" y="60"/>
                      </a:lnTo>
                      <a:lnTo>
                        <a:pt x="32" y="58"/>
                      </a:lnTo>
                      <a:lnTo>
                        <a:pt x="34" y="58"/>
                      </a:lnTo>
                      <a:lnTo>
                        <a:pt x="36" y="58"/>
                      </a:lnTo>
                      <a:lnTo>
                        <a:pt x="40" y="58"/>
                      </a:lnTo>
                      <a:lnTo>
                        <a:pt x="42" y="58"/>
                      </a:lnTo>
                      <a:lnTo>
                        <a:pt x="44" y="58"/>
                      </a:lnTo>
                      <a:lnTo>
                        <a:pt x="44" y="60"/>
                      </a:lnTo>
                      <a:lnTo>
                        <a:pt x="46" y="60"/>
                      </a:lnTo>
                      <a:lnTo>
                        <a:pt x="48" y="60"/>
                      </a:lnTo>
                      <a:lnTo>
                        <a:pt x="48" y="62"/>
                      </a:lnTo>
                      <a:lnTo>
                        <a:pt x="50" y="64"/>
                      </a:lnTo>
                      <a:lnTo>
                        <a:pt x="52" y="64"/>
                      </a:lnTo>
                      <a:lnTo>
                        <a:pt x="54" y="64"/>
                      </a:lnTo>
                      <a:lnTo>
                        <a:pt x="54" y="62"/>
                      </a:lnTo>
                      <a:lnTo>
                        <a:pt x="56" y="62"/>
                      </a:lnTo>
                      <a:lnTo>
                        <a:pt x="58" y="62"/>
                      </a:lnTo>
                      <a:lnTo>
                        <a:pt x="60" y="62"/>
                      </a:lnTo>
                      <a:lnTo>
                        <a:pt x="60" y="64"/>
                      </a:lnTo>
                      <a:lnTo>
                        <a:pt x="62" y="64"/>
                      </a:lnTo>
                      <a:lnTo>
                        <a:pt x="62" y="66"/>
                      </a:lnTo>
                      <a:lnTo>
                        <a:pt x="60" y="66"/>
                      </a:lnTo>
                      <a:lnTo>
                        <a:pt x="58" y="68"/>
                      </a:lnTo>
                      <a:lnTo>
                        <a:pt x="56" y="68"/>
                      </a:lnTo>
                      <a:lnTo>
                        <a:pt x="54" y="70"/>
                      </a:lnTo>
                      <a:lnTo>
                        <a:pt x="52" y="70"/>
                      </a:lnTo>
                      <a:lnTo>
                        <a:pt x="50" y="70"/>
                      </a:lnTo>
                      <a:lnTo>
                        <a:pt x="48" y="68"/>
                      </a:lnTo>
                      <a:lnTo>
                        <a:pt x="46" y="68"/>
                      </a:lnTo>
                      <a:lnTo>
                        <a:pt x="44" y="66"/>
                      </a:lnTo>
                      <a:lnTo>
                        <a:pt x="42" y="64"/>
                      </a:lnTo>
                      <a:lnTo>
                        <a:pt x="40" y="62"/>
                      </a:lnTo>
                      <a:lnTo>
                        <a:pt x="40" y="64"/>
                      </a:lnTo>
                      <a:lnTo>
                        <a:pt x="38" y="64"/>
                      </a:lnTo>
                      <a:lnTo>
                        <a:pt x="38" y="66"/>
                      </a:lnTo>
                      <a:lnTo>
                        <a:pt x="36" y="66"/>
                      </a:lnTo>
                      <a:lnTo>
                        <a:pt x="36" y="68"/>
                      </a:lnTo>
                      <a:lnTo>
                        <a:pt x="34" y="68"/>
                      </a:lnTo>
                      <a:lnTo>
                        <a:pt x="30" y="68"/>
                      </a:lnTo>
                      <a:lnTo>
                        <a:pt x="28" y="68"/>
                      </a:lnTo>
                      <a:lnTo>
                        <a:pt x="26" y="68"/>
                      </a:lnTo>
                      <a:lnTo>
                        <a:pt x="26" y="70"/>
                      </a:lnTo>
                      <a:lnTo>
                        <a:pt x="26" y="72"/>
                      </a:lnTo>
                      <a:lnTo>
                        <a:pt x="24" y="72"/>
                      </a:lnTo>
                      <a:lnTo>
                        <a:pt x="22" y="72"/>
                      </a:lnTo>
                      <a:lnTo>
                        <a:pt x="20" y="72"/>
                      </a:lnTo>
                      <a:lnTo>
                        <a:pt x="18" y="72"/>
                      </a:lnTo>
                      <a:lnTo>
                        <a:pt x="14" y="72"/>
                      </a:lnTo>
                      <a:lnTo>
                        <a:pt x="12" y="72"/>
                      </a:lnTo>
                      <a:lnTo>
                        <a:pt x="10" y="72"/>
                      </a:lnTo>
                      <a:lnTo>
                        <a:pt x="10" y="74"/>
                      </a:lnTo>
                      <a:lnTo>
                        <a:pt x="10" y="76"/>
                      </a:lnTo>
                      <a:lnTo>
                        <a:pt x="8" y="78"/>
                      </a:lnTo>
                      <a:lnTo>
                        <a:pt x="8" y="80"/>
                      </a:lnTo>
                      <a:lnTo>
                        <a:pt x="8" y="82"/>
                      </a:lnTo>
                      <a:lnTo>
                        <a:pt x="10" y="86"/>
                      </a:lnTo>
                      <a:lnTo>
                        <a:pt x="12" y="86"/>
                      </a:lnTo>
                      <a:lnTo>
                        <a:pt x="12" y="88"/>
                      </a:lnTo>
                      <a:lnTo>
                        <a:pt x="14" y="88"/>
                      </a:lnTo>
                      <a:lnTo>
                        <a:pt x="18" y="88"/>
                      </a:lnTo>
                      <a:lnTo>
                        <a:pt x="20" y="86"/>
                      </a:lnTo>
                      <a:lnTo>
                        <a:pt x="22" y="84"/>
                      </a:lnTo>
                      <a:lnTo>
                        <a:pt x="24" y="84"/>
                      </a:lnTo>
                      <a:lnTo>
                        <a:pt x="28" y="84"/>
                      </a:lnTo>
                      <a:lnTo>
                        <a:pt x="30" y="84"/>
                      </a:lnTo>
                      <a:lnTo>
                        <a:pt x="32" y="84"/>
                      </a:lnTo>
                      <a:lnTo>
                        <a:pt x="34" y="82"/>
                      </a:lnTo>
                      <a:lnTo>
                        <a:pt x="36" y="80"/>
                      </a:lnTo>
                      <a:lnTo>
                        <a:pt x="38" y="78"/>
                      </a:lnTo>
                      <a:lnTo>
                        <a:pt x="42" y="78"/>
                      </a:lnTo>
                      <a:lnTo>
                        <a:pt x="48" y="78"/>
                      </a:lnTo>
                      <a:lnTo>
                        <a:pt x="54" y="78"/>
                      </a:lnTo>
                      <a:lnTo>
                        <a:pt x="58" y="80"/>
                      </a:lnTo>
                      <a:lnTo>
                        <a:pt x="60" y="80"/>
                      </a:lnTo>
                      <a:lnTo>
                        <a:pt x="64" y="80"/>
                      </a:lnTo>
                      <a:lnTo>
                        <a:pt x="66" y="80"/>
                      </a:lnTo>
                      <a:lnTo>
                        <a:pt x="68" y="80"/>
                      </a:lnTo>
                      <a:lnTo>
                        <a:pt x="70" y="80"/>
                      </a:lnTo>
                      <a:lnTo>
                        <a:pt x="72" y="82"/>
                      </a:lnTo>
                      <a:lnTo>
                        <a:pt x="72" y="84"/>
                      </a:lnTo>
                      <a:lnTo>
                        <a:pt x="74" y="84"/>
                      </a:lnTo>
                      <a:lnTo>
                        <a:pt x="76" y="84"/>
                      </a:lnTo>
                      <a:lnTo>
                        <a:pt x="78" y="84"/>
                      </a:lnTo>
                      <a:lnTo>
                        <a:pt x="78" y="82"/>
                      </a:lnTo>
                      <a:lnTo>
                        <a:pt x="78" y="84"/>
                      </a:lnTo>
                      <a:lnTo>
                        <a:pt x="80" y="84"/>
                      </a:lnTo>
                      <a:lnTo>
                        <a:pt x="80" y="86"/>
                      </a:lnTo>
                      <a:lnTo>
                        <a:pt x="82" y="88"/>
                      </a:lnTo>
                      <a:lnTo>
                        <a:pt x="84" y="88"/>
                      </a:lnTo>
                      <a:lnTo>
                        <a:pt x="86" y="88"/>
                      </a:lnTo>
                      <a:lnTo>
                        <a:pt x="88" y="86"/>
                      </a:lnTo>
                      <a:lnTo>
                        <a:pt x="90" y="86"/>
                      </a:lnTo>
                      <a:lnTo>
                        <a:pt x="92" y="86"/>
                      </a:lnTo>
                      <a:lnTo>
                        <a:pt x="94" y="86"/>
                      </a:lnTo>
                      <a:lnTo>
                        <a:pt x="96" y="86"/>
                      </a:lnTo>
                      <a:lnTo>
                        <a:pt x="98" y="86"/>
                      </a:lnTo>
                      <a:lnTo>
                        <a:pt x="100" y="86"/>
                      </a:lnTo>
                      <a:lnTo>
                        <a:pt x="100" y="84"/>
                      </a:lnTo>
                      <a:lnTo>
                        <a:pt x="100" y="82"/>
                      </a:lnTo>
                      <a:lnTo>
                        <a:pt x="100" y="80"/>
                      </a:lnTo>
                      <a:lnTo>
                        <a:pt x="100" y="78"/>
                      </a:lnTo>
                      <a:lnTo>
                        <a:pt x="100" y="76"/>
                      </a:lnTo>
                      <a:lnTo>
                        <a:pt x="100" y="74"/>
                      </a:lnTo>
                      <a:lnTo>
                        <a:pt x="100" y="72"/>
                      </a:lnTo>
                      <a:lnTo>
                        <a:pt x="100" y="70"/>
                      </a:lnTo>
                      <a:lnTo>
                        <a:pt x="98" y="68"/>
                      </a:lnTo>
                      <a:lnTo>
                        <a:pt x="98" y="6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86" name="Freeform 78"/>
                <p:cNvSpPr>
                  <a:spLocks noChangeAspect="1"/>
                </p:cNvSpPr>
                <p:nvPr/>
              </p:nvSpPr>
              <p:spPr bwMode="gray">
                <a:xfrm>
                  <a:off x="2431" y="2167"/>
                  <a:ext cx="124" cy="106"/>
                </a:xfrm>
                <a:custGeom>
                  <a:avLst/>
                  <a:gdLst>
                    <a:gd name="T0" fmla="*/ 22 w 124"/>
                    <a:gd name="T1" fmla="*/ 6 h 106"/>
                    <a:gd name="T2" fmla="*/ 16 w 124"/>
                    <a:gd name="T3" fmla="*/ 10 h 106"/>
                    <a:gd name="T4" fmla="*/ 22 w 124"/>
                    <a:gd name="T5" fmla="*/ 16 h 106"/>
                    <a:gd name="T6" fmla="*/ 12 w 124"/>
                    <a:gd name="T7" fmla="*/ 20 h 106"/>
                    <a:gd name="T8" fmla="*/ 2 w 124"/>
                    <a:gd name="T9" fmla="*/ 22 h 106"/>
                    <a:gd name="T10" fmla="*/ 0 w 124"/>
                    <a:gd name="T11" fmla="*/ 30 h 106"/>
                    <a:gd name="T12" fmla="*/ 4 w 124"/>
                    <a:gd name="T13" fmla="*/ 36 h 106"/>
                    <a:gd name="T14" fmla="*/ 6 w 124"/>
                    <a:gd name="T15" fmla="*/ 42 h 106"/>
                    <a:gd name="T16" fmla="*/ 16 w 124"/>
                    <a:gd name="T17" fmla="*/ 48 h 106"/>
                    <a:gd name="T18" fmla="*/ 16 w 124"/>
                    <a:gd name="T19" fmla="*/ 54 h 106"/>
                    <a:gd name="T20" fmla="*/ 22 w 124"/>
                    <a:gd name="T21" fmla="*/ 54 h 106"/>
                    <a:gd name="T22" fmla="*/ 26 w 124"/>
                    <a:gd name="T23" fmla="*/ 64 h 106"/>
                    <a:gd name="T24" fmla="*/ 34 w 124"/>
                    <a:gd name="T25" fmla="*/ 68 h 106"/>
                    <a:gd name="T26" fmla="*/ 42 w 124"/>
                    <a:gd name="T27" fmla="*/ 54 h 106"/>
                    <a:gd name="T28" fmla="*/ 50 w 124"/>
                    <a:gd name="T29" fmla="*/ 54 h 106"/>
                    <a:gd name="T30" fmla="*/ 58 w 124"/>
                    <a:gd name="T31" fmla="*/ 50 h 106"/>
                    <a:gd name="T32" fmla="*/ 66 w 124"/>
                    <a:gd name="T33" fmla="*/ 56 h 106"/>
                    <a:gd name="T34" fmla="*/ 72 w 124"/>
                    <a:gd name="T35" fmla="*/ 64 h 106"/>
                    <a:gd name="T36" fmla="*/ 72 w 124"/>
                    <a:gd name="T37" fmla="*/ 68 h 106"/>
                    <a:gd name="T38" fmla="*/ 72 w 124"/>
                    <a:gd name="T39" fmla="*/ 80 h 106"/>
                    <a:gd name="T40" fmla="*/ 70 w 124"/>
                    <a:gd name="T41" fmla="*/ 86 h 106"/>
                    <a:gd name="T42" fmla="*/ 78 w 124"/>
                    <a:gd name="T43" fmla="*/ 82 h 106"/>
                    <a:gd name="T44" fmla="*/ 82 w 124"/>
                    <a:gd name="T45" fmla="*/ 82 h 106"/>
                    <a:gd name="T46" fmla="*/ 90 w 124"/>
                    <a:gd name="T47" fmla="*/ 82 h 106"/>
                    <a:gd name="T48" fmla="*/ 92 w 124"/>
                    <a:gd name="T49" fmla="*/ 102 h 106"/>
                    <a:gd name="T50" fmla="*/ 96 w 124"/>
                    <a:gd name="T51" fmla="*/ 102 h 106"/>
                    <a:gd name="T52" fmla="*/ 102 w 124"/>
                    <a:gd name="T53" fmla="*/ 104 h 106"/>
                    <a:gd name="T54" fmla="*/ 108 w 124"/>
                    <a:gd name="T55" fmla="*/ 96 h 106"/>
                    <a:gd name="T56" fmla="*/ 116 w 124"/>
                    <a:gd name="T57" fmla="*/ 96 h 106"/>
                    <a:gd name="T58" fmla="*/ 118 w 124"/>
                    <a:gd name="T59" fmla="*/ 90 h 106"/>
                    <a:gd name="T60" fmla="*/ 116 w 124"/>
                    <a:gd name="T61" fmla="*/ 86 h 106"/>
                    <a:gd name="T62" fmla="*/ 116 w 124"/>
                    <a:gd name="T63" fmla="*/ 80 h 106"/>
                    <a:gd name="T64" fmla="*/ 124 w 124"/>
                    <a:gd name="T65" fmla="*/ 82 h 106"/>
                    <a:gd name="T66" fmla="*/ 118 w 124"/>
                    <a:gd name="T67" fmla="*/ 76 h 106"/>
                    <a:gd name="T68" fmla="*/ 120 w 124"/>
                    <a:gd name="T69" fmla="*/ 68 h 106"/>
                    <a:gd name="T70" fmla="*/ 120 w 124"/>
                    <a:gd name="T71" fmla="*/ 64 h 106"/>
                    <a:gd name="T72" fmla="*/ 116 w 124"/>
                    <a:gd name="T73" fmla="*/ 62 h 106"/>
                    <a:gd name="T74" fmla="*/ 114 w 124"/>
                    <a:gd name="T75" fmla="*/ 52 h 106"/>
                    <a:gd name="T76" fmla="*/ 116 w 124"/>
                    <a:gd name="T77" fmla="*/ 44 h 106"/>
                    <a:gd name="T78" fmla="*/ 112 w 124"/>
                    <a:gd name="T79" fmla="*/ 34 h 106"/>
                    <a:gd name="T80" fmla="*/ 106 w 124"/>
                    <a:gd name="T81" fmla="*/ 32 h 106"/>
                    <a:gd name="T82" fmla="*/ 112 w 124"/>
                    <a:gd name="T83" fmla="*/ 24 h 106"/>
                    <a:gd name="T84" fmla="*/ 102 w 124"/>
                    <a:gd name="T85" fmla="*/ 18 h 106"/>
                    <a:gd name="T86" fmla="*/ 106 w 124"/>
                    <a:gd name="T87" fmla="*/ 12 h 106"/>
                    <a:gd name="T88" fmla="*/ 102 w 124"/>
                    <a:gd name="T89" fmla="*/ 8 h 106"/>
                    <a:gd name="T90" fmla="*/ 94 w 124"/>
                    <a:gd name="T91" fmla="*/ 4 h 106"/>
                    <a:gd name="T92" fmla="*/ 90 w 124"/>
                    <a:gd name="T93" fmla="*/ 12 h 106"/>
                    <a:gd name="T94" fmla="*/ 84 w 124"/>
                    <a:gd name="T95" fmla="*/ 10 h 106"/>
                    <a:gd name="T96" fmla="*/ 74 w 124"/>
                    <a:gd name="T97" fmla="*/ 14 h 106"/>
                    <a:gd name="T98" fmla="*/ 72 w 124"/>
                    <a:gd name="T99" fmla="*/ 10 h 106"/>
                    <a:gd name="T100" fmla="*/ 64 w 124"/>
                    <a:gd name="T101" fmla="*/ 14 h 106"/>
                    <a:gd name="T102" fmla="*/ 60 w 124"/>
                    <a:gd name="T103" fmla="*/ 8 h 106"/>
                    <a:gd name="T104" fmla="*/ 50 w 124"/>
                    <a:gd name="T105" fmla="*/ 6 h 106"/>
                    <a:gd name="T106" fmla="*/ 44 w 124"/>
                    <a:gd name="T107" fmla="*/ 8 h 106"/>
                    <a:gd name="T108" fmla="*/ 38 w 124"/>
                    <a:gd name="T109" fmla="*/ 2 h 106"/>
                    <a:gd name="T110" fmla="*/ 32 w 124"/>
                    <a:gd name="T111" fmla="*/ 2 h 10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24" h="106">
                      <a:moveTo>
                        <a:pt x="22" y="0"/>
                      </a:moveTo>
                      <a:lnTo>
                        <a:pt x="22" y="2"/>
                      </a:lnTo>
                      <a:lnTo>
                        <a:pt x="22" y="4"/>
                      </a:lnTo>
                      <a:lnTo>
                        <a:pt x="22" y="6"/>
                      </a:lnTo>
                      <a:lnTo>
                        <a:pt x="20" y="6"/>
                      </a:lnTo>
                      <a:lnTo>
                        <a:pt x="18" y="6"/>
                      </a:lnTo>
                      <a:lnTo>
                        <a:pt x="16" y="8"/>
                      </a:lnTo>
                      <a:lnTo>
                        <a:pt x="16" y="10"/>
                      </a:lnTo>
                      <a:lnTo>
                        <a:pt x="18" y="12"/>
                      </a:lnTo>
                      <a:lnTo>
                        <a:pt x="20" y="12"/>
                      </a:lnTo>
                      <a:lnTo>
                        <a:pt x="20" y="14"/>
                      </a:lnTo>
                      <a:lnTo>
                        <a:pt x="22" y="14"/>
                      </a:lnTo>
                      <a:lnTo>
                        <a:pt x="22" y="16"/>
                      </a:lnTo>
                      <a:lnTo>
                        <a:pt x="22" y="18"/>
                      </a:lnTo>
                      <a:lnTo>
                        <a:pt x="20" y="20"/>
                      </a:lnTo>
                      <a:lnTo>
                        <a:pt x="18" y="20"/>
                      </a:lnTo>
                      <a:lnTo>
                        <a:pt x="16" y="20"/>
                      </a:lnTo>
                      <a:lnTo>
                        <a:pt x="14" y="20"/>
                      </a:lnTo>
                      <a:lnTo>
                        <a:pt x="12" y="20"/>
                      </a:lnTo>
                      <a:lnTo>
                        <a:pt x="10" y="22"/>
                      </a:lnTo>
                      <a:lnTo>
                        <a:pt x="8" y="22"/>
                      </a:lnTo>
                      <a:lnTo>
                        <a:pt x="6" y="22"/>
                      </a:lnTo>
                      <a:lnTo>
                        <a:pt x="4" y="22"/>
                      </a:lnTo>
                      <a:lnTo>
                        <a:pt x="2" y="22"/>
                      </a:lnTo>
                      <a:lnTo>
                        <a:pt x="2" y="26"/>
                      </a:lnTo>
                      <a:lnTo>
                        <a:pt x="2" y="28"/>
                      </a:lnTo>
                      <a:lnTo>
                        <a:pt x="0" y="30"/>
                      </a:lnTo>
                      <a:lnTo>
                        <a:pt x="0" y="32"/>
                      </a:lnTo>
                      <a:lnTo>
                        <a:pt x="2" y="34"/>
                      </a:lnTo>
                      <a:lnTo>
                        <a:pt x="2" y="36"/>
                      </a:lnTo>
                      <a:lnTo>
                        <a:pt x="4" y="36"/>
                      </a:lnTo>
                      <a:lnTo>
                        <a:pt x="6" y="36"/>
                      </a:lnTo>
                      <a:lnTo>
                        <a:pt x="6" y="38"/>
                      </a:lnTo>
                      <a:lnTo>
                        <a:pt x="6" y="40"/>
                      </a:lnTo>
                      <a:lnTo>
                        <a:pt x="6" y="42"/>
                      </a:lnTo>
                      <a:lnTo>
                        <a:pt x="6" y="44"/>
                      </a:lnTo>
                      <a:lnTo>
                        <a:pt x="6" y="46"/>
                      </a:lnTo>
                      <a:lnTo>
                        <a:pt x="8" y="48"/>
                      </a:lnTo>
                      <a:lnTo>
                        <a:pt x="10" y="48"/>
                      </a:lnTo>
                      <a:lnTo>
                        <a:pt x="12" y="48"/>
                      </a:lnTo>
                      <a:lnTo>
                        <a:pt x="14" y="48"/>
                      </a:lnTo>
                      <a:lnTo>
                        <a:pt x="14" y="50"/>
                      </a:lnTo>
                      <a:lnTo>
                        <a:pt x="16" y="48"/>
                      </a:lnTo>
                      <a:lnTo>
                        <a:pt x="16" y="50"/>
                      </a:lnTo>
                      <a:lnTo>
                        <a:pt x="16" y="52"/>
                      </a:lnTo>
                      <a:lnTo>
                        <a:pt x="16" y="54"/>
                      </a:lnTo>
                      <a:lnTo>
                        <a:pt x="18" y="56"/>
                      </a:lnTo>
                      <a:lnTo>
                        <a:pt x="18" y="54"/>
                      </a:lnTo>
                      <a:lnTo>
                        <a:pt x="20" y="54"/>
                      </a:lnTo>
                      <a:lnTo>
                        <a:pt x="22" y="54"/>
                      </a:lnTo>
                      <a:lnTo>
                        <a:pt x="22" y="52"/>
                      </a:lnTo>
                      <a:lnTo>
                        <a:pt x="22" y="54"/>
                      </a:lnTo>
                      <a:lnTo>
                        <a:pt x="22" y="56"/>
                      </a:lnTo>
                      <a:lnTo>
                        <a:pt x="24" y="60"/>
                      </a:lnTo>
                      <a:lnTo>
                        <a:pt x="24" y="62"/>
                      </a:lnTo>
                      <a:lnTo>
                        <a:pt x="26" y="64"/>
                      </a:lnTo>
                      <a:lnTo>
                        <a:pt x="28" y="66"/>
                      </a:lnTo>
                      <a:lnTo>
                        <a:pt x="28" y="68"/>
                      </a:lnTo>
                      <a:lnTo>
                        <a:pt x="30" y="68"/>
                      </a:lnTo>
                      <a:lnTo>
                        <a:pt x="32" y="68"/>
                      </a:lnTo>
                      <a:lnTo>
                        <a:pt x="34" y="68"/>
                      </a:lnTo>
                      <a:lnTo>
                        <a:pt x="34" y="66"/>
                      </a:lnTo>
                      <a:lnTo>
                        <a:pt x="36" y="64"/>
                      </a:lnTo>
                      <a:lnTo>
                        <a:pt x="38" y="62"/>
                      </a:lnTo>
                      <a:lnTo>
                        <a:pt x="40" y="58"/>
                      </a:lnTo>
                      <a:lnTo>
                        <a:pt x="40" y="56"/>
                      </a:lnTo>
                      <a:lnTo>
                        <a:pt x="42" y="56"/>
                      </a:lnTo>
                      <a:lnTo>
                        <a:pt x="42" y="54"/>
                      </a:lnTo>
                      <a:lnTo>
                        <a:pt x="46" y="54"/>
                      </a:lnTo>
                      <a:lnTo>
                        <a:pt x="48" y="54"/>
                      </a:lnTo>
                      <a:lnTo>
                        <a:pt x="50" y="54"/>
                      </a:lnTo>
                      <a:lnTo>
                        <a:pt x="50" y="52"/>
                      </a:lnTo>
                      <a:lnTo>
                        <a:pt x="52" y="52"/>
                      </a:lnTo>
                      <a:lnTo>
                        <a:pt x="52" y="50"/>
                      </a:lnTo>
                      <a:lnTo>
                        <a:pt x="56" y="50"/>
                      </a:lnTo>
                      <a:lnTo>
                        <a:pt x="58" y="50"/>
                      </a:lnTo>
                      <a:lnTo>
                        <a:pt x="60" y="50"/>
                      </a:lnTo>
                      <a:lnTo>
                        <a:pt x="62" y="50"/>
                      </a:lnTo>
                      <a:lnTo>
                        <a:pt x="64" y="52"/>
                      </a:lnTo>
                      <a:lnTo>
                        <a:pt x="66" y="54"/>
                      </a:lnTo>
                      <a:lnTo>
                        <a:pt x="66" y="56"/>
                      </a:lnTo>
                      <a:lnTo>
                        <a:pt x="68" y="58"/>
                      </a:lnTo>
                      <a:lnTo>
                        <a:pt x="68" y="60"/>
                      </a:lnTo>
                      <a:lnTo>
                        <a:pt x="70" y="62"/>
                      </a:lnTo>
                      <a:lnTo>
                        <a:pt x="72" y="64"/>
                      </a:lnTo>
                      <a:lnTo>
                        <a:pt x="72" y="66"/>
                      </a:lnTo>
                      <a:lnTo>
                        <a:pt x="72" y="68"/>
                      </a:lnTo>
                      <a:lnTo>
                        <a:pt x="74" y="70"/>
                      </a:lnTo>
                      <a:lnTo>
                        <a:pt x="74" y="72"/>
                      </a:lnTo>
                      <a:lnTo>
                        <a:pt x="74" y="74"/>
                      </a:lnTo>
                      <a:lnTo>
                        <a:pt x="74" y="76"/>
                      </a:lnTo>
                      <a:lnTo>
                        <a:pt x="74" y="78"/>
                      </a:lnTo>
                      <a:lnTo>
                        <a:pt x="72" y="80"/>
                      </a:lnTo>
                      <a:lnTo>
                        <a:pt x="70" y="82"/>
                      </a:lnTo>
                      <a:lnTo>
                        <a:pt x="70" y="84"/>
                      </a:lnTo>
                      <a:lnTo>
                        <a:pt x="70" y="86"/>
                      </a:lnTo>
                      <a:lnTo>
                        <a:pt x="72" y="84"/>
                      </a:lnTo>
                      <a:lnTo>
                        <a:pt x="74" y="84"/>
                      </a:lnTo>
                      <a:lnTo>
                        <a:pt x="76" y="82"/>
                      </a:lnTo>
                      <a:lnTo>
                        <a:pt x="78" y="82"/>
                      </a:lnTo>
                      <a:lnTo>
                        <a:pt x="80" y="82"/>
                      </a:lnTo>
                      <a:lnTo>
                        <a:pt x="82" y="82"/>
                      </a:lnTo>
                      <a:lnTo>
                        <a:pt x="84" y="80"/>
                      </a:lnTo>
                      <a:lnTo>
                        <a:pt x="86" y="80"/>
                      </a:lnTo>
                      <a:lnTo>
                        <a:pt x="88" y="80"/>
                      </a:lnTo>
                      <a:lnTo>
                        <a:pt x="88" y="82"/>
                      </a:lnTo>
                      <a:lnTo>
                        <a:pt x="90" y="82"/>
                      </a:lnTo>
                      <a:lnTo>
                        <a:pt x="90" y="84"/>
                      </a:lnTo>
                      <a:lnTo>
                        <a:pt x="92" y="86"/>
                      </a:lnTo>
                      <a:lnTo>
                        <a:pt x="94" y="90"/>
                      </a:lnTo>
                      <a:lnTo>
                        <a:pt x="94" y="92"/>
                      </a:lnTo>
                      <a:lnTo>
                        <a:pt x="94" y="96"/>
                      </a:lnTo>
                      <a:lnTo>
                        <a:pt x="92" y="100"/>
                      </a:lnTo>
                      <a:lnTo>
                        <a:pt x="92" y="102"/>
                      </a:lnTo>
                      <a:lnTo>
                        <a:pt x="94" y="102"/>
                      </a:lnTo>
                      <a:lnTo>
                        <a:pt x="96" y="102"/>
                      </a:lnTo>
                      <a:lnTo>
                        <a:pt x="96" y="104"/>
                      </a:lnTo>
                      <a:lnTo>
                        <a:pt x="98" y="106"/>
                      </a:lnTo>
                      <a:lnTo>
                        <a:pt x="100" y="106"/>
                      </a:lnTo>
                      <a:lnTo>
                        <a:pt x="102" y="104"/>
                      </a:lnTo>
                      <a:lnTo>
                        <a:pt x="102" y="102"/>
                      </a:lnTo>
                      <a:lnTo>
                        <a:pt x="104" y="100"/>
                      </a:lnTo>
                      <a:lnTo>
                        <a:pt x="104" y="98"/>
                      </a:lnTo>
                      <a:lnTo>
                        <a:pt x="104" y="96"/>
                      </a:lnTo>
                      <a:lnTo>
                        <a:pt x="106" y="96"/>
                      </a:lnTo>
                      <a:lnTo>
                        <a:pt x="108" y="96"/>
                      </a:lnTo>
                      <a:lnTo>
                        <a:pt x="110" y="98"/>
                      </a:lnTo>
                      <a:lnTo>
                        <a:pt x="112" y="98"/>
                      </a:lnTo>
                      <a:lnTo>
                        <a:pt x="114" y="98"/>
                      </a:lnTo>
                      <a:lnTo>
                        <a:pt x="116" y="98"/>
                      </a:lnTo>
                      <a:lnTo>
                        <a:pt x="116" y="96"/>
                      </a:lnTo>
                      <a:lnTo>
                        <a:pt x="116" y="94"/>
                      </a:lnTo>
                      <a:lnTo>
                        <a:pt x="116" y="92"/>
                      </a:lnTo>
                      <a:lnTo>
                        <a:pt x="116" y="90"/>
                      </a:lnTo>
                      <a:lnTo>
                        <a:pt x="118" y="90"/>
                      </a:lnTo>
                      <a:lnTo>
                        <a:pt x="120" y="90"/>
                      </a:lnTo>
                      <a:lnTo>
                        <a:pt x="118" y="88"/>
                      </a:lnTo>
                      <a:lnTo>
                        <a:pt x="116" y="86"/>
                      </a:lnTo>
                      <a:lnTo>
                        <a:pt x="114" y="84"/>
                      </a:lnTo>
                      <a:lnTo>
                        <a:pt x="112" y="82"/>
                      </a:lnTo>
                      <a:lnTo>
                        <a:pt x="114" y="82"/>
                      </a:lnTo>
                      <a:lnTo>
                        <a:pt x="114" y="80"/>
                      </a:lnTo>
                      <a:lnTo>
                        <a:pt x="116" y="80"/>
                      </a:lnTo>
                      <a:lnTo>
                        <a:pt x="118" y="82"/>
                      </a:lnTo>
                      <a:lnTo>
                        <a:pt x="120" y="82"/>
                      </a:lnTo>
                      <a:lnTo>
                        <a:pt x="122" y="82"/>
                      </a:lnTo>
                      <a:lnTo>
                        <a:pt x="122" y="84"/>
                      </a:lnTo>
                      <a:lnTo>
                        <a:pt x="124" y="84"/>
                      </a:lnTo>
                      <a:lnTo>
                        <a:pt x="124" y="82"/>
                      </a:lnTo>
                      <a:lnTo>
                        <a:pt x="124" y="80"/>
                      </a:lnTo>
                      <a:lnTo>
                        <a:pt x="124" y="78"/>
                      </a:lnTo>
                      <a:lnTo>
                        <a:pt x="122" y="78"/>
                      </a:lnTo>
                      <a:lnTo>
                        <a:pt x="122" y="76"/>
                      </a:lnTo>
                      <a:lnTo>
                        <a:pt x="120" y="76"/>
                      </a:lnTo>
                      <a:lnTo>
                        <a:pt x="118" y="76"/>
                      </a:lnTo>
                      <a:lnTo>
                        <a:pt x="118" y="74"/>
                      </a:lnTo>
                      <a:lnTo>
                        <a:pt x="118" y="72"/>
                      </a:lnTo>
                      <a:lnTo>
                        <a:pt x="120" y="70"/>
                      </a:lnTo>
                      <a:lnTo>
                        <a:pt x="122" y="68"/>
                      </a:lnTo>
                      <a:lnTo>
                        <a:pt x="120" y="68"/>
                      </a:lnTo>
                      <a:lnTo>
                        <a:pt x="118" y="66"/>
                      </a:lnTo>
                      <a:lnTo>
                        <a:pt x="120" y="66"/>
                      </a:lnTo>
                      <a:lnTo>
                        <a:pt x="120" y="64"/>
                      </a:lnTo>
                      <a:lnTo>
                        <a:pt x="120" y="62"/>
                      </a:lnTo>
                      <a:lnTo>
                        <a:pt x="118" y="62"/>
                      </a:lnTo>
                      <a:lnTo>
                        <a:pt x="116" y="62"/>
                      </a:lnTo>
                      <a:lnTo>
                        <a:pt x="116" y="60"/>
                      </a:lnTo>
                      <a:lnTo>
                        <a:pt x="116" y="56"/>
                      </a:lnTo>
                      <a:lnTo>
                        <a:pt x="114" y="54"/>
                      </a:lnTo>
                      <a:lnTo>
                        <a:pt x="114" y="52"/>
                      </a:lnTo>
                      <a:lnTo>
                        <a:pt x="116" y="50"/>
                      </a:lnTo>
                      <a:lnTo>
                        <a:pt x="118" y="50"/>
                      </a:lnTo>
                      <a:lnTo>
                        <a:pt x="118" y="48"/>
                      </a:lnTo>
                      <a:lnTo>
                        <a:pt x="120" y="48"/>
                      </a:lnTo>
                      <a:lnTo>
                        <a:pt x="116" y="44"/>
                      </a:lnTo>
                      <a:lnTo>
                        <a:pt x="114" y="42"/>
                      </a:lnTo>
                      <a:lnTo>
                        <a:pt x="112" y="40"/>
                      </a:lnTo>
                      <a:lnTo>
                        <a:pt x="112" y="38"/>
                      </a:lnTo>
                      <a:lnTo>
                        <a:pt x="112" y="36"/>
                      </a:lnTo>
                      <a:lnTo>
                        <a:pt x="112" y="34"/>
                      </a:lnTo>
                      <a:lnTo>
                        <a:pt x="112" y="32"/>
                      </a:lnTo>
                      <a:lnTo>
                        <a:pt x="110" y="32"/>
                      </a:lnTo>
                      <a:lnTo>
                        <a:pt x="108" y="32"/>
                      </a:lnTo>
                      <a:lnTo>
                        <a:pt x="106" y="32"/>
                      </a:lnTo>
                      <a:lnTo>
                        <a:pt x="108" y="30"/>
                      </a:lnTo>
                      <a:lnTo>
                        <a:pt x="108" y="28"/>
                      </a:lnTo>
                      <a:lnTo>
                        <a:pt x="110" y="26"/>
                      </a:lnTo>
                      <a:lnTo>
                        <a:pt x="110" y="24"/>
                      </a:lnTo>
                      <a:lnTo>
                        <a:pt x="112" y="24"/>
                      </a:lnTo>
                      <a:lnTo>
                        <a:pt x="108" y="22"/>
                      </a:lnTo>
                      <a:lnTo>
                        <a:pt x="106" y="20"/>
                      </a:lnTo>
                      <a:lnTo>
                        <a:pt x="104" y="20"/>
                      </a:lnTo>
                      <a:lnTo>
                        <a:pt x="104" y="18"/>
                      </a:lnTo>
                      <a:lnTo>
                        <a:pt x="102" y="18"/>
                      </a:lnTo>
                      <a:lnTo>
                        <a:pt x="104" y="16"/>
                      </a:lnTo>
                      <a:lnTo>
                        <a:pt x="104" y="14"/>
                      </a:lnTo>
                      <a:lnTo>
                        <a:pt x="104" y="12"/>
                      </a:lnTo>
                      <a:lnTo>
                        <a:pt x="106" y="12"/>
                      </a:lnTo>
                      <a:lnTo>
                        <a:pt x="104" y="12"/>
                      </a:lnTo>
                      <a:lnTo>
                        <a:pt x="104" y="10"/>
                      </a:lnTo>
                      <a:lnTo>
                        <a:pt x="102" y="10"/>
                      </a:lnTo>
                      <a:lnTo>
                        <a:pt x="102" y="8"/>
                      </a:lnTo>
                      <a:lnTo>
                        <a:pt x="102" y="6"/>
                      </a:lnTo>
                      <a:lnTo>
                        <a:pt x="100" y="4"/>
                      </a:lnTo>
                      <a:lnTo>
                        <a:pt x="98" y="4"/>
                      </a:lnTo>
                      <a:lnTo>
                        <a:pt x="98" y="2"/>
                      </a:lnTo>
                      <a:lnTo>
                        <a:pt x="96" y="4"/>
                      </a:lnTo>
                      <a:lnTo>
                        <a:pt x="94" y="4"/>
                      </a:lnTo>
                      <a:lnTo>
                        <a:pt x="94" y="6"/>
                      </a:lnTo>
                      <a:lnTo>
                        <a:pt x="94" y="8"/>
                      </a:lnTo>
                      <a:lnTo>
                        <a:pt x="94" y="10"/>
                      </a:lnTo>
                      <a:lnTo>
                        <a:pt x="92" y="10"/>
                      </a:lnTo>
                      <a:lnTo>
                        <a:pt x="92" y="12"/>
                      </a:lnTo>
                      <a:lnTo>
                        <a:pt x="90" y="12"/>
                      </a:lnTo>
                      <a:lnTo>
                        <a:pt x="88" y="12"/>
                      </a:lnTo>
                      <a:lnTo>
                        <a:pt x="86" y="12"/>
                      </a:lnTo>
                      <a:lnTo>
                        <a:pt x="86" y="10"/>
                      </a:lnTo>
                      <a:lnTo>
                        <a:pt x="84" y="10"/>
                      </a:lnTo>
                      <a:lnTo>
                        <a:pt x="82" y="8"/>
                      </a:lnTo>
                      <a:lnTo>
                        <a:pt x="80" y="8"/>
                      </a:lnTo>
                      <a:lnTo>
                        <a:pt x="78" y="8"/>
                      </a:lnTo>
                      <a:lnTo>
                        <a:pt x="76" y="10"/>
                      </a:lnTo>
                      <a:lnTo>
                        <a:pt x="76" y="12"/>
                      </a:lnTo>
                      <a:lnTo>
                        <a:pt x="74" y="14"/>
                      </a:lnTo>
                      <a:lnTo>
                        <a:pt x="74" y="16"/>
                      </a:lnTo>
                      <a:lnTo>
                        <a:pt x="74" y="14"/>
                      </a:lnTo>
                      <a:lnTo>
                        <a:pt x="72" y="14"/>
                      </a:lnTo>
                      <a:lnTo>
                        <a:pt x="72" y="12"/>
                      </a:lnTo>
                      <a:lnTo>
                        <a:pt x="72" y="10"/>
                      </a:lnTo>
                      <a:lnTo>
                        <a:pt x="70" y="10"/>
                      </a:lnTo>
                      <a:lnTo>
                        <a:pt x="70" y="8"/>
                      </a:lnTo>
                      <a:lnTo>
                        <a:pt x="68" y="8"/>
                      </a:lnTo>
                      <a:lnTo>
                        <a:pt x="66" y="8"/>
                      </a:lnTo>
                      <a:lnTo>
                        <a:pt x="66" y="10"/>
                      </a:lnTo>
                      <a:lnTo>
                        <a:pt x="64" y="10"/>
                      </a:lnTo>
                      <a:lnTo>
                        <a:pt x="64" y="14"/>
                      </a:lnTo>
                      <a:lnTo>
                        <a:pt x="62" y="14"/>
                      </a:lnTo>
                      <a:lnTo>
                        <a:pt x="60" y="12"/>
                      </a:lnTo>
                      <a:lnTo>
                        <a:pt x="60" y="10"/>
                      </a:lnTo>
                      <a:lnTo>
                        <a:pt x="60" y="8"/>
                      </a:lnTo>
                      <a:lnTo>
                        <a:pt x="60" y="6"/>
                      </a:lnTo>
                      <a:lnTo>
                        <a:pt x="56" y="6"/>
                      </a:lnTo>
                      <a:lnTo>
                        <a:pt x="54" y="6"/>
                      </a:lnTo>
                      <a:lnTo>
                        <a:pt x="52" y="6"/>
                      </a:lnTo>
                      <a:lnTo>
                        <a:pt x="50" y="6"/>
                      </a:lnTo>
                      <a:lnTo>
                        <a:pt x="48" y="6"/>
                      </a:lnTo>
                      <a:lnTo>
                        <a:pt x="46" y="8"/>
                      </a:lnTo>
                      <a:lnTo>
                        <a:pt x="44" y="8"/>
                      </a:lnTo>
                      <a:lnTo>
                        <a:pt x="42" y="8"/>
                      </a:lnTo>
                      <a:lnTo>
                        <a:pt x="40" y="6"/>
                      </a:lnTo>
                      <a:lnTo>
                        <a:pt x="40" y="4"/>
                      </a:lnTo>
                      <a:lnTo>
                        <a:pt x="38" y="4"/>
                      </a:lnTo>
                      <a:lnTo>
                        <a:pt x="38" y="2"/>
                      </a:lnTo>
                      <a:lnTo>
                        <a:pt x="38" y="4"/>
                      </a:lnTo>
                      <a:lnTo>
                        <a:pt x="36" y="4"/>
                      </a:lnTo>
                      <a:lnTo>
                        <a:pt x="34" y="4"/>
                      </a:lnTo>
                      <a:lnTo>
                        <a:pt x="32" y="4"/>
                      </a:lnTo>
                      <a:lnTo>
                        <a:pt x="32" y="2"/>
                      </a:lnTo>
                      <a:lnTo>
                        <a:pt x="30" y="0"/>
                      </a:lnTo>
                      <a:lnTo>
                        <a:pt x="22"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87" name="Freeform 79"/>
                <p:cNvSpPr>
                  <a:spLocks noChangeAspect="1"/>
                </p:cNvSpPr>
                <p:nvPr/>
              </p:nvSpPr>
              <p:spPr bwMode="gray">
                <a:xfrm>
                  <a:off x="2403" y="1887"/>
                  <a:ext cx="204" cy="240"/>
                </a:xfrm>
                <a:custGeom>
                  <a:avLst/>
                  <a:gdLst>
                    <a:gd name="T0" fmla="*/ 4 w 204"/>
                    <a:gd name="T1" fmla="*/ 120 h 240"/>
                    <a:gd name="T2" fmla="*/ 6 w 204"/>
                    <a:gd name="T3" fmla="*/ 128 h 240"/>
                    <a:gd name="T4" fmla="*/ 10 w 204"/>
                    <a:gd name="T5" fmla="*/ 132 h 240"/>
                    <a:gd name="T6" fmla="*/ 10 w 204"/>
                    <a:gd name="T7" fmla="*/ 142 h 240"/>
                    <a:gd name="T8" fmla="*/ 8 w 204"/>
                    <a:gd name="T9" fmla="*/ 144 h 240"/>
                    <a:gd name="T10" fmla="*/ 8 w 204"/>
                    <a:gd name="T11" fmla="*/ 150 h 240"/>
                    <a:gd name="T12" fmla="*/ 8 w 204"/>
                    <a:gd name="T13" fmla="*/ 154 h 240"/>
                    <a:gd name="T14" fmla="*/ 12 w 204"/>
                    <a:gd name="T15" fmla="*/ 176 h 240"/>
                    <a:gd name="T16" fmla="*/ 10 w 204"/>
                    <a:gd name="T17" fmla="*/ 190 h 240"/>
                    <a:gd name="T18" fmla="*/ 8 w 204"/>
                    <a:gd name="T19" fmla="*/ 194 h 240"/>
                    <a:gd name="T20" fmla="*/ 4 w 204"/>
                    <a:gd name="T21" fmla="*/ 214 h 240"/>
                    <a:gd name="T22" fmla="*/ 8 w 204"/>
                    <a:gd name="T23" fmla="*/ 206 h 240"/>
                    <a:gd name="T24" fmla="*/ 16 w 204"/>
                    <a:gd name="T25" fmla="*/ 206 h 240"/>
                    <a:gd name="T26" fmla="*/ 24 w 204"/>
                    <a:gd name="T27" fmla="*/ 204 h 240"/>
                    <a:gd name="T28" fmla="*/ 28 w 204"/>
                    <a:gd name="T29" fmla="*/ 202 h 240"/>
                    <a:gd name="T30" fmla="*/ 32 w 204"/>
                    <a:gd name="T31" fmla="*/ 202 h 240"/>
                    <a:gd name="T32" fmla="*/ 42 w 204"/>
                    <a:gd name="T33" fmla="*/ 204 h 240"/>
                    <a:gd name="T34" fmla="*/ 50 w 204"/>
                    <a:gd name="T35" fmla="*/ 212 h 240"/>
                    <a:gd name="T36" fmla="*/ 58 w 204"/>
                    <a:gd name="T37" fmla="*/ 214 h 240"/>
                    <a:gd name="T38" fmla="*/ 58 w 204"/>
                    <a:gd name="T39" fmla="*/ 224 h 240"/>
                    <a:gd name="T40" fmla="*/ 64 w 204"/>
                    <a:gd name="T41" fmla="*/ 228 h 240"/>
                    <a:gd name="T42" fmla="*/ 70 w 204"/>
                    <a:gd name="T43" fmla="*/ 234 h 240"/>
                    <a:gd name="T44" fmla="*/ 74 w 204"/>
                    <a:gd name="T45" fmla="*/ 238 h 240"/>
                    <a:gd name="T46" fmla="*/ 82 w 204"/>
                    <a:gd name="T47" fmla="*/ 238 h 240"/>
                    <a:gd name="T48" fmla="*/ 82 w 204"/>
                    <a:gd name="T49" fmla="*/ 228 h 240"/>
                    <a:gd name="T50" fmla="*/ 92 w 204"/>
                    <a:gd name="T51" fmla="*/ 224 h 240"/>
                    <a:gd name="T52" fmla="*/ 100 w 204"/>
                    <a:gd name="T53" fmla="*/ 228 h 240"/>
                    <a:gd name="T54" fmla="*/ 106 w 204"/>
                    <a:gd name="T55" fmla="*/ 226 h 240"/>
                    <a:gd name="T56" fmla="*/ 110 w 204"/>
                    <a:gd name="T57" fmla="*/ 228 h 240"/>
                    <a:gd name="T58" fmla="*/ 122 w 204"/>
                    <a:gd name="T59" fmla="*/ 226 h 240"/>
                    <a:gd name="T60" fmla="*/ 126 w 204"/>
                    <a:gd name="T61" fmla="*/ 224 h 240"/>
                    <a:gd name="T62" fmla="*/ 150 w 204"/>
                    <a:gd name="T63" fmla="*/ 224 h 240"/>
                    <a:gd name="T64" fmla="*/ 176 w 204"/>
                    <a:gd name="T65" fmla="*/ 224 h 240"/>
                    <a:gd name="T66" fmla="*/ 188 w 204"/>
                    <a:gd name="T67" fmla="*/ 224 h 240"/>
                    <a:gd name="T68" fmla="*/ 190 w 204"/>
                    <a:gd name="T69" fmla="*/ 214 h 240"/>
                    <a:gd name="T70" fmla="*/ 188 w 204"/>
                    <a:gd name="T71" fmla="*/ 206 h 240"/>
                    <a:gd name="T72" fmla="*/ 182 w 204"/>
                    <a:gd name="T73" fmla="*/ 130 h 240"/>
                    <a:gd name="T74" fmla="*/ 178 w 204"/>
                    <a:gd name="T75" fmla="*/ 72 h 240"/>
                    <a:gd name="T76" fmla="*/ 176 w 204"/>
                    <a:gd name="T77" fmla="*/ 46 h 240"/>
                    <a:gd name="T78" fmla="*/ 180 w 204"/>
                    <a:gd name="T79" fmla="*/ 42 h 240"/>
                    <a:gd name="T80" fmla="*/ 202 w 204"/>
                    <a:gd name="T81" fmla="*/ 42 h 240"/>
                    <a:gd name="T82" fmla="*/ 190 w 204"/>
                    <a:gd name="T83" fmla="*/ 32 h 240"/>
                    <a:gd name="T84" fmla="*/ 160 w 204"/>
                    <a:gd name="T85" fmla="*/ 12 h 240"/>
                    <a:gd name="T86" fmla="*/ 144 w 204"/>
                    <a:gd name="T87" fmla="*/ 0 h 240"/>
                    <a:gd name="T88" fmla="*/ 142 w 204"/>
                    <a:gd name="T89" fmla="*/ 10 h 240"/>
                    <a:gd name="T90" fmla="*/ 140 w 204"/>
                    <a:gd name="T91" fmla="*/ 12 h 240"/>
                    <a:gd name="T92" fmla="*/ 136 w 204"/>
                    <a:gd name="T93" fmla="*/ 22 h 240"/>
                    <a:gd name="T94" fmla="*/ 104 w 204"/>
                    <a:gd name="T95" fmla="*/ 22 h 240"/>
                    <a:gd name="T96" fmla="*/ 88 w 204"/>
                    <a:gd name="T97" fmla="*/ 22 h 240"/>
                    <a:gd name="T98" fmla="*/ 86 w 204"/>
                    <a:gd name="T99" fmla="*/ 26 h 240"/>
                    <a:gd name="T100" fmla="*/ 84 w 204"/>
                    <a:gd name="T101" fmla="*/ 32 h 240"/>
                    <a:gd name="T102" fmla="*/ 84 w 204"/>
                    <a:gd name="T103" fmla="*/ 66 h 240"/>
                    <a:gd name="T104" fmla="*/ 80 w 204"/>
                    <a:gd name="T105" fmla="*/ 76 h 240"/>
                    <a:gd name="T106" fmla="*/ 72 w 204"/>
                    <a:gd name="T107" fmla="*/ 76 h 240"/>
                    <a:gd name="T108" fmla="*/ 66 w 204"/>
                    <a:gd name="T109" fmla="*/ 86 h 240"/>
                    <a:gd name="T110" fmla="*/ 66 w 204"/>
                    <a:gd name="T111" fmla="*/ 104 h 240"/>
                    <a:gd name="T112" fmla="*/ 66 w 204"/>
                    <a:gd name="T113" fmla="*/ 112 h 240"/>
                    <a:gd name="T114" fmla="*/ 28 w 204"/>
                    <a:gd name="T115" fmla="*/ 114 h 240"/>
                    <a:gd name="T116" fmla="*/ 6 w 204"/>
                    <a:gd name="T117" fmla="*/ 114 h 240"/>
                    <a:gd name="T118" fmla="*/ 0 w 204"/>
                    <a:gd name="T119" fmla="*/ 116 h 2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4" h="240">
                      <a:moveTo>
                        <a:pt x="0" y="118"/>
                      </a:moveTo>
                      <a:lnTo>
                        <a:pt x="0" y="118"/>
                      </a:lnTo>
                      <a:lnTo>
                        <a:pt x="2" y="118"/>
                      </a:lnTo>
                      <a:lnTo>
                        <a:pt x="4" y="118"/>
                      </a:lnTo>
                      <a:lnTo>
                        <a:pt x="4" y="120"/>
                      </a:lnTo>
                      <a:lnTo>
                        <a:pt x="4" y="122"/>
                      </a:lnTo>
                      <a:lnTo>
                        <a:pt x="4" y="124"/>
                      </a:lnTo>
                      <a:lnTo>
                        <a:pt x="4" y="126"/>
                      </a:lnTo>
                      <a:lnTo>
                        <a:pt x="6" y="128"/>
                      </a:lnTo>
                      <a:lnTo>
                        <a:pt x="6" y="126"/>
                      </a:lnTo>
                      <a:lnTo>
                        <a:pt x="8" y="126"/>
                      </a:lnTo>
                      <a:lnTo>
                        <a:pt x="8" y="124"/>
                      </a:lnTo>
                      <a:lnTo>
                        <a:pt x="10" y="128"/>
                      </a:lnTo>
                      <a:lnTo>
                        <a:pt x="10" y="130"/>
                      </a:lnTo>
                      <a:lnTo>
                        <a:pt x="10" y="132"/>
                      </a:lnTo>
                      <a:lnTo>
                        <a:pt x="12" y="132"/>
                      </a:lnTo>
                      <a:lnTo>
                        <a:pt x="10" y="134"/>
                      </a:lnTo>
                      <a:lnTo>
                        <a:pt x="10" y="136"/>
                      </a:lnTo>
                      <a:lnTo>
                        <a:pt x="10" y="140"/>
                      </a:lnTo>
                      <a:lnTo>
                        <a:pt x="10" y="142"/>
                      </a:lnTo>
                      <a:lnTo>
                        <a:pt x="10" y="144"/>
                      </a:lnTo>
                      <a:lnTo>
                        <a:pt x="8" y="144"/>
                      </a:lnTo>
                      <a:lnTo>
                        <a:pt x="8" y="146"/>
                      </a:lnTo>
                      <a:lnTo>
                        <a:pt x="8" y="148"/>
                      </a:lnTo>
                      <a:lnTo>
                        <a:pt x="8" y="150"/>
                      </a:lnTo>
                      <a:lnTo>
                        <a:pt x="6" y="150"/>
                      </a:lnTo>
                      <a:lnTo>
                        <a:pt x="6" y="152"/>
                      </a:lnTo>
                      <a:lnTo>
                        <a:pt x="8" y="154"/>
                      </a:lnTo>
                      <a:lnTo>
                        <a:pt x="10" y="156"/>
                      </a:lnTo>
                      <a:lnTo>
                        <a:pt x="10" y="160"/>
                      </a:lnTo>
                      <a:lnTo>
                        <a:pt x="12" y="162"/>
                      </a:lnTo>
                      <a:lnTo>
                        <a:pt x="14" y="166"/>
                      </a:lnTo>
                      <a:lnTo>
                        <a:pt x="14" y="168"/>
                      </a:lnTo>
                      <a:lnTo>
                        <a:pt x="14" y="174"/>
                      </a:lnTo>
                      <a:lnTo>
                        <a:pt x="12" y="176"/>
                      </a:lnTo>
                      <a:lnTo>
                        <a:pt x="12" y="178"/>
                      </a:lnTo>
                      <a:lnTo>
                        <a:pt x="12" y="180"/>
                      </a:lnTo>
                      <a:lnTo>
                        <a:pt x="12" y="182"/>
                      </a:lnTo>
                      <a:lnTo>
                        <a:pt x="12" y="184"/>
                      </a:lnTo>
                      <a:lnTo>
                        <a:pt x="12" y="186"/>
                      </a:lnTo>
                      <a:lnTo>
                        <a:pt x="10" y="188"/>
                      </a:lnTo>
                      <a:lnTo>
                        <a:pt x="10" y="190"/>
                      </a:lnTo>
                      <a:lnTo>
                        <a:pt x="10" y="192"/>
                      </a:lnTo>
                      <a:lnTo>
                        <a:pt x="10" y="194"/>
                      </a:lnTo>
                      <a:lnTo>
                        <a:pt x="8" y="194"/>
                      </a:lnTo>
                      <a:lnTo>
                        <a:pt x="8" y="196"/>
                      </a:lnTo>
                      <a:lnTo>
                        <a:pt x="6" y="198"/>
                      </a:lnTo>
                      <a:lnTo>
                        <a:pt x="6" y="200"/>
                      </a:lnTo>
                      <a:lnTo>
                        <a:pt x="6" y="202"/>
                      </a:lnTo>
                      <a:lnTo>
                        <a:pt x="4" y="204"/>
                      </a:lnTo>
                      <a:lnTo>
                        <a:pt x="4" y="206"/>
                      </a:lnTo>
                      <a:lnTo>
                        <a:pt x="4" y="210"/>
                      </a:lnTo>
                      <a:lnTo>
                        <a:pt x="4" y="214"/>
                      </a:lnTo>
                      <a:lnTo>
                        <a:pt x="4" y="216"/>
                      </a:lnTo>
                      <a:lnTo>
                        <a:pt x="6" y="216"/>
                      </a:lnTo>
                      <a:lnTo>
                        <a:pt x="6" y="214"/>
                      </a:lnTo>
                      <a:lnTo>
                        <a:pt x="6" y="212"/>
                      </a:lnTo>
                      <a:lnTo>
                        <a:pt x="6" y="210"/>
                      </a:lnTo>
                      <a:lnTo>
                        <a:pt x="8" y="210"/>
                      </a:lnTo>
                      <a:lnTo>
                        <a:pt x="8" y="208"/>
                      </a:lnTo>
                      <a:lnTo>
                        <a:pt x="8" y="206"/>
                      </a:lnTo>
                      <a:lnTo>
                        <a:pt x="10" y="204"/>
                      </a:lnTo>
                      <a:lnTo>
                        <a:pt x="12" y="204"/>
                      </a:lnTo>
                      <a:lnTo>
                        <a:pt x="14" y="204"/>
                      </a:lnTo>
                      <a:lnTo>
                        <a:pt x="16" y="204"/>
                      </a:lnTo>
                      <a:lnTo>
                        <a:pt x="16" y="206"/>
                      </a:lnTo>
                      <a:lnTo>
                        <a:pt x="18" y="204"/>
                      </a:lnTo>
                      <a:lnTo>
                        <a:pt x="20" y="204"/>
                      </a:lnTo>
                      <a:lnTo>
                        <a:pt x="22" y="204"/>
                      </a:lnTo>
                      <a:lnTo>
                        <a:pt x="24" y="204"/>
                      </a:lnTo>
                      <a:lnTo>
                        <a:pt x="26" y="204"/>
                      </a:lnTo>
                      <a:lnTo>
                        <a:pt x="28" y="204"/>
                      </a:lnTo>
                      <a:lnTo>
                        <a:pt x="28" y="202"/>
                      </a:lnTo>
                      <a:lnTo>
                        <a:pt x="28" y="200"/>
                      </a:lnTo>
                      <a:lnTo>
                        <a:pt x="30" y="202"/>
                      </a:lnTo>
                      <a:lnTo>
                        <a:pt x="32" y="202"/>
                      </a:lnTo>
                      <a:lnTo>
                        <a:pt x="32" y="204"/>
                      </a:lnTo>
                      <a:lnTo>
                        <a:pt x="34" y="204"/>
                      </a:lnTo>
                      <a:lnTo>
                        <a:pt x="36" y="204"/>
                      </a:lnTo>
                      <a:lnTo>
                        <a:pt x="38" y="204"/>
                      </a:lnTo>
                      <a:lnTo>
                        <a:pt x="42" y="204"/>
                      </a:lnTo>
                      <a:lnTo>
                        <a:pt x="44" y="206"/>
                      </a:lnTo>
                      <a:lnTo>
                        <a:pt x="46" y="208"/>
                      </a:lnTo>
                      <a:lnTo>
                        <a:pt x="48" y="210"/>
                      </a:lnTo>
                      <a:lnTo>
                        <a:pt x="48" y="212"/>
                      </a:lnTo>
                      <a:lnTo>
                        <a:pt x="48" y="214"/>
                      </a:lnTo>
                      <a:lnTo>
                        <a:pt x="50" y="212"/>
                      </a:lnTo>
                      <a:lnTo>
                        <a:pt x="52" y="212"/>
                      </a:lnTo>
                      <a:lnTo>
                        <a:pt x="54" y="212"/>
                      </a:lnTo>
                      <a:lnTo>
                        <a:pt x="56" y="212"/>
                      </a:lnTo>
                      <a:lnTo>
                        <a:pt x="58" y="214"/>
                      </a:lnTo>
                      <a:lnTo>
                        <a:pt x="58" y="216"/>
                      </a:lnTo>
                      <a:lnTo>
                        <a:pt x="58" y="218"/>
                      </a:lnTo>
                      <a:lnTo>
                        <a:pt x="58" y="222"/>
                      </a:lnTo>
                      <a:lnTo>
                        <a:pt x="58" y="224"/>
                      </a:lnTo>
                      <a:lnTo>
                        <a:pt x="60" y="224"/>
                      </a:lnTo>
                      <a:lnTo>
                        <a:pt x="60" y="226"/>
                      </a:lnTo>
                      <a:lnTo>
                        <a:pt x="62" y="226"/>
                      </a:lnTo>
                      <a:lnTo>
                        <a:pt x="64" y="226"/>
                      </a:lnTo>
                      <a:lnTo>
                        <a:pt x="64" y="228"/>
                      </a:lnTo>
                      <a:lnTo>
                        <a:pt x="64" y="230"/>
                      </a:lnTo>
                      <a:lnTo>
                        <a:pt x="66" y="230"/>
                      </a:lnTo>
                      <a:lnTo>
                        <a:pt x="66" y="232"/>
                      </a:lnTo>
                      <a:lnTo>
                        <a:pt x="68" y="232"/>
                      </a:lnTo>
                      <a:lnTo>
                        <a:pt x="70" y="234"/>
                      </a:lnTo>
                      <a:lnTo>
                        <a:pt x="72" y="234"/>
                      </a:lnTo>
                      <a:lnTo>
                        <a:pt x="72" y="236"/>
                      </a:lnTo>
                      <a:lnTo>
                        <a:pt x="74" y="236"/>
                      </a:lnTo>
                      <a:lnTo>
                        <a:pt x="74" y="238"/>
                      </a:lnTo>
                      <a:lnTo>
                        <a:pt x="76" y="238"/>
                      </a:lnTo>
                      <a:lnTo>
                        <a:pt x="76" y="240"/>
                      </a:lnTo>
                      <a:lnTo>
                        <a:pt x="78" y="240"/>
                      </a:lnTo>
                      <a:lnTo>
                        <a:pt x="82" y="238"/>
                      </a:lnTo>
                      <a:lnTo>
                        <a:pt x="84" y="236"/>
                      </a:lnTo>
                      <a:lnTo>
                        <a:pt x="84" y="234"/>
                      </a:lnTo>
                      <a:lnTo>
                        <a:pt x="82" y="234"/>
                      </a:lnTo>
                      <a:lnTo>
                        <a:pt x="82" y="230"/>
                      </a:lnTo>
                      <a:lnTo>
                        <a:pt x="82" y="228"/>
                      </a:lnTo>
                      <a:lnTo>
                        <a:pt x="84" y="226"/>
                      </a:lnTo>
                      <a:lnTo>
                        <a:pt x="84" y="224"/>
                      </a:lnTo>
                      <a:lnTo>
                        <a:pt x="86" y="224"/>
                      </a:lnTo>
                      <a:lnTo>
                        <a:pt x="88" y="224"/>
                      </a:lnTo>
                      <a:lnTo>
                        <a:pt x="90" y="224"/>
                      </a:lnTo>
                      <a:lnTo>
                        <a:pt x="92" y="224"/>
                      </a:lnTo>
                      <a:lnTo>
                        <a:pt x="94" y="226"/>
                      </a:lnTo>
                      <a:lnTo>
                        <a:pt x="94" y="228"/>
                      </a:lnTo>
                      <a:lnTo>
                        <a:pt x="96" y="230"/>
                      </a:lnTo>
                      <a:lnTo>
                        <a:pt x="98" y="232"/>
                      </a:lnTo>
                      <a:lnTo>
                        <a:pt x="98" y="230"/>
                      </a:lnTo>
                      <a:lnTo>
                        <a:pt x="100" y="228"/>
                      </a:lnTo>
                      <a:lnTo>
                        <a:pt x="100" y="226"/>
                      </a:lnTo>
                      <a:lnTo>
                        <a:pt x="102" y="226"/>
                      </a:lnTo>
                      <a:lnTo>
                        <a:pt x="104" y="226"/>
                      </a:lnTo>
                      <a:lnTo>
                        <a:pt x="106" y="226"/>
                      </a:lnTo>
                      <a:lnTo>
                        <a:pt x="108" y="226"/>
                      </a:lnTo>
                      <a:lnTo>
                        <a:pt x="110" y="228"/>
                      </a:lnTo>
                      <a:lnTo>
                        <a:pt x="112" y="228"/>
                      </a:lnTo>
                      <a:lnTo>
                        <a:pt x="114" y="228"/>
                      </a:lnTo>
                      <a:lnTo>
                        <a:pt x="118" y="228"/>
                      </a:lnTo>
                      <a:lnTo>
                        <a:pt x="118" y="226"/>
                      </a:lnTo>
                      <a:lnTo>
                        <a:pt x="120" y="226"/>
                      </a:lnTo>
                      <a:lnTo>
                        <a:pt x="122" y="226"/>
                      </a:lnTo>
                      <a:lnTo>
                        <a:pt x="122" y="224"/>
                      </a:lnTo>
                      <a:lnTo>
                        <a:pt x="124" y="224"/>
                      </a:lnTo>
                      <a:lnTo>
                        <a:pt x="124" y="222"/>
                      </a:lnTo>
                      <a:lnTo>
                        <a:pt x="126" y="224"/>
                      </a:lnTo>
                      <a:lnTo>
                        <a:pt x="126" y="226"/>
                      </a:lnTo>
                      <a:lnTo>
                        <a:pt x="130" y="226"/>
                      </a:lnTo>
                      <a:lnTo>
                        <a:pt x="136" y="224"/>
                      </a:lnTo>
                      <a:lnTo>
                        <a:pt x="142" y="224"/>
                      </a:lnTo>
                      <a:lnTo>
                        <a:pt x="146" y="224"/>
                      </a:lnTo>
                      <a:lnTo>
                        <a:pt x="150" y="224"/>
                      </a:lnTo>
                      <a:lnTo>
                        <a:pt x="154" y="224"/>
                      </a:lnTo>
                      <a:lnTo>
                        <a:pt x="158" y="224"/>
                      </a:lnTo>
                      <a:lnTo>
                        <a:pt x="162" y="224"/>
                      </a:lnTo>
                      <a:lnTo>
                        <a:pt x="164" y="224"/>
                      </a:lnTo>
                      <a:lnTo>
                        <a:pt x="168" y="224"/>
                      </a:lnTo>
                      <a:lnTo>
                        <a:pt x="170" y="224"/>
                      </a:lnTo>
                      <a:lnTo>
                        <a:pt x="172" y="224"/>
                      </a:lnTo>
                      <a:lnTo>
                        <a:pt x="176" y="224"/>
                      </a:lnTo>
                      <a:lnTo>
                        <a:pt x="180" y="224"/>
                      </a:lnTo>
                      <a:lnTo>
                        <a:pt x="182" y="224"/>
                      </a:lnTo>
                      <a:lnTo>
                        <a:pt x="186" y="224"/>
                      </a:lnTo>
                      <a:lnTo>
                        <a:pt x="188" y="224"/>
                      </a:lnTo>
                      <a:lnTo>
                        <a:pt x="190" y="222"/>
                      </a:lnTo>
                      <a:lnTo>
                        <a:pt x="190" y="220"/>
                      </a:lnTo>
                      <a:lnTo>
                        <a:pt x="190" y="218"/>
                      </a:lnTo>
                      <a:lnTo>
                        <a:pt x="190" y="216"/>
                      </a:lnTo>
                      <a:lnTo>
                        <a:pt x="190" y="214"/>
                      </a:lnTo>
                      <a:lnTo>
                        <a:pt x="192" y="214"/>
                      </a:lnTo>
                      <a:lnTo>
                        <a:pt x="192" y="212"/>
                      </a:lnTo>
                      <a:lnTo>
                        <a:pt x="192" y="210"/>
                      </a:lnTo>
                      <a:lnTo>
                        <a:pt x="192" y="208"/>
                      </a:lnTo>
                      <a:lnTo>
                        <a:pt x="190" y="208"/>
                      </a:lnTo>
                      <a:lnTo>
                        <a:pt x="188" y="206"/>
                      </a:lnTo>
                      <a:lnTo>
                        <a:pt x="186" y="200"/>
                      </a:lnTo>
                      <a:lnTo>
                        <a:pt x="186" y="192"/>
                      </a:lnTo>
                      <a:lnTo>
                        <a:pt x="184" y="176"/>
                      </a:lnTo>
                      <a:lnTo>
                        <a:pt x="184" y="164"/>
                      </a:lnTo>
                      <a:lnTo>
                        <a:pt x="184" y="152"/>
                      </a:lnTo>
                      <a:lnTo>
                        <a:pt x="182" y="140"/>
                      </a:lnTo>
                      <a:lnTo>
                        <a:pt x="182" y="130"/>
                      </a:lnTo>
                      <a:lnTo>
                        <a:pt x="180" y="120"/>
                      </a:lnTo>
                      <a:lnTo>
                        <a:pt x="180" y="110"/>
                      </a:lnTo>
                      <a:lnTo>
                        <a:pt x="180" y="104"/>
                      </a:lnTo>
                      <a:lnTo>
                        <a:pt x="180" y="96"/>
                      </a:lnTo>
                      <a:lnTo>
                        <a:pt x="178" y="88"/>
                      </a:lnTo>
                      <a:lnTo>
                        <a:pt x="178" y="82"/>
                      </a:lnTo>
                      <a:lnTo>
                        <a:pt x="178" y="76"/>
                      </a:lnTo>
                      <a:lnTo>
                        <a:pt x="178" y="72"/>
                      </a:lnTo>
                      <a:lnTo>
                        <a:pt x="178" y="66"/>
                      </a:lnTo>
                      <a:lnTo>
                        <a:pt x="176" y="62"/>
                      </a:lnTo>
                      <a:lnTo>
                        <a:pt x="176" y="58"/>
                      </a:lnTo>
                      <a:lnTo>
                        <a:pt x="176" y="56"/>
                      </a:lnTo>
                      <a:lnTo>
                        <a:pt x="176" y="54"/>
                      </a:lnTo>
                      <a:lnTo>
                        <a:pt x="176" y="50"/>
                      </a:lnTo>
                      <a:lnTo>
                        <a:pt x="176" y="48"/>
                      </a:lnTo>
                      <a:lnTo>
                        <a:pt x="176" y="46"/>
                      </a:lnTo>
                      <a:lnTo>
                        <a:pt x="176" y="44"/>
                      </a:lnTo>
                      <a:lnTo>
                        <a:pt x="176" y="42"/>
                      </a:lnTo>
                      <a:lnTo>
                        <a:pt x="180" y="42"/>
                      </a:lnTo>
                      <a:lnTo>
                        <a:pt x="186" y="42"/>
                      </a:lnTo>
                      <a:lnTo>
                        <a:pt x="190" y="42"/>
                      </a:lnTo>
                      <a:lnTo>
                        <a:pt x="192" y="42"/>
                      </a:lnTo>
                      <a:lnTo>
                        <a:pt x="196" y="42"/>
                      </a:lnTo>
                      <a:lnTo>
                        <a:pt x="198" y="42"/>
                      </a:lnTo>
                      <a:lnTo>
                        <a:pt x="200" y="42"/>
                      </a:lnTo>
                      <a:lnTo>
                        <a:pt x="202" y="42"/>
                      </a:lnTo>
                      <a:lnTo>
                        <a:pt x="204" y="42"/>
                      </a:lnTo>
                      <a:lnTo>
                        <a:pt x="198" y="38"/>
                      </a:lnTo>
                      <a:lnTo>
                        <a:pt x="194" y="34"/>
                      </a:lnTo>
                      <a:lnTo>
                        <a:pt x="190" y="32"/>
                      </a:lnTo>
                      <a:lnTo>
                        <a:pt x="184" y="28"/>
                      </a:lnTo>
                      <a:lnTo>
                        <a:pt x="180" y="26"/>
                      </a:lnTo>
                      <a:lnTo>
                        <a:pt x="176" y="22"/>
                      </a:lnTo>
                      <a:lnTo>
                        <a:pt x="172" y="20"/>
                      </a:lnTo>
                      <a:lnTo>
                        <a:pt x="170" y="18"/>
                      </a:lnTo>
                      <a:lnTo>
                        <a:pt x="166" y="16"/>
                      </a:lnTo>
                      <a:lnTo>
                        <a:pt x="164" y="14"/>
                      </a:lnTo>
                      <a:lnTo>
                        <a:pt x="160" y="12"/>
                      </a:lnTo>
                      <a:lnTo>
                        <a:pt x="158" y="10"/>
                      </a:lnTo>
                      <a:lnTo>
                        <a:pt x="154" y="8"/>
                      </a:lnTo>
                      <a:lnTo>
                        <a:pt x="150" y="6"/>
                      </a:lnTo>
                      <a:lnTo>
                        <a:pt x="148" y="4"/>
                      </a:lnTo>
                      <a:lnTo>
                        <a:pt x="146" y="2"/>
                      </a:lnTo>
                      <a:lnTo>
                        <a:pt x="144" y="2"/>
                      </a:lnTo>
                      <a:lnTo>
                        <a:pt x="144" y="0"/>
                      </a:lnTo>
                      <a:lnTo>
                        <a:pt x="142" y="2"/>
                      </a:lnTo>
                      <a:lnTo>
                        <a:pt x="142" y="4"/>
                      </a:lnTo>
                      <a:lnTo>
                        <a:pt x="142" y="6"/>
                      </a:lnTo>
                      <a:lnTo>
                        <a:pt x="142" y="8"/>
                      </a:lnTo>
                      <a:lnTo>
                        <a:pt x="142" y="10"/>
                      </a:lnTo>
                      <a:lnTo>
                        <a:pt x="142" y="12"/>
                      </a:lnTo>
                      <a:lnTo>
                        <a:pt x="140" y="12"/>
                      </a:lnTo>
                      <a:lnTo>
                        <a:pt x="140" y="16"/>
                      </a:lnTo>
                      <a:lnTo>
                        <a:pt x="140" y="18"/>
                      </a:lnTo>
                      <a:lnTo>
                        <a:pt x="140" y="20"/>
                      </a:lnTo>
                      <a:lnTo>
                        <a:pt x="140" y="22"/>
                      </a:lnTo>
                      <a:lnTo>
                        <a:pt x="136" y="22"/>
                      </a:lnTo>
                      <a:lnTo>
                        <a:pt x="130" y="22"/>
                      </a:lnTo>
                      <a:lnTo>
                        <a:pt x="126" y="22"/>
                      </a:lnTo>
                      <a:lnTo>
                        <a:pt x="122" y="22"/>
                      </a:lnTo>
                      <a:lnTo>
                        <a:pt x="120" y="22"/>
                      </a:lnTo>
                      <a:lnTo>
                        <a:pt x="116" y="22"/>
                      </a:lnTo>
                      <a:lnTo>
                        <a:pt x="112" y="22"/>
                      </a:lnTo>
                      <a:lnTo>
                        <a:pt x="110" y="22"/>
                      </a:lnTo>
                      <a:lnTo>
                        <a:pt x="104" y="22"/>
                      </a:lnTo>
                      <a:lnTo>
                        <a:pt x="100" y="22"/>
                      </a:lnTo>
                      <a:lnTo>
                        <a:pt x="96" y="22"/>
                      </a:lnTo>
                      <a:lnTo>
                        <a:pt x="94" y="22"/>
                      </a:lnTo>
                      <a:lnTo>
                        <a:pt x="92" y="22"/>
                      </a:lnTo>
                      <a:lnTo>
                        <a:pt x="90" y="22"/>
                      </a:lnTo>
                      <a:lnTo>
                        <a:pt x="88" y="22"/>
                      </a:lnTo>
                      <a:lnTo>
                        <a:pt x="86" y="22"/>
                      </a:lnTo>
                      <a:lnTo>
                        <a:pt x="86" y="24"/>
                      </a:lnTo>
                      <a:lnTo>
                        <a:pt x="86" y="26"/>
                      </a:lnTo>
                      <a:lnTo>
                        <a:pt x="86" y="28"/>
                      </a:lnTo>
                      <a:lnTo>
                        <a:pt x="86" y="30"/>
                      </a:lnTo>
                      <a:lnTo>
                        <a:pt x="84" y="32"/>
                      </a:lnTo>
                      <a:lnTo>
                        <a:pt x="84" y="34"/>
                      </a:lnTo>
                      <a:lnTo>
                        <a:pt x="84" y="38"/>
                      </a:lnTo>
                      <a:lnTo>
                        <a:pt x="84" y="42"/>
                      </a:lnTo>
                      <a:lnTo>
                        <a:pt x="84" y="46"/>
                      </a:lnTo>
                      <a:lnTo>
                        <a:pt x="84" y="50"/>
                      </a:lnTo>
                      <a:lnTo>
                        <a:pt x="84" y="58"/>
                      </a:lnTo>
                      <a:lnTo>
                        <a:pt x="84" y="62"/>
                      </a:lnTo>
                      <a:lnTo>
                        <a:pt x="84" y="66"/>
                      </a:lnTo>
                      <a:lnTo>
                        <a:pt x="84" y="68"/>
                      </a:lnTo>
                      <a:lnTo>
                        <a:pt x="84" y="72"/>
                      </a:lnTo>
                      <a:lnTo>
                        <a:pt x="84" y="74"/>
                      </a:lnTo>
                      <a:lnTo>
                        <a:pt x="82" y="76"/>
                      </a:lnTo>
                      <a:lnTo>
                        <a:pt x="80" y="76"/>
                      </a:lnTo>
                      <a:lnTo>
                        <a:pt x="78" y="76"/>
                      </a:lnTo>
                      <a:lnTo>
                        <a:pt x="76" y="76"/>
                      </a:lnTo>
                      <a:lnTo>
                        <a:pt x="74" y="76"/>
                      </a:lnTo>
                      <a:lnTo>
                        <a:pt x="72" y="76"/>
                      </a:lnTo>
                      <a:lnTo>
                        <a:pt x="70" y="78"/>
                      </a:lnTo>
                      <a:lnTo>
                        <a:pt x="68" y="80"/>
                      </a:lnTo>
                      <a:lnTo>
                        <a:pt x="66" y="82"/>
                      </a:lnTo>
                      <a:lnTo>
                        <a:pt x="66" y="84"/>
                      </a:lnTo>
                      <a:lnTo>
                        <a:pt x="66" y="86"/>
                      </a:lnTo>
                      <a:lnTo>
                        <a:pt x="66" y="88"/>
                      </a:lnTo>
                      <a:lnTo>
                        <a:pt x="66" y="92"/>
                      </a:lnTo>
                      <a:lnTo>
                        <a:pt x="66" y="96"/>
                      </a:lnTo>
                      <a:lnTo>
                        <a:pt x="66" y="100"/>
                      </a:lnTo>
                      <a:lnTo>
                        <a:pt x="66" y="104"/>
                      </a:lnTo>
                      <a:lnTo>
                        <a:pt x="66" y="106"/>
                      </a:lnTo>
                      <a:lnTo>
                        <a:pt x="66" y="108"/>
                      </a:lnTo>
                      <a:lnTo>
                        <a:pt x="66" y="110"/>
                      </a:lnTo>
                      <a:lnTo>
                        <a:pt x="66" y="112"/>
                      </a:lnTo>
                      <a:lnTo>
                        <a:pt x="60" y="112"/>
                      </a:lnTo>
                      <a:lnTo>
                        <a:pt x="54" y="114"/>
                      </a:lnTo>
                      <a:lnTo>
                        <a:pt x="50" y="114"/>
                      </a:lnTo>
                      <a:lnTo>
                        <a:pt x="44" y="114"/>
                      </a:lnTo>
                      <a:lnTo>
                        <a:pt x="40" y="114"/>
                      </a:lnTo>
                      <a:lnTo>
                        <a:pt x="36" y="114"/>
                      </a:lnTo>
                      <a:lnTo>
                        <a:pt x="32" y="114"/>
                      </a:lnTo>
                      <a:lnTo>
                        <a:pt x="28" y="114"/>
                      </a:lnTo>
                      <a:lnTo>
                        <a:pt x="24" y="114"/>
                      </a:lnTo>
                      <a:lnTo>
                        <a:pt x="22" y="114"/>
                      </a:lnTo>
                      <a:lnTo>
                        <a:pt x="18" y="114"/>
                      </a:lnTo>
                      <a:lnTo>
                        <a:pt x="16" y="114"/>
                      </a:lnTo>
                      <a:lnTo>
                        <a:pt x="14" y="114"/>
                      </a:lnTo>
                      <a:lnTo>
                        <a:pt x="12" y="114"/>
                      </a:lnTo>
                      <a:lnTo>
                        <a:pt x="8" y="114"/>
                      </a:lnTo>
                      <a:lnTo>
                        <a:pt x="6" y="114"/>
                      </a:lnTo>
                      <a:lnTo>
                        <a:pt x="4" y="114"/>
                      </a:lnTo>
                      <a:lnTo>
                        <a:pt x="2" y="114"/>
                      </a:lnTo>
                      <a:lnTo>
                        <a:pt x="0" y="114"/>
                      </a:lnTo>
                      <a:lnTo>
                        <a:pt x="0" y="116"/>
                      </a:lnTo>
                      <a:lnTo>
                        <a:pt x="0" y="11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88" name="Freeform 80"/>
                <p:cNvSpPr>
                  <a:spLocks noChangeAspect="1"/>
                </p:cNvSpPr>
                <p:nvPr/>
              </p:nvSpPr>
              <p:spPr bwMode="gray">
                <a:xfrm>
                  <a:off x="2589" y="2121"/>
                  <a:ext cx="136" cy="108"/>
                </a:xfrm>
                <a:custGeom>
                  <a:avLst/>
                  <a:gdLst>
                    <a:gd name="T0" fmla="*/ 0 w 136"/>
                    <a:gd name="T1" fmla="*/ 86 h 108"/>
                    <a:gd name="T2" fmla="*/ 2 w 136"/>
                    <a:gd name="T3" fmla="*/ 92 h 108"/>
                    <a:gd name="T4" fmla="*/ 6 w 136"/>
                    <a:gd name="T5" fmla="*/ 92 h 108"/>
                    <a:gd name="T6" fmla="*/ 10 w 136"/>
                    <a:gd name="T7" fmla="*/ 98 h 108"/>
                    <a:gd name="T8" fmla="*/ 18 w 136"/>
                    <a:gd name="T9" fmla="*/ 104 h 108"/>
                    <a:gd name="T10" fmla="*/ 22 w 136"/>
                    <a:gd name="T11" fmla="*/ 102 h 108"/>
                    <a:gd name="T12" fmla="*/ 38 w 136"/>
                    <a:gd name="T13" fmla="*/ 100 h 108"/>
                    <a:gd name="T14" fmla="*/ 44 w 136"/>
                    <a:gd name="T15" fmla="*/ 108 h 108"/>
                    <a:gd name="T16" fmla="*/ 48 w 136"/>
                    <a:gd name="T17" fmla="*/ 108 h 108"/>
                    <a:gd name="T18" fmla="*/ 46 w 136"/>
                    <a:gd name="T19" fmla="*/ 102 h 108"/>
                    <a:gd name="T20" fmla="*/ 46 w 136"/>
                    <a:gd name="T21" fmla="*/ 94 h 108"/>
                    <a:gd name="T22" fmla="*/ 46 w 136"/>
                    <a:gd name="T23" fmla="*/ 88 h 108"/>
                    <a:gd name="T24" fmla="*/ 46 w 136"/>
                    <a:gd name="T25" fmla="*/ 80 h 108"/>
                    <a:gd name="T26" fmla="*/ 58 w 136"/>
                    <a:gd name="T27" fmla="*/ 80 h 108"/>
                    <a:gd name="T28" fmla="*/ 66 w 136"/>
                    <a:gd name="T29" fmla="*/ 80 h 108"/>
                    <a:gd name="T30" fmla="*/ 72 w 136"/>
                    <a:gd name="T31" fmla="*/ 80 h 108"/>
                    <a:gd name="T32" fmla="*/ 76 w 136"/>
                    <a:gd name="T33" fmla="*/ 78 h 108"/>
                    <a:gd name="T34" fmla="*/ 82 w 136"/>
                    <a:gd name="T35" fmla="*/ 80 h 108"/>
                    <a:gd name="T36" fmla="*/ 88 w 136"/>
                    <a:gd name="T37" fmla="*/ 76 h 108"/>
                    <a:gd name="T38" fmla="*/ 94 w 136"/>
                    <a:gd name="T39" fmla="*/ 78 h 108"/>
                    <a:gd name="T40" fmla="*/ 98 w 136"/>
                    <a:gd name="T41" fmla="*/ 78 h 108"/>
                    <a:gd name="T42" fmla="*/ 104 w 136"/>
                    <a:gd name="T43" fmla="*/ 80 h 108"/>
                    <a:gd name="T44" fmla="*/ 108 w 136"/>
                    <a:gd name="T45" fmla="*/ 80 h 108"/>
                    <a:gd name="T46" fmla="*/ 114 w 136"/>
                    <a:gd name="T47" fmla="*/ 76 h 108"/>
                    <a:gd name="T48" fmla="*/ 116 w 136"/>
                    <a:gd name="T49" fmla="*/ 72 h 108"/>
                    <a:gd name="T50" fmla="*/ 124 w 136"/>
                    <a:gd name="T51" fmla="*/ 70 h 108"/>
                    <a:gd name="T52" fmla="*/ 130 w 136"/>
                    <a:gd name="T53" fmla="*/ 68 h 108"/>
                    <a:gd name="T54" fmla="*/ 134 w 136"/>
                    <a:gd name="T55" fmla="*/ 62 h 108"/>
                    <a:gd name="T56" fmla="*/ 136 w 136"/>
                    <a:gd name="T57" fmla="*/ 62 h 108"/>
                    <a:gd name="T58" fmla="*/ 130 w 136"/>
                    <a:gd name="T59" fmla="*/ 56 h 108"/>
                    <a:gd name="T60" fmla="*/ 132 w 136"/>
                    <a:gd name="T61" fmla="*/ 50 h 108"/>
                    <a:gd name="T62" fmla="*/ 134 w 136"/>
                    <a:gd name="T63" fmla="*/ 50 h 108"/>
                    <a:gd name="T64" fmla="*/ 128 w 136"/>
                    <a:gd name="T65" fmla="*/ 46 h 108"/>
                    <a:gd name="T66" fmla="*/ 118 w 136"/>
                    <a:gd name="T67" fmla="*/ 44 h 108"/>
                    <a:gd name="T68" fmla="*/ 110 w 136"/>
                    <a:gd name="T69" fmla="*/ 36 h 108"/>
                    <a:gd name="T70" fmla="*/ 112 w 136"/>
                    <a:gd name="T71" fmla="*/ 32 h 108"/>
                    <a:gd name="T72" fmla="*/ 112 w 136"/>
                    <a:gd name="T73" fmla="*/ 28 h 108"/>
                    <a:gd name="T74" fmla="*/ 106 w 136"/>
                    <a:gd name="T75" fmla="*/ 26 h 108"/>
                    <a:gd name="T76" fmla="*/ 100 w 136"/>
                    <a:gd name="T77" fmla="*/ 16 h 108"/>
                    <a:gd name="T78" fmla="*/ 100 w 136"/>
                    <a:gd name="T79" fmla="*/ 12 h 108"/>
                    <a:gd name="T80" fmla="*/ 100 w 136"/>
                    <a:gd name="T81" fmla="*/ 2 h 108"/>
                    <a:gd name="T82" fmla="*/ 94 w 136"/>
                    <a:gd name="T83" fmla="*/ 0 h 108"/>
                    <a:gd name="T84" fmla="*/ 82 w 136"/>
                    <a:gd name="T85" fmla="*/ 0 h 108"/>
                    <a:gd name="T86" fmla="*/ 80 w 136"/>
                    <a:gd name="T87" fmla="*/ 2 h 108"/>
                    <a:gd name="T88" fmla="*/ 72 w 136"/>
                    <a:gd name="T89" fmla="*/ 4 h 108"/>
                    <a:gd name="T90" fmla="*/ 66 w 136"/>
                    <a:gd name="T91" fmla="*/ 10 h 108"/>
                    <a:gd name="T92" fmla="*/ 62 w 136"/>
                    <a:gd name="T93" fmla="*/ 10 h 108"/>
                    <a:gd name="T94" fmla="*/ 60 w 136"/>
                    <a:gd name="T95" fmla="*/ 18 h 108"/>
                    <a:gd name="T96" fmla="*/ 54 w 136"/>
                    <a:gd name="T97" fmla="*/ 14 h 108"/>
                    <a:gd name="T98" fmla="*/ 44 w 136"/>
                    <a:gd name="T99" fmla="*/ 24 h 108"/>
                    <a:gd name="T100" fmla="*/ 40 w 136"/>
                    <a:gd name="T101" fmla="*/ 26 h 108"/>
                    <a:gd name="T102" fmla="*/ 40 w 136"/>
                    <a:gd name="T103" fmla="*/ 34 h 108"/>
                    <a:gd name="T104" fmla="*/ 34 w 136"/>
                    <a:gd name="T105" fmla="*/ 36 h 108"/>
                    <a:gd name="T106" fmla="*/ 28 w 136"/>
                    <a:gd name="T107" fmla="*/ 30 h 108"/>
                    <a:gd name="T108" fmla="*/ 22 w 136"/>
                    <a:gd name="T109" fmla="*/ 36 h 108"/>
                    <a:gd name="T110" fmla="*/ 24 w 136"/>
                    <a:gd name="T111" fmla="*/ 42 h 108"/>
                    <a:gd name="T112" fmla="*/ 20 w 136"/>
                    <a:gd name="T113" fmla="*/ 44 h 108"/>
                    <a:gd name="T114" fmla="*/ 20 w 136"/>
                    <a:gd name="T115" fmla="*/ 52 h 108"/>
                    <a:gd name="T116" fmla="*/ 18 w 136"/>
                    <a:gd name="T117" fmla="*/ 56 h 108"/>
                    <a:gd name="T118" fmla="*/ 10 w 136"/>
                    <a:gd name="T119" fmla="*/ 58 h 108"/>
                    <a:gd name="T120" fmla="*/ 4 w 136"/>
                    <a:gd name="T121" fmla="*/ 62 h 108"/>
                    <a:gd name="T122" fmla="*/ 8 w 136"/>
                    <a:gd name="T123" fmla="*/ 68 h 108"/>
                    <a:gd name="T124" fmla="*/ 6 w 136"/>
                    <a:gd name="T125" fmla="*/ 74 h 10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6" h="108">
                      <a:moveTo>
                        <a:pt x="0" y="74"/>
                      </a:moveTo>
                      <a:lnTo>
                        <a:pt x="0" y="78"/>
                      </a:lnTo>
                      <a:lnTo>
                        <a:pt x="0" y="80"/>
                      </a:lnTo>
                      <a:lnTo>
                        <a:pt x="0" y="82"/>
                      </a:lnTo>
                      <a:lnTo>
                        <a:pt x="0" y="84"/>
                      </a:lnTo>
                      <a:lnTo>
                        <a:pt x="0" y="86"/>
                      </a:lnTo>
                      <a:lnTo>
                        <a:pt x="2" y="88"/>
                      </a:lnTo>
                      <a:lnTo>
                        <a:pt x="2" y="90"/>
                      </a:lnTo>
                      <a:lnTo>
                        <a:pt x="2" y="92"/>
                      </a:lnTo>
                      <a:lnTo>
                        <a:pt x="4" y="92"/>
                      </a:lnTo>
                      <a:lnTo>
                        <a:pt x="6" y="92"/>
                      </a:lnTo>
                      <a:lnTo>
                        <a:pt x="8" y="92"/>
                      </a:lnTo>
                      <a:lnTo>
                        <a:pt x="8" y="94"/>
                      </a:lnTo>
                      <a:lnTo>
                        <a:pt x="8" y="96"/>
                      </a:lnTo>
                      <a:lnTo>
                        <a:pt x="10" y="98"/>
                      </a:lnTo>
                      <a:lnTo>
                        <a:pt x="10" y="100"/>
                      </a:lnTo>
                      <a:lnTo>
                        <a:pt x="10" y="102"/>
                      </a:lnTo>
                      <a:lnTo>
                        <a:pt x="12" y="102"/>
                      </a:lnTo>
                      <a:lnTo>
                        <a:pt x="12" y="104"/>
                      </a:lnTo>
                      <a:lnTo>
                        <a:pt x="14" y="104"/>
                      </a:lnTo>
                      <a:lnTo>
                        <a:pt x="16" y="104"/>
                      </a:lnTo>
                      <a:lnTo>
                        <a:pt x="18" y="104"/>
                      </a:lnTo>
                      <a:lnTo>
                        <a:pt x="20" y="104"/>
                      </a:lnTo>
                      <a:lnTo>
                        <a:pt x="20" y="106"/>
                      </a:lnTo>
                      <a:lnTo>
                        <a:pt x="22" y="104"/>
                      </a:lnTo>
                      <a:lnTo>
                        <a:pt x="22" y="102"/>
                      </a:lnTo>
                      <a:lnTo>
                        <a:pt x="24" y="102"/>
                      </a:lnTo>
                      <a:lnTo>
                        <a:pt x="26" y="100"/>
                      </a:lnTo>
                      <a:lnTo>
                        <a:pt x="30" y="98"/>
                      </a:lnTo>
                      <a:lnTo>
                        <a:pt x="32" y="98"/>
                      </a:lnTo>
                      <a:lnTo>
                        <a:pt x="36" y="98"/>
                      </a:lnTo>
                      <a:lnTo>
                        <a:pt x="38" y="98"/>
                      </a:lnTo>
                      <a:lnTo>
                        <a:pt x="38" y="100"/>
                      </a:lnTo>
                      <a:lnTo>
                        <a:pt x="40" y="100"/>
                      </a:lnTo>
                      <a:lnTo>
                        <a:pt x="42" y="100"/>
                      </a:lnTo>
                      <a:lnTo>
                        <a:pt x="42" y="102"/>
                      </a:lnTo>
                      <a:lnTo>
                        <a:pt x="44" y="104"/>
                      </a:lnTo>
                      <a:lnTo>
                        <a:pt x="44" y="106"/>
                      </a:lnTo>
                      <a:lnTo>
                        <a:pt x="44" y="108"/>
                      </a:lnTo>
                      <a:lnTo>
                        <a:pt x="46" y="108"/>
                      </a:lnTo>
                      <a:lnTo>
                        <a:pt x="48" y="108"/>
                      </a:lnTo>
                      <a:lnTo>
                        <a:pt x="48" y="106"/>
                      </a:lnTo>
                      <a:lnTo>
                        <a:pt x="48" y="104"/>
                      </a:lnTo>
                      <a:lnTo>
                        <a:pt x="46" y="102"/>
                      </a:lnTo>
                      <a:lnTo>
                        <a:pt x="46" y="100"/>
                      </a:lnTo>
                      <a:lnTo>
                        <a:pt x="46" y="98"/>
                      </a:lnTo>
                      <a:lnTo>
                        <a:pt x="46" y="96"/>
                      </a:lnTo>
                      <a:lnTo>
                        <a:pt x="46" y="94"/>
                      </a:lnTo>
                      <a:lnTo>
                        <a:pt x="46" y="92"/>
                      </a:lnTo>
                      <a:lnTo>
                        <a:pt x="46" y="90"/>
                      </a:lnTo>
                      <a:lnTo>
                        <a:pt x="46" y="88"/>
                      </a:lnTo>
                      <a:lnTo>
                        <a:pt x="46" y="86"/>
                      </a:lnTo>
                      <a:lnTo>
                        <a:pt x="44" y="86"/>
                      </a:lnTo>
                      <a:lnTo>
                        <a:pt x="44" y="84"/>
                      </a:lnTo>
                      <a:lnTo>
                        <a:pt x="44" y="82"/>
                      </a:lnTo>
                      <a:lnTo>
                        <a:pt x="46" y="80"/>
                      </a:lnTo>
                      <a:lnTo>
                        <a:pt x="48" y="78"/>
                      </a:lnTo>
                      <a:lnTo>
                        <a:pt x="50" y="78"/>
                      </a:lnTo>
                      <a:lnTo>
                        <a:pt x="54" y="78"/>
                      </a:lnTo>
                      <a:lnTo>
                        <a:pt x="56" y="80"/>
                      </a:lnTo>
                      <a:lnTo>
                        <a:pt x="58" y="80"/>
                      </a:lnTo>
                      <a:lnTo>
                        <a:pt x="60" y="80"/>
                      </a:lnTo>
                      <a:lnTo>
                        <a:pt x="62" y="80"/>
                      </a:lnTo>
                      <a:lnTo>
                        <a:pt x="64" y="80"/>
                      </a:lnTo>
                      <a:lnTo>
                        <a:pt x="66" y="80"/>
                      </a:lnTo>
                      <a:lnTo>
                        <a:pt x="68" y="78"/>
                      </a:lnTo>
                      <a:lnTo>
                        <a:pt x="70" y="78"/>
                      </a:lnTo>
                      <a:lnTo>
                        <a:pt x="72" y="80"/>
                      </a:lnTo>
                      <a:lnTo>
                        <a:pt x="74" y="80"/>
                      </a:lnTo>
                      <a:lnTo>
                        <a:pt x="76" y="78"/>
                      </a:lnTo>
                      <a:lnTo>
                        <a:pt x="78" y="78"/>
                      </a:lnTo>
                      <a:lnTo>
                        <a:pt x="80" y="78"/>
                      </a:lnTo>
                      <a:lnTo>
                        <a:pt x="82" y="80"/>
                      </a:lnTo>
                      <a:lnTo>
                        <a:pt x="84" y="80"/>
                      </a:lnTo>
                      <a:lnTo>
                        <a:pt x="86" y="78"/>
                      </a:lnTo>
                      <a:lnTo>
                        <a:pt x="88" y="78"/>
                      </a:lnTo>
                      <a:lnTo>
                        <a:pt x="88" y="76"/>
                      </a:lnTo>
                      <a:lnTo>
                        <a:pt x="90" y="76"/>
                      </a:lnTo>
                      <a:lnTo>
                        <a:pt x="92" y="76"/>
                      </a:lnTo>
                      <a:lnTo>
                        <a:pt x="94" y="78"/>
                      </a:lnTo>
                      <a:lnTo>
                        <a:pt x="96" y="78"/>
                      </a:lnTo>
                      <a:lnTo>
                        <a:pt x="98" y="78"/>
                      </a:lnTo>
                      <a:lnTo>
                        <a:pt x="100" y="78"/>
                      </a:lnTo>
                      <a:lnTo>
                        <a:pt x="102" y="78"/>
                      </a:lnTo>
                      <a:lnTo>
                        <a:pt x="104" y="80"/>
                      </a:lnTo>
                      <a:lnTo>
                        <a:pt x="106" y="80"/>
                      </a:lnTo>
                      <a:lnTo>
                        <a:pt x="108" y="80"/>
                      </a:lnTo>
                      <a:lnTo>
                        <a:pt x="110" y="78"/>
                      </a:lnTo>
                      <a:lnTo>
                        <a:pt x="110" y="76"/>
                      </a:lnTo>
                      <a:lnTo>
                        <a:pt x="112" y="76"/>
                      </a:lnTo>
                      <a:lnTo>
                        <a:pt x="114" y="76"/>
                      </a:lnTo>
                      <a:lnTo>
                        <a:pt x="114" y="74"/>
                      </a:lnTo>
                      <a:lnTo>
                        <a:pt x="116" y="72"/>
                      </a:lnTo>
                      <a:lnTo>
                        <a:pt x="118" y="70"/>
                      </a:lnTo>
                      <a:lnTo>
                        <a:pt x="120" y="70"/>
                      </a:lnTo>
                      <a:lnTo>
                        <a:pt x="122" y="70"/>
                      </a:lnTo>
                      <a:lnTo>
                        <a:pt x="124" y="70"/>
                      </a:lnTo>
                      <a:lnTo>
                        <a:pt x="126" y="70"/>
                      </a:lnTo>
                      <a:lnTo>
                        <a:pt x="128" y="70"/>
                      </a:lnTo>
                      <a:lnTo>
                        <a:pt x="128" y="68"/>
                      </a:lnTo>
                      <a:lnTo>
                        <a:pt x="130" y="68"/>
                      </a:lnTo>
                      <a:lnTo>
                        <a:pt x="130" y="66"/>
                      </a:lnTo>
                      <a:lnTo>
                        <a:pt x="132" y="66"/>
                      </a:lnTo>
                      <a:lnTo>
                        <a:pt x="134" y="66"/>
                      </a:lnTo>
                      <a:lnTo>
                        <a:pt x="134" y="64"/>
                      </a:lnTo>
                      <a:lnTo>
                        <a:pt x="134" y="62"/>
                      </a:lnTo>
                      <a:lnTo>
                        <a:pt x="136" y="62"/>
                      </a:lnTo>
                      <a:lnTo>
                        <a:pt x="136" y="60"/>
                      </a:lnTo>
                      <a:lnTo>
                        <a:pt x="134" y="60"/>
                      </a:lnTo>
                      <a:lnTo>
                        <a:pt x="132" y="58"/>
                      </a:lnTo>
                      <a:lnTo>
                        <a:pt x="130" y="56"/>
                      </a:lnTo>
                      <a:lnTo>
                        <a:pt x="130" y="54"/>
                      </a:lnTo>
                      <a:lnTo>
                        <a:pt x="130" y="52"/>
                      </a:lnTo>
                      <a:lnTo>
                        <a:pt x="132" y="50"/>
                      </a:lnTo>
                      <a:lnTo>
                        <a:pt x="134" y="50"/>
                      </a:lnTo>
                      <a:lnTo>
                        <a:pt x="134" y="48"/>
                      </a:lnTo>
                      <a:lnTo>
                        <a:pt x="132" y="46"/>
                      </a:lnTo>
                      <a:lnTo>
                        <a:pt x="130" y="44"/>
                      </a:lnTo>
                      <a:lnTo>
                        <a:pt x="128" y="44"/>
                      </a:lnTo>
                      <a:lnTo>
                        <a:pt x="128" y="46"/>
                      </a:lnTo>
                      <a:lnTo>
                        <a:pt x="126" y="46"/>
                      </a:lnTo>
                      <a:lnTo>
                        <a:pt x="124" y="46"/>
                      </a:lnTo>
                      <a:lnTo>
                        <a:pt x="122" y="46"/>
                      </a:lnTo>
                      <a:lnTo>
                        <a:pt x="120" y="46"/>
                      </a:lnTo>
                      <a:lnTo>
                        <a:pt x="118" y="44"/>
                      </a:lnTo>
                      <a:lnTo>
                        <a:pt x="116" y="42"/>
                      </a:lnTo>
                      <a:lnTo>
                        <a:pt x="114" y="40"/>
                      </a:lnTo>
                      <a:lnTo>
                        <a:pt x="112" y="38"/>
                      </a:lnTo>
                      <a:lnTo>
                        <a:pt x="110" y="38"/>
                      </a:lnTo>
                      <a:lnTo>
                        <a:pt x="110" y="36"/>
                      </a:lnTo>
                      <a:lnTo>
                        <a:pt x="112" y="34"/>
                      </a:lnTo>
                      <a:lnTo>
                        <a:pt x="114" y="32"/>
                      </a:lnTo>
                      <a:lnTo>
                        <a:pt x="116" y="32"/>
                      </a:lnTo>
                      <a:lnTo>
                        <a:pt x="114" y="32"/>
                      </a:lnTo>
                      <a:lnTo>
                        <a:pt x="112" y="32"/>
                      </a:lnTo>
                      <a:lnTo>
                        <a:pt x="112" y="30"/>
                      </a:lnTo>
                      <a:lnTo>
                        <a:pt x="112" y="28"/>
                      </a:lnTo>
                      <a:lnTo>
                        <a:pt x="110" y="28"/>
                      </a:lnTo>
                      <a:lnTo>
                        <a:pt x="108" y="28"/>
                      </a:lnTo>
                      <a:lnTo>
                        <a:pt x="106" y="26"/>
                      </a:lnTo>
                      <a:lnTo>
                        <a:pt x="104" y="26"/>
                      </a:lnTo>
                      <a:lnTo>
                        <a:pt x="102" y="24"/>
                      </a:lnTo>
                      <a:lnTo>
                        <a:pt x="102" y="22"/>
                      </a:lnTo>
                      <a:lnTo>
                        <a:pt x="102" y="20"/>
                      </a:lnTo>
                      <a:lnTo>
                        <a:pt x="100" y="18"/>
                      </a:lnTo>
                      <a:lnTo>
                        <a:pt x="100" y="16"/>
                      </a:lnTo>
                      <a:lnTo>
                        <a:pt x="100" y="14"/>
                      </a:lnTo>
                      <a:lnTo>
                        <a:pt x="100" y="12"/>
                      </a:lnTo>
                      <a:lnTo>
                        <a:pt x="100" y="8"/>
                      </a:lnTo>
                      <a:lnTo>
                        <a:pt x="100" y="6"/>
                      </a:lnTo>
                      <a:lnTo>
                        <a:pt x="100" y="4"/>
                      </a:lnTo>
                      <a:lnTo>
                        <a:pt x="100" y="2"/>
                      </a:lnTo>
                      <a:lnTo>
                        <a:pt x="98" y="2"/>
                      </a:lnTo>
                      <a:lnTo>
                        <a:pt x="96" y="2"/>
                      </a:lnTo>
                      <a:lnTo>
                        <a:pt x="94" y="0"/>
                      </a:lnTo>
                      <a:lnTo>
                        <a:pt x="90" y="0"/>
                      </a:lnTo>
                      <a:lnTo>
                        <a:pt x="88" y="0"/>
                      </a:lnTo>
                      <a:lnTo>
                        <a:pt x="86" y="0"/>
                      </a:lnTo>
                      <a:lnTo>
                        <a:pt x="84" y="0"/>
                      </a:lnTo>
                      <a:lnTo>
                        <a:pt x="82" y="0"/>
                      </a:lnTo>
                      <a:lnTo>
                        <a:pt x="80" y="2"/>
                      </a:lnTo>
                      <a:lnTo>
                        <a:pt x="78" y="4"/>
                      </a:lnTo>
                      <a:lnTo>
                        <a:pt x="74" y="4"/>
                      </a:lnTo>
                      <a:lnTo>
                        <a:pt x="72" y="4"/>
                      </a:lnTo>
                      <a:lnTo>
                        <a:pt x="70" y="6"/>
                      </a:lnTo>
                      <a:lnTo>
                        <a:pt x="70" y="8"/>
                      </a:lnTo>
                      <a:lnTo>
                        <a:pt x="68" y="8"/>
                      </a:lnTo>
                      <a:lnTo>
                        <a:pt x="68" y="10"/>
                      </a:lnTo>
                      <a:lnTo>
                        <a:pt x="66" y="10"/>
                      </a:lnTo>
                      <a:lnTo>
                        <a:pt x="64" y="10"/>
                      </a:lnTo>
                      <a:lnTo>
                        <a:pt x="62" y="10"/>
                      </a:lnTo>
                      <a:lnTo>
                        <a:pt x="62" y="12"/>
                      </a:lnTo>
                      <a:lnTo>
                        <a:pt x="62" y="14"/>
                      </a:lnTo>
                      <a:lnTo>
                        <a:pt x="60" y="14"/>
                      </a:lnTo>
                      <a:lnTo>
                        <a:pt x="60" y="16"/>
                      </a:lnTo>
                      <a:lnTo>
                        <a:pt x="60" y="18"/>
                      </a:lnTo>
                      <a:lnTo>
                        <a:pt x="58" y="16"/>
                      </a:lnTo>
                      <a:lnTo>
                        <a:pt x="56" y="14"/>
                      </a:lnTo>
                      <a:lnTo>
                        <a:pt x="54" y="14"/>
                      </a:lnTo>
                      <a:lnTo>
                        <a:pt x="52" y="14"/>
                      </a:lnTo>
                      <a:lnTo>
                        <a:pt x="50" y="16"/>
                      </a:lnTo>
                      <a:lnTo>
                        <a:pt x="50" y="18"/>
                      </a:lnTo>
                      <a:lnTo>
                        <a:pt x="48" y="20"/>
                      </a:lnTo>
                      <a:lnTo>
                        <a:pt x="46" y="22"/>
                      </a:lnTo>
                      <a:lnTo>
                        <a:pt x="46" y="24"/>
                      </a:lnTo>
                      <a:lnTo>
                        <a:pt x="44" y="24"/>
                      </a:lnTo>
                      <a:lnTo>
                        <a:pt x="44" y="26"/>
                      </a:lnTo>
                      <a:lnTo>
                        <a:pt x="42" y="26"/>
                      </a:lnTo>
                      <a:lnTo>
                        <a:pt x="40" y="26"/>
                      </a:lnTo>
                      <a:lnTo>
                        <a:pt x="40" y="28"/>
                      </a:lnTo>
                      <a:lnTo>
                        <a:pt x="40" y="30"/>
                      </a:lnTo>
                      <a:lnTo>
                        <a:pt x="40" y="32"/>
                      </a:lnTo>
                      <a:lnTo>
                        <a:pt x="40" y="34"/>
                      </a:lnTo>
                      <a:lnTo>
                        <a:pt x="38" y="36"/>
                      </a:lnTo>
                      <a:lnTo>
                        <a:pt x="36" y="36"/>
                      </a:lnTo>
                      <a:lnTo>
                        <a:pt x="34" y="36"/>
                      </a:lnTo>
                      <a:lnTo>
                        <a:pt x="32" y="34"/>
                      </a:lnTo>
                      <a:lnTo>
                        <a:pt x="30" y="32"/>
                      </a:lnTo>
                      <a:lnTo>
                        <a:pt x="30" y="30"/>
                      </a:lnTo>
                      <a:lnTo>
                        <a:pt x="28" y="30"/>
                      </a:lnTo>
                      <a:lnTo>
                        <a:pt x="26" y="32"/>
                      </a:lnTo>
                      <a:lnTo>
                        <a:pt x="24" y="34"/>
                      </a:lnTo>
                      <a:lnTo>
                        <a:pt x="24" y="36"/>
                      </a:lnTo>
                      <a:lnTo>
                        <a:pt x="22" y="36"/>
                      </a:lnTo>
                      <a:lnTo>
                        <a:pt x="22" y="38"/>
                      </a:lnTo>
                      <a:lnTo>
                        <a:pt x="24" y="38"/>
                      </a:lnTo>
                      <a:lnTo>
                        <a:pt x="24" y="40"/>
                      </a:lnTo>
                      <a:lnTo>
                        <a:pt x="24" y="42"/>
                      </a:lnTo>
                      <a:lnTo>
                        <a:pt x="24" y="44"/>
                      </a:lnTo>
                      <a:lnTo>
                        <a:pt x="22" y="44"/>
                      </a:lnTo>
                      <a:lnTo>
                        <a:pt x="20" y="44"/>
                      </a:lnTo>
                      <a:lnTo>
                        <a:pt x="20" y="46"/>
                      </a:lnTo>
                      <a:lnTo>
                        <a:pt x="20" y="48"/>
                      </a:lnTo>
                      <a:lnTo>
                        <a:pt x="20" y="50"/>
                      </a:lnTo>
                      <a:lnTo>
                        <a:pt x="20" y="52"/>
                      </a:lnTo>
                      <a:lnTo>
                        <a:pt x="18" y="54"/>
                      </a:lnTo>
                      <a:lnTo>
                        <a:pt x="16" y="54"/>
                      </a:lnTo>
                      <a:lnTo>
                        <a:pt x="18" y="54"/>
                      </a:lnTo>
                      <a:lnTo>
                        <a:pt x="18" y="56"/>
                      </a:lnTo>
                      <a:lnTo>
                        <a:pt x="18" y="58"/>
                      </a:lnTo>
                      <a:lnTo>
                        <a:pt x="16" y="58"/>
                      </a:lnTo>
                      <a:lnTo>
                        <a:pt x="14" y="58"/>
                      </a:lnTo>
                      <a:lnTo>
                        <a:pt x="10" y="58"/>
                      </a:lnTo>
                      <a:lnTo>
                        <a:pt x="8" y="60"/>
                      </a:lnTo>
                      <a:lnTo>
                        <a:pt x="6" y="60"/>
                      </a:lnTo>
                      <a:lnTo>
                        <a:pt x="4" y="62"/>
                      </a:lnTo>
                      <a:lnTo>
                        <a:pt x="2" y="62"/>
                      </a:lnTo>
                      <a:lnTo>
                        <a:pt x="4" y="64"/>
                      </a:lnTo>
                      <a:lnTo>
                        <a:pt x="6" y="66"/>
                      </a:lnTo>
                      <a:lnTo>
                        <a:pt x="8" y="68"/>
                      </a:lnTo>
                      <a:lnTo>
                        <a:pt x="8" y="70"/>
                      </a:lnTo>
                      <a:lnTo>
                        <a:pt x="8" y="72"/>
                      </a:lnTo>
                      <a:lnTo>
                        <a:pt x="6" y="72"/>
                      </a:lnTo>
                      <a:lnTo>
                        <a:pt x="6" y="74"/>
                      </a:lnTo>
                      <a:lnTo>
                        <a:pt x="0" y="7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89" name="Freeform 81"/>
                <p:cNvSpPr>
                  <a:spLocks noChangeAspect="1"/>
                </p:cNvSpPr>
                <p:nvPr/>
              </p:nvSpPr>
              <p:spPr bwMode="gray">
                <a:xfrm>
                  <a:off x="2537" y="2203"/>
                  <a:ext cx="104" cy="124"/>
                </a:xfrm>
                <a:custGeom>
                  <a:avLst/>
                  <a:gdLst>
                    <a:gd name="T0" fmla="*/ 92 w 104"/>
                    <a:gd name="T1" fmla="*/ 90 h 124"/>
                    <a:gd name="T2" fmla="*/ 92 w 104"/>
                    <a:gd name="T3" fmla="*/ 74 h 124"/>
                    <a:gd name="T4" fmla="*/ 98 w 104"/>
                    <a:gd name="T5" fmla="*/ 66 h 124"/>
                    <a:gd name="T6" fmla="*/ 98 w 104"/>
                    <a:gd name="T7" fmla="*/ 54 h 124"/>
                    <a:gd name="T8" fmla="*/ 104 w 104"/>
                    <a:gd name="T9" fmla="*/ 46 h 124"/>
                    <a:gd name="T10" fmla="*/ 100 w 104"/>
                    <a:gd name="T11" fmla="*/ 30 h 124"/>
                    <a:gd name="T12" fmla="*/ 102 w 104"/>
                    <a:gd name="T13" fmla="*/ 28 h 124"/>
                    <a:gd name="T14" fmla="*/ 100 w 104"/>
                    <a:gd name="T15" fmla="*/ 24 h 124"/>
                    <a:gd name="T16" fmla="*/ 96 w 104"/>
                    <a:gd name="T17" fmla="*/ 24 h 124"/>
                    <a:gd name="T18" fmla="*/ 90 w 104"/>
                    <a:gd name="T19" fmla="*/ 16 h 124"/>
                    <a:gd name="T20" fmla="*/ 74 w 104"/>
                    <a:gd name="T21" fmla="*/ 20 h 124"/>
                    <a:gd name="T22" fmla="*/ 68 w 104"/>
                    <a:gd name="T23" fmla="*/ 20 h 124"/>
                    <a:gd name="T24" fmla="*/ 60 w 104"/>
                    <a:gd name="T25" fmla="*/ 12 h 124"/>
                    <a:gd name="T26" fmla="*/ 56 w 104"/>
                    <a:gd name="T27" fmla="*/ 10 h 124"/>
                    <a:gd name="T28" fmla="*/ 54 w 104"/>
                    <a:gd name="T29" fmla="*/ 6 h 124"/>
                    <a:gd name="T30" fmla="*/ 48 w 104"/>
                    <a:gd name="T31" fmla="*/ 8 h 124"/>
                    <a:gd name="T32" fmla="*/ 42 w 104"/>
                    <a:gd name="T33" fmla="*/ 8 h 124"/>
                    <a:gd name="T34" fmla="*/ 40 w 104"/>
                    <a:gd name="T35" fmla="*/ 2 h 124"/>
                    <a:gd name="T36" fmla="*/ 38 w 104"/>
                    <a:gd name="T37" fmla="*/ 4 h 124"/>
                    <a:gd name="T38" fmla="*/ 36 w 104"/>
                    <a:gd name="T39" fmla="*/ 2 h 124"/>
                    <a:gd name="T40" fmla="*/ 34 w 104"/>
                    <a:gd name="T41" fmla="*/ 6 h 124"/>
                    <a:gd name="T42" fmla="*/ 30 w 104"/>
                    <a:gd name="T43" fmla="*/ 8 h 124"/>
                    <a:gd name="T44" fmla="*/ 28 w 104"/>
                    <a:gd name="T45" fmla="*/ 12 h 124"/>
                    <a:gd name="T46" fmla="*/ 20 w 104"/>
                    <a:gd name="T47" fmla="*/ 6 h 124"/>
                    <a:gd name="T48" fmla="*/ 16 w 104"/>
                    <a:gd name="T49" fmla="*/ 10 h 124"/>
                    <a:gd name="T50" fmla="*/ 10 w 104"/>
                    <a:gd name="T51" fmla="*/ 12 h 124"/>
                    <a:gd name="T52" fmla="*/ 10 w 104"/>
                    <a:gd name="T53" fmla="*/ 22 h 124"/>
                    <a:gd name="T54" fmla="*/ 14 w 104"/>
                    <a:gd name="T55" fmla="*/ 26 h 124"/>
                    <a:gd name="T56" fmla="*/ 12 w 104"/>
                    <a:gd name="T57" fmla="*/ 28 h 124"/>
                    <a:gd name="T58" fmla="*/ 16 w 104"/>
                    <a:gd name="T59" fmla="*/ 30 h 124"/>
                    <a:gd name="T60" fmla="*/ 12 w 104"/>
                    <a:gd name="T61" fmla="*/ 38 h 124"/>
                    <a:gd name="T62" fmla="*/ 18 w 104"/>
                    <a:gd name="T63" fmla="*/ 42 h 124"/>
                    <a:gd name="T64" fmla="*/ 16 w 104"/>
                    <a:gd name="T65" fmla="*/ 46 h 124"/>
                    <a:gd name="T66" fmla="*/ 6 w 104"/>
                    <a:gd name="T67" fmla="*/ 44 h 124"/>
                    <a:gd name="T68" fmla="*/ 14 w 104"/>
                    <a:gd name="T69" fmla="*/ 52 h 124"/>
                    <a:gd name="T70" fmla="*/ 10 w 104"/>
                    <a:gd name="T71" fmla="*/ 54 h 124"/>
                    <a:gd name="T72" fmla="*/ 10 w 104"/>
                    <a:gd name="T73" fmla="*/ 60 h 124"/>
                    <a:gd name="T74" fmla="*/ 2 w 104"/>
                    <a:gd name="T75" fmla="*/ 62 h 124"/>
                    <a:gd name="T76" fmla="*/ 4 w 104"/>
                    <a:gd name="T77" fmla="*/ 76 h 124"/>
                    <a:gd name="T78" fmla="*/ 0 w 104"/>
                    <a:gd name="T79" fmla="*/ 82 h 124"/>
                    <a:gd name="T80" fmla="*/ 4 w 104"/>
                    <a:gd name="T81" fmla="*/ 86 h 124"/>
                    <a:gd name="T82" fmla="*/ 12 w 104"/>
                    <a:gd name="T83" fmla="*/ 86 h 124"/>
                    <a:gd name="T84" fmla="*/ 14 w 104"/>
                    <a:gd name="T85" fmla="*/ 90 h 124"/>
                    <a:gd name="T86" fmla="*/ 18 w 104"/>
                    <a:gd name="T87" fmla="*/ 96 h 124"/>
                    <a:gd name="T88" fmla="*/ 20 w 104"/>
                    <a:gd name="T89" fmla="*/ 110 h 124"/>
                    <a:gd name="T90" fmla="*/ 18 w 104"/>
                    <a:gd name="T91" fmla="*/ 122 h 124"/>
                    <a:gd name="T92" fmla="*/ 22 w 104"/>
                    <a:gd name="T93" fmla="*/ 122 h 124"/>
                    <a:gd name="T94" fmla="*/ 26 w 104"/>
                    <a:gd name="T95" fmla="*/ 120 h 124"/>
                    <a:gd name="T96" fmla="*/ 30 w 104"/>
                    <a:gd name="T97" fmla="*/ 116 h 124"/>
                    <a:gd name="T98" fmla="*/ 38 w 104"/>
                    <a:gd name="T99" fmla="*/ 112 h 124"/>
                    <a:gd name="T100" fmla="*/ 60 w 104"/>
                    <a:gd name="T101" fmla="*/ 108 h 124"/>
                    <a:gd name="T102" fmla="*/ 64 w 104"/>
                    <a:gd name="T103" fmla="*/ 106 h 124"/>
                    <a:gd name="T104" fmla="*/ 78 w 104"/>
                    <a:gd name="T105" fmla="*/ 104 h 124"/>
                    <a:gd name="T106" fmla="*/ 86 w 104"/>
                    <a:gd name="T107" fmla="*/ 106 h 124"/>
                    <a:gd name="T108" fmla="*/ 92 w 104"/>
                    <a:gd name="T109" fmla="*/ 104 h 124"/>
                    <a:gd name="T110" fmla="*/ 100 w 104"/>
                    <a:gd name="T111" fmla="*/ 112 h 124"/>
                    <a:gd name="T112" fmla="*/ 102 w 104"/>
                    <a:gd name="T113" fmla="*/ 100 h 124"/>
                    <a:gd name="T114" fmla="*/ 94 w 104"/>
                    <a:gd name="T115" fmla="*/ 98 h 12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04" h="124">
                      <a:moveTo>
                        <a:pt x="94" y="98"/>
                      </a:moveTo>
                      <a:lnTo>
                        <a:pt x="94" y="98"/>
                      </a:lnTo>
                      <a:lnTo>
                        <a:pt x="94" y="96"/>
                      </a:lnTo>
                      <a:lnTo>
                        <a:pt x="94" y="92"/>
                      </a:lnTo>
                      <a:lnTo>
                        <a:pt x="92" y="90"/>
                      </a:lnTo>
                      <a:lnTo>
                        <a:pt x="92" y="86"/>
                      </a:lnTo>
                      <a:lnTo>
                        <a:pt x="90" y="84"/>
                      </a:lnTo>
                      <a:lnTo>
                        <a:pt x="90" y="80"/>
                      </a:lnTo>
                      <a:lnTo>
                        <a:pt x="90" y="78"/>
                      </a:lnTo>
                      <a:lnTo>
                        <a:pt x="90" y="76"/>
                      </a:lnTo>
                      <a:lnTo>
                        <a:pt x="92" y="74"/>
                      </a:lnTo>
                      <a:lnTo>
                        <a:pt x="94" y="72"/>
                      </a:lnTo>
                      <a:lnTo>
                        <a:pt x="96" y="70"/>
                      </a:lnTo>
                      <a:lnTo>
                        <a:pt x="96" y="68"/>
                      </a:lnTo>
                      <a:lnTo>
                        <a:pt x="98" y="68"/>
                      </a:lnTo>
                      <a:lnTo>
                        <a:pt x="98" y="66"/>
                      </a:lnTo>
                      <a:lnTo>
                        <a:pt x="98" y="64"/>
                      </a:lnTo>
                      <a:lnTo>
                        <a:pt x="98" y="60"/>
                      </a:lnTo>
                      <a:lnTo>
                        <a:pt x="98" y="58"/>
                      </a:lnTo>
                      <a:lnTo>
                        <a:pt x="98" y="56"/>
                      </a:lnTo>
                      <a:lnTo>
                        <a:pt x="98" y="54"/>
                      </a:lnTo>
                      <a:lnTo>
                        <a:pt x="100" y="54"/>
                      </a:lnTo>
                      <a:lnTo>
                        <a:pt x="100" y="52"/>
                      </a:lnTo>
                      <a:lnTo>
                        <a:pt x="102" y="50"/>
                      </a:lnTo>
                      <a:lnTo>
                        <a:pt x="104" y="50"/>
                      </a:lnTo>
                      <a:lnTo>
                        <a:pt x="104" y="48"/>
                      </a:lnTo>
                      <a:lnTo>
                        <a:pt x="104" y="46"/>
                      </a:lnTo>
                      <a:lnTo>
                        <a:pt x="104" y="42"/>
                      </a:lnTo>
                      <a:lnTo>
                        <a:pt x="102" y="40"/>
                      </a:lnTo>
                      <a:lnTo>
                        <a:pt x="102" y="38"/>
                      </a:lnTo>
                      <a:lnTo>
                        <a:pt x="100" y="34"/>
                      </a:lnTo>
                      <a:lnTo>
                        <a:pt x="100" y="32"/>
                      </a:lnTo>
                      <a:lnTo>
                        <a:pt x="100" y="30"/>
                      </a:lnTo>
                      <a:lnTo>
                        <a:pt x="102" y="30"/>
                      </a:lnTo>
                      <a:lnTo>
                        <a:pt x="102" y="28"/>
                      </a:lnTo>
                      <a:lnTo>
                        <a:pt x="102" y="26"/>
                      </a:lnTo>
                      <a:lnTo>
                        <a:pt x="102" y="24"/>
                      </a:lnTo>
                      <a:lnTo>
                        <a:pt x="100" y="24"/>
                      </a:lnTo>
                      <a:lnTo>
                        <a:pt x="98" y="24"/>
                      </a:lnTo>
                      <a:lnTo>
                        <a:pt x="96" y="24"/>
                      </a:lnTo>
                      <a:lnTo>
                        <a:pt x="96" y="22"/>
                      </a:lnTo>
                      <a:lnTo>
                        <a:pt x="96" y="20"/>
                      </a:lnTo>
                      <a:lnTo>
                        <a:pt x="96" y="18"/>
                      </a:lnTo>
                      <a:lnTo>
                        <a:pt x="94" y="18"/>
                      </a:lnTo>
                      <a:lnTo>
                        <a:pt x="92" y="16"/>
                      </a:lnTo>
                      <a:lnTo>
                        <a:pt x="90" y="16"/>
                      </a:lnTo>
                      <a:lnTo>
                        <a:pt x="88" y="16"/>
                      </a:lnTo>
                      <a:lnTo>
                        <a:pt x="84" y="16"/>
                      </a:lnTo>
                      <a:lnTo>
                        <a:pt x="82" y="16"/>
                      </a:lnTo>
                      <a:lnTo>
                        <a:pt x="78" y="16"/>
                      </a:lnTo>
                      <a:lnTo>
                        <a:pt x="76" y="18"/>
                      </a:lnTo>
                      <a:lnTo>
                        <a:pt x="76" y="20"/>
                      </a:lnTo>
                      <a:lnTo>
                        <a:pt x="74" y="20"/>
                      </a:lnTo>
                      <a:lnTo>
                        <a:pt x="74" y="22"/>
                      </a:lnTo>
                      <a:lnTo>
                        <a:pt x="72" y="22"/>
                      </a:lnTo>
                      <a:lnTo>
                        <a:pt x="68" y="20"/>
                      </a:lnTo>
                      <a:lnTo>
                        <a:pt x="66" y="20"/>
                      </a:lnTo>
                      <a:lnTo>
                        <a:pt x="64" y="20"/>
                      </a:lnTo>
                      <a:lnTo>
                        <a:pt x="64" y="18"/>
                      </a:lnTo>
                      <a:lnTo>
                        <a:pt x="62" y="16"/>
                      </a:lnTo>
                      <a:lnTo>
                        <a:pt x="62" y="14"/>
                      </a:lnTo>
                      <a:lnTo>
                        <a:pt x="60" y="12"/>
                      </a:lnTo>
                      <a:lnTo>
                        <a:pt x="60" y="10"/>
                      </a:lnTo>
                      <a:lnTo>
                        <a:pt x="60" y="8"/>
                      </a:lnTo>
                      <a:lnTo>
                        <a:pt x="58" y="8"/>
                      </a:lnTo>
                      <a:lnTo>
                        <a:pt x="56" y="10"/>
                      </a:lnTo>
                      <a:lnTo>
                        <a:pt x="54" y="10"/>
                      </a:lnTo>
                      <a:lnTo>
                        <a:pt x="54" y="8"/>
                      </a:lnTo>
                      <a:lnTo>
                        <a:pt x="54" y="6"/>
                      </a:lnTo>
                      <a:lnTo>
                        <a:pt x="54" y="4"/>
                      </a:lnTo>
                      <a:lnTo>
                        <a:pt x="52" y="4"/>
                      </a:lnTo>
                      <a:lnTo>
                        <a:pt x="50" y="6"/>
                      </a:lnTo>
                      <a:lnTo>
                        <a:pt x="48" y="6"/>
                      </a:lnTo>
                      <a:lnTo>
                        <a:pt x="48" y="8"/>
                      </a:lnTo>
                      <a:lnTo>
                        <a:pt x="46" y="8"/>
                      </a:lnTo>
                      <a:lnTo>
                        <a:pt x="46" y="10"/>
                      </a:lnTo>
                      <a:lnTo>
                        <a:pt x="44" y="10"/>
                      </a:lnTo>
                      <a:lnTo>
                        <a:pt x="42" y="10"/>
                      </a:lnTo>
                      <a:lnTo>
                        <a:pt x="42" y="8"/>
                      </a:lnTo>
                      <a:lnTo>
                        <a:pt x="40" y="8"/>
                      </a:lnTo>
                      <a:lnTo>
                        <a:pt x="40" y="6"/>
                      </a:lnTo>
                      <a:lnTo>
                        <a:pt x="40" y="4"/>
                      </a:lnTo>
                      <a:lnTo>
                        <a:pt x="40" y="2"/>
                      </a:lnTo>
                      <a:lnTo>
                        <a:pt x="40" y="0"/>
                      </a:lnTo>
                      <a:lnTo>
                        <a:pt x="40" y="2"/>
                      </a:lnTo>
                      <a:lnTo>
                        <a:pt x="38" y="4"/>
                      </a:lnTo>
                      <a:lnTo>
                        <a:pt x="36" y="2"/>
                      </a:lnTo>
                      <a:lnTo>
                        <a:pt x="34" y="4"/>
                      </a:lnTo>
                      <a:lnTo>
                        <a:pt x="34" y="6"/>
                      </a:lnTo>
                      <a:lnTo>
                        <a:pt x="34" y="8"/>
                      </a:lnTo>
                      <a:lnTo>
                        <a:pt x="32" y="8"/>
                      </a:lnTo>
                      <a:lnTo>
                        <a:pt x="30" y="8"/>
                      </a:lnTo>
                      <a:lnTo>
                        <a:pt x="30" y="10"/>
                      </a:lnTo>
                      <a:lnTo>
                        <a:pt x="28" y="12"/>
                      </a:lnTo>
                      <a:lnTo>
                        <a:pt x="28" y="10"/>
                      </a:lnTo>
                      <a:lnTo>
                        <a:pt x="26" y="8"/>
                      </a:lnTo>
                      <a:lnTo>
                        <a:pt x="24" y="8"/>
                      </a:lnTo>
                      <a:lnTo>
                        <a:pt x="24" y="6"/>
                      </a:lnTo>
                      <a:lnTo>
                        <a:pt x="22" y="6"/>
                      </a:lnTo>
                      <a:lnTo>
                        <a:pt x="20" y="6"/>
                      </a:lnTo>
                      <a:lnTo>
                        <a:pt x="18" y="6"/>
                      </a:lnTo>
                      <a:lnTo>
                        <a:pt x="16" y="6"/>
                      </a:lnTo>
                      <a:lnTo>
                        <a:pt x="16" y="8"/>
                      </a:lnTo>
                      <a:lnTo>
                        <a:pt x="16" y="10"/>
                      </a:lnTo>
                      <a:lnTo>
                        <a:pt x="16" y="12"/>
                      </a:lnTo>
                      <a:lnTo>
                        <a:pt x="14" y="10"/>
                      </a:lnTo>
                      <a:lnTo>
                        <a:pt x="12" y="12"/>
                      </a:lnTo>
                      <a:lnTo>
                        <a:pt x="10" y="12"/>
                      </a:lnTo>
                      <a:lnTo>
                        <a:pt x="10" y="14"/>
                      </a:lnTo>
                      <a:lnTo>
                        <a:pt x="8" y="14"/>
                      </a:lnTo>
                      <a:lnTo>
                        <a:pt x="8" y="16"/>
                      </a:lnTo>
                      <a:lnTo>
                        <a:pt x="8" y="18"/>
                      </a:lnTo>
                      <a:lnTo>
                        <a:pt x="10" y="20"/>
                      </a:lnTo>
                      <a:lnTo>
                        <a:pt x="10" y="22"/>
                      </a:lnTo>
                      <a:lnTo>
                        <a:pt x="10" y="24"/>
                      </a:lnTo>
                      <a:lnTo>
                        <a:pt x="10" y="26"/>
                      </a:lnTo>
                      <a:lnTo>
                        <a:pt x="12" y="26"/>
                      </a:lnTo>
                      <a:lnTo>
                        <a:pt x="14" y="26"/>
                      </a:lnTo>
                      <a:lnTo>
                        <a:pt x="14" y="28"/>
                      </a:lnTo>
                      <a:lnTo>
                        <a:pt x="12" y="28"/>
                      </a:lnTo>
                      <a:lnTo>
                        <a:pt x="12" y="30"/>
                      </a:lnTo>
                      <a:lnTo>
                        <a:pt x="14" y="30"/>
                      </a:lnTo>
                      <a:lnTo>
                        <a:pt x="16" y="30"/>
                      </a:lnTo>
                      <a:lnTo>
                        <a:pt x="16" y="32"/>
                      </a:lnTo>
                      <a:lnTo>
                        <a:pt x="14" y="34"/>
                      </a:lnTo>
                      <a:lnTo>
                        <a:pt x="12" y="36"/>
                      </a:lnTo>
                      <a:lnTo>
                        <a:pt x="12" y="38"/>
                      </a:lnTo>
                      <a:lnTo>
                        <a:pt x="14" y="38"/>
                      </a:lnTo>
                      <a:lnTo>
                        <a:pt x="16" y="40"/>
                      </a:lnTo>
                      <a:lnTo>
                        <a:pt x="18" y="40"/>
                      </a:lnTo>
                      <a:lnTo>
                        <a:pt x="18" y="42"/>
                      </a:lnTo>
                      <a:lnTo>
                        <a:pt x="18" y="44"/>
                      </a:lnTo>
                      <a:lnTo>
                        <a:pt x="16" y="46"/>
                      </a:lnTo>
                      <a:lnTo>
                        <a:pt x="14" y="44"/>
                      </a:lnTo>
                      <a:lnTo>
                        <a:pt x="12" y="44"/>
                      </a:lnTo>
                      <a:lnTo>
                        <a:pt x="10" y="44"/>
                      </a:lnTo>
                      <a:lnTo>
                        <a:pt x="8" y="44"/>
                      </a:lnTo>
                      <a:lnTo>
                        <a:pt x="6" y="44"/>
                      </a:lnTo>
                      <a:lnTo>
                        <a:pt x="8" y="46"/>
                      </a:lnTo>
                      <a:lnTo>
                        <a:pt x="8" y="48"/>
                      </a:lnTo>
                      <a:lnTo>
                        <a:pt x="10" y="50"/>
                      </a:lnTo>
                      <a:lnTo>
                        <a:pt x="12" y="50"/>
                      </a:lnTo>
                      <a:lnTo>
                        <a:pt x="12" y="52"/>
                      </a:lnTo>
                      <a:lnTo>
                        <a:pt x="14" y="52"/>
                      </a:lnTo>
                      <a:lnTo>
                        <a:pt x="12" y="52"/>
                      </a:lnTo>
                      <a:lnTo>
                        <a:pt x="10" y="52"/>
                      </a:lnTo>
                      <a:lnTo>
                        <a:pt x="10" y="54"/>
                      </a:lnTo>
                      <a:lnTo>
                        <a:pt x="10" y="56"/>
                      </a:lnTo>
                      <a:lnTo>
                        <a:pt x="10" y="58"/>
                      </a:lnTo>
                      <a:lnTo>
                        <a:pt x="10" y="60"/>
                      </a:lnTo>
                      <a:lnTo>
                        <a:pt x="10" y="62"/>
                      </a:lnTo>
                      <a:lnTo>
                        <a:pt x="8" y="62"/>
                      </a:lnTo>
                      <a:lnTo>
                        <a:pt x="4" y="60"/>
                      </a:lnTo>
                      <a:lnTo>
                        <a:pt x="2" y="60"/>
                      </a:lnTo>
                      <a:lnTo>
                        <a:pt x="0" y="58"/>
                      </a:lnTo>
                      <a:lnTo>
                        <a:pt x="2" y="62"/>
                      </a:lnTo>
                      <a:lnTo>
                        <a:pt x="4" y="64"/>
                      </a:lnTo>
                      <a:lnTo>
                        <a:pt x="4" y="68"/>
                      </a:lnTo>
                      <a:lnTo>
                        <a:pt x="6" y="70"/>
                      </a:lnTo>
                      <a:lnTo>
                        <a:pt x="6" y="72"/>
                      </a:lnTo>
                      <a:lnTo>
                        <a:pt x="6" y="74"/>
                      </a:lnTo>
                      <a:lnTo>
                        <a:pt x="4" y="74"/>
                      </a:lnTo>
                      <a:lnTo>
                        <a:pt x="4" y="76"/>
                      </a:lnTo>
                      <a:lnTo>
                        <a:pt x="2" y="78"/>
                      </a:lnTo>
                      <a:lnTo>
                        <a:pt x="2" y="80"/>
                      </a:lnTo>
                      <a:lnTo>
                        <a:pt x="0" y="80"/>
                      </a:lnTo>
                      <a:lnTo>
                        <a:pt x="0" y="82"/>
                      </a:lnTo>
                      <a:lnTo>
                        <a:pt x="2" y="82"/>
                      </a:lnTo>
                      <a:lnTo>
                        <a:pt x="4" y="82"/>
                      </a:lnTo>
                      <a:lnTo>
                        <a:pt x="4" y="84"/>
                      </a:lnTo>
                      <a:lnTo>
                        <a:pt x="4" y="86"/>
                      </a:lnTo>
                      <a:lnTo>
                        <a:pt x="8" y="86"/>
                      </a:lnTo>
                      <a:lnTo>
                        <a:pt x="10" y="86"/>
                      </a:lnTo>
                      <a:lnTo>
                        <a:pt x="12" y="86"/>
                      </a:lnTo>
                      <a:lnTo>
                        <a:pt x="14" y="86"/>
                      </a:lnTo>
                      <a:lnTo>
                        <a:pt x="14" y="88"/>
                      </a:lnTo>
                      <a:lnTo>
                        <a:pt x="14" y="90"/>
                      </a:lnTo>
                      <a:lnTo>
                        <a:pt x="14" y="92"/>
                      </a:lnTo>
                      <a:lnTo>
                        <a:pt x="16" y="92"/>
                      </a:lnTo>
                      <a:lnTo>
                        <a:pt x="16" y="94"/>
                      </a:lnTo>
                      <a:lnTo>
                        <a:pt x="18" y="96"/>
                      </a:lnTo>
                      <a:lnTo>
                        <a:pt x="20" y="98"/>
                      </a:lnTo>
                      <a:lnTo>
                        <a:pt x="20" y="100"/>
                      </a:lnTo>
                      <a:lnTo>
                        <a:pt x="22" y="102"/>
                      </a:lnTo>
                      <a:lnTo>
                        <a:pt x="20" y="104"/>
                      </a:lnTo>
                      <a:lnTo>
                        <a:pt x="20" y="106"/>
                      </a:lnTo>
                      <a:lnTo>
                        <a:pt x="20" y="110"/>
                      </a:lnTo>
                      <a:lnTo>
                        <a:pt x="18" y="112"/>
                      </a:lnTo>
                      <a:lnTo>
                        <a:pt x="18" y="114"/>
                      </a:lnTo>
                      <a:lnTo>
                        <a:pt x="18" y="118"/>
                      </a:lnTo>
                      <a:lnTo>
                        <a:pt x="18" y="120"/>
                      </a:lnTo>
                      <a:lnTo>
                        <a:pt x="18" y="122"/>
                      </a:lnTo>
                      <a:lnTo>
                        <a:pt x="18" y="124"/>
                      </a:lnTo>
                      <a:lnTo>
                        <a:pt x="20" y="122"/>
                      </a:lnTo>
                      <a:lnTo>
                        <a:pt x="22" y="122"/>
                      </a:lnTo>
                      <a:lnTo>
                        <a:pt x="24" y="120"/>
                      </a:lnTo>
                      <a:lnTo>
                        <a:pt x="26" y="120"/>
                      </a:lnTo>
                      <a:lnTo>
                        <a:pt x="28" y="118"/>
                      </a:lnTo>
                      <a:lnTo>
                        <a:pt x="30" y="118"/>
                      </a:lnTo>
                      <a:lnTo>
                        <a:pt x="30" y="116"/>
                      </a:lnTo>
                      <a:lnTo>
                        <a:pt x="32" y="116"/>
                      </a:lnTo>
                      <a:lnTo>
                        <a:pt x="34" y="116"/>
                      </a:lnTo>
                      <a:lnTo>
                        <a:pt x="36" y="114"/>
                      </a:lnTo>
                      <a:lnTo>
                        <a:pt x="38" y="112"/>
                      </a:lnTo>
                      <a:lnTo>
                        <a:pt x="42" y="110"/>
                      </a:lnTo>
                      <a:lnTo>
                        <a:pt x="46" y="108"/>
                      </a:lnTo>
                      <a:lnTo>
                        <a:pt x="50" y="108"/>
                      </a:lnTo>
                      <a:lnTo>
                        <a:pt x="54" y="108"/>
                      </a:lnTo>
                      <a:lnTo>
                        <a:pt x="56" y="108"/>
                      </a:lnTo>
                      <a:lnTo>
                        <a:pt x="58" y="108"/>
                      </a:lnTo>
                      <a:lnTo>
                        <a:pt x="60" y="108"/>
                      </a:lnTo>
                      <a:lnTo>
                        <a:pt x="62" y="108"/>
                      </a:lnTo>
                      <a:lnTo>
                        <a:pt x="62" y="106"/>
                      </a:lnTo>
                      <a:lnTo>
                        <a:pt x="64" y="106"/>
                      </a:lnTo>
                      <a:lnTo>
                        <a:pt x="66" y="106"/>
                      </a:lnTo>
                      <a:lnTo>
                        <a:pt x="70" y="104"/>
                      </a:lnTo>
                      <a:lnTo>
                        <a:pt x="72" y="104"/>
                      </a:lnTo>
                      <a:lnTo>
                        <a:pt x="74" y="104"/>
                      </a:lnTo>
                      <a:lnTo>
                        <a:pt x="76" y="104"/>
                      </a:lnTo>
                      <a:lnTo>
                        <a:pt x="78" y="104"/>
                      </a:lnTo>
                      <a:lnTo>
                        <a:pt x="80" y="104"/>
                      </a:lnTo>
                      <a:lnTo>
                        <a:pt x="80" y="106"/>
                      </a:lnTo>
                      <a:lnTo>
                        <a:pt x="82" y="106"/>
                      </a:lnTo>
                      <a:lnTo>
                        <a:pt x="82" y="108"/>
                      </a:lnTo>
                      <a:lnTo>
                        <a:pt x="84" y="108"/>
                      </a:lnTo>
                      <a:lnTo>
                        <a:pt x="86" y="108"/>
                      </a:lnTo>
                      <a:lnTo>
                        <a:pt x="86" y="106"/>
                      </a:lnTo>
                      <a:lnTo>
                        <a:pt x="88" y="106"/>
                      </a:lnTo>
                      <a:lnTo>
                        <a:pt x="90" y="104"/>
                      </a:lnTo>
                      <a:lnTo>
                        <a:pt x="92" y="104"/>
                      </a:lnTo>
                      <a:lnTo>
                        <a:pt x="92" y="106"/>
                      </a:lnTo>
                      <a:lnTo>
                        <a:pt x="94" y="108"/>
                      </a:lnTo>
                      <a:lnTo>
                        <a:pt x="96" y="110"/>
                      </a:lnTo>
                      <a:lnTo>
                        <a:pt x="98" y="110"/>
                      </a:lnTo>
                      <a:lnTo>
                        <a:pt x="100" y="112"/>
                      </a:lnTo>
                      <a:lnTo>
                        <a:pt x="102" y="112"/>
                      </a:lnTo>
                      <a:lnTo>
                        <a:pt x="102" y="110"/>
                      </a:lnTo>
                      <a:lnTo>
                        <a:pt x="102" y="108"/>
                      </a:lnTo>
                      <a:lnTo>
                        <a:pt x="102" y="106"/>
                      </a:lnTo>
                      <a:lnTo>
                        <a:pt x="102" y="104"/>
                      </a:lnTo>
                      <a:lnTo>
                        <a:pt x="102" y="102"/>
                      </a:lnTo>
                      <a:lnTo>
                        <a:pt x="102" y="100"/>
                      </a:lnTo>
                      <a:lnTo>
                        <a:pt x="102" y="98"/>
                      </a:lnTo>
                      <a:lnTo>
                        <a:pt x="94" y="9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90" name="Freeform 82"/>
                <p:cNvSpPr>
                  <a:spLocks noChangeAspect="1"/>
                </p:cNvSpPr>
                <p:nvPr/>
              </p:nvSpPr>
              <p:spPr bwMode="gray">
                <a:xfrm>
                  <a:off x="2689" y="1959"/>
                  <a:ext cx="264" cy="224"/>
                </a:xfrm>
                <a:custGeom>
                  <a:avLst/>
                  <a:gdLst>
                    <a:gd name="T0" fmla="*/ 14 w 264"/>
                    <a:gd name="T1" fmla="*/ 192 h 224"/>
                    <a:gd name="T2" fmla="*/ 10 w 264"/>
                    <a:gd name="T3" fmla="*/ 198 h 224"/>
                    <a:gd name="T4" fmla="*/ 24 w 264"/>
                    <a:gd name="T5" fmla="*/ 208 h 224"/>
                    <a:gd name="T6" fmla="*/ 32 w 264"/>
                    <a:gd name="T7" fmla="*/ 208 h 224"/>
                    <a:gd name="T8" fmla="*/ 30 w 264"/>
                    <a:gd name="T9" fmla="*/ 212 h 224"/>
                    <a:gd name="T10" fmla="*/ 34 w 264"/>
                    <a:gd name="T11" fmla="*/ 220 h 224"/>
                    <a:gd name="T12" fmla="*/ 40 w 264"/>
                    <a:gd name="T13" fmla="*/ 214 h 224"/>
                    <a:gd name="T14" fmla="*/ 48 w 264"/>
                    <a:gd name="T15" fmla="*/ 218 h 224"/>
                    <a:gd name="T16" fmla="*/ 56 w 264"/>
                    <a:gd name="T17" fmla="*/ 224 h 224"/>
                    <a:gd name="T18" fmla="*/ 56 w 264"/>
                    <a:gd name="T19" fmla="*/ 212 h 224"/>
                    <a:gd name="T20" fmla="*/ 64 w 264"/>
                    <a:gd name="T21" fmla="*/ 202 h 224"/>
                    <a:gd name="T22" fmla="*/ 68 w 264"/>
                    <a:gd name="T23" fmla="*/ 190 h 224"/>
                    <a:gd name="T24" fmla="*/ 78 w 264"/>
                    <a:gd name="T25" fmla="*/ 186 h 224"/>
                    <a:gd name="T26" fmla="*/ 84 w 264"/>
                    <a:gd name="T27" fmla="*/ 186 h 224"/>
                    <a:gd name="T28" fmla="*/ 94 w 264"/>
                    <a:gd name="T29" fmla="*/ 188 h 224"/>
                    <a:gd name="T30" fmla="*/ 104 w 264"/>
                    <a:gd name="T31" fmla="*/ 192 h 224"/>
                    <a:gd name="T32" fmla="*/ 108 w 264"/>
                    <a:gd name="T33" fmla="*/ 198 h 224"/>
                    <a:gd name="T34" fmla="*/ 122 w 264"/>
                    <a:gd name="T35" fmla="*/ 196 h 224"/>
                    <a:gd name="T36" fmla="*/ 140 w 264"/>
                    <a:gd name="T37" fmla="*/ 202 h 224"/>
                    <a:gd name="T38" fmla="*/ 156 w 264"/>
                    <a:gd name="T39" fmla="*/ 206 h 224"/>
                    <a:gd name="T40" fmla="*/ 174 w 264"/>
                    <a:gd name="T41" fmla="*/ 194 h 224"/>
                    <a:gd name="T42" fmla="*/ 196 w 264"/>
                    <a:gd name="T43" fmla="*/ 198 h 224"/>
                    <a:gd name="T44" fmla="*/ 204 w 264"/>
                    <a:gd name="T45" fmla="*/ 198 h 224"/>
                    <a:gd name="T46" fmla="*/ 218 w 264"/>
                    <a:gd name="T47" fmla="*/ 192 h 224"/>
                    <a:gd name="T48" fmla="*/ 222 w 264"/>
                    <a:gd name="T49" fmla="*/ 184 h 224"/>
                    <a:gd name="T50" fmla="*/ 220 w 264"/>
                    <a:gd name="T51" fmla="*/ 172 h 224"/>
                    <a:gd name="T52" fmla="*/ 224 w 264"/>
                    <a:gd name="T53" fmla="*/ 170 h 224"/>
                    <a:gd name="T54" fmla="*/ 234 w 264"/>
                    <a:gd name="T55" fmla="*/ 150 h 224"/>
                    <a:gd name="T56" fmla="*/ 254 w 264"/>
                    <a:gd name="T57" fmla="*/ 128 h 224"/>
                    <a:gd name="T58" fmla="*/ 256 w 264"/>
                    <a:gd name="T59" fmla="*/ 96 h 224"/>
                    <a:gd name="T60" fmla="*/ 258 w 264"/>
                    <a:gd name="T61" fmla="*/ 70 h 224"/>
                    <a:gd name="T62" fmla="*/ 262 w 264"/>
                    <a:gd name="T63" fmla="*/ 60 h 224"/>
                    <a:gd name="T64" fmla="*/ 256 w 264"/>
                    <a:gd name="T65" fmla="*/ 52 h 224"/>
                    <a:gd name="T66" fmla="*/ 250 w 264"/>
                    <a:gd name="T67" fmla="*/ 40 h 224"/>
                    <a:gd name="T68" fmla="*/ 248 w 264"/>
                    <a:gd name="T69" fmla="*/ 30 h 224"/>
                    <a:gd name="T70" fmla="*/ 248 w 264"/>
                    <a:gd name="T71" fmla="*/ 18 h 224"/>
                    <a:gd name="T72" fmla="*/ 242 w 264"/>
                    <a:gd name="T73" fmla="*/ 12 h 224"/>
                    <a:gd name="T74" fmla="*/ 228 w 264"/>
                    <a:gd name="T75" fmla="*/ 12 h 224"/>
                    <a:gd name="T76" fmla="*/ 214 w 264"/>
                    <a:gd name="T77" fmla="*/ 4 h 224"/>
                    <a:gd name="T78" fmla="*/ 198 w 264"/>
                    <a:gd name="T79" fmla="*/ 0 h 224"/>
                    <a:gd name="T80" fmla="*/ 192 w 264"/>
                    <a:gd name="T81" fmla="*/ 2 h 224"/>
                    <a:gd name="T82" fmla="*/ 154 w 264"/>
                    <a:gd name="T83" fmla="*/ 30 h 224"/>
                    <a:gd name="T84" fmla="*/ 122 w 264"/>
                    <a:gd name="T85" fmla="*/ 54 h 224"/>
                    <a:gd name="T86" fmla="*/ 96 w 264"/>
                    <a:gd name="T87" fmla="*/ 76 h 224"/>
                    <a:gd name="T88" fmla="*/ 78 w 264"/>
                    <a:gd name="T89" fmla="*/ 80 h 224"/>
                    <a:gd name="T90" fmla="*/ 66 w 264"/>
                    <a:gd name="T91" fmla="*/ 106 h 224"/>
                    <a:gd name="T92" fmla="*/ 66 w 264"/>
                    <a:gd name="T93" fmla="*/ 132 h 224"/>
                    <a:gd name="T94" fmla="*/ 60 w 264"/>
                    <a:gd name="T95" fmla="*/ 138 h 224"/>
                    <a:gd name="T96" fmla="*/ 58 w 264"/>
                    <a:gd name="T97" fmla="*/ 150 h 224"/>
                    <a:gd name="T98" fmla="*/ 46 w 264"/>
                    <a:gd name="T99" fmla="*/ 154 h 224"/>
                    <a:gd name="T100" fmla="*/ 32 w 264"/>
                    <a:gd name="T101" fmla="*/ 154 h 224"/>
                    <a:gd name="T102" fmla="*/ 32 w 264"/>
                    <a:gd name="T103" fmla="*/ 158 h 224"/>
                    <a:gd name="T104" fmla="*/ 16 w 264"/>
                    <a:gd name="T105" fmla="*/ 158 h 224"/>
                    <a:gd name="T106" fmla="*/ 10 w 264"/>
                    <a:gd name="T107" fmla="*/ 162 h 224"/>
                    <a:gd name="T108" fmla="*/ 0 w 264"/>
                    <a:gd name="T109" fmla="*/ 164 h 224"/>
                    <a:gd name="T110" fmla="*/ 0 w 264"/>
                    <a:gd name="T111" fmla="*/ 174 h 224"/>
                    <a:gd name="T112" fmla="*/ 2 w 264"/>
                    <a:gd name="T113" fmla="*/ 184 h 224"/>
                    <a:gd name="T114" fmla="*/ 12 w 264"/>
                    <a:gd name="T115" fmla="*/ 188 h 22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64" h="224">
                      <a:moveTo>
                        <a:pt x="12" y="188"/>
                      </a:moveTo>
                      <a:lnTo>
                        <a:pt x="12" y="190"/>
                      </a:lnTo>
                      <a:lnTo>
                        <a:pt x="12" y="192"/>
                      </a:lnTo>
                      <a:lnTo>
                        <a:pt x="14" y="192"/>
                      </a:lnTo>
                      <a:lnTo>
                        <a:pt x="16" y="192"/>
                      </a:lnTo>
                      <a:lnTo>
                        <a:pt x="14" y="192"/>
                      </a:lnTo>
                      <a:lnTo>
                        <a:pt x="14" y="194"/>
                      </a:lnTo>
                      <a:lnTo>
                        <a:pt x="12" y="194"/>
                      </a:lnTo>
                      <a:lnTo>
                        <a:pt x="12" y="196"/>
                      </a:lnTo>
                      <a:lnTo>
                        <a:pt x="10" y="196"/>
                      </a:lnTo>
                      <a:lnTo>
                        <a:pt x="10" y="198"/>
                      </a:lnTo>
                      <a:lnTo>
                        <a:pt x="12" y="200"/>
                      </a:lnTo>
                      <a:lnTo>
                        <a:pt x="14" y="202"/>
                      </a:lnTo>
                      <a:lnTo>
                        <a:pt x="16" y="204"/>
                      </a:lnTo>
                      <a:lnTo>
                        <a:pt x="18" y="204"/>
                      </a:lnTo>
                      <a:lnTo>
                        <a:pt x="20" y="206"/>
                      </a:lnTo>
                      <a:lnTo>
                        <a:pt x="22" y="208"/>
                      </a:lnTo>
                      <a:lnTo>
                        <a:pt x="24" y="208"/>
                      </a:lnTo>
                      <a:lnTo>
                        <a:pt x="26" y="208"/>
                      </a:lnTo>
                      <a:lnTo>
                        <a:pt x="28" y="206"/>
                      </a:lnTo>
                      <a:lnTo>
                        <a:pt x="30" y="206"/>
                      </a:lnTo>
                      <a:lnTo>
                        <a:pt x="32" y="208"/>
                      </a:lnTo>
                      <a:lnTo>
                        <a:pt x="34" y="210"/>
                      </a:lnTo>
                      <a:lnTo>
                        <a:pt x="34" y="212"/>
                      </a:lnTo>
                      <a:lnTo>
                        <a:pt x="32" y="212"/>
                      </a:lnTo>
                      <a:lnTo>
                        <a:pt x="30" y="212"/>
                      </a:lnTo>
                      <a:lnTo>
                        <a:pt x="30" y="216"/>
                      </a:lnTo>
                      <a:lnTo>
                        <a:pt x="32" y="218"/>
                      </a:lnTo>
                      <a:lnTo>
                        <a:pt x="32" y="220"/>
                      </a:lnTo>
                      <a:lnTo>
                        <a:pt x="34" y="220"/>
                      </a:lnTo>
                      <a:lnTo>
                        <a:pt x="34" y="222"/>
                      </a:lnTo>
                      <a:lnTo>
                        <a:pt x="34" y="220"/>
                      </a:lnTo>
                      <a:lnTo>
                        <a:pt x="34" y="218"/>
                      </a:lnTo>
                      <a:lnTo>
                        <a:pt x="34" y="216"/>
                      </a:lnTo>
                      <a:lnTo>
                        <a:pt x="36" y="214"/>
                      </a:lnTo>
                      <a:lnTo>
                        <a:pt x="38" y="214"/>
                      </a:lnTo>
                      <a:lnTo>
                        <a:pt x="40" y="214"/>
                      </a:lnTo>
                      <a:lnTo>
                        <a:pt x="40" y="212"/>
                      </a:lnTo>
                      <a:lnTo>
                        <a:pt x="42" y="212"/>
                      </a:lnTo>
                      <a:lnTo>
                        <a:pt x="42" y="214"/>
                      </a:lnTo>
                      <a:lnTo>
                        <a:pt x="44" y="214"/>
                      </a:lnTo>
                      <a:lnTo>
                        <a:pt x="44" y="216"/>
                      </a:lnTo>
                      <a:lnTo>
                        <a:pt x="48" y="218"/>
                      </a:lnTo>
                      <a:lnTo>
                        <a:pt x="48" y="220"/>
                      </a:lnTo>
                      <a:lnTo>
                        <a:pt x="50" y="220"/>
                      </a:lnTo>
                      <a:lnTo>
                        <a:pt x="50" y="222"/>
                      </a:lnTo>
                      <a:lnTo>
                        <a:pt x="52" y="222"/>
                      </a:lnTo>
                      <a:lnTo>
                        <a:pt x="54" y="222"/>
                      </a:lnTo>
                      <a:lnTo>
                        <a:pt x="54" y="224"/>
                      </a:lnTo>
                      <a:lnTo>
                        <a:pt x="56" y="224"/>
                      </a:lnTo>
                      <a:lnTo>
                        <a:pt x="56" y="222"/>
                      </a:lnTo>
                      <a:lnTo>
                        <a:pt x="56" y="220"/>
                      </a:lnTo>
                      <a:lnTo>
                        <a:pt x="56" y="218"/>
                      </a:lnTo>
                      <a:lnTo>
                        <a:pt x="56" y="216"/>
                      </a:lnTo>
                      <a:lnTo>
                        <a:pt x="56" y="214"/>
                      </a:lnTo>
                      <a:lnTo>
                        <a:pt x="56" y="212"/>
                      </a:lnTo>
                      <a:lnTo>
                        <a:pt x="56" y="210"/>
                      </a:lnTo>
                      <a:lnTo>
                        <a:pt x="58" y="210"/>
                      </a:lnTo>
                      <a:lnTo>
                        <a:pt x="60" y="208"/>
                      </a:lnTo>
                      <a:lnTo>
                        <a:pt x="62" y="206"/>
                      </a:lnTo>
                      <a:lnTo>
                        <a:pt x="64" y="204"/>
                      </a:lnTo>
                      <a:lnTo>
                        <a:pt x="64" y="202"/>
                      </a:lnTo>
                      <a:lnTo>
                        <a:pt x="64" y="198"/>
                      </a:lnTo>
                      <a:lnTo>
                        <a:pt x="64" y="196"/>
                      </a:lnTo>
                      <a:lnTo>
                        <a:pt x="64" y="194"/>
                      </a:lnTo>
                      <a:lnTo>
                        <a:pt x="66" y="190"/>
                      </a:lnTo>
                      <a:lnTo>
                        <a:pt x="68" y="190"/>
                      </a:lnTo>
                      <a:lnTo>
                        <a:pt x="70" y="188"/>
                      </a:lnTo>
                      <a:lnTo>
                        <a:pt x="70" y="186"/>
                      </a:lnTo>
                      <a:lnTo>
                        <a:pt x="72" y="186"/>
                      </a:lnTo>
                      <a:lnTo>
                        <a:pt x="74" y="186"/>
                      </a:lnTo>
                      <a:lnTo>
                        <a:pt x="76" y="186"/>
                      </a:lnTo>
                      <a:lnTo>
                        <a:pt x="78" y="186"/>
                      </a:lnTo>
                      <a:lnTo>
                        <a:pt x="80" y="188"/>
                      </a:lnTo>
                      <a:lnTo>
                        <a:pt x="82" y="188"/>
                      </a:lnTo>
                      <a:lnTo>
                        <a:pt x="82" y="186"/>
                      </a:lnTo>
                      <a:lnTo>
                        <a:pt x="84" y="186"/>
                      </a:lnTo>
                      <a:lnTo>
                        <a:pt x="86" y="184"/>
                      </a:lnTo>
                      <a:lnTo>
                        <a:pt x="88" y="184"/>
                      </a:lnTo>
                      <a:lnTo>
                        <a:pt x="90" y="184"/>
                      </a:lnTo>
                      <a:lnTo>
                        <a:pt x="92" y="186"/>
                      </a:lnTo>
                      <a:lnTo>
                        <a:pt x="94" y="188"/>
                      </a:lnTo>
                      <a:lnTo>
                        <a:pt x="96" y="188"/>
                      </a:lnTo>
                      <a:lnTo>
                        <a:pt x="100" y="188"/>
                      </a:lnTo>
                      <a:lnTo>
                        <a:pt x="102" y="188"/>
                      </a:lnTo>
                      <a:lnTo>
                        <a:pt x="102" y="190"/>
                      </a:lnTo>
                      <a:lnTo>
                        <a:pt x="104" y="192"/>
                      </a:lnTo>
                      <a:lnTo>
                        <a:pt x="106" y="192"/>
                      </a:lnTo>
                      <a:lnTo>
                        <a:pt x="106" y="194"/>
                      </a:lnTo>
                      <a:lnTo>
                        <a:pt x="108" y="194"/>
                      </a:lnTo>
                      <a:lnTo>
                        <a:pt x="108" y="196"/>
                      </a:lnTo>
                      <a:lnTo>
                        <a:pt x="108" y="198"/>
                      </a:lnTo>
                      <a:lnTo>
                        <a:pt x="110" y="200"/>
                      </a:lnTo>
                      <a:lnTo>
                        <a:pt x="112" y="200"/>
                      </a:lnTo>
                      <a:lnTo>
                        <a:pt x="114" y="200"/>
                      </a:lnTo>
                      <a:lnTo>
                        <a:pt x="116" y="200"/>
                      </a:lnTo>
                      <a:lnTo>
                        <a:pt x="118" y="198"/>
                      </a:lnTo>
                      <a:lnTo>
                        <a:pt x="120" y="198"/>
                      </a:lnTo>
                      <a:lnTo>
                        <a:pt x="122" y="196"/>
                      </a:lnTo>
                      <a:lnTo>
                        <a:pt x="126" y="194"/>
                      </a:lnTo>
                      <a:lnTo>
                        <a:pt x="128" y="194"/>
                      </a:lnTo>
                      <a:lnTo>
                        <a:pt x="130" y="194"/>
                      </a:lnTo>
                      <a:lnTo>
                        <a:pt x="132" y="196"/>
                      </a:lnTo>
                      <a:lnTo>
                        <a:pt x="134" y="198"/>
                      </a:lnTo>
                      <a:lnTo>
                        <a:pt x="136" y="200"/>
                      </a:lnTo>
                      <a:lnTo>
                        <a:pt x="138" y="200"/>
                      </a:lnTo>
                      <a:lnTo>
                        <a:pt x="140" y="202"/>
                      </a:lnTo>
                      <a:lnTo>
                        <a:pt x="142" y="202"/>
                      </a:lnTo>
                      <a:lnTo>
                        <a:pt x="144" y="204"/>
                      </a:lnTo>
                      <a:lnTo>
                        <a:pt x="150" y="204"/>
                      </a:lnTo>
                      <a:lnTo>
                        <a:pt x="152" y="204"/>
                      </a:lnTo>
                      <a:lnTo>
                        <a:pt x="154" y="204"/>
                      </a:lnTo>
                      <a:lnTo>
                        <a:pt x="154" y="206"/>
                      </a:lnTo>
                      <a:lnTo>
                        <a:pt x="156" y="206"/>
                      </a:lnTo>
                      <a:lnTo>
                        <a:pt x="156" y="204"/>
                      </a:lnTo>
                      <a:lnTo>
                        <a:pt x="158" y="202"/>
                      </a:lnTo>
                      <a:lnTo>
                        <a:pt x="160" y="200"/>
                      </a:lnTo>
                      <a:lnTo>
                        <a:pt x="162" y="198"/>
                      </a:lnTo>
                      <a:lnTo>
                        <a:pt x="166" y="196"/>
                      </a:lnTo>
                      <a:lnTo>
                        <a:pt x="170" y="194"/>
                      </a:lnTo>
                      <a:lnTo>
                        <a:pt x="174" y="194"/>
                      </a:lnTo>
                      <a:lnTo>
                        <a:pt x="176" y="194"/>
                      </a:lnTo>
                      <a:lnTo>
                        <a:pt x="180" y="194"/>
                      </a:lnTo>
                      <a:lnTo>
                        <a:pt x="184" y="194"/>
                      </a:lnTo>
                      <a:lnTo>
                        <a:pt x="188" y="196"/>
                      </a:lnTo>
                      <a:lnTo>
                        <a:pt x="192" y="196"/>
                      </a:lnTo>
                      <a:lnTo>
                        <a:pt x="194" y="196"/>
                      </a:lnTo>
                      <a:lnTo>
                        <a:pt x="196" y="198"/>
                      </a:lnTo>
                      <a:lnTo>
                        <a:pt x="198" y="198"/>
                      </a:lnTo>
                      <a:lnTo>
                        <a:pt x="200" y="198"/>
                      </a:lnTo>
                      <a:lnTo>
                        <a:pt x="202" y="198"/>
                      </a:lnTo>
                      <a:lnTo>
                        <a:pt x="202" y="200"/>
                      </a:lnTo>
                      <a:lnTo>
                        <a:pt x="202" y="198"/>
                      </a:lnTo>
                      <a:lnTo>
                        <a:pt x="204" y="198"/>
                      </a:lnTo>
                      <a:lnTo>
                        <a:pt x="206" y="196"/>
                      </a:lnTo>
                      <a:lnTo>
                        <a:pt x="208" y="194"/>
                      </a:lnTo>
                      <a:lnTo>
                        <a:pt x="210" y="194"/>
                      </a:lnTo>
                      <a:lnTo>
                        <a:pt x="212" y="192"/>
                      </a:lnTo>
                      <a:lnTo>
                        <a:pt x="214" y="192"/>
                      </a:lnTo>
                      <a:lnTo>
                        <a:pt x="216" y="192"/>
                      </a:lnTo>
                      <a:lnTo>
                        <a:pt x="218" y="192"/>
                      </a:lnTo>
                      <a:lnTo>
                        <a:pt x="218" y="190"/>
                      </a:lnTo>
                      <a:lnTo>
                        <a:pt x="220" y="188"/>
                      </a:lnTo>
                      <a:lnTo>
                        <a:pt x="222" y="188"/>
                      </a:lnTo>
                      <a:lnTo>
                        <a:pt x="222" y="184"/>
                      </a:lnTo>
                      <a:lnTo>
                        <a:pt x="222" y="182"/>
                      </a:lnTo>
                      <a:lnTo>
                        <a:pt x="222" y="180"/>
                      </a:lnTo>
                      <a:lnTo>
                        <a:pt x="220" y="178"/>
                      </a:lnTo>
                      <a:lnTo>
                        <a:pt x="220" y="176"/>
                      </a:lnTo>
                      <a:lnTo>
                        <a:pt x="220" y="174"/>
                      </a:lnTo>
                      <a:lnTo>
                        <a:pt x="220" y="172"/>
                      </a:lnTo>
                      <a:lnTo>
                        <a:pt x="222" y="172"/>
                      </a:lnTo>
                      <a:lnTo>
                        <a:pt x="224" y="172"/>
                      </a:lnTo>
                      <a:lnTo>
                        <a:pt x="224" y="170"/>
                      </a:lnTo>
                      <a:lnTo>
                        <a:pt x="224" y="168"/>
                      </a:lnTo>
                      <a:lnTo>
                        <a:pt x="226" y="166"/>
                      </a:lnTo>
                      <a:lnTo>
                        <a:pt x="226" y="164"/>
                      </a:lnTo>
                      <a:lnTo>
                        <a:pt x="228" y="160"/>
                      </a:lnTo>
                      <a:lnTo>
                        <a:pt x="230" y="156"/>
                      </a:lnTo>
                      <a:lnTo>
                        <a:pt x="230" y="154"/>
                      </a:lnTo>
                      <a:lnTo>
                        <a:pt x="232" y="152"/>
                      </a:lnTo>
                      <a:lnTo>
                        <a:pt x="234" y="150"/>
                      </a:lnTo>
                      <a:lnTo>
                        <a:pt x="234" y="148"/>
                      </a:lnTo>
                      <a:lnTo>
                        <a:pt x="238" y="146"/>
                      </a:lnTo>
                      <a:lnTo>
                        <a:pt x="242" y="140"/>
                      </a:lnTo>
                      <a:lnTo>
                        <a:pt x="246" y="136"/>
                      </a:lnTo>
                      <a:lnTo>
                        <a:pt x="248" y="132"/>
                      </a:lnTo>
                      <a:lnTo>
                        <a:pt x="250" y="130"/>
                      </a:lnTo>
                      <a:lnTo>
                        <a:pt x="252" y="130"/>
                      </a:lnTo>
                      <a:lnTo>
                        <a:pt x="252" y="128"/>
                      </a:lnTo>
                      <a:lnTo>
                        <a:pt x="254" y="128"/>
                      </a:lnTo>
                      <a:lnTo>
                        <a:pt x="254" y="126"/>
                      </a:lnTo>
                      <a:lnTo>
                        <a:pt x="254" y="122"/>
                      </a:lnTo>
                      <a:lnTo>
                        <a:pt x="254" y="116"/>
                      </a:lnTo>
                      <a:lnTo>
                        <a:pt x="256" y="112"/>
                      </a:lnTo>
                      <a:lnTo>
                        <a:pt x="256" y="108"/>
                      </a:lnTo>
                      <a:lnTo>
                        <a:pt x="256" y="104"/>
                      </a:lnTo>
                      <a:lnTo>
                        <a:pt x="256" y="100"/>
                      </a:lnTo>
                      <a:lnTo>
                        <a:pt x="256" y="96"/>
                      </a:lnTo>
                      <a:lnTo>
                        <a:pt x="256" y="94"/>
                      </a:lnTo>
                      <a:lnTo>
                        <a:pt x="256" y="90"/>
                      </a:lnTo>
                      <a:lnTo>
                        <a:pt x="256" y="88"/>
                      </a:lnTo>
                      <a:lnTo>
                        <a:pt x="256" y="82"/>
                      </a:lnTo>
                      <a:lnTo>
                        <a:pt x="258" y="80"/>
                      </a:lnTo>
                      <a:lnTo>
                        <a:pt x="258" y="76"/>
                      </a:lnTo>
                      <a:lnTo>
                        <a:pt x="258" y="74"/>
                      </a:lnTo>
                      <a:lnTo>
                        <a:pt x="258" y="72"/>
                      </a:lnTo>
                      <a:lnTo>
                        <a:pt x="258" y="70"/>
                      </a:lnTo>
                      <a:lnTo>
                        <a:pt x="258" y="68"/>
                      </a:lnTo>
                      <a:lnTo>
                        <a:pt x="260" y="66"/>
                      </a:lnTo>
                      <a:lnTo>
                        <a:pt x="260" y="64"/>
                      </a:lnTo>
                      <a:lnTo>
                        <a:pt x="262" y="62"/>
                      </a:lnTo>
                      <a:lnTo>
                        <a:pt x="262" y="60"/>
                      </a:lnTo>
                      <a:lnTo>
                        <a:pt x="264" y="60"/>
                      </a:lnTo>
                      <a:lnTo>
                        <a:pt x="260" y="56"/>
                      </a:lnTo>
                      <a:lnTo>
                        <a:pt x="258" y="56"/>
                      </a:lnTo>
                      <a:lnTo>
                        <a:pt x="258" y="54"/>
                      </a:lnTo>
                      <a:lnTo>
                        <a:pt x="256" y="52"/>
                      </a:lnTo>
                      <a:lnTo>
                        <a:pt x="254" y="50"/>
                      </a:lnTo>
                      <a:lnTo>
                        <a:pt x="254" y="48"/>
                      </a:lnTo>
                      <a:lnTo>
                        <a:pt x="254" y="46"/>
                      </a:lnTo>
                      <a:lnTo>
                        <a:pt x="252" y="42"/>
                      </a:lnTo>
                      <a:lnTo>
                        <a:pt x="250" y="40"/>
                      </a:lnTo>
                      <a:lnTo>
                        <a:pt x="248" y="38"/>
                      </a:lnTo>
                      <a:lnTo>
                        <a:pt x="246" y="36"/>
                      </a:lnTo>
                      <a:lnTo>
                        <a:pt x="248" y="34"/>
                      </a:lnTo>
                      <a:lnTo>
                        <a:pt x="248" y="32"/>
                      </a:lnTo>
                      <a:lnTo>
                        <a:pt x="248" y="30"/>
                      </a:lnTo>
                      <a:lnTo>
                        <a:pt x="248" y="28"/>
                      </a:lnTo>
                      <a:lnTo>
                        <a:pt x="248" y="26"/>
                      </a:lnTo>
                      <a:lnTo>
                        <a:pt x="250" y="26"/>
                      </a:lnTo>
                      <a:lnTo>
                        <a:pt x="248" y="22"/>
                      </a:lnTo>
                      <a:lnTo>
                        <a:pt x="248" y="20"/>
                      </a:lnTo>
                      <a:lnTo>
                        <a:pt x="248" y="18"/>
                      </a:lnTo>
                      <a:lnTo>
                        <a:pt x="246" y="16"/>
                      </a:lnTo>
                      <a:lnTo>
                        <a:pt x="246" y="14"/>
                      </a:lnTo>
                      <a:lnTo>
                        <a:pt x="246" y="12"/>
                      </a:lnTo>
                      <a:lnTo>
                        <a:pt x="246" y="10"/>
                      </a:lnTo>
                      <a:lnTo>
                        <a:pt x="242" y="12"/>
                      </a:lnTo>
                      <a:lnTo>
                        <a:pt x="238" y="14"/>
                      </a:lnTo>
                      <a:lnTo>
                        <a:pt x="236" y="14"/>
                      </a:lnTo>
                      <a:lnTo>
                        <a:pt x="234" y="14"/>
                      </a:lnTo>
                      <a:lnTo>
                        <a:pt x="234" y="16"/>
                      </a:lnTo>
                      <a:lnTo>
                        <a:pt x="232" y="16"/>
                      </a:lnTo>
                      <a:lnTo>
                        <a:pt x="230" y="14"/>
                      </a:lnTo>
                      <a:lnTo>
                        <a:pt x="228" y="12"/>
                      </a:lnTo>
                      <a:lnTo>
                        <a:pt x="226" y="10"/>
                      </a:lnTo>
                      <a:lnTo>
                        <a:pt x="224" y="10"/>
                      </a:lnTo>
                      <a:lnTo>
                        <a:pt x="222" y="8"/>
                      </a:lnTo>
                      <a:lnTo>
                        <a:pt x="222" y="6"/>
                      </a:lnTo>
                      <a:lnTo>
                        <a:pt x="220" y="6"/>
                      </a:lnTo>
                      <a:lnTo>
                        <a:pt x="218" y="4"/>
                      </a:lnTo>
                      <a:lnTo>
                        <a:pt x="214" y="4"/>
                      </a:lnTo>
                      <a:lnTo>
                        <a:pt x="212" y="4"/>
                      </a:lnTo>
                      <a:lnTo>
                        <a:pt x="208" y="2"/>
                      </a:lnTo>
                      <a:lnTo>
                        <a:pt x="206" y="2"/>
                      </a:lnTo>
                      <a:lnTo>
                        <a:pt x="204" y="2"/>
                      </a:lnTo>
                      <a:lnTo>
                        <a:pt x="200" y="2"/>
                      </a:lnTo>
                      <a:lnTo>
                        <a:pt x="198" y="0"/>
                      </a:lnTo>
                      <a:lnTo>
                        <a:pt x="196" y="0"/>
                      </a:lnTo>
                      <a:lnTo>
                        <a:pt x="194" y="0"/>
                      </a:lnTo>
                      <a:lnTo>
                        <a:pt x="192" y="2"/>
                      </a:lnTo>
                      <a:lnTo>
                        <a:pt x="190" y="2"/>
                      </a:lnTo>
                      <a:lnTo>
                        <a:pt x="190" y="4"/>
                      </a:lnTo>
                      <a:lnTo>
                        <a:pt x="186" y="6"/>
                      </a:lnTo>
                      <a:lnTo>
                        <a:pt x="184" y="8"/>
                      </a:lnTo>
                      <a:lnTo>
                        <a:pt x="180" y="10"/>
                      </a:lnTo>
                      <a:lnTo>
                        <a:pt x="174" y="14"/>
                      </a:lnTo>
                      <a:lnTo>
                        <a:pt x="168" y="20"/>
                      </a:lnTo>
                      <a:lnTo>
                        <a:pt x="160" y="24"/>
                      </a:lnTo>
                      <a:lnTo>
                        <a:pt x="154" y="30"/>
                      </a:lnTo>
                      <a:lnTo>
                        <a:pt x="148" y="34"/>
                      </a:lnTo>
                      <a:lnTo>
                        <a:pt x="142" y="38"/>
                      </a:lnTo>
                      <a:lnTo>
                        <a:pt x="136" y="42"/>
                      </a:lnTo>
                      <a:lnTo>
                        <a:pt x="130" y="46"/>
                      </a:lnTo>
                      <a:lnTo>
                        <a:pt x="128" y="48"/>
                      </a:lnTo>
                      <a:lnTo>
                        <a:pt x="126" y="50"/>
                      </a:lnTo>
                      <a:lnTo>
                        <a:pt x="124" y="52"/>
                      </a:lnTo>
                      <a:lnTo>
                        <a:pt x="122" y="54"/>
                      </a:lnTo>
                      <a:lnTo>
                        <a:pt x="120" y="54"/>
                      </a:lnTo>
                      <a:lnTo>
                        <a:pt x="118" y="56"/>
                      </a:lnTo>
                      <a:lnTo>
                        <a:pt x="114" y="60"/>
                      </a:lnTo>
                      <a:lnTo>
                        <a:pt x="110" y="64"/>
                      </a:lnTo>
                      <a:lnTo>
                        <a:pt x="104" y="68"/>
                      </a:lnTo>
                      <a:lnTo>
                        <a:pt x="102" y="72"/>
                      </a:lnTo>
                      <a:lnTo>
                        <a:pt x="98" y="76"/>
                      </a:lnTo>
                      <a:lnTo>
                        <a:pt x="96" y="76"/>
                      </a:lnTo>
                      <a:lnTo>
                        <a:pt x="94" y="78"/>
                      </a:lnTo>
                      <a:lnTo>
                        <a:pt x="92" y="78"/>
                      </a:lnTo>
                      <a:lnTo>
                        <a:pt x="90" y="80"/>
                      </a:lnTo>
                      <a:lnTo>
                        <a:pt x="88" y="80"/>
                      </a:lnTo>
                      <a:lnTo>
                        <a:pt x="84" y="80"/>
                      </a:lnTo>
                      <a:lnTo>
                        <a:pt x="80" y="80"/>
                      </a:lnTo>
                      <a:lnTo>
                        <a:pt x="78" y="80"/>
                      </a:lnTo>
                      <a:lnTo>
                        <a:pt x="74" y="82"/>
                      </a:lnTo>
                      <a:lnTo>
                        <a:pt x="70" y="82"/>
                      </a:lnTo>
                      <a:lnTo>
                        <a:pt x="66" y="84"/>
                      </a:lnTo>
                      <a:lnTo>
                        <a:pt x="66" y="88"/>
                      </a:lnTo>
                      <a:lnTo>
                        <a:pt x="66" y="92"/>
                      </a:lnTo>
                      <a:lnTo>
                        <a:pt x="66" y="96"/>
                      </a:lnTo>
                      <a:lnTo>
                        <a:pt x="66" y="100"/>
                      </a:lnTo>
                      <a:lnTo>
                        <a:pt x="66" y="104"/>
                      </a:lnTo>
                      <a:lnTo>
                        <a:pt x="66" y="106"/>
                      </a:lnTo>
                      <a:lnTo>
                        <a:pt x="66" y="112"/>
                      </a:lnTo>
                      <a:lnTo>
                        <a:pt x="66" y="116"/>
                      </a:lnTo>
                      <a:lnTo>
                        <a:pt x="66" y="120"/>
                      </a:lnTo>
                      <a:lnTo>
                        <a:pt x="66" y="124"/>
                      </a:lnTo>
                      <a:lnTo>
                        <a:pt x="66" y="126"/>
                      </a:lnTo>
                      <a:lnTo>
                        <a:pt x="66" y="128"/>
                      </a:lnTo>
                      <a:lnTo>
                        <a:pt x="66" y="130"/>
                      </a:lnTo>
                      <a:lnTo>
                        <a:pt x="66" y="132"/>
                      </a:lnTo>
                      <a:lnTo>
                        <a:pt x="64" y="134"/>
                      </a:lnTo>
                      <a:lnTo>
                        <a:pt x="64" y="136"/>
                      </a:lnTo>
                      <a:lnTo>
                        <a:pt x="62" y="136"/>
                      </a:lnTo>
                      <a:lnTo>
                        <a:pt x="62" y="138"/>
                      </a:lnTo>
                      <a:lnTo>
                        <a:pt x="60" y="138"/>
                      </a:lnTo>
                      <a:lnTo>
                        <a:pt x="60" y="140"/>
                      </a:lnTo>
                      <a:lnTo>
                        <a:pt x="60" y="142"/>
                      </a:lnTo>
                      <a:lnTo>
                        <a:pt x="60" y="144"/>
                      </a:lnTo>
                      <a:lnTo>
                        <a:pt x="60" y="146"/>
                      </a:lnTo>
                      <a:lnTo>
                        <a:pt x="58" y="148"/>
                      </a:lnTo>
                      <a:lnTo>
                        <a:pt x="58" y="150"/>
                      </a:lnTo>
                      <a:lnTo>
                        <a:pt x="56" y="152"/>
                      </a:lnTo>
                      <a:lnTo>
                        <a:pt x="54" y="152"/>
                      </a:lnTo>
                      <a:lnTo>
                        <a:pt x="52" y="154"/>
                      </a:lnTo>
                      <a:lnTo>
                        <a:pt x="50" y="154"/>
                      </a:lnTo>
                      <a:lnTo>
                        <a:pt x="48" y="154"/>
                      </a:lnTo>
                      <a:lnTo>
                        <a:pt x="46" y="154"/>
                      </a:lnTo>
                      <a:lnTo>
                        <a:pt x="44" y="154"/>
                      </a:lnTo>
                      <a:lnTo>
                        <a:pt x="44" y="156"/>
                      </a:lnTo>
                      <a:lnTo>
                        <a:pt x="40" y="154"/>
                      </a:lnTo>
                      <a:lnTo>
                        <a:pt x="36" y="154"/>
                      </a:lnTo>
                      <a:lnTo>
                        <a:pt x="34" y="154"/>
                      </a:lnTo>
                      <a:lnTo>
                        <a:pt x="32" y="154"/>
                      </a:lnTo>
                      <a:lnTo>
                        <a:pt x="32" y="156"/>
                      </a:lnTo>
                      <a:lnTo>
                        <a:pt x="32" y="158"/>
                      </a:lnTo>
                      <a:lnTo>
                        <a:pt x="30" y="158"/>
                      </a:lnTo>
                      <a:lnTo>
                        <a:pt x="26" y="158"/>
                      </a:lnTo>
                      <a:lnTo>
                        <a:pt x="24" y="158"/>
                      </a:lnTo>
                      <a:lnTo>
                        <a:pt x="22" y="158"/>
                      </a:lnTo>
                      <a:lnTo>
                        <a:pt x="20" y="158"/>
                      </a:lnTo>
                      <a:lnTo>
                        <a:pt x="18" y="158"/>
                      </a:lnTo>
                      <a:lnTo>
                        <a:pt x="16" y="158"/>
                      </a:lnTo>
                      <a:lnTo>
                        <a:pt x="14" y="158"/>
                      </a:lnTo>
                      <a:lnTo>
                        <a:pt x="12" y="160"/>
                      </a:lnTo>
                      <a:lnTo>
                        <a:pt x="10" y="162"/>
                      </a:lnTo>
                      <a:lnTo>
                        <a:pt x="8" y="162"/>
                      </a:lnTo>
                      <a:lnTo>
                        <a:pt x="6" y="162"/>
                      </a:lnTo>
                      <a:lnTo>
                        <a:pt x="4" y="164"/>
                      </a:lnTo>
                      <a:lnTo>
                        <a:pt x="2" y="164"/>
                      </a:lnTo>
                      <a:lnTo>
                        <a:pt x="0" y="164"/>
                      </a:lnTo>
                      <a:lnTo>
                        <a:pt x="0" y="168"/>
                      </a:lnTo>
                      <a:lnTo>
                        <a:pt x="0" y="170"/>
                      </a:lnTo>
                      <a:lnTo>
                        <a:pt x="0" y="172"/>
                      </a:lnTo>
                      <a:lnTo>
                        <a:pt x="0" y="174"/>
                      </a:lnTo>
                      <a:lnTo>
                        <a:pt x="0" y="176"/>
                      </a:lnTo>
                      <a:lnTo>
                        <a:pt x="0" y="178"/>
                      </a:lnTo>
                      <a:lnTo>
                        <a:pt x="0" y="180"/>
                      </a:lnTo>
                      <a:lnTo>
                        <a:pt x="2" y="182"/>
                      </a:lnTo>
                      <a:lnTo>
                        <a:pt x="2" y="184"/>
                      </a:lnTo>
                      <a:lnTo>
                        <a:pt x="2" y="186"/>
                      </a:lnTo>
                      <a:lnTo>
                        <a:pt x="4" y="186"/>
                      </a:lnTo>
                      <a:lnTo>
                        <a:pt x="6" y="188"/>
                      </a:lnTo>
                      <a:lnTo>
                        <a:pt x="8" y="188"/>
                      </a:lnTo>
                      <a:lnTo>
                        <a:pt x="10" y="188"/>
                      </a:lnTo>
                      <a:lnTo>
                        <a:pt x="12" y="18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91" name="Freeform 83"/>
                <p:cNvSpPr>
                  <a:spLocks noChangeAspect="1"/>
                </p:cNvSpPr>
                <p:nvPr/>
              </p:nvSpPr>
              <p:spPr bwMode="gray">
                <a:xfrm>
                  <a:off x="2887" y="2493"/>
                  <a:ext cx="16" cy="28"/>
                </a:xfrm>
                <a:custGeom>
                  <a:avLst/>
                  <a:gdLst>
                    <a:gd name="T0" fmla="*/ 2 w 16"/>
                    <a:gd name="T1" fmla="*/ 28 h 28"/>
                    <a:gd name="T2" fmla="*/ 6 w 16"/>
                    <a:gd name="T3" fmla="*/ 26 h 28"/>
                    <a:gd name="T4" fmla="*/ 8 w 16"/>
                    <a:gd name="T5" fmla="*/ 26 h 28"/>
                    <a:gd name="T6" fmla="*/ 8 w 16"/>
                    <a:gd name="T7" fmla="*/ 24 h 28"/>
                    <a:gd name="T8" fmla="*/ 8 w 16"/>
                    <a:gd name="T9" fmla="*/ 20 h 28"/>
                    <a:gd name="T10" fmla="*/ 6 w 16"/>
                    <a:gd name="T11" fmla="*/ 18 h 28"/>
                    <a:gd name="T12" fmla="*/ 6 w 16"/>
                    <a:gd name="T13" fmla="*/ 16 h 28"/>
                    <a:gd name="T14" fmla="*/ 12 w 16"/>
                    <a:gd name="T15" fmla="*/ 12 h 28"/>
                    <a:gd name="T16" fmla="*/ 14 w 16"/>
                    <a:gd name="T17" fmla="*/ 10 h 28"/>
                    <a:gd name="T18" fmla="*/ 16 w 16"/>
                    <a:gd name="T19" fmla="*/ 10 h 28"/>
                    <a:gd name="T20" fmla="*/ 16 w 16"/>
                    <a:gd name="T21" fmla="*/ 8 h 28"/>
                    <a:gd name="T22" fmla="*/ 16 w 16"/>
                    <a:gd name="T23" fmla="*/ 6 h 28"/>
                    <a:gd name="T24" fmla="*/ 16 w 16"/>
                    <a:gd name="T25" fmla="*/ 6 h 28"/>
                    <a:gd name="T26" fmla="*/ 16 w 16"/>
                    <a:gd name="T27" fmla="*/ 6 h 28"/>
                    <a:gd name="T28" fmla="*/ 16 w 16"/>
                    <a:gd name="T29" fmla="*/ 4 h 28"/>
                    <a:gd name="T30" fmla="*/ 14 w 16"/>
                    <a:gd name="T31" fmla="*/ 2 h 28"/>
                    <a:gd name="T32" fmla="*/ 14 w 16"/>
                    <a:gd name="T33" fmla="*/ 0 h 28"/>
                    <a:gd name="T34" fmla="*/ 10 w 16"/>
                    <a:gd name="T35" fmla="*/ 2 h 28"/>
                    <a:gd name="T36" fmla="*/ 6 w 16"/>
                    <a:gd name="T37" fmla="*/ 4 h 28"/>
                    <a:gd name="T38" fmla="*/ 6 w 16"/>
                    <a:gd name="T39" fmla="*/ 6 h 28"/>
                    <a:gd name="T40" fmla="*/ 6 w 16"/>
                    <a:gd name="T41" fmla="*/ 8 h 28"/>
                    <a:gd name="T42" fmla="*/ 6 w 16"/>
                    <a:gd name="T43" fmla="*/ 10 h 28"/>
                    <a:gd name="T44" fmla="*/ 6 w 16"/>
                    <a:gd name="T45" fmla="*/ 10 h 28"/>
                    <a:gd name="T46" fmla="*/ 4 w 16"/>
                    <a:gd name="T47" fmla="*/ 10 h 28"/>
                    <a:gd name="T48" fmla="*/ 2 w 16"/>
                    <a:gd name="T49" fmla="*/ 10 h 28"/>
                    <a:gd name="T50" fmla="*/ 2 w 16"/>
                    <a:gd name="T51" fmla="*/ 10 h 28"/>
                    <a:gd name="T52" fmla="*/ 0 w 16"/>
                    <a:gd name="T53" fmla="*/ 12 h 28"/>
                    <a:gd name="T54" fmla="*/ 0 w 16"/>
                    <a:gd name="T55" fmla="*/ 12 h 28"/>
                    <a:gd name="T56" fmla="*/ 0 w 16"/>
                    <a:gd name="T57" fmla="*/ 14 h 28"/>
                    <a:gd name="T58" fmla="*/ 0 w 16"/>
                    <a:gd name="T59" fmla="*/ 14 h 28"/>
                    <a:gd name="T60" fmla="*/ 2 w 16"/>
                    <a:gd name="T61" fmla="*/ 28 h 28"/>
                    <a:gd name="T62" fmla="*/ 2 w 16"/>
                    <a:gd name="T63" fmla="*/ 28 h 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6" h="28">
                      <a:moveTo>
                        <a:pt x="2" y="28"/>
                      </a:moveTo>
                      <a:lnTo>
                        <a:pt x="2" y="28"/>
                      </a:lnTo>
                      <a:lnTo>
                        <a:pt x="6" y="26"/>
                      </a:lnTo>
                      <a:lnTo>
                        <a:pt x="8" y="26"/>
                      </a:lnTo>
                      <a:lnTo>
                        <a:pt x="8" y="24"/>
                      </a:lnTo>
                      <a:lnTo>
                        <a:pt x="8" y="22"/>
                      </a:lnTo>
                      <a:lnTo>
                        <a:pt x="8" y="20"/>
                      </a:lnTo>
                      <a:lnTo>
                        <a:pt x="8" y="18"/>
                      </a:lnTo>
                      <a:lnTo>
                        <a:pt x="6" y="18"/>
                      </a:lnTo>
                      <a:lnTo>
                        <a:pt x="6" y="16"/>
                      </a:lnTo>
                      <a:lnTo>
                        <a:pt x="10" y="14"/>
                      </a:lnTo>
                      <a:lnTo>
                        <a:pt x="12" y="12"/>
                      </a:lnTo>
                      <a:lnTo>
                        <a:pt x="14" y="10"/>
                      </a:lnTo>
                      <a:lnTo>
                        <a:pt x="16" y="10"/>
                      </a:lnTo>
                      <a:lnTo>
                        <a:pt x="16" y="8"/>
                      </a:lnTo>
                      <a:lnTo>
                        <a:pt x="16" y="6"/>
                      </a:lnTo>
                      <a:lnTo>
                        <a:pt x="16" y="4"/>
                      </a:lnTo>
                      <a:lnTo>
                        <a:pt x="16" y="2"/>
                      </a:lnTo>
                      <a:lnTo>
                        <a:pt x="14" y="2"/>
                      </a:lnTo>
                      <a:lnTo>
                        <a:pt x="14" y="0"/>
                      </a:lnTo>
                      <a:lnTo>
                        <a:pt x="12" y="0"/>
                      </a:lnTo>
                      <a:lnTo>
                        <a:pt x="10" y="2"/>
                      </a:lnTo>
                      <a:lnTo>
                        <a:pt x="8" y="4"/>
                      </a:lnTo>
                      <a:lnTo>
                        <a:pt x="6" y="4"/>
                      </a:lnTo>
                      <a:lnTo>
                        <a:pt x="6" y="6"/>
                      </a:lnTo>
                      <a:lnTo>
                        <a:pt x="6" y="8"/>
                      </a:lnTo>
                      <a:lnTo>
                        <a:pt x="6" y="10"/>
                      </a:lnTo>
                      <a:lnTo>
                        <a:pt x="4" y="10"/>
                      </a:lnTo>
                      <a:lnTo>
                        <a:pt x="2" y="10"/>
                      </a:lnTo>
                      <a:lnTo>
                        <a:pt x="0" y="12"/>
                      </a:lnTo>
                      <a:lnTo>
                        <a:pt x="0" y="14"/>
                      </a:lnTo>
                      <a:lnTo>
                        <a:pt x="2" y="2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92" name="Freeform 84"/>
                <p:cNvSpPr>
                  <a:spLocks noChangeAspect="1"/>
                </p:cNvSpPr>
                <p:nvPr/>
              </p:nvSpPr>
              <p:spPr bwMode="gray">
                <a:xfrm>
                  <a:off x="2839" y="2367"/>
                  <a:ext cx="36" cy="24"/>
                </a:xfrm>
                <a:custGeom>
                  <a:avLst/>
                  <a:gdLst>
                    <a:gd name="T0" fmla="*/ 36 w 36"/>
                    <a:gd name="T1" fmla="*/ 6 h 24"/>
                    <a:gd name="T2" fmla="*/ 36 w 36"/>
                    <a:gd name="T3" fmla="*/ 4 h 24"/>
                    <a:gd name="T4" fmla="*/ 36 w 36"/>
                    <a:gd name="T5" fmla="*/ 2 h 24"/>
                    <a:gd name="T6" fmla="*/ 36 w 36"/>
                    <a:gd name="T7" fmla="*/ 2 h 24"/>
                    <a:gd name="T8" fmla="*/ 28 w 36"/>
                    <a:gd name="T9" fmla="*/ 2 h 24"/>
                    <a:gd name="T10" fmla="*/ 22 w 36"/>
                    <a:gd name="T11" fmla="*/ 2 h 24"/>
                    <a:gd name="T12" fmla="*/ 18 w 36"/>
                    <a:gd name="T13" fmla="*/ 2 h 24"/>
                    <a:gd name="T14" fmla="*/ 16 w 36"/>
                    <a:gd name="T15" fmla="*/ 2 h 24"/>
                    <a:gd name="T16" fmla="*/ 14 w 36"/>
                    <a:gd name="T17" fmla="*/ 2 h 24"/>
                    <a:gd name="T18" fmla="*/ 12 w 36"/>
                    <a:gd name="T19" fmla="*/ 2 h 24"/>
                    <a:gd name="T20" fmla="*/ 12 w 36"/>
                    <a:gd name="T21" fmla="*/ 0 h 24"/>
                    <a:gd name="T22" fmla="*/ 10 w 36"/>
                    <a:gd name="T23" fmla="*/ 0 h 24"/>
                    <a:gd name="T24" fmla="*/ 10 w 36"/>
                    <a:gd name="T25" fmla="*/ 0 h 24"/>
                    <a:gd name="T26" fmla="*/ 8 w 36"/>
                    <a:gd name="T27" fmla="*/ 0 h 24"/>
                    <a:gd name="T28" fmla="*/ 8 w 36"/>
                    <a:gd name="T29" fmla="*/ 0 h 24"/>
                    <a:gd name="T30" fmla="*/ 8 w 36"/>
                    <a:gd name="T31" fmla="*/ 2 h 24"/>
                    <a:gd name="T32" fmla="*/ 8 w 36"/>
                    <a:gd name="T33" fmla="*/ 6 h 24"/>
                    <a:gd name="T34" fmla="*/ 8 w 36"/>
                    <a:gd name="T35" fmla="*/ 10 h 24"/>
                    <a:gd name="T36" fmla="*/ 6 w 36"/>
                    <a:gd name="T37" fmla="*/ 12 h 24"/>
                    <a:gd name="T38" fmla="*/ 2 w 36"/>
                    <a:gd name="T39" fmla="*/ 16 h 24"/>
                    <a:gd name="T40" fmla="*/ 0 w 36"/>
                    <a:gd name="T41" fmla="*/ 18 h 24"/>
                    <a:gd name="T42" fmla="*/ 2 w 36"/>
                    <a:gd name="T43" fmla="*/ 20 h 24"/>
                    <a:gd name="T44" fmla="*/ 6 w 36"/>
                    <a:gd name="T45" fmla="*/ 22 h 24"/>
                    <a:gd name="T46" fmla="*/ 8 w 36"/>
                    <a:gd name="T47" fmla="*/ 22 h 24"/>
                    <a:gd name="T48" fmla="*/ 10 w 36"/>
                    <a:gd name="T49" fmla="*/ 22 h 24"/>
                    <a:gd name="T50" fmla="*/ 10 w 36"/>
                    <a:gd name="T51" fmla="*/ 22 h 24"/>
                    <a:gd name="T52" fmla="*/ 10 w 36"/>
                    <a:gd name="T53" fmla="*/ 24 h 24"/>
                    <a:gd name="T54" fmla="*/ 12 w 36"/>
                    <a:gd name="T55" fmla="*/ 24 h 24"/>
                    <a:gd name="T56" fmla="*/ 12 w 36"/>
                    <a:gd name="T57" fmla="*/ 24 h 24"/>
                    <a:gd name="T58" fmla="*/ 14 w 36"/>
                    <a:gd name="T59" fmla="*/ 24 h 24"/>
                    <a:gd name="T60" fmla="*/ 18 w 36"/>
                    <a:gd name="T61" fmla="*/ 24 h 24"/>
                    <a:gd name="T62" fmla="*/ 26 w 36"/>
                    <a:gd name="T63" fmla="*/ 24 h 24"/>
                    <a:gd name="T64" fmla="*/ 32 w 36"/>
                    <a:gd name="T65" fmla="*/ 24 h 24"/>
                    <a:gd name="T66" fmla="*/ 34 w 36"/>
                    <a:gd name="T67" fmla="*/ 24 h 24"/>
                    <a:gd name="T68" fmla="*/ 36 w 36"/>
                    <a:gd name="T69" fmla="*/ 24 h 24"/>
                    <a:gd name="T70" fmla="*/ 36 w 36"/>
                    <a:gd name="T71" fmla="*/ 22 h 24"/>
                    <a:gd name="T72" fmla="*/ 36 w 36"/>
                    <a:gd name="T73" fmla="*/ 18 h 24"/>
                    <a:gd name="T74" fmla="*/ 36 w 36"/>
                    <a:gd name="T75" fmla="*/ 12 h 24"/>
                    <a:gd name="T76" fmla="*/ 36 w 36"/>
                    <a:gd name="T77" fmla="*/ 10 h 24"/>
                    <a:gd name="T78" fmla="*/ 34 w 36"/>
                    <a:gd name="T79" fmla="*/ 10 h 24"/>
                    <a:gd name="T80" fmla="*/ 34 w 36"/>
                    <a:gd name="T81" fmla="*/ 10 h 2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6" h="24">
                      <a:moveTo>
                        <a:pt x="34" y="10"/>
                      </a:moveTo>
                      <a:lnTo>
                        <a:pt x="36" y="6"/>
                      </a:lnTo>
                      <a:lnTo>
                        <a:pt x="36" y="4"/>
                      </a:lnTo>
                      <a:lnTo>
                        <a:pt x="36" y="2"/>
                      </a:lnTo>
                      <a:lnTo>
                        <a:pt x="32" y="2"/>
                      </a:lnTo>
                      <a:lnTo>
                        <a:pt x="28" y="2"/>
                      </a:lnTo>
                      <a:lnTo>
                        <a:pt x="24" y="2"/>
                      </a:lnTo>
                      <a:lnTo>
                        <a:pt x="22" y="2"/>
                      </a:lnTo>
                      <a:lnTo>
                        <a:pt x="20" y="2"/>
                      </a:lnTo>
                      <a:lnTo>
                        <a:pt x="18" y="2"/>
                      </a:lnTo>
                      <a:lnTo>
                        <a:pt x="16" y="2"/>
                      </a:lnTo>
                      <a:lnTo>
                        <a:pt x="14" y="2"/>
                      </a:lnTo>
                      <a:lnTo>
                        <a:pt x="12" y="2"/>
                      </a:lnTo>
                      <a:lnTo>
                        <a:pt x="12" y="0"/>
                      </a:lnTo>
                      <a:lnTo>
                        <a:pt x="10" y="0"/>
                      </a:lnTo>
                      <a:lnTo>
                        <a:pt x="8" y="0"/>
                      </a:lnTo>
                      <a:lnTo>
                        <a:pt x="8" y="2"/>
                      </a:lnTo>
                      <a:lnTo>
                        <a:pt x="10" y="4"/>
                      </a:lnTo>
                      <a:lnTo>
                        <a:pt x="8" y="6"/>
                      </a:lnTo>
                      <a:lnTo>
                        <a:pt x="8" y="8"/>
                      </a:lnTo>
                      <a:lnTo>
                        <a:pt x="8" y="10"/>
                      </a:lnTo>
                      <a:lnTo>
                        <a:pt x="6" y="12"/>
                      </a:lnTo>
                      <a:lnTo>
                        <a:pt x="4" y="14"/>
                      </a:lnTo>
                      <a:lnTo>
                        <a:pt x="2" y="16"/>
                      </a:lnTo>
                      <a:lnTo>
                        <a:pt x="2" y="18"/>
                      </a:lnTo>
                      <a:lnTo>
                        <a:pt x="0" y="18"/>
                      </a:lnTo>
                      <a:lnTo>
                        <a:pt x="2" y="20"/>
                      </a:lnTo>
                      <a:lnTo>
                        <a:pt x="4" y="22"/>
                      </a:lnTo>
                      <a:lnTo>
                        <a:pt x="6" y="22"/>
                      </a:lnTo>
                      <a:lnTo>
                        <a:pt x="8" y="24"/>
                      </a:lnTo>
                      <a:lnTo>
                        <a:pt x="8" y="22"/>
                      </a:lnTo>
                      <a:lnTo>
                        <a:pt x="10" y="22"/>
                      </a:lnTo>
                      <a:lnTo>
                        <a:pt x="10" y="24"/>
                      </a:lnTo>
                      <a:lnTo>
                        <a:pt x="12" y="24"/>
                      </a:lnTo>
                      <a:lnTo>
                        <a:pt x="14" y="24"/>
                      </a:lnTo>
                      <a:lnTo>
                        <a:pt x="16" y="24"/>
                      </a:lnTo>
                      <a:lnTo>
                        <a:pt x="18" y="24"/>
                      </a:lnTo>
                      <a:lnTo>
                        <a:pt x="22" y="24"/>
                      </a:lnTo>
                      <a:lnTo>
                        <a:pt x="26" y="24"/>
                      </a:lnTo>
                      <a:lnTo>
                        <a:pt x="30" y="24"/>
                      </a:lnTo>
                      <a:lnTo>
                        <a:pt x="32" y="24"/>
                      </a:lnTo>
                      <a:lnTo>
                        <a:pt x="34" y="24"/>
                      </a:lnTo>
                      <a:lnTo>
                        <a:pt x="36" y="24"/>
                      </a:lnTo>
                      <a:lnTo>
                        <a:pt x="36" y="22"/>
                      </a:lnTo>
                      <a:lnTo>
                        <a:pt x="36" y="20"/>
                      </a:lnTo>
                      <a:lnTo>
                        <a:pt x="36" y="18"/>
                      </a:lnTo>
                      <a:lnTo>
                        <a:pt x="36" y="14"/>
                      </a:lnTo>
                      <a:lnTo>
                        <a:pt x="36" y="12"/>
                      </a:lnTo>
                      <a:lnTo>
                        <a:pt x="36" y="10"/>
                      </a:lnTo>
                      <a:lnTo>
                        <a:pt x="34" y="1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93" name="Freeform 85"/>
                <p:cNvSpPr>
                  <a:spLocks noChangeAspect="1"/>
                </p:cNvSpPr>
                <p:nvPr/>
              </p:nvSpPr>
              <p:spPr bwMode="gray">
                <a:xfrm>
                  <a:off x="3235" y="2591"/>
                  <a:ext cx="54" cy="148"/>
                </a:xfrm>
                <a:custGeom>
                  <a:avLst/>
                  <a:gdLst>
                    <a:gd name="T0" fmla="*/ 46 w 54"/>
                    <a:gd name="T1" fmla="*/ 92 h 148"/>
                    <a:gd name="T2" fmla="*/ 38 w 54"/>
                    <a:gd name="T3" fmla="*/ 80 h 148"/>
                    <a:gd name="T4" fmla="*/ 34 w 54"/>
                    <a:gd name="T5" fmla="*/ 82 h 148"/>
                    <a:gd name="T6" fmla="*/ 38 w 54"/>
                    <a:gd name="T7" fmla="*/ 86 h 148"/>
                    <a:gd name="T8" fmla="*/ 38 w 54"/>
                    <a:gd name="T9" fmla="*/ 94 h 148"/>
                    <a:gd name="T10" fmla="*/ 36 w 54"/>
                    <a:gd name="T11" fmla="*/ 92 h 148"/>
                    <a:gd name="T12" fmla="*/ 32 w 54"/>
                    <a:gd name="T13" fmla="*/ 92 h 148"/>
                    <a:gd name="T14" fmla="*/ 30 w 54"/>
                    <a:gd name="T15" fmla="*/ 90 h 148"/>
                    <a:gd name="T16" fmla="*/ 28 w 54"/>
                    <a:gd name="T17" fmla="*/ 80 h 148"/>
                    <a:gd name="T18" fmla="*/ 28 w 54"/>
                    <a:gd name="T19" fmla="*/ 68 h 148"/>
                    <a:gd name="T20" fmla="*/ 20 w 54"/>
                    <a:gd name="T21" fmla="*/ 60 h 148"/>
                    <a:gd name="T22" fmla="*/ 20 w 54"/>
                    <a:gd name="T23" fmla="*/ 54 h 148"/>
                    <a:gd name="T24" fmla="*/ 28 w 54"/>
                    <a:gd name="T25" fmla="*/ 44 h 148"/>
                    <a:gd name="T26" fmla="*/ 28 w 54"/>
                    <a:gd name="T27" fmla="*/ 38 h 148"/>
                    <a:gd name="T28" fmla="*/ 26 w 54"/>
                    <a:gd name="T29" fmla="*/ 22 h 148"/>
                    <a:gd name="T30" fmla="*/ 24 w 54"/>
                    <a:gd name="T31" fmla="*/ 14 h 148"/>
                    <a:gd name="T32" fmla="*/ 20 w 54"/>
                    <a:gd name="T33" fmla="*/ 10 h 148"/>
                    <a:gd name="T34" fmla="*/ 14 w 54"/>
                    <a:gd name="T35" fmla="*/ 4 h 148"/>
                    <a:gd name="T36" fmla="*/ 12 w 54"/>
                    <a:gd name="T37" fmla="*/ 2 h 148"/>
                    <a:gd name="T38" fmla="*/ 8 w 54"/>
                    <a:gd name="T39" fmla="*/ 0 h 148"/>
                    <a:gd name="T40" fmla="*/ 6 w 54"/>
                    <a:gd name="T41" fmla="*/ 2 h 148"/>
                    <a:gd name="T42" fmla="*/ 6 w 54"/>
                    <a:gd name="T43" fmla="*/ 4 h 148"/>
                    <a:gd name="T44" fmla="*/ 10 w 54"/>
                    <a:gd name="T45" fmla="*/ 8 h 148"/>
                    <a:gd name="T46" fmla="*/ 12 w 54"/>
                    <a:gd name="T47" fmla="*/ 16 h 148"/>
                    <a:gd name="T48" fmla="*/ 14 w 54"/>
                    <a:gd name="T49" fmla="*/ 18 h 148"/>
                    <a:gd name="T50" fmla="*/ 16 w 54"/>
                    <a:gd name="T51" fmla="*/ 20 h 148"/>
                    <a:gd name="T52" fmla="*/ 14 w 54"/>
                    <a:gd name="T53" fmla="*/ 24 h 148"/>
                    <a:gd name="T54" fmla="*/ 10 w 54"/>
                    <a:gd name="T55" fmla="*/ 28 h 148"/>
                    <a:gd name="T56" fmla="*/ 10 w 54"/>
                    <a:gd name="T57" fmla="*/ 32 h 148"/>
                    <a:gd name="T58" fmla="*/ 10 w 54"/>
                    <a:gd name="T59" fmla="*/ 38 h 148"/>
                    <a:gd name="T60" fmla="*/ 10 w 54"/>
                    <a:gd name="T61" fmla="*/ 46 h 148"/>
                    <a:gd name="T62" fmla="*/ 10 w 54"/>
                    <a:gd name="T63" fmla="*/ 54 h 148"/>
                    <a:gd name="T64" fmla="*/ 12 w 54"/>
                    <a:gd name="T65" fmla="*/ 54 h 148"/>
                    <a:gd name="T66" fmla="*/ 12 w 54"/>
                    <a:gd name="T67" fmla="*/ 58 h 148"/>
                    <a:gd name="T68" fmla="*/ 4 w 54"/>
                    <a:gd name="T69" fmla="*/ 64 h 148"/>
                    <a:gd name="T70" fmla="*/ 4 w 54"/>
                    <a:gd name="T71" fmla="*/ 72 h 148"/>
                    <a:gd name="T72" fmla="*/ 0 w 54"/>
                    <a:gd name="T73" fmla="*/ 78 h 148"/>
                    <a:gd name="T74" fmla="*/ 2 w 54"/>
                    <a:gd name="T75" fmla="*/ 84 h 148"/>
                    <a:gd name="T76" fmla="*/ 8 w 54"/>
                    <a:gd name="T77" fmla="*/ 90 h 148"/>
                    <a:gd name="T78" fmla="*/ 14 w 54"/>
                    <a:gd name="T79" fmla="*/ 100 h 148"/>
                    <a:gd name="T80" fmla="*/ 20 w 54"/>
                    <a:gd name="T81" fmla="*/ 98 h 148"/>
                    <a:gd name="T82" fmla="*/ 24 w 54"/>
                    <a:gd name="T83" fmla="*/ 98 h 148"/>
                    <a:gd name="T84" fmla="*/ 28 w 54"/>
                    <a:gd name="T85" fmla="*/ 98 h 148"/>
                    <a:gd name="T86" fmla="*/ 28 w 54"/>
                    <a:gd name="T87" fmla="*/ 106 h 148"/>
                    <a:gd name="T88" fmla="*/ 30 w 54"/>
                    <a:gd name="T89" fmla="*/ 114 h 148"/>
                    <a:gd name="T90" fmla="*/ 26 w 54"/>
                    <a:gd name="T91" fmla="*/ 114 h 148"/>
                    <a:gd name="T92" fmla="*/ 26 w 54"/>
                    <a:gd name="T93" fmla="*/ 118 h 148"/>
                    <a:gd name="T94" fmla="*/ 28 w 54"/>
                    <a:gd name="T95" fmla="*/ 120 h 148"/>
                    <a:gd name="T96" fmla="*/ 24 w 54"/>
                    <a:gd name="T97" fmla="*/ 126 h 148"/>
                    <a:gd name="T98" fmla="*/ 26 w 54"/>
                    <a:gd name="T99" fmla="*/ 132 h 148"/>
                    <a:gd name="T100" fmla="*/ 26 w 54"/>
                    <a:gd name="T101" fmla="*/ 134 h 148"/>
                    <a:gd name="T102" fmla="*/ 36 w 54"/>
                    <a:gd name="T103" fmla="*/ 140 h 148"/>
                    <a:gd name="T104" fmla="*/ 34 w 54"/>
                    <a:gd name="T105" fmla="*/ 146 h 148"/>
                    <a:gd name="T106" fmla="*/ 40 w 54"/>
                    <a:gd name="T107" fmla="*/ 146 h 148"/>
                    <a:gd name="T108" fmla="*/ 40 w 54"/>
                    <a:gd name="T109" fmla="*/ 138 h 148"/>
                    <a:gd name="T110" fmla="*/ 38 w 54"/>
                    <a:gd name="T111" fmla="*/ 136 h 148"/>
                    <a:gd name="T112" fmla="*/ 44 w 54"/>
                    <a:gd name="T113" fmla="*/ 130 h 148"/>
                    <a:gd name="T114" fmla="*/ 50 w 54"/>
                    <a:gd name="T115" fmla="*/ 122 h 148"/>
                    <a:gd name="T116" fmla="*/ 50 w 54"/>
                    <a:gd name="T117" fmla="*/ 114 h 148"/>
                    <a:gd name="T118" fmla="*/ 54 w 54"/>
                    <a:gd name="T119" fmla="*/ 106 h 14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4" h="148">
                      <a:moveTo>
                        <a:pt x="54" y="104"/>
                      </a:moveTo>
                      <a:lnTo>
                        <a:pt x="52" y="100"/>
                      </a:lnTo>
                      <a:lnTo>
                        <a:pt x="50" y="98"/>
                      </a:lnTo>
                      <a:lnTo>
                        <a:pt x="48" y="96"/>
                      </a:lnTo>
                      <a:lnTo>
                        <a:pt x="46" y="94"/>
                      </a:lnTo>
                      <a:lnTo>
                        <a:pt x="46" y="92"/>
                      </a:lnTo>
                      <a:lnTo>
                        <a:pt x="44" y="90"/>
                      </a:lnTo>
                      <a:lnTo>
                        <a:pt x="44" y="88"/>
                      </a:lnTo>
                      <a:lnTo>
                        <a:pt x="42" y="86"/>
                      </a:lnTo>
                      <a:lnTo>
                        <a:pt x="40" y="84"/>
                      </a:lnTo>
                      <a:lnTo>
                        <a:pt x="38" y="82"/>
                      </a:lnTo>
                      <a:lnTo>
                        <a:pt x="38" y="80"/>
                      </a:lnTo>
                      <a:lnTo>
                        <a:pt x="36" y="80"/>
                      </a:lnTo>
                      <a:lnTo>
                        <a:pt x="34" y="80"/>
                      </a:lnTo>
                      <a:lnTo>
                        <a:pt x="34" y="82"/>
                      </a:lnTo>
                      <a:lnTo>
                        <a:pt x="36" y="82"/>
                      </a:lnTo>
                      <a:lnTo>
                        <a:pt x="36" y="84"/>
                      </a:lnTo>
                      <a:lnTo>
                        <a:pt x="38" y="84"/>
                      </a:lnTo>
                      <a:lnTo>
                        <a:pt x="38" y="86"/>
                      </a:lnTo>
                      <a:lnTo>
                        <a:pt x="38" y="88"/>
                      </a:lnTo>
                      <a:lnTo>
                        <a:pt x="40" y="90"/>
                      </a:lnTo>
                      <a:lnTo>
                        <a:pt x="40" y="92"/>
                      </a:lnTo>
                      <a:lnTo>
                        <a:pt x="38" y="94"/>
                      </a:lnTo>
                      <a:lnTo>
                        <a:pt x="36" y="94"/>
                      </a:lnTo>
                      <a:lnTo>
                        <a:pt x="36" y="92"/>
                      </a:lnTo>
                      <a:lnTo>
                        <a:pt x="36" y="90"/>
                      </a:lnTo>
                      <a:lnTo>
                        <a:pt x="34" y="90"/>
                      </a:lnTo>
                      <a:lnTo>
                        <a:pt x="34" y="92"/>
                      </a:lnTo>
                      <a:lnTo>
                        <a:pt x="32" y="92"/>
                      </a:lnTo>
                      <a:lnTo>
                        <a:pt x="30" y="92"/>
                      </a:lnTo>
                      <a:lnTo>
                        <a:pt x="30" y="90"/>
                      </a:lnTo>
                      <a:lnTo>
                        <a:pt x="30" y="86"/>
                      </a:lnTo>
                      <a:lnTo>
                        <a:pt x="30" y="84"/>
                      </a:lnTo>
                      <a:lnTo>
                        <a:pt x="28" y="82"/>
                      </a:lnTo>
                      <a:lnTo>
                        <a:pt x="28" y="80"/>
                      </a:lnTo>
                      <a:lnTo>
                        <a:pt x="28" y="78"/>
                      </a:lnTo>
                      <a:lnTo>
                        <a:pt x="28" y="76"/>
                      </a:lnTo>
                      <a:lnTo>
                        <a:pt x="28" y="72"/>
                      </a:lnTo>
                      <a:lnTo>
                        <a:pt x="28" y="70"/>
                      </a:lnTo>
                      <a:lnTo>
                        <a:pt x="28" y="68"/>
                      </a:lnTo>
                      <a:lnTo>
                        <a:pt x="26" y="66"/>
                      </a:lnTo>
                      <a:lnTo>
                        <a:pt x="24" y="64"/>
                      </a:lnTo>
                      <a:lnTo>
                        <a:pt x="22" y="64"/>
                      </a:lnTo>
                      <a:lnTo>
                        <a:pt x="22" y="62"/>
                      </a:lnTo>
                      <a:lnTo>
                        <a:pt x="20" y="60"/>
                      </a:lnTo>
                      <a:lnTo>
                        <a:pt x="18" y="60"/>
                      </a:lnTo>
                      <a:lnTo>
                        <a:pt x="18" y="58"/>
                      </a:lnTo>
                      <a:lnTo>
                        <a:pt x="20" y="58"/>
                      </a:lnTo>
                      <a:lnTo>
                        <a:pt x="20" y="56"/>
                      </a:lnTo>
                      <a:lnTo>
                        <a:pt x="20" y="54"/>
                      </a:lnTo>
                      <a:lnTo>
                        <a:pt x="20" y="52"/>
                      </a:lnTo>
                      <a:lnTo>
                        <a:pt x="22" y="50"/>
                      </a:lnTo>
                      <a:lnTo>
                        <a:pt x="24" y="48"/>
                      </a:lnTo>
                      <a:lnTo>
                        <a:pt x="26" y="46"/>
                      </a:lnTo>
                      <a:lnTo>
                        <a:pt x="28" y="44"/>
                      </a:lnTo>
                      <a:lnTo>
                        <a:pt x="28" y="42"/>
                      </a:lnTo>
                      <a:lnTo>
                        <a:pt x="28" y="40"/>
                      </a:lnTo>
                      <a:lnTo>
                        <a:pt x="28" y="38"/>
                      </a:lnTo>
                      <a:lnTo>
                        <a:pt x="28" y="36"/>
                      </a:lnTo>
                      <a:lnTo>
                        <a:pt x="28" y="34"/>
                      </a:lnTo>
                      <a:lnTo>
                        <a:pt x="28" y="32"/>
                      </a:lnTo>
                      <a:lnTo>
                        <a:pt x="28" y="30"/>
                      </a:lnTo>
                      <a:lnTo>
                        <a:pt x="26" y="26"/>
                      </a:lnTo>
                      <a:lnTo>
                        <a:pt x="26" y="22"/>
                      </a:lnTo>
                      <a:lnTo>
                        <a:pt x="26" y="20"/>
                      </a:lnTo>
                      <a:lnTo>
                        <a:pt x="26" y="18"/>
                      </a:lnTo>
                      <a:lnTo>
                        <a:pt x="26" y="16"/>
                      </a:lnTo>
                      <a:lnTo>
                        <a:pt x="24" y="14"/>
                      </a:lnTo>
                      <a:lnTo>
                        <a:pt x="22" y="14"/>
                      </a:lnTo>
                      <a:lnTo>
                        <a:pt x="20" y="12"/>
                      </a:lnTo>
                      <a:lnTo>
                        <a:pt x="20" y="10"/>
                      </a:lnTo>
                      <a:lnTo>
                        <a:pt x="20" y="6"/>
                      </a:lnTo>
                      <a:lnTo>
                        <a:pt x="20" y="4"/>
                      </a:lnTo>
                      <a:lnTo>
                        <a:pt x="18" y="4"/>
                      </a:lnTo>
                      <a:lnTo>
                        <a:pt x="16" y="4"/>
                      </a:lnTo>
                      <a:lnTo>
                        <a:pt x="14" y="4"/>
                      </a:lnTo>
                      <a:lnTo>
                        <a:pt x="12" y="4"/>
                      </a:lnTo>
                      <a:lnTo>
                        <a:pt x="12" y="2"/>
                      </a:lnTo>
                      <a:lnTo>
                        <a:pt x="12" y="0"/>
                      </a:lnTo>
                      <a:lnTo>
                        <a:pt x="10" y="0"/>
                      </a:lnTo>
                      <a:lnTo>
                        <a:pt x="8" y="0"/>
                      </a:lnTo>
                      <a:lnTo>
                        <a:pt x="6" y="0"/>
                      </a:lnTo>
                      <a:lnTo>
                        <a:pt x="6" y="2"/>
                      </a:lnTo>
                      <a:lnTo>
                        <a:pt x="6" y="4"/>
                      </a:lnTo>
                      <a:lnTo>
                        <a:pt x="8" y="4"/>
                      </a:lnTo>
                      <a:lnTo>
                        <a:pt x="10" y="4"/>
                      </a:lnTo>
                      <a:lnTo>
                        <a:pt x="10" y="6"/>
                      </a:lnTo>
                      <a:lnTo>
                        <a:pt x="10" y="8"/>
                      </a:lnTo>
                      <a:lnTo>
                        <a:pt x="10" y="12"/>
                      </a:lnTo>
                      <a:lnTo>
                        <a:pt x="10" y="14"/>
                      </a:lnTo>
                      <a:lnTo>
                        <a:pt x="10" y="16"/>
                      </a:lnTo>
                      <a:lnTo>
                        <a:pt x="12" y="16"/>
                      </a:lnTo>
                      <a:lnTo>
                        <a:pt x="14" y="16"/>
                      </a:lnTo>
                      <a:lnTo>
                        <a:pt x="14" y="18"/>
                      </a:lnTo>
                      <a:lnTo>
                        <a:pt x="14" y="20"/>
                      </a:lnTo>
                      <a:lnTo>
                        <a:pt x="16" y="20"/>
                      </a:lnTo>
                      <a:lnTo>
                        <a:pt x="18" y="20"/>
                      </a:lnTo>
                      <a:lnTo>
                        <a:pt x="18" y="22"/>
                      </a:lnTo>
                      <a:lnTo>
                        <a:pt x="16" y="22"/>
                      </a:lnTo>
                      <a:lnTo>
                        <a:pt x="16" y="24"/>
                      </a:lnTo>
                      <a:lnTo>
                        <a:pt x="14" y="24"/>
                      </a:lnTo>
                      <a:lnTo>
                        <a:pt x="12" y="26"/>
                      </a:lnTo>
                      <a:lnTo>
                        <a:pt x="10" y="26"/>
                      </a:lnTo>
                      <a:lnTo>
                        <a:pt x="10" y="28"/>
                      </a:lnTo>
                      <a:lnTo>
                        <a:pt x="10" y="30"/>
                      </a:lnTo>
                      <a:lnTo>
                        <a:pt x="10" y="32"/>
                      </a:lnTo>
                      <a:lnTo>
                        <a:pt x="10" y="34"/>
                      </a:lnTo>
                      <a:lnTo>
                        <a:pt x="12" y="34"/>
                      </a:lnTo>
                      <a:lnTo>
                        <a:pt x="10" y="36"/>
                      </a:lnTo>
                      <a:lnTo>
                        <a:pt x="10" y="38"/>
                      </a:lnTo>
                      <a:lnTo>
                        <a:pt x="10" y="42"/>
                      </a:lnTo>
                      <a:lnTo>
                        <a:pt x="10" y="44"/>
                      </a:lnTo>
                      <a:lnTo>
                        <a:pt x="10" y="46"/>
                      </a:lnTo>
                      <a:lnTo>
                        <a:pt x="10" y="48"/>
                      </a:lnTo>
                      <a:lnTo>
                        <a:pt x="10" y="50"/>
                      </a:lnTo>
                      <a:lnTo>
                        <a:pt x="10" y="52"/>
                      </a:lnTo>
                      <a:lnTo>
                        <a:pt x="10" y="54"/>
                      </a:lnTo>
                      <a:lnTo>
                        <a:pt x="10" y="56"/>
                      </a:lnTo>
                      <a:lnTo>
                        <a:pt x="12" y="54"/>
                      </a:lnTo>
                      <a:lnTo>
                        <a:pt x="12" y="56"/>
                      </a:lnTo>
                      <a:lnTo>
                        <a:pt x="14" y="56"/>
                      </a:lnTo>
                      <a:lnTo>
                        <a:pt x="12" y="58"/>
                      </a:lnTo>
                      <a:lnTo>
                        <a:pt x="10" y="60"/>
                      </a:lnTo>
                      <a:lnTo>
                        <a:pt x="8" y="60"/>
                      </a:lnTo>
                      <a:lnTo>
                        <a:pt x="6" y="62"/>
                      </a:lnTo>
                      <a:lnTo>
                        <a:pt x="4" y="64"/>
                      </a:lnTo>
                      <a:lnTo>
                        <a:pt x="4" y="66"/>
                      </a:lnTo>
                      <a:lnTo>
                        <a:pt x="4" y="68"/>
                      </a:lnTo>
                      <a:lnTo>
                        <a:pt x="4" y="70"/>
                      </a:lnTo>
                      <a:lnTo>
                        <a:pt x="4" y="72"/>
                      </a:lnTo>
                      <a:lnTo>
                        <a:pt x="4" y="74"/>
                      </a:lnTo>
                      <a:lnTo>
                        <a:pt x="2" y="74"/>
                      </a:lnTo>
                      <a:lnTo>
                        <a:pt x="2" y="76"/>
                      </a:lnTo>
                      <a:lnTo>
                        <a:pt x="0" y="78"/>
                      </a:lnTo>
                      <a:lnTo>
                        <a:pt x="0" y="80"/>
                      </a:lnTo>
                      <a:lnTo>
                        <a:pt x="0" y="82"/>
                      </a:lnTo>
                      <a:lnTo>
                        <a:pt x="2" y="84"/>
                      </a:lnTo>
                      <a:lnTo>
                        <a:pt x="4" y="86"/>
                      </a:lnTo>
                      <a:lnTo>
                        <a:pt x="6" y="88"/>
                      </a:lnTo>
                      <a:lnTo>
                        <a:pt x="8" y="88"/>
                      </a:lnTo>
                      <a:lnTo>
                        <a:pt x="8" y="90"/>
                      </a:lnTo>
                      <a:lnTo>
                        <a:pt x="10" y="92"/>
                      </a:lnTo>
                      <a:lnTo>
                        <a:pt x="10" y="94"/>
                      </a:lnTo>
                      <a:lnTo>
                        <a:pt x="12" y="96"/>
                      </a:lnTo>
                      <a:lnTo>
                        <a:pt x="12" y="98"/>
                      </a:lnTo>
                      <a:lnTo>
                        <a:pt x="14" y="98"/>
                      </a:lnTo>
                      <a:lnTo>
                        <a:pt x="14" y="100"/>
                      </a:lnTo>
                      <a:lnTo>
                        <a:pt x="16" y="100"/>
                      </a:lnTo>
                      <a:lnTo>
                        <a:pt x="18" y="98"/>
                      </a:lnTo>
                      <a:lnTo>
                        <a:pt x="20" y="98"/>
                      </a:lnTo>
                      <a:lnTo>
                        <a:pt x="22" y="98"/>
                      </a:lnTo>
                      <a:lnTo>
                        <a:pt x="24" y="98"/>
                      </a:lnTo>
                      <a:lnTo>
                        <a:pt x="26" y="96"/>
                      </a:lnTo>
                      <a:lnTo>
                        <a:pt x="28" y="96"/>
                      </a:lnTo>
                      <a:lnTo>
                        <a:pt x="28" y="98"/>
                      </a:lnTo>
                      <a:lnTo>
                        <a:pt x="28" y="100"/>
                      </a:lnTo>
                      <a:lnTo>
                        <a:pt x="28" y="102"/>
                      </a:lnTo>
                      <a:lnTo>
                        <a:pt x="28" y="104"/>
                      </a:lnTo>
                      <a:lnTo>
                        <a:pt x="28" y="106"/>
                      </a:lnTo>
                      <a:lnTo>
                        <a:pt x="28" y="108"/>
                      </a:lnTo>
                      <a:lnTo>
                        <a:pt x="30" y="108"/>
                      </a:lnTo>
                      <a:lnTo>
                        <a:pt x="30" y="110"/>
                      </a:lnTo>
                      <a:lnTo>
                        <a:pt x="30" y="112"/>
                      </a:lnTo>
                      <a:lnTo>
                        <a:pt x="30" y="114"/>
                      </a:lnTo>
                      <a:lnTo>
                        <a:pt x="28" y="114"/>
                      </a:lnTo>
                      <a:lnTo>
                        <a:pt x="26" y="114"/>
                      </a:lnTo>
                      <a:lnTo>
                        <a:pt x="26" y="116"/>
                      </a:lnTo>
                      <a:lnTo>
                        <a:pt x="26" y="118"/>
                      </a:lnTo>
                      <a:lnTo>
                        <a:pt x="28" y="118"/>
                      </a:lnTo>
                      <a:lnTo>
                        <a:pt x="28" y="120"/>
                      </a:lnTo>
                      <a:lnTo>
                        <a:pt x="26" y="122"/>
                      </a:lnTo>
                      <a:lnTo>
                        <a:pt x="24" y="124"/>
                      </a:lnTo>
                      <a:lnTo>
                        <a:pt x="24" y="126"/>
                      </a:lnTo>
                      <a:lnTo>
                        <a:pt x="26" y="126"/>
                      </a:lnTo>
                      <a:lnTo>
                        <a:pt x="26" y="128"/>
                      </a:lnTo>
                      <a:lnTo>
                        <a:pt x="26" y="130"/>
                      </a:lnTo>
                      <a:lnTo>
                        <a:pt x="26" y="132"/>
                      </a:lnTo>
                      <a:lnTo>
                        <a:pt x="26" y="134"/>
                      </a:lnTo>
                      <a:lnTo>
                        <a:pt x="28" y="134"/>
                      </a:lnTo>
                      <a:lnTo>
                        <a:pt x="30" y="136"/>
                      </a:lnTo>
                      <a:lnTo>
                        <a:pt x="32" y="138"/>
                      </a:lnTo>
                      <a:lnTo>
                        <a:pt x="34" y="138"/>
                      </a:lnTo>
                      <a:lnTo>
                        <a:pt x="34" y="140"/>
                      </a:lnTo>
                      <a:lnTo>
                        <a:pt x="36" y="140"/>
                      </a:lnTo>
                      <a:lnTo>
                        <a:pt x="36" y="142"/>
                      </a:lnTo>
                      <a:lnTo>
                        <a:pt x="36" y="144"/>
                      </a:lnTo>
                      <a:lnTo>
                        <a:pt x="34" y="146"/>
                      </a:lnTo>
                      <a:lnTo>
                        <a:pt x="34" y="148"/>
                      </a:lnTo>
                      <a:lnTo>
                        <a:pt x="36" y="148"/>
                      </a:lnTo>
                      <a:lnTo>
                        <a:pt x="38" y="148"/>
                      </a:lnTo>
                      <a:lnTo>
                        <a:pt x="40" y="146"/>
                      </a:lnTo>
                      <a:lnTo>
                        <a:pt x="42" y="144"/>
                      </a:lnTo>
                      <a:lnTo>
                        <a:pt x="42" y="142"/>
                      </a:lnTo>
                      <a:lnTo>
                        <a:pt x="42" y="140"/>
                      </a:lnTo>
                      <a:lnTo>
                        <a:pt x="40" y="138"/>
                      </a:lnTo>
                      <a:lnTo>
                        <a:pt x="38" y="138"/>
                      </a:lnTo>
                      <a:lnTo>
                        <a:pt x="38" y="136"/>
                      </a:lnTo>
                      <a:lnTo>
                        <a:pt x="38" y="134"/>
                      </a:lnTo>
                      <a:lnTo>
                        <a:pt x="40" y="132"/>
                      </a:lnTo>
                      <a:lnTo>
                        <a:pt x="40" y="130"/>
                      </a:lnTo>
                      <a:lnTo>
                        <a:pt x="42" y="130"/>
                      </a:lnTo>
                      <a:lnTo>
                        <a:pt x="44" y="130"/>
                      </a:lnTo>
                      <a:lnTo>
                        <a:pt x="46" y="130"/>
                      </a:lnTo>
                      <a:lnTo>
                        <a:pt x="48" y="128"/>
                      </a:lnTo>
                      <a:lnTo>
                        <a:pt x="50" y="128"/>
                      </a:lnTo>
                      <a:lnTo>
                        <a:pt x="50" y="126"/>
                      </a:lnTo>
                      <a:lnTo>
                        <a:pt x="50" y="124"/>
                      </a:lnTo>
                      <a:lnTo>
                        <a:pt x="50" y="122"/>
                      </a:lnTo>
                      <a:lnTo>
                        <a:pt x="50" y="120"/>
                      </a:lnTo>
                      <a:lnTo>
                        <a:pt x="50" y="116"/>
                      </a:lnTo>
                      <a:lnTo>
                        <a:pt x="50" y="114"/>
                      </a:lnTo>
                      <a:lnTo>
                        <a:pt x="50" y="112"/>
                      </a:lnTo>
                      <a:lnTo>
                        <a:pt x="52" y="110"/>
                      </a:lnTo>
                      <a:lnTo>
                        <a:pt x="54" y="108"/>
                      </a:lnTo>
                      <a:lnTo>
                        <a:pt x="54" y="106"/>
                      </a:lnTo>
                      <a:lnTo>
                        <a:pt x="54" y="10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94" name="Freeform 86"/>
                <p:cNvSpPr>
                  <a:spLocks noChangeAspect="1"/>
                </p:cNvSpPr>
                <p:nvPr/>
              </p:nvSpPr>
              <p:spPr bwMode="gray">
                <a:xfrm>
                  <a:off x="2825" y="2337"/>
                  <a:ext cx="10" cy="12"/>
                </a:xfrm>
                <a:custGeom>
                  <a:avLst/>
                  <a:gdLst>
                    <a:gd name="T0" fmla="*/ 10 w 10"/>
                    <a:gd name="T1" fmla="*/ 2 h 12"/>
                    <a:gd name="T2" fmla="*/ 8 w 10"/>
                    <a:gd name="T3" fmla="*/ 0 h 12"/>
                    <a:gd name="T4" fmla="*/ 6 w 10"/>
                    <a:gd name="T5" fmla="*/ 2 h 12"/>
                    <a:gd name="T6" fmla="*/ 4 w 10"/>
                    <a:gd name="T7" fmla="*/ 2 h 12"/>
                    <a:gd name="T8" fmla="*/ 2 w 10"/>
                    <a:gd name="T9" fmla="*/ 4 h 12"/>
                    <a:gd name="T10" fmla="*/ 0 w 10"/>
                    <a:gd name="T11" fmla="*/ 6 h 12"/>
                    <a:gd name="T12" fmla="*/ 0 w 10"/>
                    <a:gd name="T13" fmla="*/ 8 h 12"/>
                    <a:gd name="T14" fmla="*/ 0 w 10"/>
                    <a:gd name="T15" fmla="*/ 8 h 12"/>
                    <a:gd name="T16" fmla="*/ 0 w 10"/>
                    <a:gd name="T17" fmla="*/ 10 h 12"/>
                    <a:gd name="T18" fmla="*/ 2 w 10"/>
                    <a:gd name="T19" fmla="*/ 10 h 12"/>
                    <a:gd name="T20" fmla="*/ 2 w 10"/>
                    <a:gd name="T21" fmla="*/ 12 h 12"/>
                    <a:gd name="T22" fmla="*/ 4 w 10"/>
                    <a:gd name="T23" fmla="*/ 12 h 12"/>
                    <a:gd name="T24" fmla="*/ 4 w 10"/>
                    <a:gd name="T25" fmla="*/ 12 h 12"/>
                    <a:gd name="T26" fmla="*/ 6 w 10"/>
                    <a:gd name="T27" fmla="*/ 12 h 12"/>
                    <a:gd name="T28" fmla="*/ 6 w 10"/>
                    <a:gd name="T29" fmla="*/ 12 h 12"/>
                    <a:gd name="T30" fmla="*/ 8 w 10"/>
                    <a:gd name="T31" fmla="*/ 12 h 12"/>
                    <a:gd name="T32" fmla="*/ 8 w 10"/>
                    <a:gd name="T33" fmla="*/ 10 h 12"/>
                    <a:gd name="T34" fmla="*/ 10 w 10"/>
                    <a:gd name="T35" fmla="*/ 8 h 12"/>
                    <a:gd name="T36" fmla="*/ 10 w 10"/>
                    <a:gd name="T37" fmla="*/ 6 h 12"/>
                    <a:gd name="T38" fmla="*/ 10 w 10"/>
                    <a:gd name="T39" fmla="*/ 4 h 12"/>
                    <a:gd name="T40" fmla="*/ 10 w 10"/>
                    <a:gd name="T41" fmla="*/ 2 h 12"/>
                    <a:gd name="T42" fmla="*/ 10 w 10"/>
                    <a:gd name="T43" fmla="*/ 2 h 12"/>
                    <a:gd name="T44" fmla="*/ 10 w 10"/>
                    <a:gd name="T45" fmla="*/ 2 h 12"/>
                    <a:gd name="T46" fmla="*/ 10 w 10"/>
                    <a:gd name="T47" fmla="*/ 2 h 1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0" h="12">
                      <a:moveTo>
                        <a:pt x="10" y="2"/>
                      </a:moveTo>
                      <a:lnTo>
                        <a:pt x="8" y="0"/>
                      </a:lnTo>
                      <a:lnTo>
                        <a:pt x="6" y="2"/>
                      </a:lnTo>
                      <a:lnTo>
                        <a:pt x="4" y="2"/>
                      </a:lnTo>
                      <a:lnTo>
                        <a:pt x="2" y="4"/>
                      </a:lnTo>
                      <a:lnTo>
                        <a:pt x="0" y="6"/>
                      </a:lnTo>
                      <a:lnTo>
                        <a:pt x="0" y="8"/>
                      </a:lnTo>
                      <a:lnTo>
                        <a:pt x="0" y="10"/>
                      </a:lnTo>
                      <a:lnTo>
                        <a:pt x="2" y="10"/>
                      </a:lnTo>
                      <a:lnTo>
                        <a:pt x="2" y="12"/>
                      </a:lnTo>
                      <a:lnTo>
                        <a:pt x="4" y="12"/>
                      </a:lnTo>
                      <a:lnTo>
                        <a:pt x="6" y="12"/>
                      </a:lnTo>
                      <a:lnTo>
                        <a:pt x="8" y="12"/>
                      </a:lnTo>
                      <a:lnTo>
                        <a:pt x="8" y="10"/>
                      </a:lnTo>
                      <a:lnTo>
                        <a:pt x="10" y="8"/>
                      </a:lnTo>
                      <a:lnTo>
                        <a:pt x="10" y="6"/>
                      </a:lnTo>
                      <a:lnTo>
                        <a:pt x="10" y="4"/>
                      </a:lnTo>
                      <a:lnTo>
                        <a:pt x="10"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95" name="Freeform 87"/>
                <p:cNvSpPr>
                  <a:spLocks noChangeAspect="1"/>
                </p:cNvSpPr>
                <p:nvPr/>
              </p:nvSpPr>
              <p:spPr bwMode="gray">
                <a:xfrm>
                  <a:off x="2409" y="2165"/>
                  <a:ext cx="44" cy="36"/>
                </a:xfrm>
                <a:custGeom>
                  <a:avLst/>
                  <a:gdLst>
                    <a:gd name="T0" fmla="*/ 32 w 44"/>
                    <a:gd name="T1" fmla="*/ 22 h 36"/>
                    <a:gd name="T2" fmla="*/ 38 w 44"/>
                    <a:gd name="T3" fmla="*/ 22 h 36"/>
                    <a:gd name="T4" fmla="*/ 42 w 44"/>
                    <a:gd name="T5" fmla="*/ 20 h 36"/>
                    <a:gd name="T6" fmla="*/ 44 w 44"/>
                    <a:gd name="T7" fmla="*/ 18 h 36"/>
                    <a:gd name="T8" fmla="*/ 42 w 44"/>
                    <a:gd name="T9" fmla="*/ 14 h 36"/>
                    <a:gd name="T10" fmla="*/ 38 w 44"/>
                    <a:gd name="T11" fmla="*/ 12 h 36"/>
                    <a:gd name="T12" fmla="*/ 38 w 44"/>
                    <a:gd name="T13" fmla="*/ 10 h 36"/>
                    <a:gd name="T14" fmla="*/ 40 w 44"/>
                    <a:gd name="T15" fmla="*/ 8 h 36"/>
                    <a:gd name="T16" fmla="*/ 44 w 44"/>
                    <a:gd name="T17" fmla="*/ 8 h 36"/>
                    <a:gd name="T18" fmla="*/ 44 w 44"/>
                    <a:gd name="T19" fmla="*/ 4 h 36"/>
                    <a:gd name="T20" fmla="*/ 44 w 44"/>
                    <a:gd name="T21" fmla="*/ 2 h 36"/>
                    <a:gd name="T22" fmla="*/ 40 w 44"/>
                    <a:gd name="T23" fmla="*/ 0 h 36"/>
                    <a:gd name="T24" fmla="*/ 30 w 44"/>
                    <a:gd name="T25" fmla="*/ 0 h 36"/>
                    <a:gd name="T26" fmla="*/ 24 w 44"/>
                    <a:gd name="T27" fmla="*/ 0 h 36"/>
                    <a:gd name="T28" fmla="*/ 22 w 44"/>
                    <a:gd name="T29" fmla="*/ 0 h 36"/>
                    <a:gd name="T30" fmla="*/ 20 w 44"/>
                    <a:gd name="T31" fmla="*/ 0 h 36"/>
                    <a:gd name="T32" fmla="*/ 16 w 44"/>
                    <a:gd name="T33" fmla="*/ 4 h 36"/>
                    <a:gd name="T34" fmla="*/ 14 w 44"/>
                    <a:gd name="T35" fmla="*/ 6 h 36"/>
                    <a:gd name="T36" fmla="*/ 8 w 44"/>
                    <a:gd name="T37" fmla="*/ 6 h 36"/>
                    <a:gd name="T38" fmla="*/ 4 w 44"/>
                    <a:gd name="T39" fmla="*/ 6 h 36"/>
                    <a:gd name="T40" fmla="*/ 2 w 44"/>
                    <a:gd name="T41" fmla="*/ 6 h 36"/>
                    <a:gd name="T42" fmla="*/ 2 w 44"/>
                    <a:gd name="T43" fmla="*/ 8 h 36"/>
                    <a:gd name="T44" fmla="*/ 0 w 44"/>
                    <a:gd name="T45" fmla="*/ 12 h 36"/>
                    <a:gd name="T46" fmla="*/ 0 w 44"/>
                    <a:gd name="T47" fmla="*/ 16 h 36"/>
                    <a:gd name="T48" fmla="*/ 0 w 44"/>
                    <a:gd name="T49" fmla="*/ 18 h 36"/>
                    <a:gd name="T50" fmla="*/ 2 w 44"/>
                    <a:gd name="T51" fmla="*/ 18 h 36"/>
                    <a:gd name="T52" fmla="*/ 4 w 44"/>
                    <a:gd name="T53" fmla="*/ 18 h 36"/>
                    <a:gd name="T54" fmla="*/ 8 w 44"/>
                    <a:gd name="T55" fmla="*/ 18 h 36"/>
                    <a:gd name="T56" fmla="*/ 14 w 44"/>
                    <a:gd name="T57" fmla="*/ 16 h 36"/>
                    <a:gd name="T58" fmla="*/ 18 w 44"/>
                    <a:gd name="T59" fmla="*/ 16 h 36"/>
                    <a:gd name="T60" fmla="*/ 22 w 44"/>
                    <a:gd name="T61" fmla="*/ 14 h 36"/>
                    <a:gd name="T62" fmla="*/ 22 w 44"/>
                    <a:gd name="T63" fmla="*/ 14 h 36"/>
                    <a:gd name="T64" fmla="*/ 22 w 44"/>
                    <a:gd name="T65" fmla="*/ 18 h 36"/>
                    <a:gd name="T66" fmla="*/ 22 w 44"/>
                    <a:gd name="T67" fmla="*/ 18 h 36"/>
                    <a:gd name="T68" fmla="*/ 22 w 44"/>
                    <a:gd name="T69" fmla="*/ 18 h 36"/>
                    <a:gd name="T70" fmla="*/ 16 w 44"/>
                    <a:gd name="T71" fmla="*/ 18 h 36"/>
                    <a:gd name="T72" fmla="*/ 12 w 44"/>
                    <a:gd name="T73" fmla="*/ 18 h 36"/>
                    <a:gd name="T74" fmla="*/ 14 w 44"/>
                    <a:gd name="T75" fmla="*/ 22 h 36"/>
                    <a:gd name="T76" fmla="*/ 18 w 44"/>
                    <a:gd name="T77" fmla="*/ 24 h 36"/>
                    <a:gd name="T78" fmla="*/ 22 w 44"/>
                    <a:gd name="T79" fmla="*/ 22 h 36"/>
                    <a:gd name="T80" fmla="*/ 22 w 44"/>
                    <a:gd name="T81" fmla="*/ 22 h 36"/>
                    <a:gd name="T82" fmla="*/ 16 w 44"/>
                    <a:gd name="T83" fmla="*/ 26 h 36"/>
                    <a:gd name="T84" fmla="*/ 14 w 44"/>
                    <a:gd name="T85" fmla="*/ 26 h 36"/>
                    <a:gd name="T86" fmla="*/ 18 w 44"/>
                    <a:gd name="T87" fmla="*/ 32 h 36"/>
                    <a:gd name="T88" fmla="*/ 20 w 44"/>
                    <a:gd name="T89" fmla="*/ 36 h 36"/>
                    <a:gd name="T90" fmla="*/ 22 w 44"/>
                    <a:gd name="T91" fmla="*/ 34 h 36"/>
                    <a:gd name="T92" fmla="*/ 22 w 44"/>
                    <a:gd name="T93" fmla="*/ 32 h 36"/>
                    <a:gd name="T94" fmla="*/ 22 w 44"/>
                    <a:gd name="T95" fmla="*/ 32 h 36"/>
                    <a:gd name="T96" fmla="*/ 24 w 44"/>
                    <a:gd name="T97" fmla="*/ 26 h 36"/>
                    <a:gd name="T98" fmla="*/ 24 w 44"/>
                    <a:gd name="T99" fmla="*/ 24 h 36"/>
                    <a:gd name="T100" fmla="*/ 30 w 44"/>
                    <a:gd name="T101" fmla="*/ 24 h 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4" h="36">
                      <a:moveTo>
                        <a:pt x="30" y="24"/>
                      </a:moveTo>
                      <a:lnTo>
                        <a:pt x="30" y="24"/>
                      </a:lnTo>
                      <a:lnTo>
                        <a:pt x="32" y="22"/>
                      </a:lnTo>
                      <a:lnTo>
                        <a:pt x="34" y="22"/>
                      </a:lnTo>
                      <a:lnTo>
                        <a:pt x="36" y="22"/>
                      </a:lnTo>
                      <a:lnTo>
                        <a:pt x="38" y="22"/>
                      </a:lnTo>
                      <a:lnTo>
                        <a:pt x="40" y="22"/>
                      </a:lnTo>
                      <a:lnTo>
                        <a:pt x="42" y="22"/>
                      </a:lnTo>
                      <a:lnTo>
                        <a:pt x="42" y="20"/>
                      </a:lnTo>
                      <a:lnTo>
                        <a:pt x="44" y="18"/>
                      </a:lnTo>
                      <a:lnTo>
                        <a:pt x="44" y="16"/>
                      </a:lnTo>
                      <a:lnTo>
                        <a:pt x="42" y="14"/>
                      </a:lnTo>
                      <a:lnTo>
                        <a:pt x="40" y="14"/>
                      </a:lnTo>
                      <a:lnTo>
                        <a:pt x="38" y="12"/>
                      </a:lnTo>
                      <a:lnTo>
                        <a:pt x="38" y="10"/>
                      </a:lnTo>
                      <a:lnTo>
                        <a:pt x="38" y="8"/>
                      </a:lnTo>
                      <a:lnTo>
                        <a:pt x="40" y="8"/>
                      </a:lnTo>
                      <a:lnTo>
                        <a:pt x="42" y="8"/>
                      </a:lnTo>
                      <a:lnTo>
                        <a:pt x="44" y="8"/>
                      </a:lnTo>
                      <a:lnTo>
                        <a:pt x="44" y="6"/>
                      </a:lnTo>
                      <a:lnTo>
                        <a:pt x="44" y="4"/>
                      </a:lnTo>
                      <a:lnTo>
                        <a:pt x="44" y="2"/>
                      </a:lnTo>
                      <a:lnTo>
                        <a:pt x="40" y="0"/>
                      </a:lnTo>
                      <a:lnTo>
                        <a:pt x="36" y="0"/>
                      </a:lnTo>
                      <a:lnTo>
                        <a:pt x="32" y="0"/>
                      </a:lnTo>
                      <a:lnTo>
                        <a:pt x="30" y="0"/>
                      </a:lnTo>
                      <a:lnTo>
                        <a:pt x="26" y="0"/>
                      </a:lnTo>
                      <a:lnTo>
                        <a:pt x="24" y="0"/>
                      </a:lnTo>
                      <a:lnTo>
                        <a:pt x="22" y="0"/>
                      </a:lnTo>
                      <a:lnTo>
                        <a:pt x="20" y="0"/>
                      </a:lnTo>
                      <a:lnTo>
                        <a:pt x="18" y="2"/>
                      </a:lnTo>
                      <a:lnTo>
                        <a:pt x="16" y="4"/>
                      </a:lnTo>
                      <a:lnTo>
                        <a:pt x="14" y="6"/>
                      </a:lnTo>
                      <a:lnTo>
                        <a:pt x="10" y="6"/>
                      </a:lnTo>
                      <a:lnTo>
                        <a:pt x="8" y="6"/>
                      </a:lnTo>
                      <a:lnTo>
                        <a:pt x="6" y="6"/>
                      </a:lnTo>
                      <a:lnTo>
                        <a:pt x="4" y="6"/>
                      </a:lnTo>
                      <a:lnTo>
                        <a:pt x="2" y="6"/>
                      </a:lnTo>
                      <a:lnTo>
                        <a:pt x="2" y="8"/>
                      </a:lnTo>
                      <a:lnTo>
                        <a:pt x="0" y="10"/>
                      </a:lnTo>
                      <a:lnTo>
                        <a:pt x="0" y="12"/>
                      </a:lnTo>
                      <a:lnTo>
                        <a:pt x="0" y="14"/>
                      </a:lnTo>
                      <a:lnTo>
                        <a:pt x="0" y="16"/>
                      </a:lnTo>
                      <a:lnTo>
                        <a:pt x="0" y="18"/>
                      </a:lnTo>
                      <a:lnTo>
                        <a:pt x="2" y="18"/>
                      </a:lnTo>
                      <a:lnTo>
                        <a:pt x="4" y="18"/>
                      </a:lnTo>
                      <a:lnTo>
                        <a:pt x="6" y="18"/>
                      </a:lnTo>
                      <a:lnTo>
                        <a:pt x="8" y="18"/>
                      </a:lnTo>
                      <a:lnTo>
                        <a:pt x="12" y="16"/>
                      </a:lnTo>
                      <a:lnTo>
                        <a:pt x="14" y="16"/>
                      </a:lnTo>
                      <a:lnTo>
                        <a:pt x="16" y="16"/>
                      </a:lnTo>
                      <a:lnTo>
                        <a:pt x="18" y="16"/>
                      </a:lnTo>
                      <a:lnTo>
                        <a:pt x="20" y="16"/>
                      </a:lnTo>
                      <a:lnTo>
                        <a:pt x="22" y="14"/>
                      </a:lnTo>
                      <a:lnTo>
                        <a:pt x="22" y="16"/>
                      </a:lnTo>
                      <a:lnTo>
                        <a:pt x="22" y="18"/>
                      </a:lnTo>
                      <a:lnTo>
                        <a:pt x="20" y="18"/>
                      </a:lnTo>
                      <a:lnTo>
                        <a:pt x="18" y="18"/>
                      </a:lnTo>
                      <a:lnTo>
                        <a:pt x="16" y="18"/>
                      </a:lnTo>
                      <a:lnTo>
                        <a:pt x="14" y="18"/>
                      </a:lnTo>
                      <a:lnTo>
                        <a:pt x="12" y="18"/>
                      </a:lnTo>
                      <a:lnTo>
                        <a:pt x="12" y="20"/>
                      </a:lnTo>
                      <a:lnTo>
                        <a:pt x="14" y="22"/>
                      </a:lnTo>
                      <a:lnTo>
                        <a:pt x="14" y="24"/>
                      </a:lnTo>
                      <a:lnTo>
                        <a:pt x="18" y="24"/>
                      </a:lnTo>
                      <a:lnTo>
                        <a:pt x="20" y="24"/>
                      </a:lnTo>
                      <a:lnTo>
                        <a:pt x="20" y="22"/>
                      </a:lnTo>
                      <a:lnTo>
                        <a:pt x="22" y="22"/>
                      </a:lnTo>
                      <a:lnTo>
                        <a:pt x="20" y="24"/>
                      </a:lnTo>
                      <a:lnTo>
                        <a:pt x="18" y="24"/>
                      </a:lnTo>
                      <a:lnTo>
                        <a:pt x="16" y="26"/>
                      </a:lnTo>
                      <a:lnTo>
                        <a:pt x="14" y="26"/>
                      </a:lnTo>
                      <a:lnTo>
                        <a:pt x="16" y="30"/>
                      </a:lnTo>
                      <a:lnTo>
                        <a:pt x="18" y="32"/>
                      </a:lnTo>
                      <a:lnTo>
                        <a:pt x="18" y="34"/>
                      </a:lnTo>
                      <a:lnTo>
                        <a:pt x="20" y="36"/>
                      </a:lnTo>
                      <a:lnTo>
                        <a:pt x="22" y="34"/>
                      </a:lnTo>
                      <a:lnTo>
                        <a:pt x="22" y="32"/>
                      </a:lnTo>
                      <a:lnTo>
                        <a:pt x="24" y="28"/>
                      </a:lnTo>
                      <a:lnTo>
                        <a:pt x="24" y="26"/>
                      </a:lnTo>
                      <a:lnTo>
                        <a:pt x="24" y="24"/>
                      </a:lnTo>
                      <a:lnTo>
                        <a:pt x="30" y="2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96" name="Freeform 88"/>
                <p:cNvSpPr>
                  <a:spLocks noChangeAspect="1"/>
                </p:cNvSpPr>
                <p:nvPr/>
              </p:nvSpPr>
              <p:spPr bwMode="gray">
                <a:xfrm>
                  <a:off x="2401" y="2145"/>
                  <a:ext cx="52" cy="12"/>
                </a:xfrm>
                <a:custGeom>
                  <a:avLst/>
                  <a:gdLst>
                    <a:gd name="T0" fmla="*/ 4 w 52"/>
                    <a:gd name="T1" fmla="*/ 4 h 12"/>
                    <a:gd name="T2" fmla="*/ 2 w 52"/>
                    <a:gd name="T3" fmla="*/ 6 h 12"/>
                    <a:gd name="T4" fmla="*/ 0 w 52"/>
                    <a:gd name="T5" fmla="*/ 10 h 12"/>
                    <a:gd name="T6" fmla="*/ 0 w 52"/>
                    <a:gd name="T7" fmla="*/ 12 h 12"/>
                    <a:gd name="T8" fmla="*/ 0 w 52"/>
                    <a:gd name="T9" fmla="*/ 12 h 12"/>
                    <a:gd name="T10" fmla="*/ 4 w 52"/>
                    <a:gd name="T11" fmla="*/ 12 h 12"/>
                    <a:gd name="T12" fmla="*/ 10 w 52"/>
                    <a:gd name="T13" fmla="*/ 12 h 12"/>
                    <a:gd name="T14" fmla="*/ 14 w 52"/>
                    <a:gd name="T15" fmla="*/ 12 h 12"/>
                    <a:gd name="T16" fmla="*/ 16 w 52"/>
                    <a:gd name="T17" fmla="*/ 12 h 12"/>
                    <a:gd name="T18" fmla="*/ 16 w 52"/>
                    <a:gd name="T19" fmla="*/ 12 h 12"/>
                    <a:gd name="T20" fmla="*/ 16 w 52"/>
                    <a:gd name="T21" fmla="*/ 10 h 12"/>
                    <a:gd name="T22" fmla="*/ 16 w 52"/>
                    <a:gd name="T23" fmla="*/ 10 h 12"/>
                    <a:gd name="T24" fmla="*/ 18 w 52"/>
                    <a:gd name="T25" fmla="*/ 10 h 12"/>
                    <a:gd name="T26" fmla="*/ 24 w 52"/>
                    <a:gd name="T27" fmla="*/ 10 h 12"/>
                    <a:gd name="T28" fmla="*/ 26 w 52"/>
                    <a:gd name="T29" fmla="*/ 8 h 12"/>
                    <a:gd name="T30" fmla="*/ 28 w 52"/>
                    <a:gd name="T31" fmla="*/ 8 h 12"/>
                    <a:gd name="T32" fmla="*/ 30 w 52"/>
                    <a:gd name="T33" fmla="*/ 6 h 12"/>
                    <a:gd name="T34" fmla="*/ 30 w 52"/>
                    <a:gd name="T35" fmla="*/ 4 h 12"/>
                    <a:gd name="T36" fmla="*/ 32 w 52"/>
                    <a:gd name="T37" fmla="*/ 6 h 12"/>
                    <a:gd name="T38" fmla="*/ 34 w 52"/>
                    <a:gd name="T39" fmla="*/ 8 h 12"/>
                    <a:gd name="T40" fmla="*/ 38 w 52"/>
                    <a:gd name="T41" fmla="*/ 10 h 12"/>
                    <a:gd name="T42" fmla="*/ 42 w 52"/>
                    <a:gd name="T43" fmla="*/ 12 h 12"/>
                    <a:gd name="T44" fmla="*/ 46 w 52"/>
                    <a:gd name="T45" fmla="*/ 10 h 12"/>
                    <a:gd name="T46" fmla="*/ 50 w 52"/>
                    <a:gd name="T47" fmla="*/ 8 h 12"/>
                    <a:gd name="T48" fmla="*/ 52 w 52"/>
                    <a:gd name="T49" fmla="*/ 6 h 12"/>
                    <a:gd name="T50" fmla="*/ 50 w 52"/>
                    <a:gd name="T51" fmla="*/ 6 h 12"/>
                    <a:gd name="T52" fmla="*/ 50 w 52"/>
                    <a:gd name="T53" fmla="*/ 4 h 12"/>
                    <a:gd name="T54" fmla="*/ 46 w 52"/>
                    <a:gd name="T55" fmla="*/ 4 h 12"/>
                    <a:gd name="T56" fmla="*/ 44 w 52"/>
                    <a:gd name="T57" fmla="*/ 6 h 12"/>
                    <a:gd name="T58" fmla="*/ 42 w 52"/>
                    <a:gd name="T59" fmla="*/ 6 h 12"/>
                    <a:gd name="T60" fmla="*/ 40 w 52"/>
                    <a:gd name="T61" fmla="*/ 6 h 12"/>
                    <a:gd name="T62" fmla="*/ 38 w 52"/>
                    <a:gd name="T63" fmla="*/ 4 h 12"/>
                    <a:gd name="T64" fmla="*/ 36 w 52"/>
                    <a:gd name="T65" fmla="*/ 2 h 12"/>
                    <a:gd name="T66" fmla="*/ 36 w 52"/>
                    <a:gd name="T67" fmla="*/ 2 h 12"/>
                    <a:gd name="T68" fmla="*/ 34 w 52"/>
                    <a:gd name="T69" fmla="*/ 2 h 12"/>
                    <a:gd name="T70" fmla="*/ 34 w 52"/>
                    <a:gd name="T71" fmla="*/ 2 h 12"/>
                    <a:gd name="T72" fmla="*/ 34 w 52"/>
                    <a:gd name="T73" fmla="*/ 2 h 12"/>
                    <a:gd name="T74" fmla="*/ 32 w 52"/>
                    <a:gd name="T75" fmla="*/ 0 h 12"/>
                    <a:gd name="T76" fmla="*/ 32 w 52"/>
                    <a:gd name="T77" fmla="*/ 0 h 12"/>
                    <a:gd name="T78" fmla="*/ 26 w 52"/>
                    <a:gd name="T79" fmla="*/ 0 h 12"/>
                    <a:gd name="T80" fmla="*/ 22 w 52"/>
                    <a:gd name="T81" fmla="*/ 0 h 12"/>
                    <a:gd name="T82" fmla="*/ 22 w 52"/>
                    <a:gd name="T83" fmla="*/ 0 h 12"/>
                    <a:gd name="T84" fmla="*/ 22 w 52"/>
                    <a:gd name="T85" fmla="*/ 2 h 12"/>
                    <a:gd name="T86" fmla="*/ 22 w 52"/>
                    <a:gd name="T87" fmla="*/ 4 h 12"/>
                    <a:gd name="T88" fmla="*/ 22 w 52"/>
                    <a:gd name="T89" fmla="*/ 4 h 12"/>
                    <a:gd name="T90" fmla="*/ 14 w 52"/>
                    <a:gd name="T91" fmla="*/ 4 h 12"/>
                    <a:gd name="T92" fmla="*/ 10 w 52"/>
                    <a:gd name="T93" fmla="*/ 4 h 12"/>
                    <a:gd name="T94" fmla="*/ 8 w 52"/>
                    <a:gd name="T95" fmla="*/ 4 h 12"/>
                    <a:gd name="T96" fmla="*/ 6 w 52"/>
                    <a:gd name="T97" fmla="*/ 4 h 12"/>
                    <a:gd name="T98" fmla="*/ 4 w 52"/>
                    <a:gd name="T99" fmla="*/ 4 h 12"/>
                    <a:gd name="T100" fmla="*/ 4 w 52"/>
                    <a:gd name="T101" fmla="*/ 4 h 12"/>
                    <a:gd name="T102" fmla="*/ 4 w 52"/>
                    <a:gd name="T103" fmla="*/ 4 h 12"/>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2" h="12">
                      <a:moveTo>
                        <a:pt x="4" y="4"/>
                      </a:moveTo>
                      <a:lnTo>
                        <a:pt x="4" y="4"/>
                      </a:lnTo>
                      <a:lnTo>
                        <a:pt x="4" y="6"/>
                      </a:lnTo>
                      <a:lnTo>
                        <a:pt x="2" y="6"/>
                      </a:lnTo>
                      <a:lnTo>
                        <a:pt x="2" y="8"/>
                      </a:lnTo>
                      <a:lnTo>
                        <a:pt x="0" y="10"/>
                      </a:lnTo>
                      <a:lnTo>
                        <a:pt x="0" y="12"/>
                      </a:lnTo>
                      <a:lnTo>
                        <a:pt x="2" y="12"/>
                      </a:lnTo>
                      <a:lnTo>
                        <a:pt x="4" y="12"/>
                      </a:lnTo>
                      <a:lnTo>
                        <a:pt x="8" y="12"/>
                      </a:lnTo>
                      <a:lnTo>
                        <a:pt x="10" y="12"/>
                      </a:lnTo>
                      <a:lnTo>
                        <a:pt x="12" y="12"/>
                      </a:lnTo>
                      <a:lnTo>
                        <a:pt x="14" y="12"/>
                      </a:lnTo>
                      <a:lnTo>
                        <a:pt x="16" y="12"/>
                      </a:lnTo>
                      <a:lnTo>
                        <a:pt x="16" y="10"/>
                      </a:lnTo>
                      <a:lnTo>
                        <a:pt x="18" y="10"/>
                      </a:lnTo>
                      <a:lnTo>
                        <a:pt x="20" y="10"/>
                      </a:lnTo>
                      <a:lnTo>
                        <a:pt x="24" y="10"/>
                      </a:lnTo>
                      <a:lnTo>
                        <a:pt x="24" y="8"/>
                      </a:lnTo>
                      <a:lnTo>
                        <a:pt x="26" y="8"/>
                      </a:lnTo>
                      <a:lnTo>
                        <a:pt x="28" y="8"/>
                      </a:lnTo>
                      <a:lnTo>
                        <a:pt x="28" y="6"/>
                      </a:lnTo>
                      <a:lnTo>
                        <a:pt x="30" y="6"/>
                      </a:lnTo>
                      <a:lnTo>
                        <a:pt x="30" y="4"/>
                      </a:lnTo>
                      <a:lnTo>
                        <a:pt x="32" y="6"/>
                      </a:lnTo>
                      <a:lnTo>
                        <a:pt x="34" y="8"/>
                      </a:lnTo>
                      <a:lnTo>
                        <a:pt x="34" y="10"/>
                      </a:lnTo>
                      <a:lnTo>
                        <a:pt x="38" y="10"/>
                      </a:lnTo>
                      <a:lnTo>
                        <a:pt x="40" y="10"/>
                      </a:lnTo>
                      <a:lnTo>
                        <a:pt x="42" y="12"/>
                      </a:lnTo>
                      <a:lnTo>
                        <a:pt x="44" y="12"/>
                      </a:lnTo>
                      <a:lnTo>
                        <a:pt x="46" y="10"/>
                      </a:lnTo>
                      <a:lnTo>
                        <a:pt x="48" y="10"/>
                      </a:lnTo>
                      <a:lnTo>
                        <a:pt x="50" y="8"/>
                      </a:lnTo>
                      <a:lnTo>
                        <a:pt x="52" y="8"/>
                      </a:lnTo>
                      <a:lnTo>
                        <a:pt x="52" y="6"/>
                      </a:lnTo>
                      <a:lnTo>
                        <a:pt x="50" y="6"/>
                      </a:lnTo>
                      <a:lnTo>
                        <a:pt x="50" y="4"/>
                      </a:lnTo>
                      <a:lnTo>
                        <a:pt x="46" y="4"/>
                      </a:lnTo>
                      <a:lnTo>
                        <a:pt x="44" y="4"/>
                      </a:lnTo>
                      <a:lnTo>
                        <a:pt x="44" y="6"/>
                      </a:lnTo>
                      <a:lnTo>
                        <a:pt x="42" y="6"/>
                      </a:lnTo>
                      <a:lnTo>
                        <a:pt x="40" y="6"/>
                      </a:lnTo>
                      <a:lnTo>
                        <a:pt x="38" y="4"/>
                      </a:lnTo>
                      <a:lnTo>
                        <a:pt x="36" y="2"/>
                      </a:lnTo>
                      <a:lnTo>
                        <a:pt x="34" y="2"/>
                      </a:lnTo>
                      <a:lnTo>
                        <a:pt x="32" y="0"/>
                      </a:lnTo>
                      <a:lnTo>
                        <a:pt x="30" y="0"/>
                      </a:lnTo>
                      <a:lnTo>
                        <a:pt x="26" y="0"/>
                      </a:lnTo>
                      <a:lnTo>
                        <a:pt x="24" y="0"/>
                      </a:lnTo>
                      <a:lnTo>
                        <a:pt x="22" y="0"/>
                      </a:lnTo>
                      <a:lnTo>
                        <a:pt x="22" y="2"/>
                      </a:lnTo>
                      <a:lnTo>
                        <a:pt x="22" y="4"/>
                      </a:lnTo>
                      <a:lnTo>
                        <a:pt x="18" y="4"/>
                      </a:lnTo>
                      <a:lnTo>
                        <a:pt x="14" y="4"/>
                      </a:lnTo>
                      <a:lnTo>
                        <a:pt x="12" y="4"/>
                      </a:lnTo>
                      <a:lnTo>
                        <a:pt x="10" y="4"/>
                      </a:lnTo>
                      <a:lnTo>
                        <a:pt x="8" y="4"/>
                      </a:lnTo>
                      <a:lnTo>
                        <a:pt x="6" y="4"/>
                      </a:lnTo>
                      <a:lnTo>
                        <a:pt x="4"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97" name="Freeform 89"/>
                <p:cNvSpPr>
                  <a:spLocks noChangeAspect="1"/>
                </p:cNvSpPr>
                <p:nvPr/>
              </p:nvSpPr>
              <p:spPr bwMode="gray">
                <a:xfrm>
                  <a:off x="2483" y="2245"/>
                  <a:ext cx="74" cy="82"/>
                </a:xfrm>
                <a:custGeom>
                  <a:avLst/>
                  <a:gdLst>
                    <a:gd name="T0" fmla="*/ 72 w 74"/>
                    <a:gd name="T1" fmla="*/ 54 h 82"/>
                    <a:gd name="T2" fmla="*/ 68 w 74"/>
                    <a:gd name="T3" fmla="*/ 50 h 82"/>
                    <a:gd name="T4" fmla="*/ 68 w 74"/>
                    <a:gd name="T5" fmla="*/ 44 h 82"/>
                    <a:gd name="T6" fmla="*/ 68 w 74"/>
                    <a:gd name="T7" fmla="*/ 44 h 82"/>
                    <a:gd name="T8" fmla="*/ 60 w 74"/>
                    <a:gd name="T9" fmla="*/ 44 h 82"/>
                    <a:gd name="T10" fmla="*/ 58 w 74"/>
                    <a:gd name="T11" fmla="*/ 44 h 82"/>
                    <a:gd name="T12" fmla="*/ 58 w 74"/>
                    <a:gd name="T13" fmla="*/ 42 h 82"/>
                    <a:gd name="T14" fmla="*/ 56 w 74"/>
                    <a:gd name="T15" fmla="*/ 42 h 82"/>
                    <a:gd name="T16" fmla="*/ 54 w 74"/>
                    <a:gd name="T17" fmla="*/ 40 h 82"/>
                    <a:gd name="T18" fmla="*/ 58 w 74"/>
                    <a:gd name="T19" fmla="*/ 32 h 82"/>
                    <a:gd name="T20" fmla="*/ 58 w 74"/>
                    <a:gd name="T21" fmla="*/ 26 h 82"/>
                    <a:gd name="T22" fmla="*/ 54 w 74"/>
                    <a:gd name="T23" fmla="*/ 16 h 82"/>
                    <a:gd name="T24" fmla="*/ 50 w 74"/>
                    <a:gd name="T25" fmla="*/ 20 h 82"/>
                    <a:gd name="T26" fmla="*/ 48 w 74"/>
                    <a:gd name="T27" fmla="*/ 26 h 82"/>
                    <a:gd name="T28" fmla="*/ 44 w 74"/>
                    <a:gd name="T29" fmla="*/ 26 h 82"/>
                    <a:gd name="T30" fmla="*/ 44 w 74"/>
                    <a:gd name="T31" fmla="*/ 24 h 82"/>
                    <a:gd name="T32" fmla="*/ 40 w 74"/>
                    <a:gd name="T33" fmla="*/ 24 h 82"/>
                    <a:gd name="T34" fmla="*/ 40 w 74"/>
                    <a:gd name="T35" fmla="*/ 22 h 82"/>
                    <a:gd name="T36" fmla="*/ 40 w 74"/>
                    <a:gd name="T37" fmla="*/ 10 h 82"/>
                    <a:gd name="T38" fmla="*/ 36 w 74"/>
                    <a:gd name="T39" fmla="*/ 2 h 82"/>
                    <a:gd name="T40" fmla="*/ 32 w 74"/>
                    <a:gd name="T41" fmla="*/ 0 h 82"/>
                    <a:gd name="T42" fmla="*/ 30 w 74"/>
                    <a:gd name="T43" fmla="*/ 4 h 82"/>
                    <a:gd name="T44" fmla="*/ 26 w 74"/>
                    <a:gd name="T45" fmla="*/ 4 h 82"/>
                    <a:gd name="T46" fmla="*/ 24 w 74"/>
                    <a:gd name="T47" fmla="*/ 2 h 82"/>
                    <a:gd name="T48" fmla="*/ 26 w 74"/>
                    <a:gd name="T49" fmla="*/ 8 h 82"/>
                    <a:gd name="T50" fmla="*/ 24 w 74"/>
                    <a:gd name="T51" fmla="*/ 8 h 82"/>
                    <a:gd name="T52" fmla="*/ 22 w 74"/>
                    <a:gd name="T53" fmla="*/ 10 h 82"/>
                    <a:gd name="T54" fmla="*/ 22 w 74"/>
                    <a:gd name="T55" fmla="*/ 12 h 82"/>
                    <a:gd name="T56" fmla="*/ 20 w 74"/>
                    <a:gd name="T57" fmla="*/ 16 h 82"/>
                    <a:gd name="T58" fmla="*/ 10 w 74"/>
                    <a:gd name="T59" fmla="*/ 22 h 82"/>
                    <a:gd name="T60" fmla="*/ 6 w 74"/>
                    <a:gd name="T61" fmla="*/ 26 h 82"/>
                    <a:gd name="T62" fmla="*/ 6 w 74"/>
                    <a:gd name="T63" fmla="*/ 34 h 82"/>
                    <a:gd name="T64" fmla="*/ 2 w 74"/>
                    <a:gd name="T65" fmla="*/ 30 h 82"/>
                    <a:gd name="T66" fmla="*/ 0 w 74"/>
                    <a:gd name="T67" fmla="*/ 30 h 82"/>
                    <a:gd name="T68" fmla="*/ 8 w 74"/>
                    <a:gd name="T69" fmla="*/ 36 h 82"/>
                    <a:gd name="T70" fmla="*/ 12 w 74"/>
                    <a:gd name="T71" fmla="*/ 38 h 82"/>
                    <a:gd name="T72" fmla="*/ 16 w 74"/>
                    <a:gd name="T73" fmla="*/ 38 h 82"/>
                    <a:gd name="T74" fmla="*/ 18 w 74"/>
                    <a:gd name="T75" fmla="*/ 42 h 82"/>
                    <a:gd name="T76" fmla="*/ 18 w 74"/>
                    <a:gd name="T77" fmla="*/ 46 h 82"/>
                    <a:gd name="T78" fmla="*/ 20 w 74"/>
                    <a:gd name="T79" fmla="*/ 46 h 82"/>
                    <a:gd name="T80" fmla="*/ 24 w 74"/>
                    <a:gd name="T81" fmla="*/ 46 h 82"/>
                    <a:gd name="T82" fmla="*/ 28 w 74"/>
                    <a:gd name="T83" fmla="*/ 52 h 82"/>
                    <a:gd name="T84" fmla="*/ 38 w 74"/>
                    <a:gd name="T85" fmla="*/ 64 h 82"/>
                    <a:gd name="T86" fmla="*/ 52 w 74"/>
                    <a:gd name="T87" fmla="*/ 70 h 82"/>
                    <a:gd name="T88" fmla="*/ 58 w 74"/>
                    <a:gd name="T89" fmla="*/ 74 h 82"/>
                    <a:gd name="T90" fmla="*/ 64 w 74"/>
                    <a:gd name="T91" fmla="*/ 80 h 82"/>
                    <a:gd name="T92" fmla="*/ 72 w 74"/>
                    <a:gd name="T93" fmla="*/ 82 h 82"/>
                    <a:gd name="T94" fmla="*/ 70 w 74"/>
                    <a:gd name="T95" fmla="*/ 74 h 82"/>
                    <a:gd name="T96" fmla="*/ 72 w 74"/>
                    <a:gd name="T97" fmla="*/ 72 h 82"/>
                    <a:gd name="T98" fmla="*/ 74 w 74"/>
                    <a:gd name="T99" fmla="*/ 64 h 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74" h="82">
                      <a:moveTo>
                        <a:pt x="74" y="60"/>
                      </a:moveTo>
                      <a:lnTo>
                        <a:pt x="74" y="58"/>
                      </a:lnTo>
                      <a:lnTo>
                        <a:pt x="74" y="56"/>
                      </a:lnTo>
                      <a:lnTo>
                        <a:pt x="72" y="54"/>
                      </a:lnTo>
                      <a:lnTo>
                        <a:pt x="70" y="54"/>
                      </a:lnTo>
                      <a:lnTo>
                        <a:pt x="70" y="52"/>
                      </a:lnTo>
                      <a:lnTo>
                        <a:pt x="68" y="50"/>
                      </a:lnTo>
                      <a:lnTo>
                        <a:pt x="68" y="48"/>
                      </a:lnTo>
                      <a:lnTo>
                        <a:pt x="68" y="46"/>
                      </a:lnTo>
                      <a:lnTo>
                        <a:pt x="68" y="44"/>
                      </a:lnTo>
                      <a:lnTo>
                        <a:pt x="64" y="44"/>
                      </a:lnTo>
                      <a:lnTo>
                        <a:pt x="62" y="44"/>
                      </a:lnTo>
                      <a:lnTo>
                        <a:pt x="60" y="44"/>
                      </a:lnTo>
                      <a:lnTo>
                        <a:pt x="58" y="44"/>
                      </a:lnTo>
                      <a:lnTo>
                        <a:pt x="58" y="42"/>
                      </a:lnTo>
                      <a:lnTo>
                        <a:pt x="56" y="42"/>
                      </a:lnTo>
                      <a:lnTo>
                        <a:pt x="54" y="40"/>
                      </a:lnTo>
                      <a:lnTo>
                        <a:pt x="54" y="38"/>
                      </a:lnTo>
                      <a:lnTo>
                        <a:pt x="56" y="38"/>
                      </a:lnTo>
                      <a:lnTo>
                        <a:pt x="56" y="36"/>
                      </a:lnTo>
                      <a:lnTo>
                        <a:pt x="58" y="32"/>
                      </a:lnTo>
                      <a:lnTo>
                        <a:pt x="58" y="30"/>
                      </a:lnTo>
                      <a:lnTo>
                        <a:pt x="58" y="28"/>
                      </a:lnTo>
                      <a:lnTo>
                        <a:pt x="58" y="26"/>
                      </a:lnTo>
                      <a:lnTo>
                        <a:pt x="58" y="24"/>
                      </a:lnTo>
                      <a:lnTo>
                        <a:pt x="56" y="20"/>
                      </a:lnTo>
                      <a:lnTo>
                        <a:pt x="54" y="16"/>
                      </a:lnTo>
                      <a:lnTo>
                        <a:pt x="52" y="18"/>
                      </a:lnTo>
                      <a:lnTo>
                        <a:pt x="52" y="20"/>
                      </a:lnTo>
                      <a:lnTo>
                        <a:pt x="50" y="20"/>
                      </a:lnTo>
                      <a:lnTo>
                        <a:pt x="50" y="22"/>
                      </a:lnTo>
                      <a:lnTo>
                        <a:pt x="50" y="24"/>
                      </a:lnTo>
                      <a:lnTo>
                        <a:pt x="48" y="26"/>
                      </a:lnTo>
                      <a:lnTo>
                        <a:pt x="46" y="26"/>
                      </a:lnTo>
                      <a:lnTo>
                        <a:pt x="44" y="26"/>
                      </a:lnTo>
                      <a:lnTo>
                        <a:pt x="44" y="24"/>
                      </a:lnTo>
                      <a:lnTo>
                        <a:pt x="42" y="24"/>
                      </a:lnTo>
                      <a:lnTo>
                        <a:pt x="40" y="24"/>
                      </a:lnTo>
                      <a:lnTo>
                        <a:pt x="40" y="22"/>
                      </a:lnTo>
                      <a:lnTo>
                        <a:pt x="40" y="20"/>
                      </a:lnTo>
                      <a:lnTo>
                        <a:pt x="40" y="18"/>
                      </a:lnTo>
                      <a:lnTo>
                        <a:pt x="40" y="14"/>
                      </a:lnTo>
                      <a:lnTo>
                        <a:pt x="40" y="10"/>
                      </a:lnTo>
                      <a:lnTo>
                        <a:pt x="40" y="8"/>
                      </a:lnTo>
                      <a:lnTo>
                        <a:pt x="38" y="4"/>
                      </a:lnTo>
                      <a:lnTo>
                        <a:pt x="36" y="2"/>
                      </a:lnTo>
                      <a:lnTo>
                        <a:pt x="34" y="0"/>
                      </a:lnTo>
                      <a:lnTo>
                        <a:pt x="32" y="0"/>
                      </a:lnTo>
                      <a:lnTo>
                        <a:pt x="30" y="2"/>
                      </a:lnTo>
                      <a:lnTo>
                        <a:pt x="30" y="4"/>
                      </a:lnTo>
                      <a:lnTo>
                        <a:pt x="28" y="4"/>
                      </a:lnTo>
                      <a:lnTo>
                        <a:pt x="26" y="4"/>
                      </a:lnTo>
                      <a:lnTo>
                        <a:pt x="26" y="2"/>
                      </a:lnTo>
                      <a:lnTo>
                        <a:pt x="24" y="2"/>
                      </a:lnTo>
                      <a:lnTo>
                        <a:pt x="24" y="4"/>
                      </a:lnTo>
                      <a:lnTo>
                        <a:pt x="24" y="6"/>
                      </a:lnTo>
                      <a:lnTo>
                        <a:pt x="24" y="8"/>
                      </a:lnTo>
                      <a:lnTo>
                        <a:pt x="26" y="8"/>
                      </a:lnTo>
                      <a:lnTo>
                        <a:pt x="24" y="8"/>
                      </a:lnTo>
                      <a:lnTo>
                        <a:pt x="22" y="8"/>
                      </a:lnTo>
                      <a:lnTo>
                        <a:pt x="22" y="10"/>
                      </a:lnTo>
                      <a:lnTo>
                        <a:pt x="22" y="12"/>
                      </a:lnTo>
                      <a:lnTo>
                        <a:pt x="22" y="14"/>
                      </a:lnTo>
                      <a:lnTo>
                        <a:pt x="20" y="16"/>
                      </a:lnTo>
                      <a:lnTo>
                        <a:pt x="18" y="18"/>
                      </a:lnTo>
                      <a:lnTo>
                        <a:pt x="16" y="20"/>
                      </a:lnTo>
                      <a:lnTo>
                        <a:pt x="14" y="22"/>
                      </a:lnTo>
                      <a:lnTo>
                        <a:pt x="10" y="22"/>
                      </a:lnTo>
                      <a:lnTo>
                        <a:pt x="8" y="24"/>
                      </a:lnTo>
                      <a:lnTo>
                        <a:pt x="8" y="26"/>
                      </a:lnTo>
                      <a:lnTo>
                        <a:pt x="6" y="26"/>
                      </a:lnTo>
                      <a:lnTo>
                        <a:pt x="6" y="28"/>
                      </a:lnTo>
                      <a:lnTo>
                        <a:pt x="6" y="30"/>
                      </a:lnTo>
                      <a:lnTo>
                        <a:pt x="6" y="32"/>
                      </a:lnTo>
                      <a:lnTo>
                        <a:pt x="6" y="34"/>
                      </a:lnTo>
                      <a:lnTo>
                        <a:pt x="4" y="32"/>
                      </a:lnTo>
                      <a:lnTo>
                        <a:pt x="2" y="32"/>
                      </a:lnTo>
                      <a:lnTo>
                        <a:pt x="2" y="30"/>
                      </a:lnTo>
                      <a:lnTo>
                        <a:pt x="0" y="30"/>
                      </a:lnTo>
                      <a:lnTo>
                        <a:pt x="4" y="32"/>
                      </a:lnTo>
                      <a:lnTo>
                        <a:pt x="6" y="34"/>
                      </a:lnTo>
                      <a:lnTo>
                        <a:pt x="6" y="36"/>
                      </a:lnTo>
                      <a:lnTo>
                        <a:pt x="8" y="36"/>
                      </a:lnTo>
                      <a:lnTo>
                        <a:pt x="8" y="38"/>
                      </a:lnTo>
                      <a:lnTo>
                        <a:pt x="10" y="38"/>
                      </a:lnTo>
                      <a:lnTo>
                        <a:pt x="12" y="38"/>
                      </a:lnTo>
                      <a:lnTo>
                        <a:pt x="14" y="38"/>
                      </a:lnTo>
                      <a:lnTo>
                        <a:pt x="16" y="38"/>
                      </a:lnTo>
                      <a:lnTo>
                        <a:pt x="16" y="42"/>
                      </a:lnTo>
                      <a:lnTo>
                        <a:pt x="18" y="42"/>
                      </a:lnTo>
                      <a:lnTo>
                        <a:pt x="18" y="44"/>
                      </a:lnTo>
                      <a:lnTo>
                        <a:pt x="18" y="46"/>
                      </a:lnTo>
                      <a:lnTo>
                        <a:pt x="20" y="46"/>
                      </a:lnTo>
                      <a:lnTo>
                        <a:pt x="22" y="46"/>
                      </a:lnTo>
                      <a:lnTo>
                        <a:pt x="24" y="46"/>
                      </a:lnTo>
                      <a:lnTo>
                        <a:pt x="26" y="48"/>
                      </a:lnTo>
                      <a:lnTo>
                        <a:pt x="28" y="50"/>
                      </a:lnTo>
                      <a:lnTo>
                        <a:pt x="28" y="52"/>
                      </a:lnTo>
                      <a:lnTo>
                        <a:pt x="30" y="56"/>
                      </a:lnTo>
                      <a:lnTo>
                        <a:pt x="34" y="60"/>
                      </a:lnTo>
                      <a:lnTo>
                        <a:pt x="36" y="62"/>
                      </a:lnTo>
                      <a:lnTo>
                        <a:pt x="38" y="64"/>
                      </a:lnTo>
                      <a:lnTo>
                        <a:pt x="42" y="66"/>
                      </a:lnTo>
                      <a:lnTo>
                        <a:pt x="44" y="68"/>
                      </a:lnTo>
                      <a:lnTo>
                        <a:pt x="48" y="70"/>
                      </a:lnTo>
                      <a:lnTo>
                        <a:pt x="52" y="70"/>
                      </a:lnTo>
                      <a:lnTo>
                        <a:pt x="54" y="72"/>
                      </a:lnTo>
                      <a:lnTo>
                        <a:pt x="56" y="72"/>
                      </a:lnTo>
                      <a:lnTo>
                        <a:pt x="56" y="74"/>
                      </a:lnTo>
                      <a:lnTo>
                        <a:pt x="58" y="74"/>
                      </a:lnTo>
                      <a:lnTo>
                        <a:pt x="60" y="76"/>
                      </a:lnTo>
                      <a:lnTo>
                        <a:pt x="62" y="78"/>
                      </a:lnTo>
                      <a:lnTo>
                        <a:pt x="64" y="80"/>
                      </a:lnTo>
                      <a:lnTo>
                        <a:pt x="66" y="80"/>
                      </a:lnTo>
                      <a:lnTo>
                        <a:pt x="70" y="80"/>
                      </a:lnTo>
                      <a:lnTo>
                        <a:pt x="70" y="82"/>
                      </a:lnTo>
                      <a:lnTo>
                        <a:pt x="72" y="82"/>
                      </a:lnTo>
                      <a:lnTo>
                        <a:pt x="72" y="78"/>
                      </a:lnTo>
                      <a:lnTo>
                        <a:pt x="72" y="76"/>
                      </a:lnTo>
                      <a:lnTo>
                        <a:pt x="70" y="74"/>
                      </a:lnTo>
                      <a:lnTo>
                        <a:pt x="70" y="72"/>
                      </a:lnTo>
                      <a:lnTo>
                        <a:pt x="72" y="72"/>
                      </a:lnTo>
                      <a:lnTo>
                        <a:pt x="72" y="70"/>
                      </a:lnTo>
                      <a:lnTo>
                        <a:pt x="72" y="68"/>
                      </a:lnTo>
                      <a:lnTo>
                        <a:pt x="74" y="64"/>
                      </a:lnTo>
                      <a:lnTo>
                        <a:pt x="74" y="62"/>
                      </a:lnTo>
                      <a:lnTo>
                        <a:pt x="74" y="6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98" name="Freeform 90"/>
                <p:cNvSpPr>
                  <a:spLocks noChangeAspect="1"/>
                </p:cNvSpPr>
                <p:nvPr/>
              </p:nvSpPr>
              <p:spPr bwMode="gray">
                <a:xfrm>
                  <a:off x="2457" y="2215"/>
                  <a:ext cx="52" cy="64"/>
                </a:xfrm>
                <a:custGeom>
                  <a:avLst/>
                  <a:gdLst>
                    <a:gd name="T0" fmla="*/ 48 w 52"/>
                    <a:gd name="T1" fmla="*/ 42 h 64"/>
                    <a:gd name="T2" fmla="*/ 48 w 52"/>
                    <a:gd name="T3" fmla="*/ 38 h 64"/>
                    <a:gd name="T4" fmla="*/ 50 w 52"/>
                    <a:gd name="T5" fmla="*/ 38 h 64"/>
                    <a:gd name="T6" fmla="*/ 52 w 52"/>
                    <a:gd name="T7" fmla="*/ 38 h 64"/>
                    <a:gd name="T8" fmla="*/ 50 w 52"/>
                    <a:gd name="T9" fmla="*/ 34 h 64"/>
                    <a:gd name="T10" fmla="*/ 50 w 52"/>
                    <a:gd name="T11" fmla="*/ 32 h 64"/>
                    <a:gd name="T12" fmla="*/ 48 w 52"/>
                    <a:gd name="T13" fmla="*/ 34 h 64"/>
                    <a:gd name="T14" fmla="*/ 44 w 52"/>
                    <a:gd name="T15" fmla="*/ 36 h 64"/>
                    <a:gd name="T16" fmla="*/ 44 w 52"/>
                    <a:gd name="T17" fmla="*/ 34 h 64"/>
                    <a:gd name="T18" fmla="*/ 44 w 52"/>
                    <a:gd name="T19" fmla="*/ 32 h 64"/>
                    <a:gd name="T20" fmla="*/ 46 w 52"/>
                    <a:gd name="T21" fmla="*/ 32 h 64"/>
                    <a:gd name="T22" fmla="*/ 48 w 52"/>
                    <a:gd name="T23" fmla="*/ 28 h 64"/>
                    <a:gd name="T24" fmla="*/ 48 w 52"/>
                    <a:gd name="T25" fmla="*/ 24 h 64"/>
                    <a:gd name="T26" fmla="*/ 46 w 52"/>
                    <a:gd name="T27" fmla="*/ 20 h 64"/>
                    <a:gd name="T28" fmla="*/ 44 w 52"/>
                    <a:gd name="T29" fmla="*/ 18 h 64"/>
                    <a:gd name="T30" fmla="*/ 46 w 52"/>
                    <a:gd name="T31" fmla="*/ 16 h 64"/>
                    <a:gd name="T32" fmla="*/ 44 w 52"/>
                    <a:gd name="T33" fmla="*/ 12 h 64"/>
                    <a:gd name="T34" fmla="*/ 40 w 52"/>
                    <a:gd name="T35" fmla="*/ 6 h 64"/>
                    <a:gd name="T36" fmla="*/ 36 w 52"/>
                    <a:gd name="T37" fmla="*/ 2 h 64"/>
                    <a:gd name="T38" fmla="*/ 36 w 52"/>
                    <a:gd name="T39" fmla="*/ 0 h 64"/>
                    <a:gd name="T40" fmla="*/ 30 w 52"/>
                    <a:gd name="T41" fmla="*/ 0 h 64"/>
                    <a:gd name="T42" fmla="*/ 26 w 52"/>
                    <a:gd name="T43" fmla="*/ 0 h 64"/>
                    <a:gd name="T44" fmla="*/ 26 w 52"/>
                    <a:gd name="T45" fmla="*/ 2 h 64"/>
                    <a:gd name="T46" fmla="*/ 24 w 52"/>
                    <a:gd name="T47" fmla="*/ 4 h 64"/>
                    <a:gd name="T48" fmla="*/ 22 w 52"/>
                    <a:gd name="T49" fmla="*/ 4 h 64"/>
                    <a:gd name="T50" fmla="*/ 16 w 52"/>
                    <a:gd name="T51" fmla="*/ 4 h 64"/>
                    <a:gd name="T52" fmla="*/ 16 w 52"/>
                    <a:gd name="T53" fmla="*/ 4 h 64"/>
                    <a:gd name="T54" fmla="*/ 14 w 52"/>
                    <a:gd name="T55" fmla="*/ 6 h 64"/>
                    <a:gd name="T56" fmla="*/ 12 w 52"/>
                    <a:gd name="T57" fmla="*/ 12 h 64"/>
                    <a:gd name="T58" fmla="*/ 6 w 52"/>
                    <a:gd name="T59" fmla="*/ 18 h 64"/>
                    <a:gd name="T60" fmla="*/ 4 w 52"/>
                    <a:gd name="T61" fmla="*/ 20 h 64"/>
                    <a:gd name="T62" fmla="*/ 0 w 52"/>
                    <a:gd name="T63" fmla="*/ 22 h 64"/>
                    <a:gd name="T64" fmla="*/ 2 w 52"/>
                    <a:gd name="T65" fmla="*/ 22 h 64"/>
                    <a:gd name="T66" fmla="*/ 4 w 52"/>
                    <a:gd name="T67" fmla="*/ 24 h 64"/>
                    <a:gd name="T68" fmla="*/ 4 w 52"/>
                    <a:gd name="T69" fmla="*/ 24 h 64"/>
                    <a:gd name="T70" fmla="*/ 0 w 52"/>
                    <a:gd name="T71" fmla="*/ 30 h 64"/>
                    <a:gd name="T72" fmla="*/ 2 w 52"/>
                    <a:gd name="T73" fmla="*/ 34 h 64"/>
                    <a:gd name="T74" fmla="*/ 4 w 52"/>
                    <a:gd name="T75" fmla="*/ 36 h 64"/>
                    <a:gd name="T76" fmla="*/ 6 w 52"/>
                    <a:gd name="T77" fmla="*/ 38 h 64"/>
                    <a:gd name="T78" fmla="*/ 6 w 52"/>
                    <a:gd name="T79" fmla="*/ 42 h 64"/>
                    <a:gd name="T80" fmla="*/ 6 w 52"/>
                    <a:gd name="T81" fmla="*/ 44 h 64"/>
                    <a:gd name="T82" fmla="*/ 10 w 52"/>
                    <a:gd name="T83" fmla="*/ 46 h 64"/>
                    <a:gd name="T84" fmla="*/ 12 w 52"/>
                    <a:gd name="T85" fmla="*/ 48 h 64"/>
                    <a:gd name="T86" fmla="*/ 12 w 52"/>
                    <a:gd name="T87" fmla="*/ 50 h 64"/>
                    <a:gd name="T88" fmla="*/ 14 w 52"/>
                    <a:gd name="T89" fmla="*/ 52 h 64"/>
                    <a:gd name="T90" fmla="*/ 18 w 52"/>
                    <a:gd name="T91" fmla="*/ 56 h 64"/>
                    <a:gd name="T92" fmla="*/ 24 w 52"/>
                    <a:gd name="T93" fmla="*/ 56 h 64"/>
                    <a:gd name="T94" fmla="*/ 26 w 52"/>
                    <a:gd name="T95" fmla="*/ 60 h 64"/>
                    <a:gd name="T96" fmla="*/ 30 w 52"/>
                    <a:gd name="T97" fmla="*/ 64 h 64"/>
                    <a:gd name="T98" fmla="*/ 32 w 52"/>
                    <a:gd name="T99" fmla="*/ 64 h 64"/>
                    <a:gd name="T100" fmla="*/ 32 w 52"/>
                    <a:gd name="T101" fmla="*/ 58 h 64"/>
                    <a:gd name="T102" fmla="*/ 34 w 52"/>
                    <a:gd name="T103" fmla="*/ 56 h 64"/>
                    <a:gd name="T104" fmla="*/ 40 w 52"/>
                    <a:gd name="T105" fmla="*/ 50 h 64"/>
                    <a:gd name="T106" fmla="*/ 46 w 52"/>
                    <a:gd name="T107" fmla="*/ 46 h 64"/>
                    <a:gd name="T108" fmla="*/ 48 w 52"/>
                    <a:gd name="T109" fmla="*/ 44 h 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2" h="64">
                      <a:moveTo>
                        <a:pt x="48" y="44"/>
                      </a:moveTo>
                      <a:lnTo>
                        <a:pt x="48" y="42"/>
                      </a:lnTo>
                      <a:lnTo>
                        <a:pt x="48" y="40"/>
                      </a:lnTo>
                      <a:lnTo>
                        <a:pt x="48" y="38"/>
                      </a:lnTo>
                      <a:lnTo>
                        <a:pt x="50" y="38"/>
                      </a:lnTo>
                      <a:lnTo>
                        <a:pt x="52" y="38"/>
                      </a:lnTo>
                      <a:lnTo>
                        <a:pt x="52" y="36"/>
                      </a:lnTo>
                      <a:lnTo>
                        <a:pt x="52" y="34"/>
                      </a:lnTo>
                      <a:lnTo>
                        <a:pt x="50" y="34"/>
                      </a:lnTo>
                      <a:lnTo>
                        <a:pt x="50" y="32"/>
                      </a:lnTo>
                      <a:lnTo>
                        <a:pt x="48" y="34"/>
                      </a:lnTo>
                      <a:lnTo>
                        <a:pt x="46" y="36"/>
                      </a:lnTo>
                      <a:lnTo>
                        <a:pt x="44" y="36"/>
                      </a:lnTo>
                      <a:lnTo>
                        <a:pt x="44" y="34"/>
                      </a:lnTo>
                      <a:lnTo>
                        <a:pt x="44" y="32"/>
                      </a:lnTo>
                      <a:lnTo>
                        <a:pt x="46" y="32"/>
                      </a:lnTo>
                      <a:lnTo>
                        <a:pt x="46" y="30"/>
                      </a:lnTo>
                      <a:lnTo>
                        <a:pt x="48" y="30"/>
                      </a:lnTo>
                      <a:lnTo>
                        <a:pt x="48" y="28"/>
                      </a:lnTo>
                      <a:lnTo>
                        <a:pt x="48" y="26"/>
                      </a:lnTo>
                      <a:lnTo>
                        <a:pt x="48" y="24"/>
                      </a:lnTo>
                      <a:lnTo>
                        <a:pt x="48" y="20"/>
                      </a:lnTo>
                      <a:lnTo>
                        <a:pt x="46" y="20"/>
                      </a:lnTo>
                      <a:lnTo>
                        <a:pt x="46" y="18"/>
                      </a:lnTo>
                      <a:lnTo>
                        <a:pt x="44" y="18"/>
                      </a:lnTo>
                      <a:lnTo>
                        <a:pt x="46" y="16"/>
                      </a:lnTo>
                      <a:lnTo>
                        <a:pt x="46" y="14"/>
                      </a:lnTo>
                      <a:lnTo>
                        <a:pt x="44" y="12"/>
                      </a:lnTo>
                      <a:lnTo>
                        <a:pt x="42" y="10"/>
                      </a:lnTo>
                      <a:lnTo>
                        <a:pt x="42" y="8"/>
                      </a:lnTo>
                      <a:lnTo>
                        <a:pt x="40" y="6"/>
                      </a:lnTo>
                      <a:lnTo>
                        <a:pt x="38" y="6"/>
                      </a:lnTo>
                      <a:lnTo>
                        <a:pt x="38" y="4"/>
                      </a:lnTo>
                      <a:lnTo>
                        <a:pt x="36" y="2"/>
                      </a:lnTo>
                      <a:lnTo>
                        <a:pt x="36" y="0"/>
                      </a:lnTo>
                      <a:lnTo>
                        <a:pt x="32" y="0"/>
                      </a:lnTo>
                      <a:lnTo>
                        <a:pt x="30" y="0"/>
                      </a:lnTo>
                      <a:lnTo>
                        <a:pt x="28" y="0"/>
                      </a:lnTo>
                      <a:lnTo>
                        <a:pt x="26" y="0"/>
                      </a:lnTo>
                      <a:lnTo>
                        <a:pt x="26" y="2"/>
                      </a:lnTo>
                      <a:lnTo>
                        <a:pt x="24" y="2"/>
                      </a:lnTo>
                      <a:lnTo>
                        <a:pt x="24" y="4"/>
                      </a:lnTo>
                      <a:lnTo>
                        <a:pt x="22" y="4"/>
                      </a:lnTo>
                      <a:lnTo>
                        <a:pt x="20" y="4"/>
                      </a:lnTo>
                      <a:lnTo>
                        <a:pt x="18" y="4"/>
                      </a:lnTo>
                      <a:lnTo>
                        <a:pt x="16" y="4"/>
                      </a:lnTo>
                      <a:lnTo>
                        <a:pt x="16" y="6"/>
                      </a:lnTo>
                      <a:lnTo>
                        <a:pt x="14" y="6"/>
                      </a:lnTo>
                      <a:lnTo>
                        <a:pt x="14" y="8"/>
                      </a:lnTo>
                      <a:lnTo>
                        <a:pt x="14" y="10"/>
                      </a:lnTo>
                      <a:lnTo>
                        <a:pt x="12" y="12"/>
                      </a:lnTo>
                      <a:lnTo>
                        <a:pt x="10" y="14"/>
                      </a:lnTo>
                      <a:lnTo>
                        <a:pt x="8" y="18"/>
                      </a:lnTo>
                      <a:lnTo>
                        <a:pt x="6" y="18"/>
                      </a:lnTo>
                      <a:lnTo>
                        <a:pt x="4" y="20"/>
                      </a:lnTo>
                      <a:lnTo>
                        <a:pt x="2" y="20"/>
                      </a:lnTo>
                      <a:lnTo>
                        <a:pt x="0" y="22"/>
                      </a:lnTo>
                      <a:lnTo>
                        <a:pt x="2" y="22"/>
                      </a:lnTo>
                      <a:lnTo>
                        <a:pt x="4" y="24"/>
                      </a:lnTo>
                      <a:lnTo>
                        <a:pt x="2" y="26"/>
                      </a:lnTo>
                      <a:lnTo>
                        <a:pt x="2" y="28"/>
                      </a:lnTo>
                      <a:lnTo>
                        <a:pt x="0" y="30"/>
                      </a:lnTo>
                      <a:lnTo>
                        <a:pt x="2" y="32"/>
                      </a:lnTo>
                      <a:lnTo>
                        <a:pt x="2" y="34"/>
                      </a:lnTo>
                      <a:lnTo>
                        <a:pt x="4" y="36"/>
                      </a:lnTo>
                      <a:lnTo>
                        <a:pt x="6" y="38"/>
                      </a:lnTo>
                      <a:lnTo>
                        <a:pt x="6" y="40"/>
                      </a:lnTo>
                      <a:lnTo>
                        <a:pt x="6" y="42"/>
                      </a:lnTo>
                      <a:lnTo>
                        <a:pt x="6" y="44"/>
                      </a:lnTo>
                      <a:lnTo>
                        <a:pt x="8" y="44"/>
                      </a:lnTo>
                      <a:lnTo>
                        <a:pt x="10" y="46"/>
                      </a:lnTo>
                      <a:lnTo>
                        <a:pt x="10" y="48"/>
                      </a:lnTo>
                      <a:lnTo>
                        <a:pt x="12" y="48"/>
                      </a:lnTo>
                      <a:lnTo>
                        <a:pt x="12" y="50"/>
                      </a:lnTo>
                      <a:lnTo>
                        <a:pt x="12" y="52"/>
                      </a:lnTo>
                      <a:lnTo>
                        <a:pt x="14" y="52"/>
                      </a:lnTo>
                      <a:lnTo>
                        <a:pt x="14" y="54"/>
                      </a:lnTo>
                      <a:lnTo>
                        <a:pt x="16" y="54"/>
                      </a:lnTo>
                      <a:lnTo>
                        <a:pt x="18" y="56"/>
                      </a:lnTo>
                      <a:lnTo>
                        <a:pt x="22" y="56"/>
                      </a:lnTo>
                      <a:lnTo>
                        <a:pt x="24" y="56"/>
                      </a:lnTo>
                      <a:lnTo>
                        <a:pt x="26" y="60"/>
                      </a:lnTo>
                      <a:lnTo>
                        <a:pt x="28" y="62"/>
                      </a:lnTo>
                      <a:lnTo>
                        <a:pt x="30" y="62"/>
                      </a:lnTo>
                      <a:lnTo>
                        <a:pt x="30" y="64"/>
                      </a:lnTo>
                      <a:lnTo>
                        <a:pt x="32" y="64"/>
                      </a:lnTo>
                      <a:lnTo>
                        <a:pt x="32" y="62"/>
                      </a:lnTo>
                      <a:lnTo>
                        <a:pt x="32" y="60"/>
                      </a:lnTo>
                      <a:lnTo>
                        <a:pt x="32" y="58"/>
                      </a:lnTo>
                      <a:lnTo>
                        <a:pt x="32" y="56"/>
                      </a:lnTo>
                      <a:lnTo>
                        <a:pt x="34" y="56"/>
                      </a:lnTo>
                      <a:lnTo>
                        <a:pt x="34" y="54"/>
                      </a:lnTo>
                      <a:lnTo>
                        <a:pt x="36" y="52"/>
                      </a:lnTo>
                      <a:lnTo>
                        <a:pt x="40" y="50"/>
                      </a:lnTo>
                      <a:lnTo>
                        <a:pt x="42" y="48"/>
                      </a:lnTo>
                      <a:lnTo>
                        <a:pt x="44" y="46"/>
                      </a:lnTo>
                      <a:lnTo>
                        <a:pt x="46" y="46"/>
                      </a:lnTo>
                      <a:lnTo>
                        <a:pt x="46" y="44"/>
                      </a:lnTo>
                      <a:lnTo>
                        <a:pt x="48" y="4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799" name="Freeform 91"/>
                <p:cNvSpPr>
                  <a:spLocks noChangeAspect="1"/>
                </p:cNvSpPr>
                <p:nvPr/>
              </p:nvSpPr>
              <p:spPr bwMode="gray">
                <a:xfrm>
                  <a:off x="2681" y="2197"/>
                  <a:ext cx="34" cy="98"/>
                </a:xfrm>
                <a:custGeom>
                  <a:avLst/>
                  <a:gdLst>
                    <a:gd name="T0" fmla="*/ 30 w 34"/>
                    <a:gd name="T1" fmla="*/ 80 h 98"/>
                    <a:gd name="T2" fmla="*/ 30 w 34"/>
                    <a:gd name="T3" fmla="*/ 72 h 98"/>
                    <a:gd name="T4" fmla="*/ 30 w 34"/>
                    <a:gd name="T5" fmla="*/ 70 h 98"/>
                    <a:gd name="T6" fmla="*/ 32 w 34"/>
                    <a:gd name="T7" fmla="*/ 68 h 98"/>
                    <a:gd name="T8" fmla="*/ 30 w 34"/>
                    <a:gd name="T9" fmla="*/ 66 h 98"/>
                    <a:gd name="T10" fmla="*/ 30 w 34"/>
                    <a:gd name="T11" fmla="*/ 58 h 98"/>
                    <a:gd name="T12" fmla="*/ 30 w 34"/>
                    <a:gd name="T13" fmla="*/ 52 h 98"/>
                    <a:gd name="T14" fmla="*/ 30 w 34"/>
                    <a:gd name="T15" fmla="*/ 52 h 98"/>
                    <a:gd name="T16" fmla="*/ 32 w 34"/>
                    <a:gd name="T17" fmla="*/ 50 h 98"/>
                    <a:gd name="T18" fmla="*/ 32 w 34"/>
                    <a:gd name="T19" fmla="*/ 46 h 98"/>
                    <a:gd name="T20" fmla="*/ 30 w 34"/>
                    <a:gd name="T21" fmla="*/ 38 h 98"/>
                    <a:gd name="T22" fmla="*/ 26 w 34"/>
                    <a:gd name="T23" fmla="*/ 34 h 98"/>
                    <a:gd name="T24" fmla="*/ 26 w 34"/>
                    <a:gd name="T25" fmla="*/ 32 h 98"/>
                    <a:gd name="T26" fmla="*/ 26 w 34"/>
                    <a:gd name="T27" fmla="*/ 24 h 98"/>
                    <a:gd name="T28" fmla="*/ 22 w 34"/>
                    <a:gd name="T29" fmla="*/ 18 h 98"/>
                    <a:gd name="T30" fmla="*/ 16 w 34"/>
                    <a:gd name="T31" fmla="*/ 14 h 98"/>
                    <a:gd name="T32" fmla="*/ 16 w 34"/>
                    <a:gd name="T33" fmla="*/ 8 h 98"/>
                    <a:gd name="T34" fmla="*/ 16 w 34"/>
                    <a:gd name="T35" fmla="*/ 8 h 98"/>
                    <a:gd name="T36" fmla="*/ 18 w 34"/>
                    <a:gd name="T37" fmla="*/ 4 h 98"/>
                    <a:gd name="T38" fmla="*/ 14 w 34"/>
                    <a:gd name="T39" fmla="*/ 4 h 98"/>
                    <a:gd name="T40" fmla="*/ 14 w 34"/>
                    <a:gd name="T41" fmla="*/ 4 h 98"/>
                    <a:gd name="T42" fmla="*/ 8 w 34"/>
                    <a:gd name="T43" fmla="*/ 0 h 98"/>
                    <a:gd name="T44" fmla="*/ 6 w 34"/>
                    <a:gd name="T45" fmla="*/ 0 h 98"/>
                    <a:gd name="T46" fmla="*/ 4 w 34"/>
                    <a:gd name="T47" fmla="*/ 2 h 98"/>
                    <a:gd name="T48" fmla="*/ 4 w 34"/>
                    <a:gd name="T49" fmla="*/ 4 h 98"/>
                    <a:gd name="T50" fmla="*/ 2 w 34"/>
                    <a:gd name="T51" fmla="*/ 6 h 98"/>
                    <a:gd name="T52" fmla="*/ 0 w 34"/>
                    <a:gd name="T53" fmla="*/ 8 h 98"/>
                    <a:gd name="T54" fmla="*/ 8 w 34"/>
                    <a:gd name="T55" fmla="*/ 14 h 98"/>
                    <a:gd name="T56" fmla="*/ 8 w 34"/>
                    <a:gd name="T57" fmla="*/ 18 h 98"/>
                    <a:gd name="T58" fmla="*/ 6 w 34"/>
                    <a:gd name="T59" fmla="*/ 26 h 98"/>
                    <a:gd name="T60" fmla="*/ 6 w 34"/>
                    <a:gd name="T61" fmla="*/ 32 h 98"/>
                    <a:gd name="T62" fmla="*/ 6 w 34"/>
                    <a:gd name="T63" fmla="*/ 32 h 98"/>
                    <a:gd name="T64" fmla="*/ 10 w 34"/>
                    <a:gd name="T65" fmla="*/ 30 h 98"/>
                    <a:gd name="T66" fmla="*/ 12 w 34"/>
                    <a:gd name="T67" fmla="*/ 32 h 98"/>
                    <a:gd name="T68" fmla="*/ 10 w 34"/>
                    <a:gd name="T69" fmla="*/ 38 h 98"/>
                    <a:gd name="T70" fmla="*/ 12 w 34"/>
                    <a:gd name="T71" fmla="*/ 40 h 98"/>
                    <a:gd name="T72" fmla="*/ 14 w 34"/>
                    <a:gd name="T73" fmla="*/ 44 h 98"/>
                    <a:gd name="T74" fmla="*/ 10 w 34"/>
                    <a:gd name="T75" fmla="*/ 48 h 98"/>
                    <a:gd name="T76" fmla="*/ 10 w 34"/>
                    <a:gd name="T77" fmla="*/ 48 h 98"/>
                    <a:gd name="T78" fmla="*/ 14 w 34"/>
                    <a:gd name="T79" fmla="*/ 52 h 98"/>
                    <a:gd name="T80" fmla="*/ 14 w 34"/>
                    <a:gd name="T81" fmla="*/ 56 h 98"/>
                    <a:gd name="T82" fmla="*/ 14 w 34"/>
                    <a:gd name="T83" fmla="*/ 58 h 98"/>
                    <a:gd name="T84" fmla="*/ 14 w 34"/>
                    <a:gd name="T85" fmla="*/ 66 h 98"/>
                    <a:gd name="T86" fmla="*/ 14 w 34"/>
                    <a:gd name="T87" fmla="*/ 66 h 98"/>
                    <a:gd name="T88" fmla="*/ 12 w 34"/>
                    <a:gd name="T89" fmla="*/ 72 h 98"/>
                    <a:gd name="T90" fmla="*/ 14 w 34"/>
                    <a:gd name="T91" fmla="*/ 72 h 98"/>
                    <a:gd name="T92" fmla="*/ 14 w 34"/>
                    <a:gd name="T93" fmla="*/ 78 h 98"/>
                    <a:gd name="T94" fmla="*/ 14 w 34"/>
                    <a:gd name="T95" fmla="*/ 80 h 98"/>
                    <a:gd name="T96" fmla="*/ 14 w 34"/>
                    <a:gd name="T97" fmla="*/ 90 h 98"/>
                    <a:gd name="T98" fmla="*/ 18 w 34"/>
                    <a:gd name="T99" fmla="*/ 94 h 98"/>
                    <a:gd name="T100" fmla="*/ 22 w 34"/>
                    <a:gd name="T101" fmla="*/ 98 h 98"/>
                    <a:gd name="T102" fmla="*/ 26 w 34"/>
                    <a:gd name="T103" fmla="*/ 94 h 98"/>
                    <a:gd name="T104" fmla="*/ 34 w 34"/>
                    <a:gd name="T105" fmla="*/ 94 h 98"/>
                    <a:gd name="T106" fmla="*/ 32 w 34"/>
                    <a:gd name="T107" fmla="*/ 86 h 9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4" h="98">
                      <a:moveTo>
                        <a:pt x="30" y="86"/>
                      </a:moveTo>
                      <a:lnTo>
                        <a:pt x="30" y="84"/>
                      </a:lnTo>
                      <a:lnTo>
                        <a:pt x="30" y="80"/>
                      </a:lnTo>
                      <a:lnTo>
                        <a:pt x="30" y="78"/>
                      </a:lnTo>
                      <a:lnTo>
                        <a:pt x="30" y="76"/>
                      </a:lnTo>
                      <a:lnTo>
                        <a:pt x="30" y="74"/>
                      </a:lnTo>
                      <a:lnTo>
                        <a:pt x="30" y="72"/>
                      </a:lnTo>
                      <a:lnTo>
                        <a:pt x="30" y="70"/>
                      </a:lnTo>
                      <a:lnTo>
                        <a:pt x="32" y="70"/>
                      </a:lnTo>
                      <a:lnTo>
                        <a:pt x="32" y="68"/>
                      </a:lnTo>
                      <a:lnTo>
                        <a:pt x="30" y="66"/>
                      </a:lnTo>
                      <a:lnTo>
                        <a:pt x="30" y="64"/>
                      </a:lnTo>
                      <a:lnTo>
                        <a:pt x="30" y="60"/>
                      </a:lnTo>
                      <a:lnTo>
                        <a:pt x="30" y="58"/>
                      </a:lnTo>
                      <a:lnTo>
                        <a:pt x="30" y="56"/>
                      </a:lnTo>
                      <a:lnTo>
                        <a:pt x="30" y="54"/>
                      </a:lnTo>
                      <a:lnTo>
                        <a:pt x="30" y="52"/>
                      </a:lnTo>
                      <a:lnTo>
                        <a:pt x="32" y="50"/>
                      </a:lnTo>
                      <a:lnTo>
                        <a:pt x="32" y="48"/>
                      </a:lnTo>
                      <a:lnTo>
                        <a:pt x="32" y="46"/>
                      </a:lnTo>
                      <a:lnTo>
                        <a:pt x="30" y="42"/>
                      </a:lnTo>
                      <a:lnTo>
                        <a:pt x="30" y="40"/>
                      </a:lnTo>
                      <a:lnTo>
                        <a:pt x="30" y="38"/>
                      </a:lnTo>
                      <a:lnTo>
                        <a:pt x="30" y="36"/>
                      </a:lnTo>
                      <a:lnTo>
                        <a:pt x="28" y="34"/>
                      </a:lnTo>
                      <a:lnTo>
                        <a:pt x="26" y="34"/>
                      </a:lnTo>
                      <a:lnTo>
                        <a:pt x="26" y="32"/>
                      </a:lnTo>
                      <a:lnTo>
                        <a:pt x="26" y="30"/>
                      </a:lnTo>
                      <a:lnTo>
                        <a:pt x="26" y="28"/>
                      </a:lnTo>
                      <a:lnTo>
                        <a:pt x="26" y="26"/>
                      </a:lnTo>
                      <a:lnTo>
                        <a:pt x="26" y="24"/>
                      </a:lnTo>
                      <a:lnTo>
                        <a:pt x="26" y="22"/>
                      </a:lnTo>
                      <a:lnTo>
                        <a:pt x="26" y="20"/>
                      </a:lnTo>
                      <a:lnTo>
                        <a:pt x="24" y="20"/>
                      </a:lnTo>
                      <a:lnTo>
                        <a:pt x="22" y="18"/>
                      </a:lnTo>
                      <a:lnTo>
                        <a:pt x="20" y="16"/>
                      </a:lnTo>
                      <a:lnTo>
                        <a:pt x="18" y="16"/>
                      </a:lnTo>
                      <a:lnTo>
                        <a:pt x="18" y="14"/>
                      </a:lnTo>
                      <a:lnTo>
                        <a:pt x="16" y="14"/>
                      </a:lnTo>
                      <a:lnTo>
                        <a:pt x="16" y="12"/>
                      </a:lnTo>
                      <a:lnTo>
                        <a:pt x="16" y="10"/>
                      </a:lnTo>
                      <a:lnTo>
                        <a:pt x="16" y="8"/>
                      </a:lnTo>
                      <a:lnTo>
                        <a:pt x="16" y="6"/>
                      </a:lnTo>
                      <a:lnTo>
                        <a:pt x="16" y="4"/>
                      </a:lnTo>
                      <a:lnTo>
                        <a:pt x="18" y="4"/>
                      </a:lnTo>
                      <a:lnTo>
                        <a:pt x="18" y="2"/>
                      </a:lnTo>
                      <a:lnTo>
                        <a:pt x="16" y="4"/>
                      </a:lnTo>
                      <a:lnTo>
                        <a:pt x="14" y="4"/>
                      </a:lnTo>
                      <a:lnTo>
                        <a:pt x="12" y="2"/>
                      </a:lnTo>
                      <a:lnTo>
                        <a:pt x="10" y="2"/>
                      </a:lnTo>
                      <a:lnTo>
                        <a:pt x="8" y="2"/>
                      </a:lnTo>
                      <a:lnTo>
                        <a:pt x="8" y="0"/>
                      </a:lnTo>
                      <a:lnTo>
                        <a:pt x="6" y="0"/>
                      </a:lnTo>
                      <a:lnTo>
                        <a:pt x="4" y="0"/>
                      </a:lnTo>
                      <a:lnTo>
                        <a:pt x="4" y="2"/>
                      </a:lnTo>
                      <a:lnTo>
                        <a:pt x="4" y="4"/>
                      </a:lnTo>
                      <a:lnTo>
                        <a:pt x="4" y="6"/>
                      </a:lnTo>
                      <a:lnTo>
                        <a:pt x="2" y="6"/>
                      </a:lnTo>
                      <a:lnTo>
                        <a:pt x="2" y="8"/>
                      </a:lnTo>
                      <a:lnTo>
                        <a:pt x="0" y="8"/>
                      </a:lnTo>
                      <a:lnTo>
                        <a:pt x="4" y="10"/>
                      </a:lnTo>
                      <a:lnTo>
                        <a:pt x="6" y="12"/>
                      </a:lnTo>
                      <a:lnTo>
                        <a:pt x="8" y="12"/>
                      </a:lnTo>
                      <a:lnTo>
                        <a:pt x="8" y="14"/>
                      </a:lnTo>
                      <a:lnTo>
                        <a:pt x="10" y="14"/>
                      </a:lnTo>
                      <a:lnTo>
                        <a:pt x="8" y="18"/>
                      </a:lnTo>
                      <a:lnTo>
                        <a:pt x="8" y="20"/>
                      </a:lnTo>
                      <a:lnTo>
                        <a:pt x="8" y="22"/>
                      </a:lnTo>
                      <a:lnTo>
                        <a:pt x="8" y="24"/>
                      </a:lnTo>
                      <a:lnTo>
                        <a:pt x="6" y="26"/>
                      </a:lnTo>
                      <a:lnTo>
                        <a:pt x="6" y="28"/>
                      </a:lnTo>
                      <a:lnTo>
                        <a:pt x="6" y="30"/>
                      </a:lnTo>
                      <a:lnTo>
                        <a:pt x="6" y="32"/>
                      </a:lnTo>
                      <a:lnTo>
                        <a:pt x="8" y="30"/>
                      </a:lnTo>
                      <a:lnTo>
                        <a:pt x="10" y="30"/>
                      </a:lnTo>
                      <a:lnTo>
                        <a:pt x="12" y="30"/>
                      </a:lnTo>
                      <a:lnTo>
                        <a:pt x="12" y="32"/>
                      </a:lnTo>
                      <a:lnTo>
                        <a:pt x="12" y="34"/>
                      </a:lnTo>
                      <a:lnTo>
                        <a:pt x="12" y="36"/>
                      </a:lnTo>
                      <a:lnTo>
                        <a:pt x="12" y="38"/>
                      </a:lnTo>
                      <a:lnTo>
                        <a:pt x="10" y="38"/>
                      </a:lnTo>
                      <a:lnTo>
                        <a:pt x="10" y="40"/>
                      </a:lnTo>
                      <a:lnTo>
                        <a:pt x="12" y="40"/>
                      </a:lnTo>
                      <a:lnTo>
                        <a:pt x="12" y="42"/>
                      </a:lnTo>
                      <a:lnTo>
                        <a:pt x="14" y="44"/>
                      </a:lnTo>
                      <a:lnTo>
                        <a:pt x="12" y="44"/>
                      </a:lnTo>
                      <a:lnTo>
                        <a:pt x="10" y="46"/>
                      </a:lnTo>
                      <a:lnTo>
                        <a:pt x="10" y="48"/>
                      </a:lnTo>
                      <a:lnTo>
                        <a:pt x="8" y="48"/>
                      </a:lnTo>
                      <a:lnTo>
                        <a:pt x="10" y="48"/>
                      </a:lnTo>
                      <a:lnTo>
                        <a:pt x="12" y="50"/>
                      </a:lnTo>
                      <a:lnTo>
                        <a:pt x="14" y="50"/>
                      </a:lnTo>
                      <a:lnTo>
                        <a:pt x="14" y="52"/>
                      </a:lnTo>
                      <a:lnTo>
                        <a:pt x="14" y="54"/>
                      </a:lnTo>
                      <a:lnTo>
                        <a:pt x="14" y="56"/>
                      </a:lnTo>
                      <a:lnTo>
                        <a:pt x="14" y="58"/>
                      </a:lnTo>
                      <a:lnTo>
                        <a:pt x="14" y="62"/>
                      </a:lnTo>
                      <a:lnTo>
                        <a:pt x="14" y="64"/>
                      </a:lnTo>
                      <a:lnTo>
                        <a:pt x="14" y="66"/>
                      </a:lnTo>
                      <a:lnTo>
                        <a:pt x="12" y="68"/>
                      </a:lnTo>
                      <a:lnTo>
                        <a:pt x="12" y="70"/>
                      </a:lnTo>
                      <a:lnTo>
                        <a:pt x="12" y="72"/>
                      </a:lnTo>
                      <a:lnTo>
                        <a:pt x="14" y="72"/>
                      </a:lnTo>
                      <a:lnTo>
                        <a:pt x="14" y="74"/>
                      </a:lnTo>
                      <a:lnTo>
                        <a:pt x="14" y="76"/>
                      </a:lnTo>
                      <a:lnTo>
                        <a:pt x="14" y="78"/>
                      </a:lnTo>
                      <a:lnTo>
                        <a:pt x="14" y="80"/>
                      </a:lnTo>
                      <a:lnTo>
                        <a:pt x="14" y="84"/>
                      </a:lnTo>
                      <a:lnTo>
                        <a:pt x="14" y="86"/>
                      </a:lnTo>
                      <a:lnTo>
                        <a:pt x="14" y="88"/>
                      </a:lnTo>
                      <a:lnTo>
                        <a:pt x="14" y="90"/>
                      </a:lnTo>
                      <a:lnTo>
                        <a:pt x="16" y="90"/>
                      </a:lnTo>
                      <a:lnTo>
                        <a:pt x="16" y="92"/>
                      </a:lnTo>
                      <a:lnTo>
                        <a:pt x="18" y="94"/>
                      </a:lnTo>
                      <a:lnTo>
                        <a:pt x="20" y="94"/>
                      </a:lnTo>
                      <a:lnTo>
                        <a:pt x="20" y="96"/>
                      </a:lnTo>
                      <a:lnTo>
                        <a:pt x="22" y="96"/>
                      </a:lnTo>
                      <a:lnTo>
                        <a:pt x="22" y="98"/>
                      </a:lnTo>
                      <a:lnTo>
                        <a:pt x="24" y="96"/>
                      </a:lnTo>
                      <a:lnTo>
                        <a:pt x="26" y="94"/>
                      </a:lnTo>
                      <a:lnTo>
                        <a:pt x="28" y="94"/>
                      </a:lnTo>
                      <a:lnTo>
                        <a:pt x="30" y="94"/>
                      </a:lnTo>
                      <a:lnTo>
                        <a:pt x="32" y="94"/>
                      </a:lnTo>
                      <a:lnTo>
                        <a:pt x="34" y="94"/>
                      </a:lnTo>
                      <a:lnTo>
                        <a:pt x="34" y="92"/>
                      </a:lnTo>
                      <a:lnTo>
                        <a:pt x="34" y="90"/>
                      </a:lnTo>
                      <a:lnTo>
                        <a:pt x="32" y="88"/>
                      </a:lnTo>
                      <a:lnTo>
                        <a:pt x="32" y="86"/>
                      </a:lnTo>
                      <a:lnTo>
                        <a:pt x="30" y="8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00" name="Freeform 92"/>
                <p:cNvSpPr>
                  <a:spLocks noChangeAspect="1"/>
                </p:cNvSpPr>
                <p:nvPr/>
              </p:nvSpPr>
              <p:spPr bwMode="gray">
                <a:xfrm>
                  <a:off x="2695" y="2171"/>
                  <a:ext cx="54" cy="120"/>
                </a:xfrm>
                <a:custGeom>
                  <a:avLst/>
                  <a:gdLst>
                    <a:gd name="T0" fmla="*/ 36 w 54"/>
                    <a:gd name="T1" fmla="*/ 84 h 120"/>
                    <a:gd name="T2" fmla="*/ 34 w 54"/>
                    <a:gd name="T3" fmla="*/ 78 h 120"/>
                    <a:gd name="T4" fmla="*/ 34 w 54"/>
                    <a:gd name="T5" fmla="*/ 76 h 120"/>
                    <a:gd name="T6" fmla="*/ 36 w 54"/>
                    <a:gd name="T7" fmla="*/ 66 h 120"/>
                    <a:gd name="T8" fmla="*/ 38 w 54"/>
                    <a:gd name="T9" fmla="*/ 66 h 120"/>
                    <a:gd name="T10" fmla="*/ 42 w 54"/>
                    <a:gd name="T11" fmla="*/ 62 h 120"/>
                    <a:gd name="T12" fmla="*/ 44 w 54"/>
                    <a:gd name="T13" fmla="*/ 56 h 120"/>
                    <a:gd name="T14" fmla="*/ 48 w 54"/>
                    <a:gd name="T15" fmla="*/ 48 h 120"/>
                    <a:gd name="T16" fmla="*/ 48 w 54"/>
                    <a:gd name="T17" fmla="*/ 40 h 120"/>
                    <a:gd name="T18" fmla="*/ 50 w 54"/>
                    <a:gd name="T19" fmla="*/ 38 h 120"/>
                    <a:gd name="T20" fmla="*/ 54 w 54"/>
                    <a:gd name="T21" fmla="*/ 34 h 120"/>
                    <a:gd name="T22" fmla="*/ 52 w 54"/>
                    <a:gd name="T23" fmla="*/ 32 h 120"/>
                    <a:gd name="T24" fmla="*/ 52 w 54"/>
                    <a:gd name="T25" fmla="*/ 28 h 120"/>
                    <a:gd name="T26" fmla="*/ 48 w 54"/>
                    <a:gd name="T27" fmla="*/ 22 h 120"/>
                    <a:gd name="T28" fmla="*/ 50 w 54"/>
                    <a:gd name="T29" fmla="*/ 12 h 120"/>
                    <a:gd name="T30" fmla="*/ 50 w 54"/>
                    <a:gd name="T31" fmla="*/ 12 h 120"/>
                    <a:gd name="T32" fmla="*/ 44 w 54"/>
                    <a:gd name="T33" fmla="*/ 8 h 120"/>
                    <a:gd name="T34" fmla="*/ 38 w 54"/>
                    <a:gd name="T35" fmla="*/ 2 h 120"/>
                    <a:gd name="T36" fmla="*/ 32 w 54"/>
                    <a:gd name="T37" fmla="*/ 2 h 120"/>
                    <a:gd name="T38" fmla="*/ 28 w 54"/>
                    <a:gd name="T39" fmla="*/ 4 h 120"/>
                    <a:gd name="T40" fmla="*/ 28 w 54"/>
                    <a:gd name="T41" fmla="*/ 8 h 120"/>
                    <a:gd name="T42" fmla="*/ 30 w 54"/>
                    <a:gd name="T43" fmla="*/ 10 h 120"/>
                    <a:gd name="T44" fmla="*/ 28 w 54"/>
                    <a:gd name="T45" fmla="*/ 12 h 120"/>
                    <a:gd name="T46" fmla="*/ 28 w 54"/>
                    <a:gd name="T47" fmla="*/ 14 h 120"/>
                    <a:gd name="T48" fmla="*/ 24 w 54"/>
                    <a:gd name="T49" fmla="*/ 16 h 120"/>
                    <a:gd name="T50" fmla="*/ 22 w 54"/>
                    <a:gd name="T51" fmla="*/ 20 h 120"/>
                    <a:gd name="T52" fmla="*/ 14 w 54"/>
                    <a:gd name="T53" fmla="*/ 20 h 120"/>
                    <a:gd name="T54" fmla="*/ 8 w 54"/>
                    <a:gd name="T55" fmla="*/ 22 h 120"/>
                    <a:gd name="T56" fmla="*/ 8 w 54"/>
                    <a:gd name="T57" fmla="*/ 26 h 120"/>
                    <a:gd name="T58" fmla="*/ 4 w 54"/>
                    <a:gd name="T59" fmla="*/ 26 h 120"/>
                    <a:gd name="T60" fmla="*/ 2 w 54"/>
                    <a:gd name="T61" fmla="*/ 30 h 120"/>
                    <a:gd name="T62" fmla="*/ 0 w 54"/>
                    <a:gd name="T63" fmla="*/ 34 h 120"/>
                    <a:gd name="T64" fmla="*/ 0 w 54"/>
                    <a:gd name="T65" fmla="*/ 38 h 120"/>
                    <a:gd name="T66" fmla="*/ 4 w 54"/>
                    <a:gd name="T67" fmla="*/ 42 h 120"/>
                    <a:gd name="T68" fmla="*/ 10 w 54"/>
                    <a:gd name="T69" fmla="*/ 48 h 120"/>
                    <a:gd name="T70" fmla="*/ 10 w 54"/>
                    <a:gd name="T71" fmla="*/ 58 h 120"/>
                    <a:gd name="T72" fmla="*/ 14 w 54"/>
                    <a:gd name="T73" fmla="*/ 60 h 120"/>
                    <a:gd name="T74" fmla="*/ 16 w 54"/>
                    <a:gd name="T75" fmla="*/ 66 h 120"/>
                    <a:gd name="T76" fmla="*/ 16 w 54"/>
                    <a:gd name="T77" fmla="*/ 74 h 120"/>
                    <a:gd name="T78" fmla="*/ 14 w 54"/>
                    <a:gd name="T79" fmla="*/ 78 h 120"/>
                    <a:gd name="T80" fmla="*/ 14 w 54"/>
                    <a:gd name="T81" fmla="*/ 86 h 120"/>
                    <a:gd name="T82" fmla="*/ 14 w 54"/>
                    <a:gd name="T83" fmla="*/ 92 h 120"/>
                    <a:gd name="T84" fmla="*/ 16 w 54"/>
                    <a:gd name="T85" fmla="*/ 94 h 120"/>
                    <a:gd name="T86" fmla="*/ 14 w 54"/>
                    <a:gd name="T87" fmla="*/ 96 h 120"/>
                    <a:gd name="T88" fmla="*/ 16 w 54"/>
                    <a:gd name="T89" fmla="*/ 106 h 120"/>
                    <a:gd name="T90" fmla="*/ 16 w 54"/>
                    <a:gd name="T91" fmla="*/ 112 h 120"/>
                    <a:gd name="T92" fmla="*/ 18 w 54"/>
                    <a:gd name="T93" fmla="*/ 116 h 120"/>
                    <a:gd name="T94" fmla="*/ 24 w 54"/>
                    <a:gd name="T95" fmla="*/ 120 h 120"/>
                    <a:gd name="T96" fmla="*/ 28 w 54"/>
                    <a:gd name="T97" fmla="*/ 118 h 120"/>
                    <a:gd name="T98" fmla="*/ 30 w 54"/>
                    <a:gd name="T99" fmla="*/ 116 h 120"/>
                    <a:gd name="T100" fmla="*/ 34 w 54"/>
                    <a:gd name="T101" fmla="*/ 116 h 120"/>
                    <a:gd name="T102" fmla="*/ 34 w 54"/>
                    <a:gd name="T103" fmla="*/ 110 h 12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4" h="120">
                      <a:moveTo>
                        <a:pt x="34" y="90"/>
                      </a:moveTo>
                      <a:lnTo>
                        <a:pt x="34" y="88"/>
                      </a:lnTo>
                      <a:lnTo>
                        <a:pt x="36" y="86"/>
                      </a:lnTo>
                      <a:lnTo>
                        <a:pt x="36" y="84"/>
                      </a:lnTo>
                      <a:lnTo>
                        <a:pt x="36" y="82"/>
                      </a:lnTo>
                      <a:lnTo>
                        <a:pt x="36" y="80"/>
                      </a:lnTo>
                      <a:lnTo>
                        <a:pt x="34" y="78"/>
                      </a:lnTo>
                      <a:lnTo>
                        <a:pt x="34" y="76"/>
                      </a:lnTo>
                      <a:lnTo>
                        <a:pt x="34" y="72"/>
                      </a:lnTo>
                      <a:lnTo>
                        <a:pt x="34" y="70"/>
                      </a:lnTo>
                      <a:lnTo>
                        <a:pt x="36" y="68"/>
                      </a:lnTo>
                      <a:lnTo>
                        <a:pt x="36" y="66"/>
                      </a:lnTo>
                      <a:lnTo>
                        <a:pt x="38" y="66"/>
                      </a:lnTo>
                      <a:lnTo>
                        <a:pt x="40" y="66"/>
                      </a:lnTo>
                      <a:lnTo>
                        <a:pt x="42" y="64"/>
                      </a:lnTo>
                      <a:lnTo>
                        <a:pt x="42" y="62"/>
                      </a:lnTo>
                      <a:lnTo>
                        <a:pt x="44" y="60"/>
                      </a:lnTo>
                      <a:lnTo>
                        <a:pt x="44" y="58"/>
                      </a:lnTo>
                      <a:lnTo>
                        <a:pt x="44" y="56"/>
                      </a:lnTo>
                      <a:lnTo>
                        <a:pt x="44" y="54"/>
                      </a:lnTo>
                      <a:lnTo>
                        <a:pt x="44" y="52"/>
                      </a:lnTo>
                      <a:lnTo>
                        <a:pt x="46" y="50"/>
                      </a:lnTo>
                      <a:lnTo>
                        <a:pt x="48" y="48"/>
                      </a:lnTo>
                      <a:lnTo>
                        <a:pt x="48" y="44"/>
                      </a:lnTo>
                      <a:lnTo>
                        <a:pt x="48" y="42"/>
                      </a:lnTo>
                      <a:lnTo>
                        <a:pt x="48" y="40"/>
                      </a:lnTo>
                      <a:lnTo>
                        <a:pt x="48" y="38"/>
                      </a:lnTo>
                      <a:lnTo>
                        <a:pt x="50" y="38"/>
                      </a:lnTo>
                      <a:lnTo>
                        <a:pt x="52" y="38"/>
                      </a:lnTo>
                      <a:lnTo>
                        <a:pt x="52" y="36"/>
                      </a:lnTo>
                      <a:lnTo>
                        <a:pt x="54" y="36"/>
                      </a:lnTo>
                      <a:lnTo>
                        <a:pt x="54" y="34"/>
                      </a:lnTo>
                      <a:lnTo>
                        <a:pt x="54" y="32"/>
                      </a:lnTo>
                      <a:lnTo>
                        <a:pt x="52" y="32"/>
                      </a:lnTo>
                      <a:lnTo>
                        <a:pt x="52" y="30"/>
                      </a:lnTo>
                      <a:lnTo>
                        <a:pt x="52" y="28"/>
                      </a:lnTo>
                      <a:lnTo>
                        <a:pt x="52" y="26"/>
                      </a:lnTo>
                      <a:lnTo>
                        <a:pt x="50" y="24"/>
                      </a:lnTo>
                      <a:lnTo>
                        <a:pt x="48" y="22"/>
                      </a:lnTo>
                      <a:lnTo>
                        <a:pt x="48" y="20"/>
                      </a:lnTo>
                      <a:lnTo>
                        <a:pt x="48" y="18"/>
                      </a:lnTo>
                      <a:lnTo>
                        <a:pt x="48" y="16"/>
                      </a:lnTo>
                      <a:lnTo>
                        <a:pt x="50" y="14"/>
                      </a:lnTo>
                      <a:lnTo>
                        <a:pt x="50" y="12"/>
                      </a:lnTo>
                      <a:lnTo>
                        <a:pt x="48" y="12"/>
                      </a:lnTo>
                      <a:lnTo>
                        <a:pt x="48" y="10"/>
                      </a:lnTo>
                      <a:lnTo>
                        <a:pt x="46" y="10"/>
                      </a:lnTo>
                      <a:lnTo>
                        <a:pt x="44" y="10"/>
                      </a:lnTo>
                      <a:lnTo>
                        <a:pt x="44" y="8"/>
                      </a:lnTo>
                      <a:lnTo>
                        <a:pt x="42" y="8"/>
                      </a:lnTo>
                      <a:lnTo>
                        <a:pt x="40" y="6"/>
                      </a:lnTo>
                      <a:lnTo>
                        <a:pt x="38" y="4"/>
                      </a:lnTo>
                      <a:lnTo>
                        <a:pt x="38" y="2"/>
                      </a:lnTo>
                      <a:lnTo>
                        <a:pt x="36" y="2"/>
                      </a:lnTo>
                      <a:lnTo>
                        <a:pt x="36" y="0"/>
                      </a:lnTo>
                      <a:lnTo>
                        <a:pt x="34" y="2"/>
                      </a:lnTo>
                      <a:lnTo>
                        <a:pt x="32" y="2"/>
                      </a:lnTo>
                      <a:lnTo>
                        <a:pt x="30" y="2"/>
                      </a:lnTo>
                      <a:lnTo>
                        <a:pt x="30" y="4"/>
                      </a:lnTo>
                      <a:lnTo>
                        <a:pt x="28" y="4"/>
                      </a:lnTo>
                      <a:lnTo>
                        <a:pt x="28" y="6"/>
                      </a:lnTo>
                      <a:lnTo>
                        <a:pt x="28" y="8"/>
                      </a:lnTo>
                      <a:lnTo>
                        <a:pt x="28" y="10"/>
                      </a:lnTo>
                      <a:lnTo>
                        <a:pt x="30" y="10"/>
                      </a:lnTo>
                      <a:lnTo>
                        <a:pt x="28" y="10"/>
                      </a:lnTo>
                      <a:lnTo>
                        <a:pt x="28" y="12"/>
                      </a:lnTo>
                      <a:lnTo>
                        <a:pt x="28" y="14"/>
                      </a:lnTo>
                      <a:lnTo>
                        <a:pt x="26" y="14"/>
                      </a:lnTo>
                      <a:lnTo>
                        <a:pt x="24" y="16"/>
                      </a:lnTo>
                      <a:lnTo>
                        <a:pt x="22" y="16"/>
                      </a:lnTo>
                      <a:lnTo>
                        <a:pt x="22" y="18"/>
                      </a:lnTo>
                      <a:lnTo>
                        <a:pt x="22" y="20"/>
                      </a:lnTo>
                      <a:lnTo>
                        <a:pt x="20" y="20"/>
                      </a:lnTo>
                      <a:lnTo>
                        <a:pt x="18" y="20"/>
                      </a:lnTo>
                      <a:lnTo>
                        <a:pt x="16" y="20"/>
                      </a:lnTo>
                      <a:lnTo>
                        <a:pt x="14" y="20"/>
                      </a:lnTo>
                      <a:lnTo>
                        <a:pt x="12" y="18"/>
                      </a:lnTo>
                      <a:lnTo>
                        <a:pt x="10" y="20"/>
                      </a:lnTo>
                      <a:lnTo>
                        <a:pt x="8" y="22"/>
                      </a:lnTo>
                      <a:lnTo>
                        <a:pt x="8" y="24"/>
                      </a:lnTo>
                      <a:lnTo>
                        <a:pt x="8" y="26"/>
                      </a:lnTo>
                      <a:lnTo>
                        <a:pt x="6" y="26"/>
                      </a:lnTo>
                      <a:lnTo>
                        <a:pt x="4" y="26"/>
                      </a:lnTo>
                      <a:lnTo>
                        <a:pt x="4" y="28"/>
                      </a:lnTo>
                      <a:lnTo>
                        <a:pt x="2" y="28"/>
                      </a:lnTo>
                      <a:lnTo>
                        <a:pt x="2" y="30"/>
                      </a:lnTo>
                      <a:lnTo>
                        <a:pt x="2" y="32"/>
                      </a:lnTo>
                      <a:lnTo>
                        <a:pt x="0" y="32"/>
                      </a:lnTo>
                      <a:lnTo>
                        <a:pt x="0" y="34"/>
                      </a:lnTo>
                      <a:lnTo>
                        <a:pt x="0" y="36"/>
                      </a:lnTo>
                      <a:lnTo>
                        <a:pt x="0" y="38"/>
                      </a:lnTo>
                      <a:lnTo>
                        <a:pt x="0" y="40"/>
                      </a:lnTo>
                      <a:lnTo>
                        <a:pt x="2" y="40"/>
                      </a:lnTo>
                      <a:lnTo>
                        <a:pt x="4" y="42"/>
                      </a:lnTo>
                      <a:lnTo>
                        <a:pt x="6" y="42"/>
                      </a:lnTo>
                      <a:lnTo>
                        <a:pt x="8" y="44"/>
                      </a:lnTo>
                      <a:lnTo>
                        <a:pt x="8" y="46"/>
                      </a:lnTo>
                      <a:lnTo>
                        <a:pt x="10" y="46"/>
                      </a:lnTo>
                      <a:lnTo>
                        <a:pt x="10" y="48"/>
                      </a:lnTo>
                      <a:lnTo>
                        <a:pt x="10" y="50"/>
                      </a:lnTo>
                      <a:lnTo>
                        <a:pt x="12" y="50"/>
                      </a:lnTo>
                      <a:lnTo>
                        <a:pt x="12" y="54"/>
                      </a:lnTo>
                      <a:lnTo>
                        <a:pt x="10" y="56"/>
                      </a:lnTo>
                      <a:lnTo>
                        <a:pt x="10" y="58"/>
                      </a:lnTo>
                      <a:lnTo>
                        <a:pt x="12" y="60"/>
                      </a:lnTo>
                      <a:lnTo>
                        <a:pt x="14" y="60"/>
                      </a:lnTo>
                      <a:lnTo>
                        <a:pt x="14" y="62"/>
                      </a:lnTo>
                      <a:lnTo>
                        <a:pt x="16" y="64"/>
                      </a:lnTo>
                      <a:lnTo>
                        <a:pt x="16" y="66"/>
                      </a:lnTo>
                      <a:lnTo>
                        <a:pt x="16" y="68"/>
                      </a:lnTo>
                      <a:lnTo>
                        <a:pt x="16" y="72"/>
                      </a:lnTo>
                      <a:lnTo>
                        <a:pt x="16" y="74"/>
                      </a:lnTo>
                      <a:lnTo>
                        <a:pt x="16" y="76"/>
                      </a:lnTo>
                      <a:lnTo>
                        <a:pt x="16" y="78"/>
                      </a:lnTo>
                      <a:lnTo>
                        <a:pt x="14" y="78"/>
                      </a:lnTo>
                      <a:lnTo>
                        <a:pt x="14" y="80"/>
                      </a:lnTo>
                      <a:lnTo>
                        <a:pt x="14" y="82"/>
                      </a:lnTo>
                      <a:lnTo>
                        <a:pt x="14" y="84"/>
                      </a:lnTo>
                      <a:lnTo>
                        <a:pt x="14" y="86"/>
                      </a:lnTo>
                      <a:lnTo>
                        <a:pt x="14" y="88"/>
                      </a:lnTo>
                      <a:lnTo>
                        <a:pt x="14" y="90"/>
                      </a:lnTo>
                      <a:lnTo>
                        <a:pt x="14" y="92"/>
                      </a:lnTo>
                      <a:lnTo>
                        <a:pt x="16" y="94"/>
                      </a:lnTo>
                      <a:lnTo>
                        <a:pt x="16" y="96"/>
                      </a:lnTo>
                      <a:lnTo>
                        <a:pt x="14" y="96"/>
                      </a:lnTo>
                      <a:lnTo>
                        <a:pt x="16" y="100"/>
                      </a:lnTo>
                      <a:lnTo>
                        <a:pt x="16" y="102"/>
                      </a:lnTo>
                      <a:lnTo>
                        <a:pt x="16" y="104"/>
                      </a:lnTo>
                      <a:lnTo>
                        <a:pt x="16" y="106"/>
                      </a:lnTo>
                      <a:lnTo>
                        <a:pt x="16" y="108"/>
                      </a:lnTo>
                      <a:lnTo>
                        <a:pt x="16" y="110"/>
                      </a:lnTo>
                      <a:lnTo>
                        <a:pt x="16" y="112"/>
                      </a:lnTo>
                      <a:lnTo>
                        <a:pt x="18" y="114"/>
                      </a:lnTo>
                      <a:lnTo>
                        <a:pt x="18" y="116"/>
                      </a:lnTo>
                      <a:lnTo>
                        <a:pt x="18" y="118"/>
                      </a:lnTo>
                      <a:lnTo>
                        <a:pt x="20" y="120"/>
                      </a:lnTo>
                      <a:lnTo>
                        <a:pt x="22" y="120"/>
                      </a:lnTo>
                      <a:lnTo>
                        <a:pt x="24" y="120"/>
                      </a:lnTo>
                      <a:lnTo>
                        <a:pt x="26" y="120"/>
                      </a:lnTo>
                      <a:lnTo>
                        <a:pt x="28" y="118"/>
                      </a:lnTo>
                      <a:lnTo>
                        <a:pt x="28" y="116"/>
                      </a:lnTo>
                      <a:lnTo>
                        <a:pt x="30" y="116"/>
                      </a:lnTo>
                      <a:lnTo>
                        <a:pt x="32" y="116"/>
                      </a:lnTo>
                      <a:lnTo>
                        <a:pt x="34" y="118"/>
                      </a:lnTo>
                      <a:lnTo>
                        <a:pt x="34" y="116"/>
                      </a:lnTo>
                      <a:lnTo>
                        <a:pt x="34" y="114"/>
                      </a:lnTo>
                      <a:lnTo>
                        <a:pt x="34" y="112"/>
                      </a:lnTo>
                      <a:lnTo>
                        <a:pt x="34" y="110"/>
                      </a:lnTo>
                      <a:lnTo>
                        <a:pt x="34" y="9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01" name="Freeform 93"/>
                <p:cNvSpPr>
                  <a:spLocks noChangeAspect="1"/>
                </p:cNvSpPr>
                <p:nvPr/>
              </p:nvSpPr>
              <p:spPr bwMode="gray">
                <a:xfrm>
                  <a:off x="3173" y="2457"/>
                  <a:ext cx="32" cy="40"/>
                </a:xfrm>
                <a:custGeom>
                  <a:avLst/>
                  <a:gdLst>
                    <a:gd name="T0" fmla="*/ 8 w 32"/>
                    <a:gd name="T1" fmla="*/ 20 h 40"/>
                    <a:gd name="T2" fmla="*/ 8 w 32"/>
                    <a:gd name="T3" fmla="*/ 24 h 40"/>
                    <a:gd name="T4" fmla="*/ 8 w 32"/>
                    <a:gd name="T5" fmla="*/ 24 h 40"/>
                    <a:gd name="T6" fmla="*/ 8 w 32"/>
                    <a:gd name="T7" fmla="*/ 26 h 40"/>
                    <a:gd name="T8" fmla="*/ 8 w 32"/>
                    <a:gd name="T9" fmla="*/ 28 h 40"/>
                    <a:gd name="T10" fmla="*/ 8 w 32"/>
                    <a:gd name="T11" fmla="*/ 34 h 40"/>
                    <a:gd name="T12" fmla="*/ 10 w 32"/>
                    <a:gd name="T13" fmla="*/ 40 h 40"/>
                    <a:gd name="T14" fmla="*/ 12 w 32"/>
                    <a:gd name="T15" fmla="*/ 38 h 40"/>
                    <a:gd name="T16" fmla="*/ 16 w 32"/>
                    <a:gd name="T17" fmla="*/ 36 h 40"/>
                    <a:gd name="T18" fmla="*/ 20 w 32"/>
                    <a:gd name="T19" fmla="*/ 34 h 40"/>
                    <a:gd name="T20" fmla="*/ 22 w 32"/>
                    <a:gd name="T21" fmla="*/ 30 h 40"/>
                    <a:gd name="T22" fmla="*/ 22 w 32"/>
                    <a:gd name="T23" fmla="*/ 26 h 40"/>
                    <a:gd name="T24" fmla="*/ 24 w 32"/>
                    <a:gd name="T25" fmla="*/ 22 h 40"/>
                    <a:gd name="T26" fmla="*/ 26 w 32"/>
                    <a:gd name="T27" fmla="*/ 20 h 40"/>
                    <a:gd name="T28" fmla="*/ 28 w 32"/>
                    <a:gd name="T29" fmla="*/ 20 h 40"/>
                    <a:gd name="T30" fmla="*/ 28 w 32"/>
                    <a:gd name="T31" fmla="*/ 20 h 40"/>
                    <a:gd name="T32" fmla="*/ 28 w 32"/>
                    <a:gd name="T33" fmla="*/ 18 h 40"/>
                    <a:gd name="T34" fmla="*/ 28 w 32"/>
                    <a:gd name="T35" fmla="*/ 16 h 40"/>
                    <a:gd name="T36" fmla="*/ 28 w 32"/>
                    <a:gd name="T37" fmla="*/ 16 h 40"/>
                    <a:gd name="T38" fmla="*/ 30 w 32"/>
                    <a:gd name="T39" fmla="*/ 16 h 40"/>
                    <a:gd name="T40" fmla="*/ 32 w 32"/>
                    <a:gd name="T41" fmla="*/ 14 h 40"/>
                    <a:gd name="T42" fmla="*/ 32 w 32"/>
                    <a:gd name="T43" fmla="*/ 14 h 40"/>
                    <a:gd name="T44" fmla="*/ 32 w 32"/>
                    <a:gd name="T45" fmla="*/ 12 h 40"/>
                    <a:gd name="T46" fmla="*/ 32 w 32"/>
                    <a:gd name="T47" fmla="*/ 10 h 40"/>
                    <a:gd name="T48" fmla="*/ 32 w 32"/>
                    <a:gd name="T49" fmla="*/ 10 h 40"/>
                    <a:gd name="T50" fmla="*/ 28 w 32"/>
                    <a:gd name="T51" fmla="*/ 10 h 40"/>
                    <a:gd name="T52" fmla="*/ 26 w 32"/>
                    <a:gd name="T53" fmla="*/ 10 h 40"/>
                    <a:gd name="T54" fmla="*/ 24 w 32"/>
                    <a:gd name="T55" fmla="*/ 10 h 40"/>
                    <a:gd name="T56" fmla="*/ 24 w 32"/>
                    <a:gd name="T57" fmla="*/ 6 h 40"/>
                    <a:gd name="T58" fmla="*/ 26 w 32"/>
                    <a:gd name="T59" fmla="*/ 2 h 40"/>
                    <a:gd name="T60" fmla="*/ 26 w 32"/>
                    <a:gd name="T61" fmla="*/ 0 h 40"/>
                    <a:gd name="T62" fmla="*/ 26 w 32"/>
                    <a:gd name="T63" fmla="*/ 0 h 40"/>
                    <a:gd name="T64" fmla="*/ 28 w 32"/>
                    <a:gd name="T65" fmla="*/ 0 h 40"/>
                    <a:gd name="T66" fmla="*/ 26 w 32"/>
                    <a:gd name="T67" fmla="*/ 0 h 40"/>
                    <a:gd name="T68" fmla="*/ 24 w 32"/>
                    <a:gd name="T69" fmla="*/ 0 h 40"/>
                    <a:gd name="T70" fmla="*/ 22 w 32"/>
                    <a:gd name="T71" fmla="*/ 0 h 40"/>
                    <a:gd name="T72" fmla="*/ 18 w 32"/>
                    <a:gd name="T73" fmla="*/ 0 h 40"/>
                    <a:gd name="T74" fmla="*/ 16 w 32"/>
                    <a:gd name="T75" fmla="*/ 0 h 40"/>
                    <a:gd name="T76" fmla="*/ 16 w 32"/>
                    <a:gd name="T77" fmla="*/ 0 h 40"/>
                    <a:gd name="T78" fmla="*/ 16 w 32"/>
                    <a:gd name="T79" fmla="*/ 4 h 40"/>
                    <a:gd name="T80" fmla="*/ 14 w 32"/>
                    <a:gd name="T81" fmla="*/ 4 h 40"/>
                    <a:gd name="T82" fmla="*/ 14 w 32"/>
                    <a:gd name="T83" fmla="*/ 6 h 40"/>
                    <a:gd name="T84" fmla="*/ 14 w 32"/>
                    <a:gd name="T85" fmla="*/ 6 h 40"/>
                    <a:gd name="T86" fmla="*/ 14 w 32"/>
                    <a:gd name="T87" fmla="*/ 6 h 40"/>
                    <a:gd name="T88" fmla="*/ 10 w 32"/>
                    <a:gd name="T89" fmla="*/ 8 h 40"/>
                    <a:gd name="T90" fmla="*/ 8 w 32"/>
                    <a:gd name="T91" fmla="*/ 8 h 40"/>
                    <a:gd name="T92" fmla="*/ 8 w 32"/>
                    <a:gd name="T93" fmla="*/ 8 h 40"/>
                    <a:gd name="T94" fmla="*/ 4 w 32"/>
                    <a:gd name="T95" fmla="*/ 4 h 40"/>
                    <a:gd name="T96" fmla="*/ 4 w 32"/>
                    <a:gd name="T97" fmla="*/ 4 h 40"/>
                    <a:gd name="T98" fmla="*/ 2 w 32"/>
                    <a:gd name="T99" fmla="*/ 4 h 40"/>
                    <a:gd name="T100" fmla="*/ 0 w 32"/>
                    <a:gd name="T101" fmla="*/ 4 h 40"/>
                    <a:gd name="T102" fmla="*/ 2 w 32"/>
                    <a:gd name="T103" fmla="*/ 8 h 40"/>
                    <a:gd name="T104" fmla="*/ 2 w 32"/>
                    <a:gd name="T105" fmla="*/ 10 h 40"/>
                    <a:gd name="T106" fmla="*/ 2 w 32"/>
                    <a:gd name="T107" fmla="*/ 10 h 40"/>
                    <a:gd name="T108" fmla="*/ 2 w 32"/>
                    <a:gd name="T109" fmla="*/ 10 h 40"/>
                    <a:gd name="T110" fmla="*/ 4 w 32"/>
                    <a:gd name="T111" fmla="*/ 12 h 40"/>
                    <a:gd name="T112" fmla="*/ 6 w 32"/>
                    <a:gd name="T113" fmla="*/ 14 h 40"/>
                    <a:gd name="T114" fmla="*/ 8 w 32"/>
                    <a:gd name="T115" fmla="*/ 16 h 40"/>
                    <a:gd name="T116" fmla="*/ 8 w 32"/>
                    <a:gd name="T117" fmla="*/ 16 h 4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2" h="40">
                      <a:moveTo>
                        <a:pt x="8" y="16"/>
                      </a:moveTo>
                      <a:lnTo>
                        <a:pt x="8" y="20"/>
                      </a:lnTo>
                      <a:lnTo>
                        <a:pt x="8" y="22"/>
                      </a:lnTo>
                      <a:lnTo>
                        <a:pt x="8" y="24"/>
                      </a:lnTo>
                      <a:lnTo>
                        <a:pt x="8" y="26"/>
                      </a:lnTo>
                      <a:lnTo>
                        <a:pt x="8" y="28"/>
                      </a:lnTo>
                      <a:lnTo>
                        <a:pt x="8" y="30"/>
                      </a:lnTo>
                      <a:lnTo>
                        <a:pt x="8" y="34"/>
                      </a:lnTo>
                      <a:lnTo>
                        <a:pt x="8" y="38"/>
                      </a:lnTo>
                      <a:lnTo>
                        <a:pt x="10" y="40"/>
                      </a:lnTo>
                      <a:lnTo>
                        <a:pt x="10" y="38"/>
                      </a:lnTo>
                      <a:lnTo>
                        <a:pt x="12" y="38"/>
                      </a:lnTo>
                      <a:lnTo>
                        <a:pt x="14" y="38"/>
                      </a:lnTo>
                      <a:lnTo>
                        <a:pt x="16" y="36"/>
                      </a:lnTo>
                      <a:lnTo>
                        <a:pt x="18" y="34"/>
                      </a:lnTo>
                      <a:lnTo>
                        <a:pt x="20" y="34"/>
                      </a:lnTo>
                      <a:lnTo>
                        <a:pt x="20" y="32"/>
                      </a:lnTo>
                      <a:lnTo>
                        <a:pt x="22" y="30"/>
                      </a:lnTo>
                      <a:lnTo>
                        <a:pt x="22" y="28"/>
                      </a:lnTo>
                      <a:lnTo>
                        <a:pt x="22" y="26"/>
                      </a:lnTo>
                      <a:lnTo>
                        <a:pt x="22" y="24"/>
                      </a:lnTo>
                      <a:lnTo>
                        <a:pt x="24" y="22"/>
                      </a:lnTo>
                      <a:lnTo>
                        <a:pt x="26" y="20"/>
                      </a:lnTo>
                      <a:lnTo>
                        <a:pt x="28" y="20"/>
                      </a:lnTo>
                      <a:lnTo>
                        <a:pt x="28" y="18"/>
                      </a:lnTo>
                      <a:lnTo>
                        <a:pt x="28" y="16"/>
                      </a:lnTo>
                      <a:lnTo>
                        <a:pt x="30" y="16"/>
                      </a:lnTo>
                      <a:lnTo>
                        <a:pt x="30" y="14"/>
                      </a:lnTo>
                      <a:lnTo>
                        <a:pt x="32" y="14"/>
                      </a:lnTo>
                      <a:lnTo>
                        <a:pt x="32" y="12"/>
                      </a:lnTo>
                      <a:lnTo>
                        <a:pt x="32" y="10"/>
                      </a:lnTo>
                      <a:lnTo>
                        <a:pt x="30" y="10"/>
                      </a:lnTo>
                      <a:lnTo>
                        <a:pt x="28" y="10"/>
                      </a:lnTo>
                      <a:lnTo>
                        <a:pt x="26" y="10"/>
                      </a:lnTo>
                      <a:lnTo>
                        <a:pt x="24" y="10"/>
                      </a:lnTo>
                      <a:lnTo>
                        <a:pt x="24" y="8"/>
                      </a:lnTo>
                      <a:lnTo>
                        <a:pt x="24" y="6"/>
                      </a:lnTo>
                      <a:lnTo>
                        <a:pt x="24" y="2"/>
                      </a:lnTo>
                      <a:lnTo>
                        <a:pt x="26" y="2"/>
                      </a:lnTo>
                      <a:lnTo>
                        <a:pt x="26" y="0"/>
                      </a:lnTo>
                      <a:lnTo>
                        <a:pt x="28" y="0"/>
                      </a:lnTo>
                      <a:lnTo>
                        <a:pt x="26" y="0"/>
                      </a:lnTo>
                      <a:lnTo>
                        <a:pt x="24" y="0"/>
                      </a:lnTo>
                      <a:lnTo>
                        <a:pt x="22" y="0"/>
                      </a:lnTo>
                      <a:lnTo>
                        <a:pt x="20" y="0"/>
                      </a:lnTo>
                      <a:lnTo>
                        <a:pt x="18" y="0"/>
                      </a:lnTo>
                      <a:lnTo>
                        <a:pt x="16" y="0"/>
                      </a:lnTo>
                      <a:lnTo>
                        <a:pt x="16" y="2"/>
                      </a:lnTo>
                      <a:lnTo>
                        <a:pt x="16" y="4"/>
                      </a:lnTo>
                      <a:lnTo>
                        <a:pt x="14" y="4"/>
                      </a:lnTo>
                      <a:lnTo>
                        <a:pt x="14" y="6"/>
                      </a:lnTo>
                      <a:lnTo>
                        <a:pt x="12" y="8"/>
                      </a:lnTo>
                      <a:lnTo>
                        <a:pt x="10" y="8"/>
                      </a:lnTo>
                      <a:lnTo>
                        <a:pt x="8" y="8"/>
                      </a:lnTo>
                      <a:lnTo>
                        <a:pt x="6" y="6"/>
                      </a:lnTo>
                      <a:lnTo>
                        <a:pt x="4" y="4"/>
                      </a:lnTo>
                      <a:lnTo>
                        <a:pt x="2" y="4"/>
                      </a:lnTo>
                      <a:lnTo>
                        <a:pt x="0" y="4"/>
                      </a:lnTo>
                      <a:lnTo>
                        <a:pt x="2" y="6"/>
                      </a:lnTo>
                      <a:lnTo>
                        <a:pt x="2" y="8"/>
                      </a:lnTo>
                      <a:lnTo>
                        <a:pt x="2" y="10"/>
                      </a:lnTo>
                      <a:lnTo>
                        <a:pt x="4" y="10"/>
                      </a:lnTo>
                      <a:lnTo>
                        <a:pt x="4" y="12"/>
                      </a:lnTo>
                      <a:lnTo>
                        <a:pt x="6" y="12"/>
                      </a:lnTo>
                      <a:lnTo>
                        <a:pt x="6" y="14"/>
                      </a:lnTo>
                      <a:lnTo>
                        <a:pt x="8" y="14"/>
                      </a:lnTo>
                      <a:lnTo>
                        <a:pt x="8" y="1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02" name="Freeform 94"/>
                <p:cNvSpPr>
                  <a:spLocks noChangeAspect="1"/>
                </p:cNvSpPr>
                <p:nvPr/>
              </p:nvSpPr>
              <p:spPr bwMode="gray">
                <a:xfrm>
                  <a:off x="3185" y="2329"/>
                  <a:ext cx="94" cy="110"/>
                </a:xfrm>
                <a:custGeom>
                  <a:avLst/>
                  <a:gdLst>
                    <a:gd name="T0" fmla="*/ 88 w 94"/>
                    <a:gd name="T1" fmla="*/ 38 h 110"/>
                    <a:gd name="T2" fmla="*/ 90 w 94"/>
                    <a:gd name="T3" fmla="*/ 32 h 110"/>
                    <a:gd name="T4" fmla="*/ 84 w 94"/>
                    <a:gd name="T5" fmla="*/ 22 h 110"/>
                    <a:gd name="T6" fmla="*/ 84 w 94"/>
                    <a:gd name="T7" fmla="*/ 20 h 110"/>
                    <a:gd name="T8" fmla="*/ 80 w 94"/>
                    <a:gd name="T9" fmla="*/ 16 h 110"/>
                    <a:gd name="T10" fmla="*/ 82 w 94"/>
                    <a:gd name="T11" fmla="*/ 10 h 110"/>
                    <a:gd name="T12" fmla="*/ 76 w 94"/>
                    <a:gd name="T13" fmla="*/ 8 h 110"/>
                    <a:gd name="T14" fmla="*/ 74 w 94"/>
                    <a:gd name="T15" fmla="*/ 0 h 110"/>
                    <a:gd name="T16" fmla="*/ 70 w 94"/>
                    <a:gd name="T17" fmla="*/ 0 h 110"/>
                    <a:gd name="T18" fmla="*/ 64 w 94"/>
                    <a:gd name="T19" fmla="*/ 10 h 110"/>
                    <a:gd name="T20" fmla="*/ 60 w 94"/>
                    <a:gd name="T21" fmla="*/ 8 h 110"/>
                    <a:gd name="T22" fmla="*/ 54 w 94"/>
                    <a:gd name="T23" fmla="*/ 8 h 110"/>
                    <a:gd name="T24" fmla="*/ 48 w 94"/>
                    <a:gd name="T25" fmla="*/ 10 h 110"/>
                    <a:gd name="T26" fmla="*/ 44 w 94"/>
                    <a:gd name="T27" fmla="*/ 14 h 110"/>
                    <a:gd name="T28" fmla="*/ 40 w 94"/>
                    <a:gd name="T29" fmla="*/ 10 h 110"/>
                    <a:gd name="T30" fmla="*/ 36 w 94"/>
                    <a:gd name="T31" fmla="*/ 8 h 110"/>
                    <a:gd name="T32" fmla="*/ 36 w 94"/>
                    <a:gd name="T33" fmla="*/ 10 h 110"/>
                    <a:gd name="T34" fmla="*/ 28 w 94"/>
                    <a:gd name="T35" fmla="*/ 8 h 110"/>
                    <a:gd name="T36" fmla="*/ 20 w 94"/>
                    <a:gd name="T37" fmla="*/ 12 h 110"/>
                    <a:gd name="T38" fmla="*/ 22 w 94"/>
                    <a:gd name="T39" fmla="*/ 18 h 110"/>
                    <a:gd name="T40" fmla="*/ 16 w 94"/>
                    <a:gd name="T41" fmla="*/ 22 h 110"/>
                    <a:gd name="T42" fmla="*/ 20 w 94"/>
                    <a:gd name="T43" fmla="*/ 24 h 110"/>
                    <a:gd name="T44" fmla="*/ 18 w 94"/>
                    <a:gd name="T45" fmla="*/ 32 h 110"/>
                    <a:gd name="T46" fmla="*/ 24 w 94"/>
                    <a:gd name="T47" fmla="*/ 36 h 110"/>
                    <a:gd name="T48" fmla="*/ 28 w 94"/>
                    <a:gd name="T49" fmla="*/ 38 h 110"/>
                    <a:gd name="T50" fmla="*/ 22 w 94"/>
                    <a:gd name="T51" fmla="*/ 48 h 110"/>
                    <a:gd name="T52" fmla="*/ 16 w 94"/>
                    <a:gd name="T53" fmla="*/ 56 h 110"/>
                    <a:gd name="T54" fmla="*/ 10 w 94"/>
                    <a:gd name="T55" fmla="*/ 58 h 110"/>
                    <a:gd name="T56" fmla="*/ 10 w 94"/>
                    <a:gd name="T57" fmla="*/ 62 h 110"/>
                    <a:gd name="T58" fmla="*/ 6 w 94"/>
                    <a:gd name="T59" fmla="*/ 66 h 110"/>
                    <a:gd name="T60" fmla="*/ 4 w 94"/>
                    <a:gd name="T61" fmla="*/ 70 h 110"/>
                    <a:gd name="T62" fmla="*/ 2 w 94"/>
                    <a:gd name="T63" fmla="*/ 80 h 110"/>
                    <a:gd name="T64" fmla="*/ 2 w 94"/>
                    <a:gd name="T65" fmla="*/ 86 h 110"/>
                    <a:gd name="T66" fmla="*/ 0 w 94"/>
                    <a:gd name="T67" fmla="*/ 92 h 110"/>
                    <a:gd name="T68" fmla="*/ 0 w 94"/>
                    <a:gd name="T69" fmla="*/ 104 h 110"/>
                    <a:gd name="T70" fmla="*/ 0 w 94"/>
                    <a:gd name="T71" fmla="*/ 108 h 110"/>
                    <a:gd name="T72" fmla="*/ 4 w 94"/>
                    <a:gd name="T73" fmla="*/ 108 h 110"/>
                    <a:gd name="T74" fmla="*/ 8 w 94"/>
                    <a:gd name="T75" fmla="*/ 110 h 110"/>
                    <a:gd name="T76" fmla="*/ 12 w 94"/>
                    <a:gd name="T77" fmla="*/ 102 h 110"/>
                    <a:gd name="T78" fmla="*/ 16 w 94"/>
                    <a:gd name="T79" fmla="*/ 100 h 110"/>
                    <a:gd name="T80" fmla="*/ 30 w 94"/>
                    <a:gd name="T81" fmla="*/ 100 h 110"/>
                    <a:gd name="T82" fmla="*/ 38 w 94"/>
                    <a:gd name="T83" fmla="*/ 100 h 110"/>
                    <a:gd name="T84" fmla="*/ 36 w 94"/>
                    <a:gd name="T85" fmla="*/ 96 h 110"/>
                    <a:gd name="T86" fmla="*/ 40 w 94"/>
                    <a:gd name="T87" fmla="*/ 88 h 110"/>
                    <a:gd name="T88" fmla="*/ 40 w 94"/>
                    <a:gd name="T89" fmla="*/ 82 h 110"/>
                    <a:gd name="T90" fmla="*/ 52 w 94"/>
                    <a:gd name="T91" fmla="*/ 78 h 110"/>
                    <a:gd name="T92" fmla="*/ 60 w 94"/>
                    <a:gd name="T93" fmla="*/ 74 h 110"/>
                    <a:gd name="T94" fmla="*/ 64 w 94"/>
                    <a:gd name="T95" fmla="*/ 74 h 110"/>
                    <a:gd name="T96" fmla="*/ 64 w 94"/>
                    <a:gd name="T97" fmla="*/ 78 h 110"/>
                    <a:gd name="T98" fmla="*/ 74 w 94"/>
                    <a:gd name="T99" fmla="*/ 78 h 110"/>
                    <a:gd name="T100" fmla="*/ 78 w 94"/>
                    <a:gd name="T101" fmla="*/ 72 h 110"/>
                    <a:gd name="T102" fmla="*/ 78 w 94"/>
                    <a:gd name="T103" fmla="*/ 68 h 110"/>
                    <a:gd name="T104" fmla="*/ 82 w 94"/>
                    <a:gd name="T105" fmla="*/ 66 h 110"/>
                    <a:gd name="T106" fmla="*/ 82 w 94"/>
                    <a:gd name="T107" fmla="*/ 62 h 110"/>
                    <a:gd name="T108" fmla="*/ 86 w 94"/>
                    <a:gd name="T109" fmla="*/ 58 h 110"/>
                    <a:gd name="T110" fmla="*/ 88 w 94"/>
                    <a:gd name="T111" fmla="*/ 52 h 110"/>
                    <a:gd name="T112" fmla="*/ 90 w 94"/>
                    <a:gd name="T113" fmla="*/ 50 h 110"/>
                    <a:gd name="T114" fmla="*/ 94 w 94"/>
                    <a:gd name="T115" fmla="*/ 46 h 11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94" h="110">
                      <a:moveTo>
                        <a:pt x="94" y="46"/>
                      </a:moveTo>
                      <a:lnTo>
                        <a:pt x="92" y="44"/>
                      </a:lnTo>
                      <a:lnTo>
                        <a:pt x="90" y="40"/>
                      </a:lnTo>
                      <a:lnTo>
                        <a:pt x="88" y="38"/>
                      </a:lnTo>
                      <a:lnTo>
                        <a:pt x="88" y="36"/>
                      </a:lnTo>
                      <a:lnTo>
                        <a:pt x="88" y="34"/>
                      </a:lnTo>
                      <a:lnTo>
                        <a:pt x="90" y="32"/>
                      </a:lnTo>
                      <a:lnTo>
                        <a:pt x="88" y="28"/>
                      </a:lnTo>
                      <a:lnTo>
                        <a:pt x="86" y="26"/>
                      </a:lnTo>
                      <a:lnTo>
                        <a:pt x="84" y="24"/>
                      </a:lnTo>
                      <a:lnTo>
                        <a:pt x="84" y="22"/>
                      </a:lnTo>
                      <a:lnTo>
                        <a:pt x="84" y="20"/>
                      </a:lnTo>
                      <a:lnTo>
                        <a:pt x="82" y="20"/>
                      </a:lnTo>
                      <a:lnTo>
                        <a:pt x="80" y="18"/>
                      </a:lnTo>
                      <a:lnTo>
                        <a:pt x="80" y="16"/>
                      </a:lnTo>
                      <a:lnTo>
                        <a:pt x="82" y="14"/>
                      </a:lnTo>
                      <a:lnTo>
                        <a:pt x="82" y="12"/>
                      </a:lnTo>
                      <a:lnTo>
                        <a:pt x="82" y="10"/>
                      </a:lnTo>
                      <a:lnTo>
                        <a:pt x="80" y="10"/>
                      </a:lnTo>
                      <a:lnTo>
                        <a:pt x="80" y="12"/>
                      </a:lnTo>
                      <a:lnTo>
                        <a:pt x="78" y="12"/>
                      </a:lnTo>
                      <a:lnTo>
                        <a:pt x="78" y="10"/>
                      </a:lnTo>
                      <a:lnTo>
                        <a:pt x="76" y="10"/>
                      </a:lnTo>
                      <a:lnTo>
                        <a:pt x="76" y="8"/>
                      </a:lnTo>
                      <a:lnTo>
                        <a:pt x="76" y="4"/>
                      </a:lnTo>
                      <a:lnTo>
                        <a:pt x="76" y="2"/>
                      </a:lnTo>
                      <a:lnTo>
                        <a:pt x="74" y="2"/>
                      </a:lnTo>
                      <a:lnTo>
                        <a:pt x="74" y="0"/>
                      </a:lnTo>
                      <a:lnTo>
                        <a:pt x="72" y="0"/>
                      </a:lnTo>
                      <a:lnTo>
                        <a:pt x="70" y="0"/>
                      </a:lnTo>
                      <a:lnTo>
                        <a:pt x="70" y="2"/>
                      </a:lnTo>
                      <a:lnTo>
                        <a:pt x="70" y="4"/>
                      </a:lnTo>
                      <a:lnTo>
                        <a:pt x="68" y="6"/>
                      </a:lnTo>
                      <a:lnTo>
                        <a:pt x="66" y="8"/>
                      </a:lnTo>
                      <a:lnTo>
                        <a:pt x="64" y="10"/>
                      </a:lnTo>
                      <a:lnTo>
                        <a:pt x="62" y="10"/>
                      </a:lnTo>
                      <a:lnTo>
                        <a:pt x="60" y="8"/>
                      </a:lnTo>
                      <a:lnTo>
                        <a:pt x="58" y="6"/>
                      </a:lnTo>
                      <a:lnTo>
                        <a:pt x="56" y="6"/>
                      </a:lnTo>
                      <a:lnTo>
                        <a:pt x="54" y="8"/>
                      </a:lnTo>
                      <a:lnTo>
                        <a:pt x="54" y="10"/>
                      </a:lnTo>
                      <a:lnTo>
                        <a:pt x="52" y="10"/>
                      </a:lnTo>
                      <a:lnTo>
                        <a:pt x="50" y="10"/>
                      </a:lnTo>
                      <a:lnTo>
                        <a:pt x="48" y="10"/>
                      </a:lnTo>
                      <a:lnTo>
                        <a:pt x="46" y="10"/>
                      </a:lnTo>
                      <a:lnTo>
                        <a:pt x="44" y="12"/>
                      </a:lnTo>
                      <a:lnTo>
                        <a:pt x="44" y="14"/>
                      </a:lnTo>
                      <a:lnTo>
                        <a:pt x="42" y="14"/>
                      </a:lnTo>
                      <a:lnTo>
                        <a:pt x="40" y="12"/>
                      </a:lnTo>
                      <a:lnTo>
                        <a:pt x="40" y="10"/>
                      </a:lnTo>
                      <a:lnTo>
                        <a:pt x="38" y="10"/>
                      </a:lnTo>
                      <a:lnTo>
                        <a:pt x="38" y="8"/>
                      </a:lnTo>
                      <a:lnTo>
                        <a:pt x="36" y="8"/>
                      </a:lnTo>
                      <a:lnTo>
                        <a:pt x="36" y="10"/>
                      </a:lnTo>
                      <a:lnTo>
                        <a:pt x="34" y="10"/>
                      </a:lnTo>
                      <a:lnTo>
                        <a:pt x="32" y="10"/>
                      </a:lnTo>
                      <a:lnTo>
                        <a:pt x="30" y="10"/>
                      </a:lnTo>
                      <a:lnTo>
                        <a:pt x="28" y="8"/>
                      </a:lnTo>
                      <a:lnTo>
                        <a:pt x="26" y="8"/>
                      </a:lnTo>
                      <a:lnTo>
                        <a:pt x="24" y="8"/>
                      </a:lnTo>
                      <a:lnTo>
                        <a:pt x="22" y="10"/>
                      </a:lnTo>
                      <a:lnTo>
                        <a:pt x="20" y="12"/>
                      </a:lnTo>
                      <a:lnTo>
                        <a:pt x="20" y="14"/>
                      </a:lnTo>
                      <a:lnTo>
                        <a:pt x="20" y="16"/>
                      </a:lnTo>
                      <a:lnTo>
                        <a:pt x="22" y="16"/>
                      </a:lnTo>
                      <a:lnTo>
                        <a:pt x="22" y="18"/>
                      </a:lnTo>
                      <a:lnTo>
                        <a:pt x="20" y="20"/>
                      </a:lnTo>
                      <a:lnTo>
                        <a:pt x="18" y="20"/>
                      </a:lnTo>
                      <a:lnTo>
                        <a:pt x="18" y="22"/>
                      </a:lnTo>
                      <a:lnTo>
                        <a:pt x="16" y="22"/>
                      </a:lnTo>
                      <a:lnTo>
                        <a:pt x="18" y="22"/>
                      </a:lnTo>
                      <a:lnTo>
                        <a:pt x="20" y="24"/>
                      </a:lnTo>
                      <a:lnTo>
                        <a:pt x="20" y="26"/>
                      </a:lnTo>
                      <a:lnTo>
                        <a:pt x="20" y="28"/>
                      </a:lnTo>
                      <a:lnTo>
                        <a:pt x="18" y="30"/>
                      </a:lnTo>
                      <a:lnTo>
                        <a:pt x="18" y="32"/>
                      </a:lnTo>
                      <a:lnTo>
                        <a:pt x="18" y="34"/>
                      </a:lnTo>
                      <a:lnTo>
                        <a:pt x="20" y="34"/>
                      </a:lnTo>
                      <a:lnTo>
                        <a:pt x="22" y="36"/>
                      </a:lnTo>
                      <a:lnTo>
                        <a:pt x="24" y="36"/>
                      </a:lnTo>
                      <a:lnTo>
                        <a:pt x="26" y="36"/>
                      </a:lnTo>
                      <a:lnTo>
                        <a:pt x="28" y="38"/>
                      </a:lnTo>
                      <a:lnTo>
                        <a:pt x="28" y="40"/>
                      </a:lnTo>
                      <a:lnTo>
                        <a:pt x="26" y="44"/>
                      </a:lnTo>
                      <a:lnTo>
                        <a:pt x="24" y="46"/>
                      </a:lnTo>
                      <a:lnTo>
                        <a:pt x="22" y="48"/>
                      </a:lnTo>
                      <a:lnTo>
                        <a:pt x="20" y="52"/>
                      </a:lnTo>
                      <a:lnTo>
                        <a:pt x="18" y="54"/>
                      </a:lnTo>
                      <a:lnTo>
                        <a:pt x="16" y="54"/>
                      </a:lnTo>
                      <a:lnTo>
                        <a:pt x="16" y="56"/>
                      </a:lnTo>
                      <a:lnTo>
                        <a:pt x="14" y="58"/>
                      </a:lnTo>
                      <a:lnTo>
                        <a:pt x="12" y="58"/>
                      </a:lnTo>
                      <a:lnTo>
                        <a:pt x="10" y="58"/>
                      </a:lnTo>
                      <a:lnTo>
                        <a:pt x="10" y="60"/>
                      </a:lnTo>
                      <a:lnTo>
                        <a:pt x="10" y="62"/>
                      </a:lnTo>
                      <a:lnTo>
                        <a:pt x="8" y="64"/>
                      </a:lnTo>
                      <a:lnTo>
                        <a:pt x="6" y="64"/>
                      </a:lnTo>
                      <a:lnTo>
                        <a:pt x="6" y="66"/>
                      </a:lnTo>
                      <a:lnTo>
                        <a:pt x="6" y="68"/>
                      </a:lnTo>
                      <a:lnTo>
                        <a:pt x="6" y="70"/>
                      </a:lnTo>
                      <a:lnTo>
                        <a:pt x="4" y="70"/>
                      </a:lnTo>
                      <a:lnTo>
                        <a:pt x="4" y="72"/>
                      </a:lnTo>
                      <a:lnTo>
                        <a:pt x="4" y="74"/>
                      </a:lnTo>
                      <a:lnTo>
                        <a:pt x="2" y="78"/>
                      </a:lnTo>
                      <a:lnTo>
                        <a:pt x="2" y="80"/>
                      </a:lnTo>
                      <a:lnTo>
                        <a:pt x="2" y="82"/>
                      </a:lnTo>
                      <a:lnTo>
                        <a:pt x="2" y="84"/>
                      </a:lnTo>
                      <a:lnTo>
                        <a:pt x="2" y="86"/>
                      </a:lnTo>
                      <a:lnTo>
                        <a:pt x="2" y="88"/>
                      </a:lnTo>
                      <a:lnTo>
                        <a:pt x="2" y="90"/>
                      </a:lnTo>
                      <a:lnTo>
                        <a:pt x="0" y="92"/>
                      </a:lnTo>
                      <a:lnTo>
                        <a:pt x="0" y="94"/>
                      </a:lnTo>
                      <a:lnTo>
                        <a:pt x="0" y="98"/>
                      </a:lnTo>
                      <a:lnTo>
                        <a:pt x="0" y="100"/>
                      </a:lnTo>
                      <a:lnTo>
                        <a:pt x="0" y="102"/>
                      </a:lnTo>
                      <a:lnTo>
                        <a:pt x="0" y="104"/>
                      </a:lnTo>
                      <a:lnTo>
                        <a:pt x="0" y="106"/>
                      </a:lnTo>
                      <a:lnTo>
                        <a:pt x="0" y="108"/>
                      </a:lnTo>
                      <a:lnTo>
                        <a:pt x="2" y="108"/>
                      </a:lnTo>
                      <a:lnTo>
                        <a:pt x="4" y="108"/>
                      </a:lnTo>
                      <a:lnTo>
                        <a:pt x="4" y="110"/>
                      </a:lnTo>
                      <a:lnTo>
                        <a:pt x="6" y="110"/>
                      </a:lnTo>
                      <a:lnTo>
                        <a:pt x="8" y="110"/>
                      </a:lnTo>
                      <a:lnTo>
                        <a:pt x="8" y="108"/>
                      </a:lnTo>
                      <a:lnTo>
                        <a:pt x="10" y="108"/>
                      </a:lnTo>
                      <a:lnTo>
                        <a:pt x="10" y="104"/>
                      </a:lnTo>
                      <a:lnTo>
                        <a:pt x="12" y="104"/>
                      </a:lnTo>
                      <a:lnTo>
                        <a:pt x="12" y="102"/>
                      </a:lnTo>
                      <a:lnTo>
                        <a:pt x="14" y="102"/>
                      </a:lnTo>
                      <a:lnTo>
                        <a:pt x="16" y="100"/>
                      </a:lnTo>
                      <a:lnTo>
                        <a:pt x="20" y="100"/>
                      </a:lnTo>
                      <a:lnTo>
                        <a:pt x="24" y="100"/>
                      </a:lnTo>
                      <a:lnTo>
                        <a:pt x="28" y="100"/>
                      </a:lnTo>
                      <a:lnTo>
                        <a:pt x="30" y="100"/>
                      </a:lnTo>
                      <a:lnTo>
                        <a:pt x="32" y="100"/>
                      </a:lnTo>
                      <a:lnTo>
                        <a:pt x="34" y="100"/>
                      </a:lnTo>
                      <a:lnTo>
                        <a:pt x="36" y="100"/>
                      </a:lnTo>
                      <a:lnTo>
                        <a:pt x="38" y="100"/>
                      </a:lnTo>
                      <a:lnTo>
                        <a:pt x="38" y="98"/>
                      </a:lnTo>
                      <a:lnTo>
                        <a:pt x="36" y="96"/>
                      </a:lnTo>
                      <a:lnTo>
                        <a:pt x="36" y="94"/>
                      </a:lnTo>
                      <a:lnTo>
                        <a:pt x="36" y="92"/>
                      </a:lnTo>
                      <a:lnTo>
                        <a:pt x="36" y="90"/>
                      </a:lnTo>
                      <a:lnTo>
                        <a:pt x="38" y="90"/>
                      </a:lnTo>
                      <a:lnTo>
                        <a:pt x="40" y="88"/>
                      </a:lnTo>
                      <a:lnTo>
                        <a:pt x="40" y="86"/>
                      </a:lnTo>
                      <a:lnTo>
                        <a:pt x="40" y="84"/>
                      </a:lnTo>
                      <a:lnTo>
                        <a:pt x="40" y="82"/>
                      </a:lnTo>
                      <a:lnTo>
                        <a:pt x="42" y="80"/>
                      </a:lnTo>
                      <a:lnTo>
                        <a:pt x="44" y="80"/>
                      </a:lnTo>
                      <a:lnTo>
                        <a:pt x="46" y="78"/>
                      </a:lnTo>
                      <a:lnTo>
                        <a:pt x="48" y="78"/>
                      </a:lnTo>
                      <a:lnTo>
                        <a:pt x="50" y="78"/>
                      </a:lnTo>
                      <a:lnTo>
                        <a:pt x="52" y="78"/>
                      </a:lnTo>
                      <a:lnTo>
                        <a:pt x="54" y="78"/>
                      </a:lnTo>
                      <a:lnTo>
                        <a:pt x="56" y="78"/>
                      </a:lnTo>
                      <a:lnTo>
                        <a:pt x="58" y="78"/>
                      </a:lnTo>
                      <a:lnTo>
                        <a:pt x="58" y="76"/>
                      </a:lnTo>
                      <a:lnTo>
                        <a:pt x="60" y="74"/>
                      </a:lnTo>
                      <a:lnTo>
                        <a:pt x="60" y="72"/>
                      </a:lnTo>
                      <a:lnTo>
                        <a:pt x="62" y="72"/>
                      </a:lnTo>
                      <a:lnTo>
                        <a:pt x="64" y="74"/>
                      </a:lnTo>
                      <a:lnTo>
                        <a:pt x="64" y="76"/>
                      </a:lnTo>
                      <a:lnTo>
                        <a:pt x="64" y="78"/>
                      </a:lnTo>
                      <a:lnTo>
                        <a:pt x="66" y="78"/>
                      </a:lnTo>
                      <a:lnTo>
                        <a:pt x="68" y="76"/>
                      </a:lnTo>
                      <a:lnTo>
                        <a:pt x="70" y="76"/>
                      </a:lnTo>
                      <a:lnTo>
                        <a:pt x="72" y="78"/>
                      </a:lnTo>
                      <a:lnTo>
                        <a:pt x="74" y="78"/>
                      </a:lnTo>
                      <a:lnTo>
                        <a:pt x="74" y="76"/>
                      </a:lnTo>
                      <a:lnTo>
                        <a:pt x="76" y="74"/>
                      </a:lnTo>
                      <a:lnTo>
                        <a:pt x="78" y="72"/>
                      </a:lnTo>
                      <a:lnTo>
                        <a:pt x="78" y="70"/>
                      </a:lnTo>
                      <a:lnTo>
                        <a:pt x="78" y="68"/>
                      </a:lnTo>
                      <a:lnTo>
                        <a:pt x="80" y="68"/>
                      </a:lnTo>
                      <a:lnTo>
                        <a:pt x="80" y="66"/>
                      </a:lnTo>
                      <a:lnTo>
                        <a:pt x="82" y="66"/>
                      </a:lnTo>
                      <a:lnTo>
                        <a:pt x="82" y="64"/>
                      </a:lnTo>
                      <a:lnTo>
                        <a:pt x="82" y="62"/>
                      </a:lnTo>
                      <a:lnTo>
                        <a:pt x="82" y="60"/>
                      </a:lnTo>
                      <a:lnTo>
                        <a:pt x="84" y="60"/>
                      </a:lnTo>
                      <a:lnTo>
                        <a:pt x="84" y="58"/>
                      </a:lnTo>
                      <a:lnTo>
                        <a:pt x="86" y="58"/>
                      </a:lnTo>
                      <a:lnTo>
                        <a:pt x="88" y="58"/>
                      </a:lnTo>
                      <a:lnTo>
                        <a:pt x="88" y="56"/>
                      </a:lnTo>
                      <a:lnTo>
                        <a:pt x="88" y="54"/>
                      </a:lnTo>
                      <a:lnTo>
                        <a:pt x="88" y="52"/>
                      </a:lnTo>
                      <a:lnTo>
                        <a:pt x="90" y="52"/>
                      </a:lnTo>
                      <a:lnTo>
                        <a:pt x="90" y="50"/>
                      </a:lnTo>
                      <a:lnTo>
                        <a:pt x="92" y="50"/>
                      </a:lnTo>
                      <a:lnTo>
                        <a:pt x="92" y="48"/>
                      </a:lnTo>
                      <a:lnTo>
                        <a:pt x="94" y="48"/>
                      </a:lnTo>
                      <a:lnTo>
                        <a:pt x="94" y="4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03" name="Freeform 95"/>
                <p:cNvSpPr>
                  <a:spLocks noChangeAspect="1"/>
                </p:cNvSpPr>
                <p:nvPr/>
              </p:nvSpPr>
              <p:spPr bwMode="gray">
                <a:xfrm>
                  <a:off x="3171" y="2431"/>
                  <a:ext cx="36" cy="34"/>
                </a:xfrm>
                <a:custGeom>
                  <a:avLst/>
                  <a:gdLst>
                    <a:gd name="T0" fmla="*/ 12 w 36"/>
                    <a:gd name="T1" fmla="*/ 34 h 34"/>
                    <a:gd name="T2" fmla="*/ 14 w 36"/>
                    <a:gd name="T3" fmla="*/ 34 h 34"/>
                    <a:gd name="T4" fmla="*/ 16 w 36"/>
                    <a:gd name="T5" fmla="*/ 32 h 34"/>
                    <a:gd name="T6" fmla="*/ 18 w 36"/>
                    <a:gd name="T7" fmla="*/ 32 h 34"/>
                    <a:gd name="T8" fmla="*/ 18 w 36"/>
                    <a:gd name="T9" fmla="*/ 28 h 34"/>
                    <a:gd name="T10" fmla="*/ 18 w 36"/>
                    <a:gd name="T11" fmla="*/ 26 h 34"/>
                    <a:gd name="T12" fmla="*/ 20 w 36"/>
                    <a:gd name="T13" fmla="*/ 26 h 34"/>
                    <a:gd name="T14" fmla="*/ 22 w 36"/>
                    <a:gd name="T15" fmla="*/ 26 h 34"/>
                    <a:gd name="T16" fmla="*/ 26 w 36"/>
                    <a:gd name="T17" fmla="*/ 26 h 34"/>
                    <a:gd name="T18" fmla="*/ 28 w 36"/>
                    <a:gd name="T19" fmla="*/ 26 h 34"/>
                    <a:gd name="T20" fmla="*/ 30 w 36"/>
                    <a:gd name="T21" fmla="*/ 26 h 34"/>
                    <a:gd name="T22" fmla="*/ 30 w 36"/>
                    <a:gd name="T23" fmla="*/ 26 h 34"/>
                    <a:gd name="T24" fmla="*/ 30 w 36"/>
                    <a:gd name="T25" fmla="*/ 26 h 34"/>
                    <a:gd name="T26" fmla="*/ 32 w 36"/>
                    <a:gd name="T27" fmla="*/ 26 h 34"/>
                    <a:gd name="T28" fmla="*/ 36 w 36"/>
                    <a:gd name="T29" fmla="*/ 24 h 34"/>
                    <a:gd name="T30" fmla="*/ 36 w 36"/>
                    <a:gd name="T31" fmla="*/ 22 h 34"/>
                    <a:gd name="T32" fmla="*/ 34 w 36"/>
                    <a:gd name="T33" fmla="*/ 16 h 34"/>
                    <a:gd name="T34" fmla="*/ 34 w 36"/>
                    <a:gd name="T35" fmla="*/ 14 h 34"/>
                    <a:gd name="T36" fmla="*/ 34 w 36"/>
                    <a:gd name="T37" fmla="*/ 14 h 34"/>
                    <a:gd name="T38" fmla="*/ 34 w 36"/>
                    <a:gd name="T39" fmla="*/ 12 h 34"/>
                    <a:gd name="T40" fmla="*/ 34 w 36"/>
                    <a:gd name="T41" fmla="*/ 10 h 34"/>
                    <a:gd name="T42" fmla="*/ 30 w 36"/>
                    <a:gd name="T43" fmla="*/ 6 h 34"/>
                    <a:gd name="T44" fmla="*/ 30 w 36"/>
                    <a:gd name="T45" fmla="*/ 4 h 34"/>
                    <a:gd name="T46" fmla="*/ 30 w 36"/>
                    <a:gd name="T47" fmla="*/ 2 h 34"/>
                    <a:gd name="T48" fmla="*/ 30 w 36"/>
                    <a:gd name="T49" fmla="*/ 0 h 34"/>
                    <a:gd name="T50" fmla="*/ 30 w 36"/>
                    <a:gd name="T51" fmla="*/ 0 h 34"/>
                    <a:gd name="T52" fmla="*/ 28 w 36"/>
                    <a:gd name="T53" fmla="*/ 0 h 34"/>
                    <a:gd name="T54" fmla="*/ 26 w 36"/>
                    <a:gd name="T55" fmla="*/ 0 h 34"/>
                    <a:gd name="T56" fmla="*/ 26 w 36"/>
                    <a:gd name="T57" fmla="*/ 0 h 34"/>
                    <a:gd name="T58" fmla="*/ 26 w 36"/>
                    <a:gd name="T59" fmla="*/ 0 h 34"/>
                    <a:gd name="T60" fmla="*/ 26 w 36"/>
                    <a:gd name="T61" fmla="*/ 0 h 34"/>
                    <a:gd name="T62" fmla="*/ 24 w 36"/>
                    <a:gd name="T63" fmla="*/ 4 h 34"/>
                    <a:gd name="T64" fmla="*/ 22 w 36"/>
                    <a:gd name="T65" fmla="*/ 8 h 34"/>
                    <a:gd name="T66" fmla="*/ 20 w 36"/>
                    <a:gd name="T67" fmla="*/ 10 h 34"/>
                    <a:gd name="T68" fmla="*/ 20 w 36"/>
                    <a:gd name="T69" fmla="*/ 8 h 34"/>
                    <a:gd name="T70" fmla="*/ 18 w 36"/>
                    <a:gd name="T71" fmla="*/ 6 h 34"/>
                    <a:gd name="T72" fmla="*/ 18 w 36"/>
                    <a:gd name="T73" fmla="*/ 6 h 34"/>
                    <a:gd name="T74" fmla="*/ 16 w 36"/>
                    <a:gd name="T75" fmla="*/ 6 h 34"/>
                    <a:gd name="T76" fmla="*/ 14 w 36"/>
                    <a:gd name="T77" fmla="*/ 6 h 34"/>
                    <a:gd name="T78" fmla="*/ 14 w 36"/>
                    <a:gd name="T79" fmla="*/ 6 h 34"/>
                    <a:gd name="T80" fmla="*/ 12 w 36"/>
                    <a:gd name="T81" fmla="*/ 6 h 34"/>
                    <a:gd name="T82" fmla="*/ 10 w 36"/>
                    <a:gd name="T83" fmla="*/ 8 h 34"/>
                    <a:gd name="T84" fmla="*/ 6 w 36"/>
                    <a:gd name="T85" fmla="*/ 10 h 34"/>
                    <a:gd name="T86" fmla="*/ 4 w 36"/>
                    <a:gd name="T87" fmla="*/ 12 h 34"/>
                    <a:gd name="T88" fmla="*/ 4 w 36"/>
                    <a:gd name="T89" fmla="*/ 14 h 34"/>
                    <a:gd name="T90" fmla="*/ 6 w 36"/>
                    <a:gd name="T91" fmla="*/ 18 h 34"/>
                    <a:gd name="T92" fmla="*/ 8 w 36"/>
                    <a:gd name="T93" fmla="*/ 20 h 34"/>
                    <a:gd name="T94" fmla="*/ 6 w 36"/>
                    <a:gd name="T95" fmla="*/ 22 h 34"/>
                    <a:gd name="T96" fmla="*/ 2 w 36"/>
                    <a:gd name="T97" fmla="*/ 24 h 34"/>
                    <a:gd name="T98" fmla="*/ 0 w 36"/>
                    <a:gd name="T99" fmla="*/ 26 h 34"/>
                    <a:gd name="T100" fmla="*/ 0 w 36"/>
                    <a:gd name="T101" fmla="*/ 28 h 34"/>
                    <a:gd name="T102" fmla="*/ 2 w 36"/>
                    <a:gd name="T103" fmla="*/ 30 h 34"/>
                    <a:gd name="T104" fmla="*/ 4 w 36"/>
                    <a:gd name="T105" fmla="*/ 30 h 34"/>
                    <a:gd name="T106" fmla="*/ 6 w 36"/>
                    <a:gd name="T107" fmla="*/ 30 h 34"/>
                    <a:gd name="T108" fmla="*/ 6 w 36"/>
                    <a:gd name="T109" fmla="*/ 30 h 34"/>
                    <a:gd name="T110" fmla="*/ 6 w 36"/>
                    <a:gd name="T111" fmla="*/ 30 h 34"/>
                    <a:gd name="T112" fmla="*/ 10 w 36"/>
                    <a:gd name="T113" fmla="*/ 34 h 34"/>
                    <a:gd name="T114" fmla="*/ 12 w 36"/>
                    <a:gd name="T115" fmla="*/ 34 h 3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6" h="34">
                      <a:moveTo>
                        <a:pt x="12" y="34"/>
                      </a:moveTo>
                      <a:lnTo>
                        <a:pt x="12" y="34"/>
                      </a:lnTo>
                      <a:lnTo>
                        <a:pt x="14" y="34"/>
                      </a:lnTo>
                      <a:lnTo>
                        <a:pt x="16" y="32"/>
                      </a:lnTo>
                      <a:lnTo>
                        <a:pt x="18" y="32"/>
                      </a:lnTo>
                      <a:lnTo>
                        <a:pt x="18" y="30"/>
                      </a:lnTo>
                      <a:lnTo>
                        <a:pt x="18" y="28"/>
                      </a:lnTo>
                      <a:lnTo>
                        <a:pt x="18" y="26"/>
                      </a:lnTo>
                      <a:lnTo>
                        <a:pt x="20" y="26"/>
                      </a:lnTo>
                      <a:lnTo>
                        <a:pt x="22" y="26"/>
                      </a:lnTo>
                      <a:lnTo>
                        <a:pt x="26" y="26"/>
                      </a:lnTo>
                      <a:lnTo>
                        <a:pt x="28" y="26"/>
                      </a:lnTo>
                      <a:lnTo>
                        <a:pt x="30" y="26"/>
                      </a:lnTo>
                      <a:lnTo>
                        <a:pt x="32" y="26"/>
                      </a:lnTo>
                      <a:lnTo>
                        <a:pt x="34" y="24"/>
                      </a:lnTo>
                      <a:lnTo>
                        <a:pt x="36" y="24"/>
                      </a:lnTo>
                      <a:lnTo>
                        <a:pt x="36" y="22"/>
                      </a:lnTo>
                      <a:lnTo>
                        <a:pt x="36" y="20"/>
                      </a:lnTo>
                      <a:lnTo>
                        <a:pt x="34" y="16"/>
                      </a:lnTo>
                      <a:lnTo>
                        <a:pt x="34" y="14"/>
                      </a:lnTo>
                      <a:lnTo>
                        <a:pt x="34" y="12"/>
                      </a:lnTo>
                      <a:lnTo>
                        <a:pt x="34" y="10"/>
                      </a:lnTo>
                      <a:lnTo>
                        <a:pt x="32" y="8"/>
                      </a:lnTo>
                      <a:lnTo>
                        <a:pt x="30" y="6"/>
                      </a:lnTo>
                      <a:lnTo>
                        <a:pt x="30" y="4"/>
                      </a:lnTo>
                      <a:lnTo>
                        <a:pt x="28" y="4"/>
                      </a:lnTo>
                      <a:lnTo>
                        <a:pt x="30" y="2"/>
                      </a:lnTo>
                      <a:lnTo>
                        <a:pt x="30" y="0"/>
                      </a:lnTo>
                      <a:lnTo>
                        <a:pt x="28" y="0"/>
                      </a:lnTo>
                      <a:lnTo>
                        <a:pt x="26" y="0"/>
                      </a:lnTo>
                      <a:lnTo>
                        <a:pt x="26" y="2"/>
                      </a:lnTo>
                      <a:lnTo>
                        <a:pt x="24" y="4"/>
                      </a:lnTo>
                      <a:lnTo>
                        <a:pt x="24" y="6"/>
                      </a:lnTo>
                      <a:lnTo>
                        <a:pt x="22" y="8"/>
                      </a:lnTo>
                      <a:lnTo>
                        <a:pt x="20" y="10"/>
                      </a:lnTo>
                      <a:lnTo>
                        <a:pt x="20" y="8"/>
                      </a:lnTo>
                      <a:lnTo>
                        <a:pt x="18" y="8"/>
                      </a:lnTo>
                      <a:lnTo>
                        <a:pt x="18" y="6"/>
                      </a:lnTo>
                      <a:lnTo>
                        <a:pt x="16" y="6"/>
                      </a:lnTo>
                      <a:lnTo>
                        <a:pt x="14" y="6"/>
                      </a:lnTo>
                      <a:lnTo>
                        <a:pt x="12" y="6"/>
                      </a:lnTo>
                      <a:lnTo>
                        <a:pt x="10" y="8"/>
                      </a:lnTo>
                      <a:lnTo>
                        <a:pt x="8" y="10"/>
                      </a:lnTo>
                      <a:lnTo>
                        <a:pt x="6" y="10"/>
                      </a:lnTo>
                      <a:lnTo>
                        <a:pt x="4" y="12"/>
                      </a:lnTo>
                      <a:lnTo>
                        <a:pt x="4" y="14"/>
                      </a:lnTo>
                      <a:lnTo>
                        <a:pt x="6" y="16"/>
                      </a:lnTo>
                      <a:lnTo>
                        <a:pt x="6" y="18"/>
                      </a:lnTo>
                      <a:lnTo>
                        <a:pt x="6" y="20"/>
                      </a:lnTo>
                      <a:lnTo>
                        <a:pt x="8" y="20"/>
                      </a:lnTo>
                      <a:lnTo>
                        <a:pt x="6" y="20"/>
                      </a:lnTo>
                      <a:lnTo>
                        <a:pt x="6" y="22"/>
                      </a:lnTo>
                      <a:lnTo>
                        <a:pt x="4" y="22"/>
                      </a:lnTo>
                      <a:lnTo>
                        <a:pt x="2" y="24"/>
                      </a:lnTo>
                      <a:lnTo>
                        <a:pt x="0" y="26"/>
                      </a:lnTo>
                      <a:lnTo>
                        <a:pt x="0" y="28"/>
                      </a:lnTo>
                      <a:lnTo>
                        <a:pt x="2" y="30"/>
                      </a:lnTo>
                      <a:lnTo>
                        <a:pt x="4" y="30"/>
                      </a:lnTo>
                      <a:lnTo>
                        <a:pt x="6" y="30"/>
                      </a:lnTo>
                      <a:lnTo>
                        <a:pt x="8" y="32"/>
                      </a:lnTo>
                      <a:lnTo>
                        <a:pt x="10" y="34"/>
                      </a:lnTo>
                      <a:lnTo>
                        <a:pt x="12" y="3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04" name="Freeform 96"/>
                <p:cNvSpPr>
                  <a:spLocks noChangeAspect="1"/>
                </p:cNvSpPr>
                <p:nvPr/>
              </p:nvSpPr>
              <p:spPr bwMode="gray">
                <a:xfrm>
                  <a:off x="2825" y="2337"/>
                  <a:ext cx="10" cy="12"/>
                </a:xfrm>
                <a:custGeom>
                  <a:avLst/>
                  <a:gdLst>
                    <a:gd name="T0" fmla="*/ 10 w 10"/>
                    <a:gd name="T1" fmla="*/ 2 h 12"/>
                    <a:gd name="T2" fmla="*/ 8 w 10"/>
                    <a:gd name="T3" fmla="*/ 0 h 12"/>
                    <a:gd name="T4" fmla="*/ 6 w 10"/>
                    <a:gd name="T5" fmla="*/ 2 h 12"/>
                    <a:gd name="T6" fmla="*/ 4 w 10"/>
                    <a:gd name="T7" fmla="*/ 2 h 12"/>
                    <a:gd name="T8" fmla="*/ 2 w 10"/>
                    <a:gd name="T9" fmla="*/ 4 h 12"/>
                    <a:gd name="T10" fmla="*/ 0 w 10"/>
                    <a:gd name="T11" fmla="*/ 6 h 12"/>
                    <a:gd name="T12" fmla="*/ 0 w 10"/>
                    <a:gd name="T13" fmla="*/ 8 h 12"/>
                    <a:gd name="T14" fmla="*/ 0 w 10"/>
                    <a:gd name="T15" fmla="*/ 8 h 12"/>
                    <a:gd name="T16" fmla="*/ 0 w 10"/>
                    <a:gd name="T17" fmla="*/ 10 h 12"/>
                    <a:gd name="T18" fmla="*/ 2 w 10"/>
                    <a:gd name="T19" fmla="*/ 10 h 12"/>
                    <a:gd name="T20" fmla="*/ 2 w 10"/>
                    <a:gd name="T21" fmla="*/ 12 h 12"/>
                    <a:gd name="T22" fmla="*/ 4 w 10"/>
                    <a:gd name="T23" fmla="*/ 12 h 12"/>
                    <a:gd name="T24" fmla="*/ 4 w 10"/>
                    <a:gd name="T25" fmla="*/ 12 h 12"/>
                    <a:gd name="T26" fmla="*/ 6 w 10"/>
                    <a:gd name="T27" fmla="*/ 12 h 12"/>
                    <a:gd name="T28" fmla="*/ 6 w 10"/>
                    <a:gd name="T29" fmla="*/ 12 h 12"/>
                    <a:gd name="T30" fmla="*/ 8 w 10"/>
                    <a:gd name="T31" fmla="*/ 12 h 12"/>
                    <a:gd name="T32" fmla="*/ 8 w 10"/>
                    <a:gd name="T33" fmla="*/ 10 h 12"/>
                    <a:gd name="T34" fmla="*/ 10 w 10"/>
                    <a:gd name="T35" fmla="*/ 8 h 12"/>
                    <a:gd name="T36" fmla="*/ 10 w 10"/>
                    <a:gd name="T37" fmla="*/ 6 h 12"/>
                    <a:gd name="T38" fmla="*/ 10 w 10"/>
                    <a:gd name="T39" fmla="*/ 4 h 12"/>
                    <a:gd name="T40" fmla="*/ 10 w 10"/>
                    <a:gd name="T41" fmla="*/ 2 h 12"/>
                    <a:gd name="T42" fmla="*/ 10 w 10"/>
                    <a:gd name="T43" fmla="*/ 2 h 12"/>
                    <a:gd name="T44" fmla="*/ 10 w 10"/>
                    <a:gd name="T45" fmla="*/ 2 h 12"/>
                    <a:gd name="T46" fmla="*/ 10 w 10"/>
                    <a:gd name="T47" fmla="*/ 2 h 1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0" h="12">
                      <a:moveTo>
                        <a:pt x="10" y="2"/>
                      </a:moveTo>
                      <a:lnTo>
                        <a:pt x="8" y="0"/>
                      </a:lnTo>
                      <a:lnTo>
                        <a:pt x="6" y="2"/>
                      </a:lnTo>
                      <a:lnTo>
                        <a:pt x="4" y="2"/>
                      </a:lnTo>
                      <a:lnTo>
                        <a:pt x="2" y="4"/>
                      </a:lnTo>
                      <a:lnTo>
                        <a:pt x="0" y="6"/>
                      </a:lnTo>
                      <a:lnTo>
                        <a:pt x="0" y="8"/>
                      </a:lnTo>
                      <a:lnTo>
                        <a:pt x="0" y="10"/>
                      </a:lnTo>
                      <a:lnTo>
                        <a:pt x="2" y="10"/>
                      </a:lnTo>
                      <a:lnTo>
                        <a:pt x="2" y="12"/>
                      </a:lnTo>
                      <a:lnTo>
                        <a:pt x="4" y="12"/>
                      </a:lnTo>
                      <a:lnTo>
                        <a:pt x="6" y="12"/>
                      </a:lnTo>
                      <a:lnTo>
                        <a:pt x="8" y="12"/>
                      </a:lnTo>
                      <a:lnTo>
                        <a:pt x="8" y="10"/>
                      </a:lnTo>
                      <a:lnTo>
                        <a:pt x="10" y="8"/>
                      </a:lnTo>
                      <a:lnTo>
                        <a:pt x="10" y="6"/>
                      </a:lnTo>
                      <a:lnTo>
                        <a:pt x="10" y="4"/>
                      </a:lnTo>
                      <a:lnTo>
                        <a:pt x="10"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05" name="Freeform 97"/>
                <p:cNvSpPr>
                  <a:spLocks noChangeAspect="1"/>
                </p:cNvSpPr>
                <p:nvPr/>
              </p:nvSpPr>
              <p:spPr bwMode="gray">
                <a:xfrm>
                  <a:off x="3257" y="2429"/>
                  <a:ext cx="4" cy="2"/>
                </a:xfrm>
                <a:custGeom>
                  <a:avLst/>
                  <a:gdLst>
                    <a:gd name="T0" fmla="*/ 0 w 4"/>
                    <a:gd name="T1" fmla="*/ 2 h 2"/>
                    <a:gd name="T2" fmla="*/ 2 w 4"/>
                    <a:gd name="T3" fmla="*/ 2 h 2"/>
                    <a:gd name="T4" fmla="*/ 2 w 4"/>
                    <a:gd name="T5" fmla="*/ 2 h 2"/>
                    <a:gd name="T6" fmla="*/ 4 w 4"/>
                    <a:gd name="T7" fmla="*/ 2 h 2"/>
                    <a:gd name="T8" fmla="*/ 4 w 4"/>
                    <a:gd name="T9" fmla="*/ 2 h 2"/>
                    <a:gd name="T10" fmla="*/ 4 w 4"/>
                    <a:gd name="T11" fmla="*/ 2 h 2"/>
                    <a:gd name="T12" fmla="*/ 4 w 4"/>
                    <a:gd name="T13" fmla="*/ 2 h 2"/>
                    <a:gd name="T14" fmla="*/ 4 w 4"/>
                    <a:gd name="T15" fmla="*/ 0 h 2"/>
                    <a:gd name="T16" fmla="*/ 4 w 4"/>
                    <a:gd name="T17" fmla="*/ 0 h 2"/>
                    <a:gd name="T18" fmla="*/ 4 w 4"/>
                    <a:gd name="T19" fmla="*/ 0 h 2"/>
                    <a:gd name="T20" fmla="*/ 2 w 4"/>
                    <a:gd name="T21" fmla="*/ 0 h 2"/>
                    <a:gd name="T22" fmla="*/ 0 w 4"/>
                    <a:gd name="T23" fmla="*/ 2 h 2"/>
                    <a:gd name="T24" fmla="*/ 0 w 4"/>
                    <a:gd name="T25" fmla="*/ 2 h 2"/>
                    <a:gd name="T26" fmla="*/ 0 w 4"/>
                    <a:gd name="T27" fmla="*/ 2 h 2"/>
                    <a:gd name="T28" fmla="*/ 0 w 4"/>
                    <a:gd name="T29" fmla="*/ 2 h 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 h="2">
                      <a:moveTo>
                        <a:pt x="0" y="2"/>
                      </a:moveTo>
                      <a:lnTo>
                        <a:pt x="2" y="2"/>
                      </a:lnTo>
                      <a:lnTo>
                        <a:pt x="4" y="2"/>
                      </a:lnTo>
                      <a:lnTo>
                        <a:pt x="4" y="0"/>
                      </a:lnTo>
                      <a:lnTo>
                        <a:pt x="2" y="0"/>
                      </a:lnTo>
                      <a:lnTo>
                        <a:pt x="0"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06" name="Freeform 98"/>
                <p:cNvSpPr>
                  <a:spLocks noChangeAspect="1"/>
                </p:cNvSpPr>
                <p:nvPr/>
              </p:nvSpPr>
              <p:spPr bwMode="gray">
                <a:xfrm>
                  <a:off x="3257" y="2429"/>
                  <a:ext cx="4" cy="2"/>
                </a:xfrm>
                <a:custGeom>
                  <a:avLst/>
                  <a:gdLst>
                    <a:gd name="T0" fmla="*/ 0 w 4"/>
                    <a:gd name="T1" fmla="*/ 2 h 2"/>
                    <a:gd name="T2" fmla="*/ 2 w 4"/>
                    <a:gd name="T3" fmla="*/ 2 h 2"/>
                    <a:gd name="T4" fmla="*/ 2 w 4"/>
                    <a:gd name="T5" fmla="*/ 2 h 2"/>
                    <a:gd name="T6" fmla="*/ 4 w 4"/>
                    <a:gd name="T7" fmla="*/ 2 h 2"/>
                    <a:gd name="T8" fmla="*/ 4 w 4"/>
                    <a:gd name="T9" fmla="*/ 2 h 2"/>
                    <a:gd name="T10" fmla="*/ 4 w 4"/>
                    <a:gd name="T11" fmla="*/ 2 h 2"/>
                    <a:gd name="T12" fmla="*/ 4 w 4"/>
                    <a:gd name="T13" fmla="*/ 2 h 2"/>
                    <a:gd name="T14" fmla="*/ 4 w 4"/>
                    <a:gd name="T15" fmla="*/ 0 h 2"/>
                    <a:gd name="T16" fmla="*/ 4 w 4"/>
                    <a:gd name="T17" fmla="*/ 0 h 2"/>
                    <a:gd name="T18" fmla="*/ 4 w 4"/>
                    <a:gd name="T19" fmla="*/ 0 h 2"/>
                    <a:gd name="T20" fmla="*/ 2 w 4"/>
                    <a:gd name="T21" fmla="*/ 0 h 2"/>
                    <a:gd name="T22" fmla="*/ 0 w 4"/>
                    <a:gd name="T23" fmla="*/ 2 h 2"/>
                    <a:gd name="T24" fmla="*/ 0 w 4"/>
                    <a:gd name="T25" fmla="*/ 2 h 2"/>
                    <a:gd name="T26" fmla="*/ 0 w 4"/>
                    <a:gd name="T27" fmla="*/ 2 h 2"/>
                    <a:gd name="T28" fmla="*/ 0 w 4"/>
                    <a:gd name="T29" fmla="*/ 2 h 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 h="2">
                      <a:moveTo>
                        <a:pt x="0" y="2"/>
                      </a:moveTo>
                      <a:lnTo>
                        <a:pt x="2" y="2"/>
                      </a:lnTo>
                      <a:lnTo>
                        <a:pt x="4" y="2"/>
                      </a:lnTo>
                      <a:lnTo>
                        <a:pt x="4" y="0"/>
                      </a:lnTo>
                      <a:lnTo>
                        <a:pt x="2" y="0"/>
                      </a:lnTo>
                      <a:lnTo>
                        <a:pt x="0"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07" name="Freeform 99"/>
                <p:cNvSpPr>
                  <a:spLocks noChangeAspect="1" noEditPoints="1"/>
                </p:cNvSpPr>
                <p:nvPr/>
              </p:nvSpPr>
              <p:spPr bwMode="gray">
                <a:xfrm>
                  <a:off x="2801" y="1506"/>
                  <a:ext cx="182" cy="199"/>
                </a:xfrm>
                <a:custGeom>
                  <a:avLst/>
                  <a:gdLst>
                    <a:gd name="T0" fmla="*/ 124 w 182"/>
                    <a:gd name="T1" fmla="*/ 191 h 198"/>
                    <a:gd name="T2" fmla="*/ 106 w 182"/>
                    <a:gd name="T3" fmla="*/ 191 h 198"/>
                    <a:gd name="T4" fmla="*/ 98 w 182"/>
                    <a:gd name="T5" fmla="*/ 195 h 198"/>
                    <a:gd name="T6" fmla="*/ 90 w 182"/>
                    <a:gd name="T7" fmla="*/ 193 h 198"/>
                    <a:gd name="T8" fmla="*/ 100 w 182"/>
                    <a:gd name="T9" fmla="*/ 201 h 198"/>
                    <a:gd name="T10" fmla="*/ 110 w 182"/>
                    <a:gd name="T11" fmla="*/ 211 h 198"/>
                    <a:gd name="T12" fmla="*/ 118 w 182"/>
                    <a:gd name="T13" fmla="*/ 211 h 198"/>
                    <a:gd name="T14" fmla="*/ 132 w 182"/>
                    <a:gd name="T15" fmla="*/ 217 h 198"/>
                    <a:gd name="T16" fmla="*/ 132 w 182"/>
                    <a:gd name="T17" fmla="*/ 201 h 198"/>
                    <a:gd name="T18" fmla="*/ 134 w 182"/>
                    <a:gd name="T19" fmla="*/ 193 h 198"/>
                    <a:gd name="T20" fmla="*/ 170 w 182"/>
                    <a:gd name="T21" fmla="*/ 141 h 198"/>
                    <a:gd name="T22" fmla="*/ 160 w 182"/>
                    <a:gd name="T23" fmla="*/ 135 h 198"/>
                    <a:gd name="T24" fmla="*/ 146 w 182"/>
                    <a:gd name="T25" fmla="*/ 131 h 198"/>
                    <a:gd name="T26" fmla="*/ 144 w 182"/>
                    <a:gd name="T27" fmla="*/ 125 h 198"/>
                    <a:gd name="T28" fmla="*/ 134 w 182"/>
                    <a:gd name="T29" fmla="*/ 98 h 198"/>
                    <a:gd name="T30" fmla="*/ 120 w 182"/>
                    <a:gd name="T31" fmla="*/ 90 h 198"/>
                    <a:gd name="T32" fmla="*/ 110 w 182"/>
                    <a:gd name="T33" fmla="*/ 78 h 198"/>
                    <a:gd name="T34" fmla="*/ 106 w 182"/>
                    <a:gd name="T35" fmla="*/ 68 h 198"/>
                    <a:gd name="T36" fmla="*/ 88 w 182"/>
                    <a:gd name="T37" fmla="*/ 54 h 198"/>
                    <a:gd name="T38" fmla="*/ 84 w 182"/>
                    <a:gd name="T39" fmla="*/ 44 h 198"/>
                    <a:gd name="T40" fmla="*/ 86 w 182"/>
                    <a:gd name="T41" fmla="*/ 36 h 198"/>
                    <a:gd name="T42" fmla="*/ 92 w 182"/>
                    <a:gd name="T43" fmla="*/ 30 h 198"/>
                    <a:gd name="T44" fmla="*/ 102 w 182"/>
                    <a:gd name="T45" fmla="*/ 26 h 198"/>
                    <a:gd name="T46" fmla="*/ 102 w 182"/>
                    <a:gd name="T47" fmla="*/ 14 h 198"/>
                    <a:gd name="T48" fmla="*/ 88 w 182"/>
                    <a:gd name="T49" fmla="*/ 8 h 198"/>
                    <a:gd name="T50" fmla="*/ 84 w 182"/>
                    <a:gd name="T51" fmla="*/ 0 h 198"/>
                    <a:gd name="T52" fmla="*/ 66 w 182"/>
                    <a:gd name="T53" fmla="*/ 4 h 198"/>
                    <a:gd name="T54" fmla="*/ 58 w 182"/>
                    <a:gd name="T55" fmla="*/ 10 h 198"/>
                    <a:gd name="T56" fmla="*/ 54 w 182"/>
                    <a:gd name="T57" fmla="*/ 14 h 198"/>
                    <a:gd name="T58" fmla="*/ 44 w 182"/>
                    <a:gd name="T59" fmla="*/ 16 h 198"/>
                    <a:gd name="T60" fmla="*/ 40 w 182"/>
                    <a:gd name="T61" fmla="*/ 16 h 198"/>
                    <a:gd name="T62" fmla="*/ 36 w 182"/>
                    <a:gd name="T63" fmla="*/ 22 h 198"/>
                    <a:gd name="T64" fmla="*/ 28 w 182"/>
                    <a:gd name="T65" fmla="*/ 14 h 198"/>
                    <a:gd name="T66" fmla="*/ 20 w 182"/>
                    <a:gd name="T67" fmla="*/ 22 h 198"/>
                    <a:gd name="T68" fmla="*/ 6 w 182"/>
                    <a:gd name="T69" fmla="*/ 24 h 198"/>
                    <a:gd name="T70" fmla="*/ 8 w 182"/>
                    <a:gd name="T71" fmla="*/ 30 h 198"/>
                    <a:gd name="T72" fmla="*/ 4 w 182"/>
                    <a:gd name="T73" fmla="*/ 36 h 198"/>
                    <a:gd name="T74" fmla="*/ 6 w 182"/>
                    <a:gd name="T75" fmla="*/ 42 h 198"/>
                    <a:gd name="T76" fmla="*/ 6 w 182"/>
                    <a:gd name="T77" fmla="*/ 54 h 198"/>
                    <a:gd name="T78" fmla="*/ 16 w 182"/>
                    <a:gd name="T79" fmla="*/ 58 h 198"/>
                    <a:gd name="T80" fmla="*/ 16 w 182"/>
                    <a:gd name="T81" fmla="*/ 62 h 198"/>
                    <a:gd name="T82" fmla="*/ 30 w 182"/>
                    <a:gd name="T83" fmla="*/ 54 h 198"/>
                    <a:gd name="T84" fmla="*/ 44 w 182"/>
                    <a:gd name="T85" fmla="*/ 54 h 198"/>
                    <a:gd name="T86" fmla="*/ 56 w 182"/>
                    <a:gd name="T87" fmla="*/ 66 h 198"/>
                    <a:gd name="T88" fmla="*/ 58 w 182"/>
                    <a:gd name="T89" fmla="*/ 78 h 198"/>
                    <a:gd name="T90" fmla="*/ 68 w 182"/>
                    <a:gd name="T91" fmla="*/ 84 h 198"/>
                    <a:gd name="T92" fmla="*/ 78 w 182"/>
                    <a:gd name="T93" fmla="*/ 90 h 198"/>
                    <a:gd name="T94" fmla="*/ 98 w 182"/>
                    <a:gd name="T95" fmla="*/ 133 h 198"/>
                    <a:gd name="T96" fmla="*/ 112 w 182"/>
                    <a:gd name="T97" fmla="*/ 139 h 198"/>
                    <a:gd name="T98" fmla="*/ 130 w 182"/>
                    <a:gd name="T99" fmla="*/ 149 h 198"/>
                    <a:gd name="T100" fmla="*/ 140 w 182"/>
                    <a:gd name="T101" fmla="*/ 157 h 198"/>
                    <a:gd name="T102" fmla="*/ 146 w 182"/>
                    <a:gd name="T103" fmla="*/ 173 h 198"/>
                    <a:gd name="T104" fmla="*/ 138 w 182"/>
                    <a:gd name="T105" fmla="*/ 193 h 198"/>
                    <a:gd name="T106" fmla="*/ 148 w 182"/>
                    <a:gd name="T107" fmla="*/ 191 h 198"/>
                    <a:gd name="T108" fmla="*/ 154 w 182"/>
                    <a:gd name="T109" fmla="*/ 179 h 198"/>
                    <a:gd name="T110" fmla="*/ 162 w 182"/>
                    <a:gd name="T111" fmla="*/ 175 h 198"/>
                    <a:gd name="T112" fmla="*/ 158 w 182"/>
                    <a:gd name="T113" fmla="*/ 167 h 198"/>
                    <a:gd name="T114" fmla="*/ 154 w 182"/>
                    <a:gd name="T115" fmla="*/ 157 h 198"/>
                    <a:gd name="T116" fmla="*/ 160 w 182"/>
                    <a:gd name="T117" fmla="*/ 147 h 198"/>
                    <a:gd name="T118" fmla="*/ 174 w 182"/>
                    <a:gd name="T119" fmla="*/ 155 h 198"/>
                    <a:gd name="T120" fmla="*/ 182 w 182"/>
                    <a:gd name="T121" fmla="*/ 151 h 19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82" h="198">
                      <a:moveTo>
                        <a:pt x="134" y="172"/>
                      </a:moveTo>
                      <a:lnTo>
                        <a:pt x="134" y="172"/>
                      </a:lnTo>
                      <a:lnTo>
                        <a:pt x="134" y="170"/>
                      </a:lnTo>
                      <a:lnTo>
                        <a:pt x="132" y="170"/>
                      </a:lnTo>
                      <a:lnTo>
                        <a:pt x="126" y="170"/>
                      </a:lnTo>
                      <a:lnTo>
                        <a:pt x="124" y="170"/>
                      </a:lnTo>
                      <a:lnTo>
                        <a:pt x="122" y="172"/>
                      </a:lnTo>
                      <a:lnTo>
                        <a:pt x="120" y="172"/>
                      </a:lnTo>
                      <a:lnTo>
                        <a:pt x="118" y="174"/>
                      </a:lnTo>
                      <a:lnTo>
                        <a:pt x="110" y="174"/>
                      </a:lnTo>
                      <a:lnTo>
                        <a:pt x="108" y="172"/>
                      </a:lnTo>
                      <a:lnTo>
                        <a:pt x="106" y="170"/>
                      </a:lnTo>
                      <a:lnTo>
                        <a:pt x="104" y="170"/>
                      </a:lnTo>
                      <a:lnTo>
                        <a:pt x="102" y="168"/>
                      </a:lnTo>
                      <a:lnTo>
                        <a:pt x="102" y="170"/>
                      </a:lnTo>
                      <a:lnTo>
                        <a:pt x="100" y="172"/>
                      </a:lnTo>
                      <a:lnTo>
                        <a:pt x="98" y="172"/>
                      </a:lnTo>
                      <a:lnTo>
                        <a:pt x="98" y="174"/>
                      </a:lnTo>
                      <a:lnTo>
                        <a:pt x="96" y="172"/>
                      </a:lnTo>
                      <a:lnTo>
                        <a:pt x="94" y="172"/>
                      </a:lnTo>
                      <a:lnTo>
                        <a:pt x="94" y="170"/>
                      </a:lnTo>
                      <a:lnTo>
                        <a:pt x="92" y="170"/>
                      </a:lnTo>
                      <a:lnTo>
                        <a:pt x="92" y="172"/>
                      </a:lnTo>
                      <a:lnTo>
                        <a:pt x="90" y="172"/>
                      </a:lnTo>
                      <a:lnTo>
                        <a:pt x="88" y="174"/>
                      </a:lnTo>
                      <a:lnTo>
                        <a:pt x="88" y="176"/>
                      </a:lnTo>
                      <a:lnTo>
                        <a:pt x="92" y="178"/>
                      </a:lnTo>
                      <a:lnTo>
                        <a:pt x="94" y="180"/>
                      </a:lnTo>
                      <a:lnTo>
                        <a:pt x="100" y="180"/>
                      </a:lnTo>
                      <a:lnTo>
                        <a:pt x="100" y="182"/>
                      </a:lnTo>
                      <a:lnTo>
                        <a:pt x="102" y="182"/>
                      </a:lnTo>
                      <a:lnTo>
                        <a:pt x="102" y="184"/>
                      </a:lnTo>
                      <a:lnTo>
                        <a:pt x="106" y="188"/>
                      </a:lnTo>
                      <a:lnTo>
                        <a:pt x="108" y="188"/>
                      </a:lnTo>
                      <a:lnTo>
                        <a:pt x="110" y="190"/>
                      </a:lnTo>
                      <a:lnTo>
                        <a:pt x="112" y="190"/>
                      </a:lnTo>
                      <a:lnTo>
                        <a:pt x="112" y="192"/>
                      </a:lnTo>
                      <a:lnTo>
                        <a:pt x="114" y="190"/>
                      </a:lnTo>
                      <a:lnTo>
                        <a:pt x="116" y="190"/>
                      </a:lnTo>
                      <a:lnTo>
                        <a:pt x="118" y="190"/>
                      </a:lnTo>
                      <a:lnTo>
                        <a:pt x="118" y="192"/>
                      </a:lnTo>
                      <a:lnTo>
                        <a:pt x="120" y="194"/>
                      </a:lnTo>
                      <a:lnTo>
                        <a:pt x="122" y="194"/>
                      </a:lnTo>
                      <a:lnTo>
                        <a:pt x="124" y="196"/>
                      </a:lnTo>
                      <a:lnTo>
                        <a:pt x="126" y="198"/>
                      </a:lnTo>
                      <a:lnTo>
                        <a:pt x="130" y="198"/>
                      </a:lnTo>
                      <a:lnTo>
                        <a:pt x="132" y="196"/>
                      </a:lnTo>
                      <a:lnTo>
                        <a:pt x="134" y="196"/>
                      </a:lnTo>
                      <a:lnTo>
                        <a:pt x="134" y="190"/>
                      </a:lnTo>
                      <a:lnTo>
                        <a:pt x="132" y="188"/>
                      </a:lnTo>
                      <a:lnTo>
                        <a:pt x="132" y="186"/>
                      </a:lnTo>
                      <a:lnTo>
                        <a:pt x="132" y="184"/>
                      </a:lnTo>
                      <a:lnTo>
                        <a:pt x="132" y="182"/>
                      </a:lnTo>
                      <a:lnTo>
                        <a:pt x="132" y="180"/>
                      </a:lnTo>
                      <a:lnTo>
                        <a:pt x="132" y="178"/>
                      </a:lnTo>
                      <a:lnTo>
                        <a:pt x="134" y="176"/>
                      </a:lnTo>
                      <a:lnTo>
                        <a:pt x="136" y="174"/>
                      </a:lnTo>
                      <a:lnTo>
                        <a:pt x="136" y="168"/>
                      </a:lnTo>
                      <a:lnTo>
                        <a:pt x="134" y="168"/>
                      </a:lnTo>
                      <a:lnTo>
                        <a:pt x="134" y="172"/>
                      </a:lnTo>
                      <a:close/>
                      <a:moveTo>
                        <a:pt x="182" y="130"/>
                      </a:moveTo>
                      <a:lnTo>
                        <a:pt x="182" y="128"/>
                      </a:lnTo>
                      <a:lnTo>
                        <a:pt x="180" y="128"/>
                      </a:lnTo>
                      <a:lnTo>
                        <a:pt x="176" y="124"/>
                      </a:lnTo>
                      <a:lnTo>
                        <a:pt x="174" y="122"/>
                      </a:lnTo>
                      <a:lnTo>
                        <a:pt x="172" y="122"/>
                      </a:lnTo>
                      <a:lnTo>
                        <a:pt x="170" y="120"/>
                      </a:lnTo>
                      <a:lnTo>
                        <a:pt x="168" y="120"/>
                      </a:lnTo>
                      <a:lnTo>
                        <a:pt x="166" y="118"/>
                      </a:lnTo>
                      <a:lnTo>
                        <a:pt x="164" y="116"/>
                      </a:lnTo>
                      <a:lnTo>
                        <a:pt x="162" y="116"/>
                      </a:lnTo>
                      <a:lnTo>
                        <a:pt x="160" y="116"/>
                      </a:lnTo>
                      <a:lnTo>
                        <a:pt x="160" y="114"/>
                      </a:lnTo>
                      <a:lnTo>
                        <a:pt x="158" y="114"/>
                      </a:lnTo>
                      <a:lnTo>
                        <a:pt x="156" y="114"/>
                      </a:lnTo>
                      <a:lnTo>
                        <a:pt x="154" y="112"/>
                      </a:lnTo>
                      <a:lnTo>
                        <a:pt x="150" y="112"/>
                      </a:lnTo>
                      <a:lnTo>
                        <a:pt x="146" y="110"/>
                      </a:lnTo>
                      <a:lnTo>
                        <a:pt x="144" y="108"/>
                      </a:lnTo>
                      <a:lnTo>
                        <a:pt x="142" y="108"/>
                      </a:lnTo>
                      <a:lnTo>
                        <a:pt x="142" y="106"/>
                      </a:lnTo>
                      <a:lnTo>
                        <a:pt x="144" y="104"/>
                      </a:lnTo>
                      <a:lnTo>
                        <a:pt x="146" y="102"/>
                      </a:lnTo>
                      <a:lnTo>
                        <a:pt x="146" y="100"/>
                      </a:lnTo>
                      <a:lnTo>
                        <a:pt x="144" y="98"/>
                      </a:lnTo>
                      <a:lnTo>
                        <a:pt x="140" y="98"/>
                      </a:lnTo>
                      <a:lnTo>
                        <a:pt x="134" y="98"/>
                      </a:lnTo>
                      <a:lnTo>
                        <a:pt x="132" y="96"/>
                      </a:lnTo>
                      <a:lnTo>
                        <a:pt x="128" y="96"/>
                      </a:lnTo>
                      <a:lnTo>
                        <a:pt x="126" y="96"/>
                      </a:lnTo>
                      <a:lnTo>
                        <a:pt x="124" y="94"/>
                      </a:lnTo>
                      <a:lnTo>
                        <a:pt x="122" y="92"/>
                      </a:lnTo>
                      <a:lnTo>
                        <a:pt x="120" y="90"/>
                      </a:lnTo>
                      <a:lnTo>
                        <a:pt x="118" y="88"/>
                      </a:lnTo>
                      <a:lnTo>
                        <a:pt x="116" y="86"/>
                      </a:lnTo>
                      <a:lnTo>
                        <a:pt x="114" y="84"/>
                      </a:lnTo>
                      <a:lnTo>
                        <a:pt x="112" y="82"/>
                      </a:lnTo>
                      <a:lnTo>
                        <a:pt x="112" y="80"/>
                      </a:lnTo>
                      <a:lnTo>
                        <a:pt x="110" y="80"/>
                      </a:lnTo>
                      <a:lnTo>
                        <a:pt x="110" y="78"/>
                      </a:lnTo>
                      <a:lnTo>
                        <a:pt x="110" y="76"/>
                      </a:lnTo>
                      <a:lnTo>
                        <a:pt x="110" y="74"/>
                      </a:lnTo>
                      <a:lnTo>
                        <a:pt x="108" y="72"/>
                      </a:lnTo>
                      <a:lnTo>
                        <a:pt x="108" y="70"/>
                      </a:lnTo>
                      <a:lnTo>
                        <a:pt x="108" y="68"/>
                      </a:lnTo>
                      <a:lnTo>
                        <a:pt x="106" y="68"/>
                      </a:lnTo>
                      <a:lnTo>
                        <a:pt x="104" y="66"/>
                      </a:lnTo>
                      <a:lnTo>
                        <a:pt x="102" y="64"/>
                      </a:lnTo>
                      <a:lnTo>
                        <a:pt x="100" y="62"/>
                      </a:lnTo>
                      <a:lnTo>
                        <a:pt x="98" y="62"/>
                      </a:lnTo>
                      <a:lnTo>
                        <a:pt x="98" y="60"/>
                      </a:lnTo>
                      <a:lnTo>
                        <a:pt x="94" y="58"/>
                      </a:lnTo>
                      <a:lnTo>
                        <a:pt x="88" y="54"/>
                      </a:lnTo>
                      <a:lnTo>
                        <a:pt x="88" y="52"/>
                      </a:lnTo>
                      <a:lnTo>
                        <a:pt x="86" y="50"/>
                      </a:lnTo>
                      <a:lnTo>
                        <a:pt x="86" y="48"/>
                      </a:lnTo>
                      <a:lnTo>
                        <a:pt x="84" y="46"/>
                      </a:lnTo>
                      <a:lnTo>
                        <a:pt x="84" y="44"/>
                      </a:lnTo>
                      <a:lnTo>
                        <a:pt x="86" y="44"/>
                      </a:lnTo>
                      <a:lnTo>
                        <a:pt x="88" y="42"/>
                      </a:lnTo>
                      <a:lnTo>
                        <a:pt x="88" y="40"/>
                      </a:lnTo>
                      <a:lnTo>
                        <a:pt x="88" y="38"/>
                      </a:lnTo>
                      <a:lnTo>
                        <a:pt x="86" y="36"/>
                      </a:lnTo>
                      <a:lnTo>
                        <a:pt x="86" y="34"/>
                      </a:lnTo>
                      <a:lnTo>
                        <a:pt x="86" y="32"/>
                      </a:lnTo>
                      <a:lnTo>
                        <a:pt x="88" y="30"/>
                      </a:lnTo>
                      <a:lnTo>
                        <a:pt x="92" y="30"/>
                      </a:lnTo>
                      <a:lnTo>
                        <a:pt x="94" y="28"/>
                      </a:lnTo>
                      <a:lnTo>
                        <a:pt x="96" y="28"/>
                      </a:lnTo>
                      <a:lnTo>
                        <a:pt x="98" y="28"/>
                      </a:lnTo>
                      <a:lnTo>
                        <a:pt x="98" y="26"/>
                      </a:lnTo>
                      <a:lnTo>
                        <a:pt x="100" y="26"/>
                      </a:lnTo>
                      <a:lnTo>
                        <a:pt x="102" y="26"/>
                      </a:lnTo>
                      <a:lnTo>
                        <a:pt x="102" y="22"/>
                      </a:lnTo>
                      <a:lnTo>
                        <a:pt x="104" y="20"/>
                      </a:lnTo>
                      <a:lnTo>
                        <a:pt x="104" y="16"/>
                      </a:lnTo>
                      <a:lnTo>
                        <a:pt x="102" y="16"/>
                      </a:lnTo>
                      <a:lnTo>
                        <a:pt x="102" y="14"/>
                      </a:lnTo>
                      <a:lnTo>
                        <a:pt x="104" y="12"/>
                      </a:lnTo>
                      <a:lnTo>
                        <a:pt x="104" y="10"/>
                      </a:lnTo>
                      <a:lnTo>
                        <a:pt x="102" y="10"/>
                      </a:lnTo>
                      <a:lnTo>
                        <a:pt x="88" y="10"/>
                      </a:lnTo>
                      <a:lnTo>
                        <a:pt x="88" y="8"/>
                      </a:lnTo>
                      <a:lnTo>
                        <a:pt x="88" y="6"/>
                      </a:lnTo>
                      <a:lnTo>
                        <a:pt x="86" y="6"/>
                      </a:lnTo>
                      <a:lnTo>
                        <a:pt x="86" y="4"/>
                      </a:lnTo>
                      <a:lnTo>
                        <a:pt x="84" y="2"/>
                      </a:lnTo>
                      <a:lnTo>
                        <a:pt x="84" y="0"/>
                      </a:lnTo>
                      <a:lnTo>
                        <a:pt x="80" y="0"/>
                      </a:lnTo>
                      <a:lnTo>
                        <a:pt x="78" y="2"/>
                      </a:lnTo>
                      <a:lnTo>
                        <a:pt x="78" y="4"/>
                      </a:lnTo>
                      <a:lnTo>
                        <a:pt x="74" y="2"/>
                      </a:lnTo>
                      <a:lnTo>
                        <a:pt x="68" y="2"/>
                      </a:lnTo>
                      <a:lnTo>
                        <a:pt x="68" y="4"/>
                      </a:lnTo>
                      <a:lnTo>
                        <a:pt x="66" y="4"/>
                      </a:lnTo>
                      <a:lnTo>
                        <a:pt x="66" y="6"/>
                      </a:lnTo>
                      <a:lnTo>
                        <a:pt x="64" y="6"/>
                      </a:lnTo>
                      <a:lnTo>
                        <a:pt x="62" y="6"/>
                      </a:lnTo>
                      <a:lnTo>
                        <a:pt x="58" y="6"/>
                      </a:lnTo>
                      <a:lnTo>
                        <a:pt x="58" y="8"/>
                      </a:lnTo>
                      <a:lnTo>
                        <a:pt x="58" y="10"/>
                      </a:lnTo>
                      <a:lnTo>
                        <a:pt x="56" y="10"/>
                      </a:lnTo>
                      <a:lnTo>
                        <a:pt x="54" y="10"/>
                      </a:lnTo>
                      <a:lnTo>
                        <a:pt x="52" y="10"/>
                      </a:lnTo>
                      <a:lnTo>
                        <a:pt x="52" y="12"/>
                      </a:lnTo>
                      <a:lnTo>
                        <a:pt x="54" y="14"/>
                      </a:lnTo>
                      <a:lnTo>
                        <a:pt x="52" y="16"/>
                      </a:lnTo>
                      <a:lnTo>
                        <a:pt x="50" y="14"/>
                      </a:lnTo>
                      <a:lnTo>
                        <a:pt x="44" y="14"/>
                      </a:lnTo>
                      <a:lnTo>
                        <a:pt x="44" y="16"/>
                      </a:lnTo>
                      <a:lnTo>
                        <a:pt x="42" y="14"/>
                      </a:lnTo>
                      <a:lnTo>
                        <a:pt x="42" y="12"/>
                      </a:lnTo>
                      <a:lnTo>
                        <a:pt x="42" y="10"/>
                      </a:lnTo>
                      <a:lnTo>
                        <a:pt x="40" y="12"/>
                      </a:lnTo>
                      <a:lnTo>
                        <a:pt x="40" y="14"/>
                      </a:lnTo>
                      <a:lnTo>
                        <a:pt x="40" y="16"/>
                      </a:lnTo>
                      <a:lnTo>
                        <a:pt x="38" y="18"/>
                      </a:lnTo>
                      <a:lnTo>
                        <a:pt x="38" y="20"/>
                      </a:lnTo>
                      <a:lnTo>
                        <a:pt x="38" y="22"/>
                      </a:lnTo>
                      <a:lnTo>
                        <a:pt x="38" y="24"/>
                      </a:lnTo>
                      <a:lnTo>
                        <a:pt x="36" y="22"/>
                      </a:lnTo>
                      <a:lnTo>
                        <a:pt x="34" y="20"/>
                      </a:lnTo>
                      <a:lnTo>
                        <a:pt x="32" y="18"/>
                      </a:lnTo>
                      <a:lnTo>
                        <a:pt x="30" y="18"/>
                      </a:lnTo>
                      <a:lnTo>
                        <a:pt x="30" y="16"/>
                      </a:lnTo>
                      <a:lnTo>
                        <a:pt x="28" y="14"/>
                      </a:lnTo>
                      <a:lnTo>
                        <a:pt x="28" y="12"/>
                      </a:lnTo>
                      <a:lnTo>
                        <a:pt x="26" y="12"/>
                      </a:lnTo>
                      <a:lnTo>
                        <a:pt x="24" y="14"/>
                      </a:lnTo>
                      <a:lnTo>
                        <a:pt x="24" y="18"/>
                      </a:lnTo>
                      <a:lnTo>
                        <a:pt x="20" y="22"/>
                      </a:lnTo>
                      <a:lnTo>
                        <a:pt x="16" y="22"/>
                      </a:lnTo>
                      <a:lnTo>
                        <a:pt x="14" y="20"/>
                      </a:lnTo>
                      <a:lnTo>
                        <a:pt x="12" y="20"/>
                      </a:lnTo>
                      <a:lnTo>
                        <a:pt x="12" y="22"/>
                      </a:lnTo>
                      <a:lnTo>
                        <a:pt x="10" y="22"/>
                      </a:lnTo>
                      <a:lnTo>
                        <a:pt x="6" y="22"/>
                      </a:lnTo>
                      <a:lnTo>
                        <a:pt x="6" y="24"/>
                      </a:lnTo>
                      <a:lnTo>
                        <a:pt x="4" y="24"/>
                      </a:lnTo>
                      <a:lnTo>
                        <a:pt x="4" y="26"/>
                      </a:lnTo>
                      <a:lnTo>
                        <a:pt x="4" y="28"/>
                      </a:lnTo>
                      <a:lnTo>
                        <a:pt x="6" y="28"/>
                      </a:lnTo>
                      <a:lnTo>
                        <a:pt x="8" y="30"/>
                      </a:lnTo>
                      <a:lnTo>
                        <a:pt x="10" y="32"/>
                      </a:lnTo>
                      <a:lnTo>
                        <a:pt x="10" y="34"/>
                      </a:lnTo>
                      <a:lnTo>
                        <a:pt x="8" y="34"/>
                      </a:lnTo>
                      <a:lnTo>
                        <a:pt x="8" y="36"/>
                      </a:lnTo>
                      <a:lnTo>
                        <a:pt x="6" y="36"/>
                      </a:lnTo>
                      <a:lnTo>
                        <a:pt x="4" y="36"/>
                      </a:lnTo>
                      <a:lnTo>
                        <a:pt x="0" y="36"/>
                      </a:lnTo>
                      <a:lnTo>
                        <a:pt x="0" y="38"/>
                      </a:lnTo>
                      <a:lnTo>
                        <a:pt x="0" y="40"/>
                      </a:lnTo>
                      <a:lnTo>
                        <a:pt x="2" y="40"/>
                      </a:lnTo>
                      <a:lnTo>
                        <a:pt x="2" y="42"/>
                      </a:lnTo>
                      <a:lnTo>
                        <a:pt x="4" y="42"/>
                      </a:lnTo>
                      <a:lnTo>
                        <a:pt x="6" y="42"/>
                      </a:lnTo>
                      <a:lnTo>
                        <a:pt x="6" y="44"/>
                      </a:lnTo>
                      <a:lnTo>
                        <a:pt x="6" y="46"/>
                      </a:lnTo>
                      <a:lnTo>
                        <a:pt x="4" y="48"/>
                      </a:lnTo>
                      <a:lnTo>
                        <a:pt x="4" y="52"/>
                      </a:lnTo>
                      <a:lnTo>
                        <a:pt x="6" y="54"/>
                      </a:lnTo>
                      <a:lnTo>
                        <a:pt x="8" y="54"/>
                      </a:lnTo>
                      <a:lnTo>
                        <a:pt x="10" y="56"/>
                      </a:lnTo>
                      <a:lnTo>
                        <a:pt x="14" y="56"/>
                      </a:lnTo>
                      <a:lnTo>
                        <a:pt x="16" y="56"/>
                      </a:lnTo>
                      <a:lnTo>
                        <a:pt x="16" y="58"/>
                      </a:lnTo>
                      <a:lnTo>
                        <a:pt x="14" y="60"/>
                      </a:lnTo>
                      <a:lnTo>
                        <a:pt x="14" y="62"/>
                      </a:lnTo>
                      <a:lnTo>
                        <a:pt x="12" y="62"/>
                      </a:lnTo>
                      <a:lnTo>
                        <a:pt x="12" y="64"/>
                      </a:lnTo>
                      <a:lnTo>
                        <a:pt x="14" y="64"/>
                      </a:lnTo>
                      <a:lnTo>
                        <a:pt x="16" y="62"/>
                      </a:lnTo>
                      <a:lnTo>
                        <a:pt x="18" y="62"/>
                      </a:lnTo>
                      <a:lnTo>
                        <a:pt x="20" y="62"/>
                      </a:lnTo>
                      <a:lnTo>
                        <a:pt x="22" y="60"/>
                      </a:lnTo>
                      <a:lnTo>
                        <a:pt x="22" y="58"/>
                      </a:lnTo>
                      <a:lnTo>
                        <a:pt x="26" y="56"/>
                      </a:lnTo>
                      <a:lnTo>
                        <a:pt x="28" y="54"/>
                      </a:lnTo>
                      <a:lnTo>
                        <a:pt x="30" y="54"/>
                      </a:lnTo>
                      <a:lnTo>
                        <a:pt x="32" y="52"/>
                      </a:lnTo>
                      <a:lnTo>
                        <a:pt x="34" y="52"/>
                      </a:lnTo>
                      <a:lnTo>
                        <a:pt x="36" y="52"/>
                      </a:lnTo>
                      <a:lnTo>
                        <a:pt x="38" y="52"/>
                      </a:lnTo>
                      <a:lnTo>
                        <a:pt x="42" y="54"/>
                      </a:lnTo>
                      <a:lnTo>
                        <a:pt x="44" y="54"/>
                      </a:lnTo>
                      <a:lnTo>
                        <a:pt x="46" y="56"/>
                      </a:lnTo>
                      <a:lnTo>
                        <a:pt x="48" y="56"/>
                      </a:lnTo>
                      <a:lnTo>
                        <a:pt x="50" y="58"/>
                      </a:lnTo>
                      <a:lnTo>
                        <a:pt x="52" y="58"/>
                      </a:lnTo>
                      <a:lnTo>
                        <a:pt x="54" y="60"/>
                      </a:lnTo>
                      <a:lnTo>
                        <a:pt x="56" y="64"/>
                      </a:lnTo>
                      <a:lnTo>
                        <a:pt x="56" y="66"/>
                      </a:lnTo>
                      <a:lnTo>
                        <a:pt x="56" y="68"/>
                      </a:lnTo>
                      <a:lnTo>
                        <a:pt x="58" y="70"/>
                      </a:lnTo>
                      <a:lnTo>
                        <a:pt x="60" y="70"/>
                      </a:lnTo>
                      <a:lnTo>
                        <a:pt x="60" y="72"/>
                      </a:lnTo>
                      <a:lnTo>
                        <a:pt x="58" y="74"/>
                      </a:lnTo>
                      <a:lnTo>
                        <a:pt x="58" y="78"/>
                      </a:lnTo>
                      <a:lnTo>
                        <a:pt x="60" y="80"/>
                      </a:lnTo>
                      <a:lnTo>
                        <a:pt x="62" y="82"/>
                      </a:lnTo>
                      <a:lnTo>
                        <a:pt x="64" y="82"/>
                      </a:lnTo>
                      <a:lnTo>
                        <a:pt x="66" y="82"/>
                      </a:lnTo>
                      <a:lnTo>
                        <a:pt x="66" y="84"/>
                      </a:lnTo>
                      <a:lnTo>
                        <a:pt x="68" y="84"/>
                      </a:lnTo>
                      <a:lnTo>
                        <a:pt x="68" y="86"/>
                      </a:lnTo>
                      <a:lnTo>
                        <a:pt x="68" y="88"/>
                      </a:lnTo>
                      <a:lnTo>
                        <a:pt x="70" y="88"/>
                      </a:lnTo>
                      <a:lnTo>
                        <a:pt x="76" y="88"/>
                      </a:lnTo>
                      <a:lnTo>
                        <a:pt x="76" y="90"/>
                      </a:lnTo>
                      <a:lnTo>
                        <a:pt x="78" y="90"/>
                      </a:lnTo>
                      <a:lnTo>
                        <a:pt x="80" y="94"/>
                      </a:lnTo>
                      <a:lnTo>
                        <a:pt x="84" y="96"/>
                      </a:lnTo>
                      <a:lnTo>
                        <a:pt x="86" y="98"/>
                      </a:lnTo>
                      <a:lnTo>
                        <a:pt x="94" y="106"/>
                      </a:lnTo>
                      <a:lnTo>
                        <a:pt x="96" y="110"/>
                      </a:lnTo>
                      <a:lnTo>
                        <a:pt x="98" y="112"/>
                      </a:lnTo>
                      <a:lnTo>
                        <a:pt x="108" y="112"/>
                      </a:lnTo>
                      <a:lnTo>
                        <a:pt x="108" y="114"/>
                      </a:lnTo>
                      <a:lnTo>
                        <a:pt x="110" y="114"/>
                      </a:lnTo>
                      <a:lnTo>
                        <a:pt x="110" y="116"/>
                      </a:lnTo>
                      <a:lnTo>
                        <a:pt x="110" y="118"/>
                      </a:lnTo>
                      <a:lnTo>
                        <a:pt x="112" y="118"/>
                      </a:lnTo>
                      <a:lnTo>
                        <a:pt x="114" y="120"/>
                      </a:lnTo>
                      <a:lnTo>
                        <a:pt x="116" y="120"/>
                      </a:lnTo>
                      <a:lnTo>
                        <a:pt x="118" y="120"/>
                      </a:lnTo>
                      <a:lnTo>
                        <a:pt x="126" y="120"/>
                      </a:lnTo>
                      <a:lnTo>
                        <a:pt x="128" y="122"/>
                      </a:lnTo>
                      <a:lnTo>
                        <a:pt x="128" y="126"/>
                      </a:lnTo>
                      <a:lnTo>
                        <a:pt x="130" y="128"/>
                      </a:lnTo>
                      <a:lnTo>
                        <a:pt x="132" y="132"/>
                      </a:lnTo>
                      <a:lnTo>
                        <a:pt x="134" y="134"/>
                      </a:lnTo>
                      <a:lnTo>
                        <a:pt x="138" y="134"/>
                      </a:lnTo>
                      <a:lnTo>
                        <a:pt x="140" y="132"/>
                      </a:lnTo>
                      <a:lnTo>
                        <a:pt x="140" y="136"/>
                      </a:lnTo>
                      <a:lnTo>
                        <a:pt x="142" y="140"/>
                      </a:lnTo>
                      <a:lnTo>
                        <a:pt x="142" y="146"/>
                      </a:lnTo>
                      <a:lnTo>
                        <a:pt x="142" y="148"/>
                      </a:lnTo>
                      <a:lnTo>
                        <a:pt x="144" y="148"/>
                      </a:lnTo>
                      <a:lnTo>
                        <a:pt x="144" y="150"/>
                      </a:lnTo>
                      <a:lnTo>
                        <a:pt x="146" y="152"/>
                      </a:lnTo>
                      <a:lnTo>
                        <a:pt x="148" y="152"/>
                      </a:lnTo>
                      <a:lnTo>
                        <a:pt x="148" y="158"/>
                      </a:lnTo>
                      <a:lnTo>
                        <a:pt x="142" y="158"/>
                      </a:lnTo>
                      <a:lnTo>
                        <a:pt x="142" y="164"/>
                      </a:lnTo>
                      <a:lnTo>
                        <a:pt x="142" y="166"/>
                      </a:lnTo>
                      <a:lnTo>
                        <a:pt x="140" y="170"/>
                      </a:lnTo>
                      <a:lnTo>
                        <a:pt x="138" y="172"/>
                      </a:lnTo>
                      <a:lnTo>
                        <a:pt x="138" y="174"/>
                      </a:lnTo>
                      <a:lnTo>
                        <a:pt x="142" y="174"/>
                      </a:lnTo>
                      <a:lnTo>
                        <a:pt x="144" y="174"/>
                      </a:lnTo>
                      <a:lnTo>
                        <a:pt x="146" y="172"/>
                      </a:lnTo>
                      <a:lnTo>
                        <a:pt x="148" y="170"/>
                      </a:lnTo>
                      <a:lnTo>
                        <a:pt x="148" y="168"/>
                      </a:lnTo>
                      <a:lnTo>
                        <a:pt x="150" y="168"/>
                      </a:lnTo>
                      <a:lnTo>
                        <a:pt x="150" y="166"/>
                      </a:lnTo>
                      <a:lnTo>
                        <a:pt x="154" y="166"/>
                      </a:lnTo>
                      <a:lnTo>
                        <a:pt x="154" y="158"/>
                      </a:lnTo>
                      <a:lnTo>
                        <a:pt x="156" y="156"/>
                      </a:lnTo>
                      <a:lnTo>
                        <a:pt x="158" y="156"/>
                      </a:lnTo>
                      <a:lnTo>
                        <a:pt x="158" y="154"/>
                      </a:lnTo>
                      <a:lnTo>
                        <a:pt x="162" y="154"/>
                      </a:lnTo>
                      <a:lnTo>
                        <a:pt x="162" y="152"/>
                      </a:lnTo>
                      <a:lnTo>
                        <a:pt x="162" y="150"/>
                      </a:lnTo>
                      <a:lnTo>
                        <a:pt x="160" y="148"/>
                      </a:lnTo>
                      <a:lnTo>
                        <a:pt x="160" y="146"/>
                      </a:lnTo>
                      <a:lnTo>
                        <a:pt x="158" y="146"/>
                      </a:lnTo>
                      <a:lnTo>
                        <a:pt x="158" y="144"/>
                      </a:lnTo>
                      <a:lnTo>
                        <a:pt x="156" y="144"/>
                      </a:lnTo>
                      <a:lnTo>
                        <a:pt x="154" y="142"/>
                      </a:lnTo>
                      <a:lnTo>
                        <a:pt x="152" y="140"/>
                      </a:lnTo>
                      <a:lnTo>
                        <a:pt x="152" y="138"/>
                      </a:lnTo>
                      <a:lnTo>
                        <a:pt x="154" y="136"/>
                      </a:lnTo>
                      <a:lnTo>
                        <a:pt x="154" y="134"/>
                      </a:lnTo>
                      <a:lnTo>
                        <a:pt x="156" y="132"/>
                      </a:lnTo>
                      <a:lnTo>
                        <a:pt x="156" y="128"/>
                      </a:lnTo>
                      <a:lnTo>
                        <a:pt x="158" y="128"/>
                      </a:lnTo>
                      <a:lnTo>
                        <a:pt x="158" y="126"/>
                      </a:lnTo>
                      <a:lnTo>
                        <a:pt x="160" y="126"/>
                      </a:lnTo>
                      <a:lnTo>
                        <a:pt x="164" y="128"/>
                      </a:lnTo>
                      <a:lnTo>
                        <a:pt x="172" y="128"/>
                      </a:lnTo>
                      <a:lnTo>
                        <a:pt x="172" y="130"/>
                      </a:lnTo>
                      <a:lnTo>
                        <a:pt x="174" y="130"/>
                      </a:lnTo>
                      <a:lnTo>
                        <a:pt x="174" y="132"/>
                      </a:lnTo>
                      <a:lnTo>
                        <a:pt x="174" y="134"/>
                      </a:lnTo>
                      <a:lnTo>
                        <a:pt x="176" y="136"/>
                      </a:lnTo>
                      <a:lnTo>
                        <a:pt x="178" y="136"/>
                      </a:lnTo>
                      <a:lnTo>
                        <a:pt x="178" y="138"/>
                      </a:lnTo>
                      <a:lnTo>
                        <a:pt x="180" y="138"/>
                      </a:lnTo>
                      <a:lnTo>
                        <a:pt x="182" y="136"/>
                      </a:lnTo>
                      <a:lnTo>
                        <a:pt x="182" y="134"/>
                      </a:lnTo>
                      <a:lnTo>
                        <a:pt x="182" y="13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08" name="Freeform 100"/>
                <p:cNvSpPr>
                  <a:spLocks noChangeAspect="1"/>
                </p:cNvSpPr>
                <p:nvPr/>
              </p:nvSpPr>
              <p:spPr bwMode="gray">
                <a:xfrm>
                  <a:off x="2911" y="1364"/>
                  <a:ext cx="148" cy="106"/>
                </a:xfrm>
                <a:custGeom>
                  <a:avLst/>
                  <a:gdLst>
                    <a:gd name="T0" fmla="*/ 112 w 148"/>
                    <a:gd name="T1" fmla="*/ 98 h 106"/>
                    <a:gd name="T2" fmla="*/ 120 w 148"/>
                    <a:gd name="T3" fmla="*/ 104 h 106"/>
                    <a:gd name="T4" fmla="*/ 126 w 148"/>
                    <a:gd name="T5" fmla="*/ 106 h 106"/>
                    <a:gd name="T6" fmla="*/ 132 w 148"/>
                    <a:gd name="T7" fmla="*/ 106 h 106"/>
                    <a:gd name="T8" fmla="*/ 130 w 148"/>
                    <a:gd name="T9" fmla="*/ 96 h 106"/>
                    <a:gd name="T10" fmla="*/ 138 w 148"/>
                    <a:gd name="T11" fmla="*/ 84 h 106"/>
                    <a:gd name="T12" fmla="*/ 144 w 148"/>
                    <a:gd name="T13" fmla="*/ 80 h 106"/>
                    <a:gd name="T14" fmla="*/ 146 w 148"/>
                    <a:gd name="T15" fmla="*/ 76 h 106"/>
                    <a:gd name="T16" fmla="*/ 148 w 148"/>
                    <a:gd name="T17" fmla="*/ 72 h 106"/>
                    <a:gd name="T18" fmla="*/ 140 w 148"/>
                    <a:gd name="T19" fmla="*/ 64 h 106"/>
                    <a:gd name="T20" fmla="*/ 138 w 148"/>
                    <a:gd name="T21" fmla="*/ 58 h 106"/>
                    <a:gd name="T22" fmla="*/ 138 w 148"/>
                    <a:gd name="T23" fmla="*/ 56 h 106"/>
                    <a:gd name="T24" fmla="*/ 136 w 148"/>
                    <a:gd name="T25" fmla="*/ 48 h 106"/>
                    <a:gd name="T26" fmla="*/ 134 w 148"/>
                    <a:gd name="T27" fmla="*/ 44 h 106"/>
                    <a:gd name="T28" fmla="*/ 136 w 148"/>
                    <a:gd name="T29" fmla="*/ 38 h 106"/>
                    <a:gd name="T30" fmla="*/ 140 w 148"/>
                    <a:gd name="T31" fmla="*/ 36 h 106"/>
                    <a:gd name="T32" fmla="*/ 140 w 148"/>
                    <a:gd name="T33" fmla="*/ 28 h 106"/>
                    <a:gd name="T34" fmla="*/ 134 w 148"/>
                    <a:gd name="T35" fmla="*/ 20 h 106"/>
                    <a:gd name="T36" fmla="*/ 132 w 148"/>
                    <a:gd name="T37" fmla="*/ 12 h 106"/>
                    <a:gd name="T38" fmla="*/ 126 w 148"/>
                    <a:gd name="T39" fmla="*/ 8 h 106"/>
                    <a:gd name="T40" fmla="*/ 120 w 148"/>
                    <a:gd name="T41" fmla="*/ 8 h 106"/>
                    <a:gd name="T42" fmla="*/ 108 w 148"/>
                    <a:gd name="T43" fmla="*/ 8 h 106"/>
                    <a:gd name="T44" fmla="*/ 96 w 148"/>
                    <a:gd name="T45" fmla="*/ 8 h 106"/>
                    <a:gd name="T46" fmla="*/ 84 w 148"/>
                    <a:gd name="T47" fmla="*/ 8 h 106"/>
                    <a:gd name="T48" fmla="*/ 82 w 148"/>
                    <a:gd name="T49" fmla="*/ 6 h 106"/>
                    <a:gd name="T50" fmla="*/ 68 w 148"/>
                    <a:gd name="T51" fmla="*/ 8 h 106"/>
                    <a:gd name="T52" fmla="*/ 64 w 148"/>
                    <a:gd name="T53" fmla="*/ 2 h 106"/>
                    <a:gd name="T54" fmla="*/ 56 w 148"/>
                    <a:gd name="T55" fmla="*/ 0 h 106"/>
                    <a:gd name="T56" fmla="*/ 34 w 148"/>
                    <a:gd name="T57" fmla="*/ 6 h 106"/>
                    <a:gd name="T58" fmla="*/ 28 w 148"/>
                    <a:gd name="T59" fmla="*/ 10 h 106"/>
                    <a:gd name="T60" fmla="*/ 16 w 148"/>
                    <a:gd name="T61" fmla="*/ 10 h 106"/>
                    <a:gd name="T62" fmla="*/ 10 w 148"/>
                    <a:gd name="T63" fmla="*/ 12 h 106"/>
                    <a:gd name="T64" fmla="*/ 4 w 148"/>
                    <a:gd name="T65" fmla="*/ 20 h 106"/>
                    <a:gd name="T66" fmla="*/ 2 w 148"/>
                    <a:gd name="T67" fmla="*/ 22 h 106"/>
                    <a:gd name="T68" fmla="*/ 4 w 148"/>
                    <a:gd name="T69" fmla="*/ 26 h 106"/>
                    <a:gd name="T70" fmla="*/ 0 w 148"/>
                    <a:gd name="T71" fmla="*/ 34 h 106"/>
                    <a:gd name="T72" fmla="*/ 2 w 148"/>
                    <a:gd name="T73" fmla="*/ 36 h 106"/>
                    <a:gd name="T74" fmla="*/ 6 w 148"/>
                    <a:gd name="T75" fmla="*/ 38 h 106"/>
                    <a:gd name="T76" fmla="*/ 8 w 148"/>
                    <a:gd name="T77" fmla="*/ 44 h 106"/>
                    <a:gd name="T78" fmla="*/ 8 w 148"/>
                    <a:gd name="T79" fmla="*/ 48 h 106"/>
                    <a:gd name="T80" fmla="*/ 8 w 148"/>
                    <a:gd name="T81" fmla="*/ 52 h 106"/>
                    <a:gd name="T82" fmla="*/ 10 w 148"/>
                    <a:gd name="T83" fmla="*/ 56 h 106"/>
                    <a:gd name="T84" fmla="*/ 10 w 148"/>
                    <a:gd name="T85" fmla="*/ 60 h 106"/>
                    <a:gd name="T86" fmla="*/ 14 w 148"/>
                    <a:gd name="T87" fmla="*/ 64 h 106"/>
                    <a:gd name="T88" fmla="*/ 14 w 148"/>
                    <a:gd name="T89" fmla="*/ 70 h 106"/>
                    <a:gd name="T90" fmla="*/ 18 w 148"/>
                    <a:gd name="T91" fmla="*/ 72 h 106"/>
                    <a:gd name="T92" fmla="*/ 22 w 148"/>
                    <a:gd name="T93" fmla="*/ 74 h 106"/>
                    <a:gd name="T94" fmla="*/ 28 w 148"/>
                    <a:gd name="T95" fmla="*/ 78 h 106"/>
                    <a:gd name="T96" fmla="*/ 34 w 148"/>
                    <a:gd name="T97" fmla="*/ 78 h 106"/>
                    <a:gd name="T98" fmla="*/ 34 w 148"/>
                    <a:gd name="T99" fmla="*/ 80 h 106"/>
                    <a:gd name="T100" fmla="*/ 40 w 148"/>
                    <a:gd name="T101" fmla="*/ 84 h 106"/>
                    <a:gd name="T102" fmla="*/ 46 w 148"/>
                    <a:gd name="T103" fmla="*/ 82 h 106"/>
                    <a:gd name="T104" fmla="*/ 50 w 148"/>
                    <a:gd name="T105" fmla="*/ 82 h 106"/>
                    <a:gd name="T106" fmla="*/ 56 w 148"/>
                    <a:gd name="T107" fmla="*/ 88 h 106"/>
                    <a:gd name="T108" fmla="*/ 60 w 148"/>
                    <a:gd name="T109" fmla="*/ 86 h 106"/>
                    <a:gd name="T110" fmla="*/ 68 w 148"/>
                    <a:gd name="T111" fmla="*/ 90 h 106"/>
                    <a:gd name="T112" fmla="*/ 70 w 148"/>
                    <a:gd name="T113" fmla="*/ 94 h 106"/>
                    <a:gd name="T114" fmla="*/ 74 w 148"/>
                    <a:gd name="T115" fmla="*/ 98 h 106"/>
                    <a:gd name="T116" fmla="*/ 84 w 148"/>
                    <a:gd name="T117" fmla="*/ 100 h 106"/>
                    <a:gd name="T118" fmla="*/ 86 w 148"/>
                    <a:gd name="T119" fmla="*/ 102 h 106"/>
                    <a:gd name="T120" fmla="*/ 92 w 148"/>
                    <a:gd name="T121" fmla="*/ 100 h 106"/>
                    <a:gd name="T122" fmla="*/ 98 w 148"/>
                    <a:gd name="T123" fmla="*/ 100 h 10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48" h="106">
                      <a:moveTo>
                        <a:pt x="102" y="102"/>
                      </a:moveTo>
                      <a:lnTo>
                        <a:pt x="102" y="100"/>
                      </a:lnTo>
                      <a:lnTo>
                        <a:pt x="104" y="100"/>
                      </a:lnTo>
                      <a:lnTo>
                        <a:pt x="106" y="100"/>
                      </a:lnTo>
                      <a:lnTo>
                        <a:pt x="108" y="98"/>
                      </a:lnTo>
                      <a:lnTo>
                        <a:pt x="110" y="98"/>
                      </a:lnTo>
                      <a:lnTo>
                        <a:pt x="112" y="98"/>
                      </a:lnTo>
                      <a:lnTo>
                        <a:pt x="114" y="98"/>
                      </a:lnTo>
                      <a:lnTo>
                        <a:pt x="114" y="100"/>
                      </a:lnTo>
                      <a:lnTo>
                        <a:pt x="116" y="100"/>
                      </a:lnTo>
                      <a:lnTo>
                        <a:pt x="116" y="102"/>
                      </a:lnTo>
                      <a:lnTo>
                        <a:pt x="118" y="102"/>
                      </a:lnTo>
                      <a:lnTo>
                        <a:pt x="120" y="104"/>
                      </a:lnTo>
                      <a:lnTo>
                        <a:pt x="122" y="104"/>
                      </a:lnTo>
                      <a:lnTo>
                        <a:pt x="124" y="104"/>
                      </a:lnTo>
                      <a:lnTo>
                        <a:pt x="126" y="104"/>
                      </a:lnTo>
                      <a:lnTo>
                        <a:pt x="126" y="106"/>
                      </a:lnTo>
                      <a:lnTo>
                        <a:pt x="128" y="106"/>
                      </a:lnTo>
                      <a:lnTo>
                        <a:pt x="130" y="106"/>
                      </a:lnTo>
                      <a:lnTo>
                        <a:pt x="132" y="106"/>
                      </a:lnTo>
                      <a:lnTo>
                        <a:pt x="130" y="104"/>
                      </a:lnTo>
                      <a:lnTo>
                        <a:pt x="128" y="102"/>
                      </a:lnTo>
                      <a:lnTo>
                        <a:pt x="128" y="98"/>
                      </a:lnTo>
                      <a:lnTo>
                        <a:pt x="130" y="96"/>
                      </a:lnTo>
                      <a:lnTo>
                        <a:pt x="130" y="94"/>
                      </a:lnTo>
                      <a:lnTo>
                        <a:pt x="132" y="92"/>
                      </a:lnTo>
                      <a:lnTo>
                        <a:pt x="134" y="90"/>
                      </a:lnTo>
                      <a:lnTo>
                        <a:pt x="136" y="88"/>
                      </a:lnTo>
                      <a:lnTo>
                        <a:pt x="136" y="86"/>
                      </a:lnTo>
                      <a:lnTo>
                        <a:pt x="138" y="84"/>
                      </a:lnTo>
                      <a:lnTo>
                        <a:pt x="140" y="82"/>
                      </a:lnTo>
                      <a:lnTo>
                        <a:pt x="142" y="82"/>
                      </a:lnTo>
                      <a:lnTo>
                        <a:pt x="144" y="80"/>
                      </a:lnTo>
                      <a:lnTo>
                        <a:pt x="146" y="80"/>
                      </a:lnTo>
                      <a:lnTo>
                        <a:pt x="148" y="80"/>
                      </a:lnTo>
                      <a:lnTo>
                        <a:pt x="146" y="78"/>
                      </a:lnTo>
                      <a:lnTo>
                        <a:pt x="146" y="76"/>
                      </a:lnTo>
                      <a:lnTo>
                        <a:pt x="144" y="76"/>
                      </a:lnTo>
                      <a:lnTo>
                        <a:pt x="146" y="74"/>
                      </a:lnTo>
                      <a:lnTo>
                        <a:pt x="148" y="72"/>
                      </a:lnTo>
                      <a:lnTo>
                        <a:pt x="146" y="72"/>
                      </a:lnTo>
                      <a:lnTo>
                        <a:pt x="144" y="70"/>
                      </a:lnTo>
                      <a:lnTo>
                        <a:pt x="144" y="68"/>
                      </a:lnTo>
                      <a:lnTo>
                        <a:pt x="142" y="68"/>
                      </a:lnTo>
                      <a:lnTo>
                        <a:pt x="142" y="66"/>
                      </a:lnTo>
                      <a:lnTo>
                        <a:pt x="140" y="64"/>
                      </a:lnTo>
                      <a:lnTo>
                        <a:pt x="138" y="64"/>
                      </a:lnTo>
                      <a:lnTo>
                        <a:pt x="138" y="62"/>
                      </a:lnTo>
                      <a:lnTo>
                        <a:pt x="138" y="60"/>
                      </a:lnTo>
                      <a:lnTo>
                        <a:pt x="138" y="58"/>
                      </a:lnTo>
                      <a:lnTo>
                        <a:pt x="138" y="56"/>
                      </a:lnTo>
                      <a:lnTo>
                        <a:pt x="138" y="54"/>
                      </a:lnTo>
                      <a:lnTo>
                        <a:pt x="138" y="52"/>
                      </a:lnTo>
                      <a:lnTo>
                        <a:pt x="138" y="50"/>
                      </a:lnTo>
                      <a:lnTo>
                        <a:pt x="136" y="48"/>
                      </a:lnTo>
                      <a:lnTo>
                        <a:pt x="134" y="48"/>
                      </a:lnTo>
                      <a:lnTo>
                        <a:pt x="132" y="46"/>
                      </a:lnTo>
                      <a:lnTo>
                        <a:pt x="132" y="44"/>
                      </a:lnTo>
                      <a:lnTo>
                        <a:pt x="130" y="44"/>
                      </a:lnTo>
                      <a:lnTo>
                        <a:pt x="132" y="44"/>
                      </a:lnTo>
                      <a:lnTo>
                        <a:pt x="134" y="44"/>
                      </a:lnTo>
                      <a:lnTo>
                        <a:pt x="136" y="42"/>
                      </a:lnTo>
                      <a:lnTo>
                        <a:pt x="136" y="40"/>
                      </a:lnTo>
                      <a:lnTo>
                        <a:pt x="136" y="38"/>
                      </a:lnTo>
                      <a:lnTo>
                        <a:pt x="138" y="38"/>
                      </a:lnTo>
                      <a:lnTo>
                        <a:pt x="140" y="38"/>
                      </a:lnTo>
                      <a:lnTo>
                        <a:pt x="140" y="36"/>
                      </a:lnTo>
                      <a:lnTo>
                        <a:pt x="142" y="34"/>
                      </a:lnTo>
                      <a:lnTo>
                        <a:pt x="142" y="32"/>
                      </a:lnTo>
                      <a:lnTo>
                        <a:pt x="140" y="30"/>
                      </a:lnTo>
                      <a:lnTo>
                        <a:pt x="140" y="28"/>
                      </a:lnTo>
                      <a:lnTo>
                        <a:pt x="138" y="28"/>
                      </a:lnTo>
                      <a:lnTo>
                        <a:pt x="138" y="26"/>
                      </a:lnTo>
                      <a:lnTo>
                        <a:pt x="136" y="24"/>
                      </a:lnTo>
                      <a:lnTo>
                        <a:pt x="136" y="22"/>
                      </a:lnTo>
                      <a:lnTo>
                        <a:pt x="134" y="20"/>
                      </a:lnTo>
                      <a:lnTo>
                        <a:pt x="134" y="18"/>
                      </a:lnTo>
                      <a:lnTo>
                        <a:pt x="132" y="16"/>
                      </a:lnTo>
                      <a:lnTo>
                        <a:pt x="132" y="14"/>
                      </a:lnTo>
                      <a:lnTo>
                        <a:pt x="132" y="12"/>
                      </a:lnTo>
                      <a:lnTo>
                        <a:pt x="132" y="10"/>
                      </a:lnTo>
                      <a:lnTo>
                        <a:pt x="130" y="10"/>
                      </a:lnTo>
                      <a:lnTo>
                        <a:pt x="128" y="10"/>
                      </a:lnTo>
                      <a:lnTo>
                        <a:pt x="126" y="8"/>
                      </a:lnTo>
                      <a:lnTo>
                        <a:pt x="122" y="8"/>
                      </a:lnTo>
                      <a:lnTo>
                        <a:pt x="120" y="8"/>
                      </a:lnTo>
                      <a:lnTo>
                        <a:pt x="118" y="8"/>
                      </a:lnTo>
                      <a:lnTo>
                        <a:pt x="116" y="8"/>
                      </a:lnTo>
                      <a:lnTo>
                        <a:pt x="114" y="8"/>
                      </a:lnTo>
                      <a:lnTo>
                        <a:pt x="112" y="8"/>
                      </a:lnTo>
                      <a:lnTo>
                        <a:pt x="110" y="8"/>
                      </a:lnTo>
                      <a:lnTo>
                        <a:pt x="108" y="8"/>
                      </a:lnTo>
                      <a:lnTo>
                        <a:pt x="106" y="8"/>
                      </a:lnTo>
                      <a:lnTo>
                        <a:pt x="102" y="8"/>
                      </a:lnTo>
                      <a:lnTo>
                        <a:pt x="100" y="8"/>
                      </a:lnTo>
                      <a:lnTo>
                        <a:pt x="98" y="8"/>
                      </a:lnTo>
                      <a:lnTo>
                        <a:pt x="96" y="8"/>
                      </a:lnTo>
                      <a:lnTo>
                        <a:pt x="94" y="8"/>
                      </a:lnTo>
                      <a:lnTo>
                        <a:pt x="92" y="8"/>
                      </a:lnTo>
                      <a:lnTo>
                        <a:pt x="88" y="8"/>
                      </a:lnTo>
                      <a:lnTo>
                        <a:pt x="86" y="8"/>
                      </a:lnTo>
                      <a:lnTo>
                        <a:pt x="84" y="8"/>
                      </a:lnTo>
                      <a:lnTo>
                        <a:pt x="82" y="8"/>
                      </a:lnTo>
                      <a:lnTo>
                        <a:pt x="82" y="6"/>
                      </a:lnTo>
                      <a:lnTo>
                        <a:pt x="80" y="8"/>
                      </a:lnTo>
                      <a:lnTo>
                        <a:pt x="78" y="8"/>
                      </a:lnTo>
                      <a:lnTo>
                        <a:pt x="74" y="8"/>
                      </a:lnTo>
                      <a:lnTo>
                        <a:pt x="72" y="8"/>
                      </a:lnTo>
                      <a:lnTo>
                        <a:pt x="70" y="8"/>
                      </a:lnTo>
                      <a:lnTo>
                        <a:pt x="68" y="8"/>
                      </a:lnTo>
                      <a:lnTo>
                        <a:pt x="66" y="8"/>
                      </a:lnTo>
                      <a:lnTo>
                        <a:pt x="66" y="6"/>
                      </a:lnTo>
                      <a:lnTo>
                        <a:pt x="64" y="4"/>
                      </a:lnTo>
                      <a:lnTo>
                        <a:pt x="64" y="2"/>
                      </a:lnTo>
                      <a:lnTo>
                        <a:pt x="62" y="2"/>
                      </a:lnTo>
                      <a:lnTo>
                        <a:pt x="62" y="0"/>
                      </a:lnTo>
                      <a:lnTo>
                        <a:pt x="60" y="0"/>
                      </a:lnTo>
                      <a:lnTo>
                        <a:pt x="58" y="0"/>
                      </a:lnTo>
                      <a:lnTo>
                        <a:pt x="56" y="0"/>
                      </a:lnTo>
                      <a:lnTo>
                        <a:pt x="52" y="0"/>
                      </a:lnTo>
                      <a:lnTo>
                        <a:pt x="50" y="0"/>
                      </a:lnTo>
                      <a:lnTo>
                        <a:pt x="48" y="0"/>
                      </a:lnTo>
                      <a:lnTo>
                        <a:pt x="44" y="2"/>
                      </a:lnTo>
                      <a:lnTo>
                        <a:pt x="42" y="4"/>
                      </a:lnTo>
                      <a:lnTo>
                        <a:pt x="38" y="4"/>
                      </a:lnTo>
                      <a:lnTo>
                        <a:pt x="36" y="6"/>
                      </a:lnTo>
                      <a:lnTo>
                        <a:pt x="34" y="6"/>
                      </a:lnTo>
                      <a:lnTo>
                        <a:pt x="32" y="8"/>
                      </a:lnTo>
                      <a:lnTo>
                        <a:pt x="30" y="8"/>
                      </a:lnTo>
                      <a:lnTo>
                        <a:pt x="28" y="8"/>
                      </a:lnTo>
                      <a:lnTo>
                        <a:pt x="28" y="10"/>
                      </a:lnTo>
                      <a:lnTo>
                        <a:pt x="26" y="10"/>
                      </a:lnTo>
                      <a:lnTo>
                        <a:pt x="24" y="10"/>
                      </a:lnTo>
                      <a:lnTo>
                        <a:pt x="22" y="10"/>
                      </a:lnTo>
                      <a:lnTo>
                        <a:pt x="20" y="10"/>
                      </a:lnTo>
                      <a:lnTo>
                        <a:pt x="18" y="10"/>
                      </a:lnTo>
                      <a:lnTo>
                        <a:pt x="16" y="10"/>
                      </a:lnTo>
                      <a:lnTo>
                        <a:pt x="16" y="12"/>
                      </a:lnTo>
                      <a:lnTo>
                        <a:pt x="14" y="12"/>
                      </a:lnTo>
                      <a:lnTo>
                        <a:pt x="12" y="12"/>
                      </a:lnTo>
                      <a:lnTo>
                        <a:pt x="10" y="12"/>
                      </a:lnTo>
                      <a:lnTo>
                        <a:pt x="8" y="14"/>
                      </a:lnTo>
                      <a:lnTo>
                        <a:pt x="6" y="14"/>
                      </a:lnTo>
                      <a:lnTo>
                        <a:pt x="6" y="16"/>
                      </a:lnTo>
                      <a:lnTo>
                        <a:pt x="4" y="16"/>
                      </a:lnTo>
                      <a:lnTo>
                        <a:pt x="4" y="18"/>
                      </a:lnTo>
                      <a:lnTo>
                        <a:pt x="4" y="20"/>
                      </a:lnTo>
                      <a:lnTo>
                        <a:pt x="4" y="22"/>
                      </a:lnTo>
                      <a:lnTo>
                        <a:pt x="2" y="20"/>
                      </a:lnTo>
                      <a:lnTo>
                        <a:pt x="2" y="22"/>
                      </a:lnTo>
                      <a:lnTo>
                        <a:pt x="2" y="24"/>
                      </a:lnTo>
                      <a:lnTo>
                        <a:pt x="4" y="24"/>
                      </a:lnTo>
                      <a:lnTo>
                        <a:pt x="4" y="26"/>
                      </a:lnTo>
                      <a:lnTo>
                        <a:pt x="6" y="28"/>
                      </a:lnTo>
                      <a:lnTo>
                        <a:pt x="6" y="30"/>
                      </a:lnTo>
                      <a:lnTo>
                        <a:pt x="4" y="30"/>
                      </a:lnTo>
                      <a:lnTo>
                        <a:pt x="4" y="32"/>
                      </a:lnTo>
                      <a:lnTo>
                        <a:pt x="2" y="32"/>
                      </a:lnTo>
                      <a:lnTo>
                        <a:pt x="0" y="34"/>
                      </a:lnTo>
                      <a:lnTo>
                        <a:pt x="0" y="36"/>
                      </a:lnTo>
                      <a:lnTo>
                        <a:pt x="2" y="36"/>
                      </a:lnTo>
                      <a:lnTo>
                        <a:pt x="2" y="38"/>
                      </a:lnTo>
                      <a:lnTo>
                        <a:pt x="2" y="36"/>
                      </a:lnTo>
                      <a:lnTo>
                        <a:pt x="4" y="36"/>
                      </a:lnTo>
                      <a:lnTo>
                        <a:pt x="4" y="38"/>
                      </a:lnTo>
                      <a:lnTo>
                        <a:pt x="4" y="40"/>
                      </a:lnTo>
                      <a:lnTo>
                        <a:pt x="4" y="38"/>
                      </a:lnTo>
                      <a:lnTo>
                        <a:pt x="6" y="38"/>
                      </a:lnTo>
                      <a:lnTo>
                        <a:pt x="8" y="40"/>
                      </a:lnTo>
                      <a:lnTo>
                        <a:pt x="8" y="42"/>
                      </a:lnTo>
                      <a:lnTo>
                        <a:pt x="8" y="44"/>
                      </a:lnTo>
                      <a:lnTo>
                        <a:pt x="6" y="44"/>
                      </a:lnTo>
                      <a:lnTo>
                        <a:pt x="6" y="46"/>
                      </a:lnTo>
                      <a:lnTo>
                        <a:pt x="8" y="46"/>
                      </a:lnTo>
                      <a:lnTo>
                        <a:pt x="8" y="48"/>
                      </a:lnTo>
                      <a:lnTo>
                        <a:pt x="8" y="50"/>
                      </a:lnTo>
                      <a:lnTo>
                        <a:pt x="10" y="50"/>
                      </a:lnTo>
                      <a:lnTo>
                        <a:pt x="8" y="52"/>
                      </a:lnTo>
                      <a:lnTo>
                        <a:pt x="8" y="54"/>
                      </a:lnTo>
                      <a:lnTo>
                        <a:pt x="6" y="54"/>
                      </a:lnTo>
                      <a:lnTo>
                        <a:pt x="6" y="56"/>
                      </a:lnTo>
                      <a:lnTo>
                        <a:pt x="8" y="56"/>
                      </a:lnTo>
                      <a:lnTo>
                        <a:pt x="10" y="56"/>
                      </a:lnTo>
                      <a:lnTo>
                        <a:pt x="10" y="58"/>
                      </a:lnTo>
                      <a:lnTo>
                        <a:pt x="10" y="60"/>
                      </a:lnTo>
                      <a:lnTo>
                        <a:pt x="10" y="62"/>
                      </a:lnTo>
                      <a:lnTo>
                        <a:pt x="10" y="60"/>
                      </a:lnTo>
                      <a:lnTo>
                        <a:pt x="12" y="60"/>
                      </a:lnTo>
                      <a:lnTo>
                        <a:pt x="14" y="60"/>
                      </a:lnTo>
                      <a:lnTo>
                        <a:pt x="14" y="62"/>
                      </a:lnTo>
                      <a:lnTo>
                        <a:pt x="14" y="64"/>
                      </a:lnTo>
                      <a:lnTo>
                        <a:pt x="12" y="64"/>
                      </a:lnTo>
                      <a:lnTo>
                        <a:pt x="14" y="64"/>
                      </a:lnTo>
                      <a:lnTo>
                        <a:pt x="14" y="66"/>
                      </a:lnTo>
                      <a:lnTo>
                        <a:pt x="14" y="68"/>
                      </a:lnTo>
                      <a:lnTo>
                        <a:pt x="14" y="70"/>
                      </a:lnTo>
                      <a:lnTo>
                        <a:pt x="16" y="70"/>
                      </a:lnTo>
                      <a:lnTo>
                        <a:pt x="18" y="70"/>
                      </a:lnTo>
                      <a:lnTo>
                        <a:pt x="18" y="72"/>
                      </a:lnTo>
                      <a:lnTo>
                        <a:pt x="18" y="74"/>
                      </a:lnTo>
                      <a:lnTo>
                        <a:pt x="20" y="72"/>
                      </a:lnTo>
                      <a:lnTo>
                        <a:pt x="22" y="72"/>
                      </a:lnTo>
                      <a:lnTo>
                        <a:pt x="22" y="74"/>
                      </a:lnTo>
                      <a:lnTo>
                        <a:pt x="24" y="74"/>
                      </a:lnTo>
                      <a:lnTo>
                        <a:pt x="26" y="74"/>
                      </a:lnTo>
                      <a:lnTo>
                        <a:pt x="26" y="76"/>
                      </a:lnTo>
                      <a:lnTo>
                        <a:pt x="28" y="76"/>
                      </a:lnTo>
                      <a:lnTo>
                        <a:pt x="28" y="78"/>
                      </a:lnTo>
                      <a:lnTo>
                        <a:pt x="30" y="78"/>
                      </a:lnTo>
                      <a:lnTo>
                        <a:pt x="32" y="78"/>
                      </a:lnTo>
                      <a:lnTo>
                        <a:pt x="34" y="76"/>
                      </a:lnTo>
                      <a:lnTo>
                        <a:pt x="34" y="78"/>
                      </a:lnTo>
                      <a:lnTo>
                        <a:pt x="36" y="78"/>
                      </a:lnTo>
                      <a:lnTo>
                        <a:pt x="34" y="80"/>
                      </a:lnTo>
                      <a:lnTo>
                        <a:pt x="32" y="80"/>
                      </a:lnTo>
                      <a:lnTo>
                        <a:pt x="34" y="80"/>
                      </a:lnTo>
                      <a:lnTo>
                        <a:pt x="34" y="82"/>
                      </a:lnTo>
                      <a:lnTo>
                        <a:pt x="36" y="82"/>
                      </a:lnTo>
                      <a:lnTo>
                        <a:pt x="36" y="84"/>
                      </a:lnTo>
                      <a:lnTo>
                        <a:pt x="38" y="84"/>
                      </a:lnTo>
                      <a:lnTo>
                        <a:pt x="40" y="84"/>
                      </a:lnTo>
                      <a:lnTo>
                        <a:pt x="42" y="84"/>
                      </a:lnTo>
                      <a:lnTo>
                        <a:pt x="44" y="84"/>
                      </a:lnTo>
                      <a:lnTo>
                        <a:pt x="44" y="82"/>
                      </a:lnTo>
                      <a:lnTo>
                        <a:pt x="46" y="82"/>
                      </a:lnTo>
                      <a:lnTo>
                        <a:pt x="48" y="82"/>
                      </a:lnTo>
                      <a:lnTo>
                        <a:pt x="50" y="82"/>
                      </a:lnTo>
                      <a:lnTo>
                        <a:pt x="50" y="84"/>
                      </a:lnTo>
                      <a:lnTo>
                        <a:pt x="52" y="84"/>
                      </a:lnTo>
                      <a:lnTo>
                        <a:pt x="54" y="84"/>
                      </a:lnTo>
                      <a:lnTo>
                        <a:pt x="56" y="86"/>
                      </a:lnTo>
                      <a:lnTo>
                        <a:pt x="56" y="88"/>
                      </a:lnTo>
                      <a:lnTo>
                        <a:pt x="58" y="88"/>
                      </a:lnTo>
                      <a:lnTo>
                        <a:pt x="60" y="86"/>
                      </a:lnTo>
                      <a:lnTo>
                        <a:pt x="60" y="88"/>
                      </a:lnTo>
                      <a:lnTo>
                        <a:pt x="62" y="90"/>
                      </a:lnTo>
                      <a:lnTo>
                        <a:pt x="64" y="90"/>
                      </a:lnTo>
                      <a:lnTo>
                        <a:pt x="66" y="90"/>
                      </a:lnTo>
                      <a:lnTo>
                        <a:pt x="68" y="90"/>
                      </a:lnTo>
                      <a:lnTo>
                        <a:pt x="68" y="92"/>
                      </a:lnTo>
                      <a:lnTo>
                        <a:pt x="68" y="94"/>
                      </a:lnTo>
                      <a:lnTo>
                        <a:pt x="70" y="94"/>
                      </a:lnTo>
                      <a:lnTo>
                        <a:pt x="70" y="96"/>
                      </a:lnTo>
                      <a:lnTo>
                        <a:pt x="72" y="96"/>
                      </a:lnTo>
                      <a:lnTo>
                        <a:pt x="72" y="98"/>
                      </a:lnTo>
                      <a:lnTo>
                        <a:pt x="74" y="98"/>
                      </a:lnTo>
                      <a:lnTo>
                        <a:pt x="76" y="98"/>
                      </a:lnTo>
                      <a:lnTo>
                        <a:pt x="80" y="96"/>
                      </a:lnTo>
                      <a:lnTo>
                        <a:pt x="82" y="96"/>
                      </a:lnTo>
                      <a:lnTo>
                        <a:pt x="82" y="98"/>
                      </a:lnTo>
                      <a:lnTo>
                        <a:pt x="84" y="98"/>
                      </a:lnTo>
                      <a:lnTo>
                        <a:pt x="84" y="100"/>
                      </a:lnTo>
                      <a:lnTo>
                        <a:pt x="86" y="100"/>
                      </a:lnTo>
                      <a:lnTo>
                        <a:pt x="86" y="102"/>
                      </a:lnTo>
                      <a:lnTo>
                        <a:pt x="88" y="102"/>
                      </a:lnTo>
                      <a:lnTo>
                        <a:pt x="90" y="102"/>
                      </a:lnTo>
                      <a:lnTo>
                        <a:pt x="92" y="102"/>
                      </a:lnTo>
                      <a:lnTo>
                        <a:pt x="92" y="100"/>
                      </a:lnTo>
                      <a:lnTo>
                        <a:pt x="94" y="100"/>
                      </a:lnTo>
                      <a:lnTo>
                        <a:pt x="96" y="100"/>
                      </a:lnTo>
                      <a:lnTo>
                        <a:pt x="98" y="100"/>
                      </a:lnTo>
                      <a:lnTo>
                        <a:pt x="100" y="100"/>
                      </a:lnTo>
                      <a:lnTo>
                        <a:pt x="102" y="10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09" name="Freeform 101"/>
                <p:cNvSpPr>
                  <a:spLocks noChangeAspect="1"/>
                </p:cNvSpPr>
                <p:nvPr/>
              </p:nvSpPr>
              <p:spPr bwMode="gray">
                <a:xfrm>
                  <a:off x="2793" y="1362"/>
                  <a:ext cx="134" cy="140"/>
                </a:xfrm>
                <a:custGeom>
                  <a:avLst/>
                  <a:gdLst>
                    <a:gd name="T0" fmla="*/ 12 w 134"/>
                    <a:gd name="T1" fmla="*/ 106 h 140"/>
                    <a:gd name="T2" fmla="*/ 22 w 134"/>
                    <a:gd name="T3" fmla="*/ 106 h 140"/>
                    <a:gd name="T4" fmla="*/ 28 w 134"/>
                    <a:gd name="T5" fmla="*/ 106 h 140"/>
                    <a:gd name="T6" fmla="*/ 28 w 134"/>
                    <a:gd name="T7" fmla="*/ 114 h 140"/>
                    <a:gd name="T8" fmla="*/ 22 w 134"/>
                    <a:gd name="T9" fmla="*/ 126 h 140"/>
                    <a:gd name="T10" fmla="*/ 28 w 134"/>
                    <a:gd name="T11" fmla="*/ 136 h 140"/>
                    <a:gd name="T12" fmla="*/ 36 w 134"/>
                    <a:gd name="T13" fmla="*/ 134 h 140"/>
                    <a:gd name="T14" fmla="*/ 42 w 134"/>
                    <a:gd name="T15" fmla="*/ 132 h 140"/>
                    <a:gd name="T16" fmla="*/ 50 w 134"/>
                    <a:gd name="T17" fmla="*/ 134 h 140"/>
                    <a:gd name="T18" fmla="*/ 54 w 134"/>
                    <a:gd name="T19" fmla="*/ 138 h 140"/>
                    <a:gd name="T20" fmla="*/ 66 w 134"/>
                    <a:gd name="T21" fmla="*/ 138 h 140"/>
                    <a:gd name="T22" fmla="*/ 70 w 134"/>
                    <a:gd name="T23" fmla="*/ 136 h 140"/>
                    <a:gd name="T24" fmla="*/ 84 w 134"/>
                    <a:gd name="T25" fmla="*/ 136 h 140"/>
                    <a:gd name="T26" fmla="*/ 94 w 134"/>
                    <a:gd name="T27" fmla="*/ 134 h 140"/>
                    <a:gd name="T28" fmla="*/ 102 w 134"/>
                    <a:gd name="T29" fmla="*/ 138 h 140"/>
                    <a:gd name="T30" fmla="*/ 104 w 134"/>
                    <a:gd name="T31" fmla="*/ 130 h 140"/>
                    <a:gd name="T32" fmla="*/ 106 w 134"/>
                    <a:gd name="T33" fmla="*/ 124 h 140"/>
                    <a:gd name="T34" fmla="*/ 110 w 134"/>
                    <a:gd name="T35" fmla="*/ 118 h 140"/>
                    <a:gd name="T36" fmla="*/ 116 w 134"/>
                    <a:gd name="T37" fmla="*/ 114 h 140"/>
                    <a:gd name="T38" fmla="*/ 108 w 134"/>
                    <a:gd name="T39" fmla="*/ 106 h 140"/>
                    <a:gd name="T40" fmla="*/ 104 w 134"/>
                    <a:gd name="T41" fmla="*/ 102 h 140"/>
                    <a:gd name="T42" fmla="*/ 98 w 134"/>
                    <a:gd name="T43" fmla="*/ 98 h 140"/>
                    <a:gd name="T44" fmla="*/ 96 w 134"/>
                    <a:gd name="T45" fmla="*/ 92 h 140"/>
                    <a:gd name="T46" fmla="*/ 92 w 134"/>
                    <a:gd name="T47" fmla="*/ 86 h 140"/>
                    <a:gd name="T48" fmla="*/ 96 w 134"/>
                    <a:gd name="T49" fmla="*/ 82 h 140"/>
                    <a:gd name="T50" fmla="*/ 104 w 134"/>
                    <a:gd name="T51" fmla="*/ 82 h 140"/>
                    <a:gd name="T52" fmla="*/ 110 w 134"/>
                    <a:gd name="T53" fmla="*/ 80 h 140"/>
                    <a:gd name="T54" fmla="*/ 118 w 134"/>
                    <a:gd name="T55" fmla="*/ 76 h 140"/>
                    <a:gd name="T56" fmla="*/ 126 w 134"/>
                    <a:gd name="T57" fmla="*/ 72 h 140"/>
                    <a:gd name="T58" fmla="*/ 132 w 134"/>
                    <a:gd name="T59" fmla="*/ 66 h 140"/>
                    <a:gd name="T60" fmla="*/ 130 w 134"/>
                    <a:gd name="T61" fmla="*/ 62 h 140"/>
                    <a:gd name="T62" fmla="*/ 126 w 134"/>
                    <a:gd name="T63" fmla="*/ 56 h 140"/>
                    <a:gd name="T64" fmla="*/ 126 w 134"/>
                    <a:gd name="T65" fmla="*/ 48 h 140"/>
                    <a:gd name="T66" fmla="*/ 124 w 134"/>
                    <a:gd name="T67" fmla="*/ 40 h 140"/>
                    <a:gd name="T68" fmla="*/ 120 w 134"/>
                    <a:gd name="T69" fmla="*/ 36 h 140"/>
                    <a:gd name="T70" fmla="*/ 122 w 134"/>
                    <a:gd name="T71" fmla="*/ 26 h 140"/>
                    <a:gd name="T72" fmla="*/ 116 w 134"/>
                    <a:gd name="T73" fmla="*/ 20 h 140"/>
                    <a:gd name="T74" fmla="*/ 108 w 134"/>
                    <a:gd name="T75" fmla="*/ 14 h 140"/>
                    <a:gd name="T76" fmla="*/ 94 w 134"/>
                    <a:gd name="T77" fmla="*/ 10 h 140"/>
                    <a:gd name="T78" fmla="*/ 80 w 134"/>
                    <a:gd name="T79" fmla="*/ 14 h 140"/>
                    <a:gd name="T80" fmla="*/ 72 w 134"/>
                    <a:gd name="T81" fmla="*/ 16 h 140"/>
                    <a:gd name="T82" fmla="*/ 70 w 134"/>
                    <a:gd name="T83" fmla="*/ 10 h 140"/>
                    <a:gd name="T84" fmla="*/ 58 w 134"/>
                    <a:gd name="T85" fmla="*/ 4 h 140"/>
                    <a:gd name="T86" fmla="*/ 48 w 134"/>
                    <a:gd name="T87" fmla="*/ 2 h 140"/>
                    <a:gd name="T88" fmla="*/ 46 w 134"/>
                    <a:gd name="T89" fmla="*/ 8 h 140"/>
                    <a:gd name="T90" fmla="*/ 46 w 134"/>
                    <a:gd name="T91" fmla="*/ 18 h 140"/>
                    <a:gd name="T92" fmla="*/ 44 w 134"/>
                    <a:gd name="T93" fmla="*/ 18 h 140"/>
                    <a:gd name="T94" fmla="*/ 38 w 134"/>
                    <a:gd name="T95" fmla="*/ 26 h 140"/>
                    <a:gd name="T96" fmla="*/ 28 w 134"/>
                    <a:gd name="T97" fmla="*/ 22 h 140"/>
                    <a:gd name="T98" fmla="*/ 20 w 134"/>
                    <a:gd name="T99" fmla="*/ 30 h 140"/>
                    <a:gd name="T100" fmla="*/ 22 w 134"/>
                    <a:gd name="T101" fmla="*/ 34 h 140"/>
                    <a:gd name="T102" fmla="*/ 16 w 134"/>
                    <a:gd name="T103" fmla="*/ 40 h 140"/>
                    <a:gd name="T104" fmla="*/ 14 w 134"/>
                    <a:gd name="T105" fmla="*/ 46 h 140"/>
                    <a:gd name="T106" fmla="*/ 12 w 134"/>
                    <a:gd name="T107" fmla="*/ 54 h 140"/>
                    <a:gd name="T108" fmla="*/ 6 w 134"/>
                    <a:gd name="T109" fmla="*/ 58 h 140"/>
                    <a:gd name="T110" fmla="*/ 2 w 134"/>
                    <a:gd name="T111" fmla="*/ 60 h 140"/>
                    <a:gd name="T112" fmla="*/ 0 w 134"/>
                    <a:gd name="T113" fmla="*/ 70 h 140"/>
                    <a:gd name="T114" fmla="*/ 2 w 134"/>
                    <a:gd name="T115" fmla="*/ 78 h 140"/>
                    <a:gd name="T116" fmla="*/ 2 w 134"/>
                    <a:gd name="T117" fmla="*/ 86 h 140"/>
                    <a:gd name="T118" fmla="*/ 8 w 134"/>
                    <a:gd name="T119" fmla="*/ 96 h 1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34" h="140">
                      <a:moveTo>
                        <a:pt x="6" y="98"/>
                      </a:moveTo>
                      <a:lnTo>
                        <a:pt x="6" y="98"/>
                      </a:lnTo>
                      <a:lnTo>
                        <a:pt x="6" y="100"/>
                      </a:lnTo>
                      <a:lnTo>
                        <a:pt x="8" y="100"/>
                      </a:lnTo>
                      <a:lnTo>
                        <a:pt x="8" y="102"/>
                      </a:lnTo>
                      <a:lnTo>
                        <a:pt x="8" y="104"/>
                      </a:lnTo>
                      <a:lnTo>
                        <a:pt x="8" y="106"/>
                      </a:lnTo>
                      <a:lnTo>
                        <a:pt x="10" y="106"/>
                      </a:lnTo>
                      <a:lnTo>
                        <a:pt x="12" y="106"/>
                      </a:lnTo>
                      <a:lnTo>
                        <a:pt x="14" y="106"/>
                      </a:lnTo>
                      <a:lnTo>
                        <a:pt x="16" y="106"/>
                      </a:lnTo>
                      <a:lnTo>
                        <a:pt x="18" y="106"/>
                      </a:lnTo>
                      <a:lnTo>
                        <a:pt x="20" y="106"/>
                      </a:lnTo>
                      <a:lnTo>
                        <a:pt x="22" y="106"/>
                      </a:lnTo>
                      <a:lnTo>
                        <a:pt x="22" y="108"/>
                      </a:lnTo>
                      <a:lnTo>
                        <a:pt x="24" y="108"/>
                      </a:lnTo>
                      <a:lnTo>
                        <a:pt x="26" y="108"/>
                      </a:lnTo>
                      <a:lnTo>
                        <a:pt x="26" y="106"/>
                      </a:lnTo>
                      <a:lnTo>
                        <a:pt x="28" y="106"/>
                      </a:lnTo>
                      <a:lnTo>
                        <a:pt x="30" y="108"/>
                      </a:lnTo>
                      <a:lnTo>
                        <a:pt x="32" y="108"/>
                      </a:lnTo>
                      <a:lnTo>
                        <a:pt x="32" y="110"/>
                      </a:lnTo>
                      <a:lnTo>
                        <a:pt x="32" y="112"/>
                      </a:lnTo>
                      <a:lnTo>
                        <a:pt x="30" y="112"/>
                      </a:lnTo>
                      <a:lnTo>
                        <a:pt x="28" y="114"/>
                      </a:lnTo>
                      <a:lnTo>
                        <a:pt x="26" y="114"/>
                      </a:lnTo>
                      <a:lnTo>
                        <a:pt x="26" y="116"/>
                      </a:lnTo>
                      <a:lnTo>
                        <a:pt x="26" y="118"/>
                      </a:lnTo>
                      <a:lnTo>
                        <a:pt x="26" y="120"/>
                      </a:lnTo>
                      <a:lnTo>
                        <a:pt x="24" y="120"/>
                      </a:lnTo>
                      <a:lnTo>
                        <a:pt x="24" y="122"/>
                      </a:lnTo>
                      <a:lnTo>
                        <a:pt x="22" y="126"/>
                      </a:lnTo>
                      <a:lnTo>
                        <a:pt x="22" y="128"/>
                      </a:lnTo>
                      <a:lnTo>
                        <a:pt x="22" y="130"/>
                      </a:lnTo>
                      <a:lnTo>
                        <a:pt x="22" y="132"/>
                      </a:lnTo>
                      <a:lnTo>
                        <a:pt x="22" y="134"/>
                      </a:lnTo>
                      <a:lnTo>
                        <a:pt x="22" y="136"/>
                      </a:lnTo>
                      <a:lnTo>
                        <a:pt x="24" y="136"/>
                      </a:lnTo>
                      <a:lnTo>
                        <a:pt x="26" y="136"/>
                      </a:lnTo>
                      <a:lnTo>
                        <a:pt x="28" y="136"/>
                      </a:lnTo>
                      <a:lnTo>
                        <a:pt x="30" y="136"/>
                      </a:lnTo>
                      <a:lnTo>
                        <a:pt x="32" y="136"/>
                      </a:lnTo>
                      <a:lnTo>
                        <a:pt x="34" y="134"/>
                      </a:lnTo>
                      <a:lnTo>
                        <a:pt x="36" y="134"/>
                      </a:lnTo>
                      <a:lnTo>
                        <a:pt x="36" y="136"/>
                      </a:lnTo>
                      <a:lnTo>
                        <a:pt x="36" y="134"/>
                      </a:lnTo>
                      <a:lnTo>
                        <a:pt x="36" y="132"/>
                      </a:lnTo>
                      <a:lnTo>
                        <a:pt x="36" y="130"/>
                      </a:lnTo>
                      <a:lnTo>
                        <a:pt x="38" y="130"/>
                      </a:lnTo>
                      <a:lnTo>
                        <a:pt x="40" y="132"/>
                      </a:lnTo>
                      <a:lnTo>
                        <a:pt x="42" y="132"/>
                      </a:lnTo>
                      <a:lnTo>
                        <a:pt x="44" y="132"/>
                      </a:lnTo>
                      <a:lnTo>
                        <a:pt x="46" y="132"/>
                      </a:lnTo>
                      <a:lnTo>
                        <a:pt x="46" y="134"/>
                      </a:lnTo>
                      <a:lnTo>
                        <a:pt x="48" y="134"/>
                      </a:lnTo>
                      <a:lnTo>
                        <a:pt x="50" y="134"/>
                      </a:lnTo>
                      <a:lnTo>
                        <a:pt x="50" y="136"/>
                      </a:lnTo>
                      <a:lnTo>
                        <a:pt x="52" y="136"/>
                      </a:lnTo>
                      <a:lnTo>
                        <a:pt x="52" y="138"/>
                      </a:lnTo>
                      <a:lnTo>
                        <a:pt x="54" y="138"/>
                      </a:lnTo>
                      <a:lnTo>
                        <a:pt x="54" y="136"/>
                      </a:lnTo>
                      <a:lnTo>
                        <a:pt x="56" y="136"/>
                      </a:lnTo>
                      <a:lnTo>
                        <a:pt x="58" y="136"/>
                      </a:lnTo>
                      <a:lnTo>
                        <a:pt x="60" y="138"/>
                      </a:lnTo>
                      <a:lnTo>
                        <a:pt x="62" y="140"/>
                      </a:lnTo>
                      <a:lnTo>
                        <a:pt x="64" y="140"/>
                      </a:lnTo>
                      <a:lnTo>
                        <a:pt x="66" y="138"/>
                      </a:lnTo>
                      <a:lnTo>
                        <a:pt x="66" y="136"/>
                      </a:lnTo>
                      <a:lnTo>
                        <a:pt x="66" y="134"/>
                      </a:lnTo>
                      <a:lnTo>
                        <a:pt x="68" y="134"/>
                      </a:lnTo>
                      <a:lnTo>
                        <a:pt x="70" y="136"/>
                      </a:lnTo>
                      <a:lnTo>
                        <a:pt x="72" y="138"/>
                      </a:lnTo>
                      <a:lnTo>
                        <a:pt x="74" y="138"/>
                      </a:lnTo>
                      <a:lnTo>
                        <a:pt x="74" y="140"/>
                      </a:lnTo>
                      <a:lnTo>
                        <a:pt x="76" y="140"/>
                      </a:lnTo>
                      <a:lnTo>
                        <a:pt x="78" y="140"/>
                      </a:lnTo>
                      <a:lnTo>
                        <a:pt x="78" y="138"/>
                      </a:lnTo>
                      <a:lnTo>
                        <a:pt x="80" y="138"/>
                      </a:lnTo>
                      <a:lnTo>
                        <a:pt x="82" y="138"/>
                      </a:lnTo>
                      <a:lnTo>
                        <a:pt x="82" y="136"/>
                      </a:lnTo>
                      <a:lnTo>
                        <a:pt x="84" y="136"/>
                      </a:lnTo>
                      <a:lnTo>
                        <a:pt x="86" y="136"/>
                      </a:lnTo>
                      <a:lnTo>
                        <a:pt x="88" y="136"/>
                      </a:lnTo>
                      <a:lnTo>
                        <a:pt x="90" y="134"/>
                      </a:lnTo>
                      <a:lnTo>
                        <a:pt x="92" y="134"/>
                      </a:lnTo>
                      <a:lnTo>
                        <a:pt x="92" y="132"/>
                      </a:lnTo>
                      <a:lnTo>
                        <a:pt x="94" y="134"/>
                      </a:lnTo>
                      <a:lnTo>
                        <a:pt x="96" y="134"/>
                      </a:lnTo>
                      <a:lnTo>
                        <a:pt x="98" y="134"/>
                      </a:lnTo>
                      <a:lnTo>
                        <a:pt x="100" y="134"/>
                      </a:lnTo>
                      <a:lnTo>
                        <a:pt x="100" y="136"/>
                      </a:lnTo>
                      <a:lnTo>
                        <a:pt x="102" y="138"/>
                      </a:lnTo>
                      <a:lnTo>
                        <a:pt x="104" y="138"/>
                      </a:lnTo>
                      <a:lnTo>
                        <a:pt x="104" y="136"/>
                      </a:lnTo>
                      <a:lnTo>
                        <a:pt x="104" y="134"/>
                      </a:lnTo>
                      <a:lnTo>
                        <a:pt x="104" y="132"/>
                      </a:lnTo>
                      <a:lnTo>
                        <a:pt x="104" y="130"/>
                      </a:lnTo>
                      <a:lnTo>
                        <a:pt x="102" y="130"/>
                      </a:lnTo>
                      <a:lnTo>
                        <a:pt x="102" y="128"/>
                      </a:lnTo>
                      <a:lnTo>
                        <a:pt x="100" y="128"/>
                      </a:lnTo>
                      <a:lnTo>
                        <a:pt x="102" y="128"/>
                      </a:lnTo>
                      <a:lnTo>
                        <a:pt x="102" y="126"/>
                      </a:lnTo>
                      <a:lnTo>
                        <a:pt x="104" y="124"/>
                      </a:lnTo>
                      <a:lnTo>
                        <a:pt x="106" y="124"/>
                      </a:lnTo>
                      <a:lnTo>
                        <a:pt x="108" y="124"/>
                      </a:lnTo>
                      <a:lnTo>
                        <a:pt x="110" y="124"/>
                      </a:lnTo>
                      <a:lnTo>
                        <a:pt x="112" y="124"/>
                      </a:lnTo>
                      <a:lnTo>
                        <a:pt x="112" y="122"/>
                      </a:lnTo>
                      <a:lnTo>
                        <a:pt x="112" y="120"/>
                      </a:lnTo>
                      <a:lnTo>
                        <a:pt x="110" y="118"/>
                      </a:lnTo>
                      <a:lnTo>
                        <a:pt x="112" y="118"/>
                      </a:lnTo>
                      <a:lnTo>
                        <a:pt x="114" y="118"/>
                      </a:lnTo>
                      <a:lnTo>
                        <a:pt x="114" y="116"/>
                      </a:lnTo>
                      <a:lnTo>
                        <a:pt x="116" y="114"/>
                      </a:lnTo>
                      <a:lnTo>
                        <a:pt x="116" y="112"/>
                      </a:lnTo>
                      <a:lnTo>
                        <a:pt x="116" y="110"/>
                      </a:lnTo>
                      <a:lnTo>
                        <a:pt x="114" y="108"/>
                      </a:lnTo>
                      <a:lnTo>
                        <a:pt x="112" y="108"/>
                      </a:lnTo>
                      <a:lnTo>
                        <a:pt x="110" y="108"/>
                      </a:lnTo>
                      <a:lnTo>
                        <a:pt x="108" y="106"/>
                      </a:lnTo>
                      <a:lnTo>
                        <a:pt x="106" y="106"/>
                      </a:lnTo>
                      <a:lnTo>
                        <a:pt x="106" y="104"/>
                      </a:lnTo>
                      <a:lnTo>
                        <a:pt x="104" y="102"/>
                      </a:lnTo>
                      <a:lnTo>
                        <a:pt x="102" y="102"/>
                      </a:lnTo>
                      <a:lnTo>
                        <a:pt x="100" y="102"/>
                      </a:lnTo>
                      <a:lnTo>
                        <a:pt x="98" y="102"/>
                      </a:lnTo>
                      <a:lnTo>
                        <a:pt x="100" y="102"/>
                      </a:lnTo>
                      <a:lnTo>
                        <a:pt x="100" y="100"/>
                      </a:lnTo>
                      <a:lnTo>
                        <a:pt x="98" y="100"/>
                      </a:lnTo>
                      <a:lnTo>
                        <a:pt x="98" y="98"/>
                      </a:lnTo>
                      <a:lnTo>
                        <a:pt x="96" y="98"/>
                      </a:lnTo>
                      <a:lnTo>
                        <a:pt x="96" y="96"/>
                      </a:lnTo>
                      <a:lnTo>
                        <a:pt x="94" y="94"/>
                      </a:lnTo>
                      <a:lnTo>
                        <a:pt x="94" y="92"/>
                      </a:lnTo>
                      <a:lnTo>
                        <a:pt x="96" y="92"/>
                      </a:lnTo>
                      <a:lnTo>
                        <a:pt x="96" y="90"/>
                      </a:lnTo>
                      <a:lnTo>
                        <a:pt x="94" y="90"/>
                      </a:lnTo>
                      <a:lnTo>
                        <a:pt x="94" y="88"/>
                      </a:lnTo>
                      <a:lnTo>
                        <a:pt x="92" y="88"/>
                      </a:lnTo>
                      <a:lnTo>
                        <a:pt x="92" y="86"/>
                      </a:lnTo>
                      <a:lnTo>
                        <a:pt x="92" y="84"/>
                      </a:lnTo>
                      <a:lnTo>
                        <a:pt x="94" y="84"/>
                      </a:lnTo>
                      <a:lnTo>
                        <a:pt x="94" y="86"/>
                      </a:lnTo>
                      <a:lnTo>
                        <a:pt x="94" y="84"/>
                      </a:lnTo>
                      <a:lnTo>
                        <a:pt x="94" y="82"/>
                      </a:lnTo>
                      <a:lnTo>
                        <a:pt x="96" y="82"/>
                      </a:lnTo>
                      <a:lnTo>
                        <a:pt x="98" y="82"/>
                      </a:lnTo>
                      <a:lnTo>
                        <a:pt x="100" y="82"/>
                      </a:lnTo>
                      <a:lnTo>
                        <a:pt x="102" y="82"/>
                      </a:lnTo>
                      <a:lnTo>
                        <a:pt x="104" y="82"/>
                      </a:lnTo>
                      <a:lnTo>
                        <a:pt x="106" y="82"/>
                      </a:lnTo>
                      <a:lnTo>
                        <a:pt x="106" y="80"/>
                      </a:lnTo>
                      <a:lnTo>
                        <a:pt x="108" y="80"/>
                      </a:lnTo>
                      <a:lnTo>
                        <a:pt x="110" y="80"/>
                      </a:lnTo>
                      <a:lnTo>
                        <a:pt x="112" y="78"/>
                      </a:lnTo>
                      <a:lnTo>
                        <a:pt x="114" y="78"/>
                      </a:lnTo>
                      <a:lnTo>
                        <a:pt x="116" y="78"/>
                      </a:lnTo>
                      <a:lnTo>
                        <a:pt x="118" y="78"/>
                      </a:lnTo>
                      <a:lnTo>
                        <a:pt x="118" y="76"/>
                      </a:lnTo>
                      <a:lnTo>
                        <a:pt x="120" y="76"/>
                      </a:lnTo>
                      <a:lnTo>
                        <a:pt x="120" y="74"/>
                      </a:lnTo>
                      <a:lnTo>
                        <a:pt x="122" y="74"/>
                      </a:lnTo>
                      <a:lnTo>
                        <a:pt x="122" y="72"/>
                      </a:lnTo>
                      <a:lnTo>
                        <a:pt x="124" y="72"/>
                      </a:lnTo>
                      <a:lnTo>
                        <a:pt x="124" y="70"/>
                      </a:lnTo>
                      <a:lnTo>
                        <a:pt x="126" y="72"/>
                      </a:lnTo>
                      <a:lnTo>
                        <a:pt x="128" y="74"/>
                      </a:lnTo>
                      <a:lnTo>
                        <a:pt x="130" y="74"/>
                      </a:lnTo>
                      <a:lnTo>
                        <a:pt x="132" y="72"/>
                      </a:lnTo>
                      <a:lnTo>
                        <a:pt x="132" y="70"/>
                      </a:lnTo>
                      <a:lnTo>
                        <a:pt x="134" y="68"/>
                      </a:lnTo>
                      <a:lnTo>
                        <a:pt x="132" y="68"/>
                      </a:lnTo>
                      <a:lnTo>
                        <a:pt x="132" y="66"/>
                      </a:lnTo>
                      <a:lnTo>
                        <a:pt x="132" y="64"/>
                      </a:lnTo>
                      <a:lnTo>
                        <a:pt x="132" y="62"/>
                      </a:lnTo>
                      <a:lnTo>
                        <a:pt x="130" y="62"/>
                      </a:lnTo>
                      <a:lnTo>
                        <a:pt x="130" y="64"/>
                      </a:lnTo>
                      <a:lnTo>
                        <a:pt x="130" y="62"/>
                      </a:lnTo>
                      <a:lnTo>
                        <a:pt x="130" y="60"/>
                      </a:lnTo>
                      <a:lnTo>
                        <a:pt x="130" y="58"/>
                      </a:lnTo>
                      <a:lnTo>
                        <a:pt x="128" y="58"/>
                      </a:lnTo>
                      <a:lnTo>
                        <a:pt x="126" y="58"/>
                      </a:lnTo>
                      <a:lnTo>
                        <a:pt x="126" y="56"/>
                      </a:lnTo>
                      <a:lnTo>
                        <a:pt x="128" y="54"/>
                      </a:lnTo>
                      <a:lnTo>
                        <a:pt x="128" y="52"/>
                      </a:lnTo>
                      <a:lnTo>
                        <a:pt x="130" y="52"/>
                      </a:lnTo>
                      <a:lnTo>
                        <a:pt x="128" y="52"/>
                      </a:lnTo>
                      <a:lnTo>
                        <a:pt x="128" y="50"/>
                      </a:lnTo>
                      <a:lnTo>
                        <a:pt x="128" y="48"/>
                      </a:lnTo>
                      <a:lnTo>
                        <a:pt x="126" y="48"/>
                      </a:lnTo>
                      <a:lnTo>
                        <a:pt x="126" y="46"/>
                      </a:lnTo>
                      <a:lnTo>
                        <a:pt x="128" y="44"/>
                      </a:lnTo>
                      <a:lnTo>
                        <a:pt x="126" y="42"/>
                      </a:lnTo>
                      <a:lnTo>
                        <a:pt x="126" y="40"/>
                      </a:lnTo>
                      <a:lnTo>
                        <a:pt x="124" y="40"/>
                      </a:lnTo>
                      <a:lnTo>
                        <a:pt x="122" y="40"/>
                      </a:lnTo>
                      <a:lnTo>
                        <a:pt x="122" y="38"/>
                      </a:lnTo>
                      <a:lnTo>
                        <a:pt x="120" y="38"/>
                      </a:lnTo>
                      <a:lnTo>
                        <a:pt x="120" y="36"/>
                      </a:lnTo>
                      <a:lnTo>
                        <a:pt x="120" y="34"/>
                      </a:lnTo>
                      <a:lnTo>
                        <a:pt x="122" y="34"/>
                      </a:lnTo>
                      <a:lnTo>
                        <a:pt x="124" y="34"/>
                      </a:lnTo>
                      <a:lnTo>
                        <a:pt x="124" y="32"/>
                      </a:lnTo>
                      <a:lnTo>
                        <a:pt x="124" y="30"/>
                      </a:lnTo>
                      <a:lnTo>
                        <a:pt x="124" y="28"/>
                      </a:lnTo>
                      <a:lnTo>
                        <a:pt x="122" y="26"/>
                      </a:lnTo>
                      <a:lnTo>
                        <a:pt x="122" y="24"/>
                      </a:lnTo>
                      <a:lnTo>
                        <a:pt x="120" y="22"/>
                      </a:lnTo>
                      <a:lnTo>
                        <a:pt x="118" y="20"/>
                      </a:lnTo>
                      <a:lnTo>
                        <a:pt x="116" y="20"/>
                      </a:lnTo>
                      <a:lnTo>
                        <a:pt x="116" y="18"/>
                      </a:lnTo>
                      <a:lnTo>
                        <a:pt x="116" y="16"/>
                      </a:lnTo>
                      <a:lnTo>
                        <a:pt x="114" y="16"/>
                      </a:lnTo>
                      <a:lnTo>
                        <a:pt x="114" y="14"/>
                      </a:lnTo>
                      <a:lnTo>
                        <a:pt x="112" y="14"/>
                      </a:lnTo>
                      <a:lnTo>
                        <a:pt x="110" y="14"/>
                      </a:lnTo>
                      <a:lnTo>
                        <a:pt x="108" y="14"/>
                      </a:lnTo>
                      <a:lnTo>
                        <a:pt x="106" y="12"/>
                      </a:lnTo>
                      <a:lnTo>
                        <a:pt x="104" y="12"/>
                      </a:lnTo>
                      <a:lnTo>
                        <a:pt x="102" y="10"/>
                      </a:lnTo>
                      <a:lnTo>
                        <a:pt x="100" y="10"/>
                      </a:lnTo>
                      <a:lnTo>
                        <a:pt x="98" y="10"/>
                      </a:lnTo>
                      <a:lnTo>
                        <a:pt x="96" y="10"/>
                      </a:lnTo>
                      <a:lnTo>
                        <a:pt x="94" y="10"/>
                      </a:lnTo>
                      <a:lnTo>
                        <a:pt x="92" y="10"/>
                      </a:lnTo>
                      <a:lnTo>
                        <a:pt x="92" y="12"/>
                      </a:lnTo>
                      <a:lnTo>
                        <a:pt x="88" y="12"/>
                      </a:lnTo>
                      <a:lnTo>
                        <a:pt x="86" y="12"/>
                      </a:lnTo>
                      <a:lnTo>
                        <a:pt x="84" y="12"/>
                      </a:lnTo>
                      <a:lnTo>
                        <a:pt x="82" y="12"/>
                      </a:lnTo>
                      <a:lnTo>
                        <a:pt x="80" y="12"/>
                      </a:lnTo>
                      <a:lnTo>
                        <a:pt x="80" y="14"/>
                      </a:lnTo>
                      <a:lnTo>
                        <a:pt x="80" y="16"/>
                      </a:lnTo>
                      <a:lnTo>
                        <a:pt x="78" y="16"/>
                      </a:lnTo>
                      <a:lnTo>
                        <a:pt x="76" y="16"/>
                      </a:lnTo>
                      <a:lnTo>
                        <a:pt x="74" y="16"/>
                      </a:lnTo>
                      <a:lnTo>
                        <a:pt x="72" y="16"/>
                      </a:lnTo>
                      <a:lnTo>
                        <a:pt x="72" y="14"/>
                      </a:lnTo>
                      <a:lnTo>
                        <a:pt x="72" y="12"/>
                      </a:lnTo>
                      <a:lnTo>
                        <a:pt x="74" y="10"/>
                      </a:lnTo>
                      <a:lnTo>
                        <a:pt x="74" y="8"/>
                      </a:lnTo>
                      <a:lnTo>
                        <a:pt x="72" y="8"/>
                      </a:lnTo>
                      <a:lnTo>
                        <a:pt x="70" y="10"/>
                      </a:lnTo>
                      <a:lnTo>
                        <a:pt x="68" y="10"/>
                      </a:lnTo>
                      <a:lnTo>
                        <a:pt x="64" y="8"/>
                      </a:lnTo>
                      <a:lnTo>
                        <a:pt x="62" y="8"/>
                      </a:lnTo>
                      <a:lnTo>
                        <a:pt x="60" y="8"/>
                      </a:lnTo>
                      <a:lnTo>
                        <a:pt x="58" y="6"/>
                      </a:lnTo>
                      <a:lnTo>
                        <a:pt x="58" y="4"/>
                      </a:lnTo>
                      <a:lnTo>
                        <a:pt x="56" y="2"/>
                      </a:lnTo>
                      <a:lnTo>
                        <a:pt x="54" y="2"/>
                      </a:lnTo>
                      <a:lnTo>
                        <a:pt x="54" y="0"/>
                      </a:lnTo>
                      <a:lnTo>
                        <a:pt x="52" y="0"/>
                      </a:lnTo>
                      <a:lnTo>
                        <a:pt x="50" y="2"/>
                      </a:lnTo>
                      <a:lnTo>
                        <a:pt x="48" y="2"/>
                      </a:lnTo>
                      <a:lnTo>
                        <a:pt x="46" y="0"/>
                      </a:lnTo>
                      <a:lnTo>
                        <a:pt x="44" y="0"/>
                      </a:lnTo>
                      <a:lnTo>
                        <a:pt x="42" y="0"/>
                      </a:lnTo>
                      <a:lnTo>
                        <a:pt x="40" y="0"/>
                      </a:lnTo>
                      <a:lnTo>
                        <a:pt x="42" y="2"/>
                      </a:lnTo>
                      <a:lnTo>
                        <a:pt x="44" y="4"/>
                      </a:lnTo>
                      <a:lnTo>
                        <a:pt x="44" y="6"/>
                      </a:lnTo>
                      <a:lnTo>
                        <a:pt x="44" y="8"/>
                      </a:lnTo>
                      <a:lnTo>
                        <a:pt x="46" y="8"/>
                      </a:lnTo>
                      <a:lnTo>
                        <a:pt x="44" y="10"/>
                      </a:lnTo>
                      <a:lnTo>
                        <a:pt x="42" y="10"/>
                      </a:lnTo>
                      <a:lnTo>
                        <a:pt x="44" y="12"/>
                      </a:lnTo>
                      <a:lnTo>
                        <a:pt x="44" y="14"/>
                      </a:lnTo>
                      <a:lnTo>
                        <a:pt x="46" y="16"/>
                      </a:lnTo>
                      <a:lnTo>
                        <a:pt x="46" y="18"/>
                      </a:lnTo>
                      <a:lnTo>
                        <a:pt x="48" y="18"/>
                      </a:lnTo>
                      <a:lnTo>
                        <a:pt x="48" y="20"/>
                      </a:lnTo>
                      <a:lnTo>
                        <a:pt x="50" y="20"/>
                      </a:lnTo>
                      <a:lnTo>
                        <a:pt x="48" y="20"/>
                      </a:lnTo>
                      <a:lnTo>
                        <a:pt x="46" y="20"/>
                      </a:lnTo>
                      <a:lnTo>
                        <a:pt x="46" y="18"/>
                      </a:lnTo>
                      <a:lnTo>
                        <a:pt x="44" y="18"/>
                      </a:lnTo>
                      <a:lnTo>
                        <a:pt x="42" y="18"/>
                      </a:lnTo>
                      <a:lnTo>
                        <a:pt x="40" y="18"/>
                      </a:lnTo>
                      <a:lnTo>
                        <a:pt x="40" y="20"/>
                      </a:lnTo>
                      <a:lnTo>
                        <a:pt x="38" y="20"/>
                      </a:lnTo>
                      <a:lnTo>
                        <a:pt x="38" y="22"/>
                      </a:lnTo>
                      <a:lnTo>
                        <a:pt x="38" y="24"/>
                      </a:lnTo>
                      <a:lnTo>
                        <a:pt x="38" y="26"/>
                      </a:lnTo>
                      <a:lnTo>
                        <a:pt x="36" y="26"/>
                      </a:lnTo>
                      <a:lnTo>
                        <a:pt x="34" y="26"/>
                      </a:lnTo>
                      <a:lnTo>
                        <a:pt x="32" y="26"/>
                      </a:lnTo>
                      <a:lnTo>
                        <a:pt x="30" y="24"/>
                      </a:lnTo>
                      <a:lnTo>
                        <a:pt x="30" y="22"/>
                      </a:lnTo>
                      <a:lnTo>
                        <a:pt x="28" y="22"/>
                      </a:lnTo>
                      <a:lnTo>
                        <a:pt x="26" y="22"/>
                      </a:lnTo>
                      <a:lnTo>
                        <a:pt x="24" y="22"/>
                      </a:lnTo>
                      <a:lnTo>
                        <a:pt x="22" y="22"/>
                      </a:lnTo>
                      <a:lnTo>
                        <a:pt x="20" y="22"/>
                      </a:lnTo>
                      <a:lnTo>
                        <a:pt x="20" y="24"/>
                      </a:lnTo>
                      <a:lnTo>
                        <a:pt x="20" y="26"/>
                      </a:lnTo>
                      <a:lnTo>
                        <a:pt x="20" y="28"/>
                      </a:lnTo>
                      <a:lnTo>
                        <a:pt x="20" y="30"/>
                      </a:lnTo>
                      <a:lnTo>
                        <a:pt x="20" y="32"/>
                      </a:lnTo>
                      <a:lnTo>
                        <a:pt x="20" y="34"/>
                      </a:lnTo>
                      <a:lnTo>
                        <a:pt x="22" y="34"/>
                      </a:lnTo>
                      <a:lnTo>
                        <a:pt x="20" y="34"/>
                      </a:lnTo>
                      <a:lnTo>
                        <a:pt x="18" y="36"/>
                      </a:lnTo>
                      <a:lnTo>
                        <a:pt x="16" y="38"/>
                      </a:lnTo>
                      <a:lnTo>
                        <a:pt x="18" y="40"/>
                      </a:lnTo>
                      <a:lnTo>
                        <a:pt x="16" y="40"/>
                      </a:lnTo>
                      <a:lnTo>
                        <a:pt x="14" y="40"/>
                      </a:lnTo>
                      <a:lnTo>
                        <a:pt x="14" y="42"/>
                      </a:lnTo>
                      <a:lnTo>
                        <a:pt x="12" y="42"/>
                      </a:lnTo>
                      <a:lnTo>
                        <a:pt x="10" y="42"/>
                      </a:lnTo>
                      <a:lnTo>
                        <a:pt x="10" y="44"/>
                      </a:lnTo>
                      <a:lnTo>
                        <a:pt x="12" y="44"/>
                      </a:lnTo>
                      <a:lnTo>
                        <a:pt x="14" y="46"/>
                      </a:lnTo>
                      <a:lnTo>
                        <a:pt x="16" y="46"/>
                      </a:lnTo>
                      <a:lnTo>
                        <a:pt x="16" y="48"/>
                      </a:lnTo>
                      <a:lnTo>
                        <a:pt x="14" y="50"/>
                      </a:lnTo>
                      <a:lnTo>
                        <a:pt x="14" y="52"/>
                      </a:lnTo>
                      <a:lnTo>
                        <a:pt x="12" y="54"/>
                      </a:lnTo>
                      <a:lnTo>
                        <a:pt x="12" y="56"/>
                      </a:lnTo>
                      <a:lnTo>
                        <a:pt x="12" y="54"/>
                      </a:lnTo>
                      <a:lnTo>
                        <a:pt x="10" y="54"/>
                      </a:lnTo>
                      <a:lnTo>
                        <a:pt x="10" y="56"/>
                      </a:lnTo>
                      <a:lnTo>
                        <a:pt x="8" y="58"/>
                      </a:lnTo>
                      <a:lnTo>
                        <a:pt x="6" y="58"/>
                      </a:lnTo>
                      <a:lnTo>
                        <a:pt x="4" y="58"/>
                      </a:lnTo>
                      <a:lnTo>
                        <a:pt x="2" y="56"/>
                      </a:lnTo>
                      <a:lnTo>
                        <a:pt x="0" y="56"/>
                      </a:lnTo>
                      <a:lnTo>
                        <a:pt x="0" y="58"/>
                      </a:lnTo>
                      <a:lnTo>
                        <a:pt x="2" y="58"/>
                      </a:lnTo>
                      <a:lnTo>
                        <a:pt x="2" y="60"/>
                      </a:lnTo>
                      <a:lnTo>
                        <a:pt x="2" y="62"/>
                      </a:lnTo>
                      <a:lnTo>
                        <a:pt x="4" y="64"/>
                      </a:lnTo>
                      <a:lnTo>
                        <a:pt x="4" y="66"/>
                      </a:lnTo>
                      <a:lnTo>
                        <a:pt x="2" y="66"/>
                      </a:lnTo>
                      <a:lnTo>
                        <a:pt x="0" y="68"/>
                      </a:lnTo>
                      <a:lnTo>
                        <a:pt x="0" y="70"/>
                      </a:lnTo>
                      <a:lnTo>
                        <a:pt x="0" y="72"/>
                      </a:lnTo>
                      <a:lnTo>
                        <a:pt x="0" y="74"/>
                      </a:lnTo>
                      <a:lnTo>
                        <a:pt x="0" y="76"/>
                      </a:lnTo>
                      <a:lnTo>
                        <a:pt x="0" y="78"/>
                      </a:lnTo>
                      <a:lnTo>
                        <a:pt x="2" y="78"/>
                      </a:lnTo>
                      <a:lnTo>
                        <a:pt x="4" y="78"/>
                      </a:lnTo>
                      <a:lnTo>
                        <a:pt x="4" y="80"/>
                      </a:lnTo>
                      <a:lnTo>
                        <a:pt x="6" y="80"/>
                      </a:lnTo>
                      <a:lnTo>
                        <a:pt x="6" y="82"/>
                      </a:lnTo>
                      <a:lnTo>
                        <a:pt x="6" y="84"/>
                      </a:lnTo>
                      <a:lnTo>
                        <a:pt x="4" y="84"/>
                      </a:lnTo>
                      <a:lnTo>
                        <a:pt x="4" y="86"/>
                      </a:lnTo>
                      <a:lnTo>
                        <a:pt x="2" y="86"/>
                      </a:lnTo>
                      <a:lnTo>
                        <a:pt x="2" y="88"/>
                      </a:lnTo>
                      <a:lnTo>
                        <a:pt x="2" y="90"/>
                      </a:lnTo>
                      <a:lnTo>
                        <a:pt x="4" y="92"/>
                      </a:lnTo>
                      <a:lnTo>
                        <a:pt x="6" y="92"/>
                      </a:lnTo>
                      <a:lnTo>
                        <a:pt x="6" y="94"/>
                      </a:lnTo>
                      <a:lnTo>
                        <a:pt x="8" y="94"/>
                      </a:lnTo>
                      <a:lnTo>
                        <a:pt x="8" y="96"/>
                      </a:lnTo>
                      <a:lnTo>
                        <a:pt x="6" y="9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10" name="Freeform 102"/>
                <p:cNvSpPr>
                  <a:spLocks noChangeAspect="1"/>
                </p:cNvSpPr>
                <p:nvPr/>
              </p:nvSpPr>
              <p:spPr bwMode="gray">
                <a:xfrm>
                  <a:off x="2983" y="1102"/>
                  <a:ext cx="152" cy="170"/>
                </a:xfrm>
                <a:custGeom>
                  <a:avLst/>
                  <a:gdLst>
                    <a:gd name="T0" fmla="*/ 30 w 152"/>
                    <a:gd name="T1" fmla="*/ 20 h 170"/>
                    <a:gd name="T2" fmla="*/ 22 w 152"/>
                    <a:gd name="T3" fmla="*/ 20 h 170"/>
                    <a:gd name="T4" fmla="*/ 16 w 152"/>
                    <a:gd name="T5" fmla="*/ 16 h 170"/>
                    <a:gd name="T6" fmla="*/ 6 w 152"/>
                    <a:gd name="T7" fmla="*/ 12 h 170"/>
                    <a:gd name="T8" fmla="*/ 2 w 152"/>
                    <a:gd name="T9" fmla="*/ 14 h 170"/>
                    <a:gd name="T10" fmla="*/ 4 w 152"/>
                    <a:gd name="T11" fmla="*/ 18 h 170"/>
                    <a:gd name="T12" fmla="*/ 18 w 152"/>
                    <a:gd name="T13" fmla="*/ 24 h 170"/>
                    <a:gd name="T14" fmla="*/ 28 w 152"/>
                    <a:gd name="T15" fmla="*/ 26 h 170"/>
                    <a:gd name="T16" fmla="*/ 38 w 152"/>
                    <a:gd name="T17" fmla="*/ 30 h 170"/>
                    <a:gd name="T18" fmla="*/ 38 w 152"/>
                    <a:gd name="T19" fmla="*/ 40 h 170"/>
                    <a:gd name="T20" fmla="*/ 40 w 152"/>
                    <a:gd name="T21" fmla="*/ 46 h 170"/>
                    <a:gd name="T22" fmla="*/ 46 w 152"/>
                    <a:gd name="T23" fmla="*/ 50 h 170"/>
                    <a:gd name="T24" fmla="*/ 46 w 152"/>
                    <a:gd name="T25" fmla="*/ 62 h 170"/>
                    <a:gd name="T26" fmla="*/ 50 w 152"/>
                    <a:gd name="T27" fmla="*/ 72 h 170"/>
                    <a:gd name="T28" fmla="*/ 56 w 152"/>
                    <a:gd name="T29" fmla="*/ 70 h 170"/>
                    <a:gd name="T30" fmla="*/ 66 w 152"/>
                    <a:gd name="T31" fmla="*/ 82 h 170"/>
                    <a:gd name="T32" fmla="*/ 60 w 152"/>
                    <a:gd name="T33" fmla="*/ 84 h 170"/>
                    <a:gd name="T34" fmla="*/ 46 w 152"/>
                    <a:gd name="T35" fmla="*/ 98 h 170"/>
                    <a:gd name="T36" fmla="*/ 36 w 152"/>
                    <a:gd name="T37" fmla="*/ 102 h 170"/>
                    <a:gd name="T38" fmla="*/ 28 w 152"/>
                    <a:gd name="T39" fmla="*/ 110 h 170"/>
                    <a:gd name="T40" fmla="*/ 18 w 152"/>
                    <a:gd name="T41" fmla="*/ 118 h 170"/>
                    <a:gd name="T42" fmla="*/ 18 w 152"/>
                    <a:gd name="T43" fmla="*/ 126 h 170"/>
                    <a:gd name="T44" fmla="*/ 18 w 152"/>
                    <a:gd name="T45" fmla="*/ 134 h 170"/>
                    <a:gd name="T46" fmla="*/ 24 w 152"/>
                    <a:gd name="T47" fmla="*/ 140 h 170"/>
                    <a:gd name="T48" fmla="*/ 26 w 152"/>
                    <a:gd name="T49" fmla="*/ 160 h 170"/>
                    <a:gd name="T50" fmla="*/ 36 w 152"/>
                    <a:gd name="T51" fmla="*/ 164 h 170"/>
                    <a:gd name="T52" fmla="*/ 42 w 152"/>
                    <a:gd name="T53" fmla="*/ 166 h 170"/>
                    <a:gd name="T54" fmla="*/ 62 w 152"/>
                    <a:gd name="T55" fmla="*/ 168 h 170"/>
                    <a:gd name="T56" fmla="*/ 72 w 152"/>
                    <a:gd name="T57" fmla="*/ 164 h 170"/>
                    <a:gd name="T58" fmla="*/ 82 w 152"/>
                    <a:gd name="T59" fmla="*/ 164 h 170"/>
                    <a:gd name="T60" fmla="*/ 96 w 152"/>
                    <a:gd name="T61" fmla="*/ 158 h 170"/>
                    <a:gd name="T62" fmla="*/ 110 w 152"/>
                    <a:gd name="T63" fmla="*/ 160 h 170"/>
                    <a:gd name="T64" fmla="*/ 110 w 152"/>
                    <a:gd name="T65" fmla="*/ 156 h 170"/>
                    <a:gd name="T66" fmla="*/ 126 w 152"/>
                    <a:gd name="T67" fmla="*/ 146 h 170"/>
                    <a:gd name="T68" fmla="*/ 140 w 152"/>
                    <a:gd name="T69" fmla="*/ 134 h 170"/>
                    <a:gd name="T70" fmla="*/ 152 w 152"/>
                    <a:gd name="T71" fmla="*/ 122 h 170"/>
                    <a:gd name="T72" fmla="*/ 142 w 152"/>
                    <a:gd name="T73" fmla="*/ 108 h 170"/>
                    <a:gd name="T74" fmla="*/ 130 w 152"/>
                    <a:gd name="T75" fmla="*/ 104 h 170"/>
                    <a:gd name="T76" fmla="*/ 138 w 152"/>
                    <a:gd name="T77" fmla="*/ 96 h 170"/>
                    <a:gd name="T78" fmla="*/ 128 w 152"/>
                    <a:gd name="T79" fmla="*/ 92 h 170"/>
                    <a:gd name="T80" fmla="*/ 128 w 152"/>
                    <a:gd name="T81" fmla="*/ 84 h 170"/>
                    <a:gd name="T82" fmla="*/ 122 w 152"/>
                    <a:gd name="T83" fmla="*/ 80 h 170"/>
                    <a:gd name="T84" fmla="*/ 122 w 152"/>
                    <a:gd name="T85" fmla="*/ 72 h 170"/>
                    <a:gd name="T86" fmla="*/ 130 w 152"/>
                    <a:gd name="T87" fmla="*/ 70 h 170"/>
                    <a:gd name="T88" fmla="*/ 114 w 152"/>
                    <a:gd name="T89" fmla="*/ 56 h 170"/>
                    <a:gd name="T90" fmla="*/ 110 w 152"/>
                    <a:gd name="T91" fmla="*/ 50 h 170"/>
                    <a:gd name="T92" fmla="*/ 118 w 152"/>
                    <a:gd name="T93" fmla="*/ 44 h 170"/>
                    <a:gd name="T94" fmla="*/ 112 w 152"/>
                    <a:gd name="T95" fmla="*/ 32 h 170"/>
                    <a:gd name="T96" fmla="*/ 100 w 152"/>
                    <a:gd name="T97" fmla="*/ 28 h 170"/>
                    <a:gd name="T98" fmla="*/ 100 w 152"/>
                    <a:gd name="T99" fmla="*/ 22 h 170"/>
                    <a:gd name="T100" fmla="*/ 102 w 152"/>
                    <a:gd name="T101" fmla="*/ 12 h 170"/>
                    <a:gd name="T102" fmla="*/ 104 w 152"/>
                    <a:gd name="T103" fmla="*/ 12 h 170"/>
                    <a:gd name="T104" fmla="*/ 98 w 152"/>
                    <a:gd name="T105" fmla="*/ 4 h 170"/>
                    <a:gd name="T106" fmla="*/ 90 w 152"/>
                    <a:gd name="T107" fmla="*/ 2 h 170"/>
                    <a:gd name="T108" fmla="*/ 80 w 152"/>
                    <a:gd name="T109" fmla="*/ 0 h 170"/>
                    <a:gd name="T110" fmla="*/ 70 w 152"/>
                    <a:gd name="T111" fmla="*/ 2 h 170"/>
                    <a:gd name="T112" fmla="*/ 64 w 152"/>
                    <a:gd name="T113" fmla="*/ 8 h 170"/>
                    <a:gd name="T114" fmla="*/ 64 w 152"/>
                    <a:gd name="T115" fmla="*/ 16 h 170"/>
                    <a:gd name="T116" fmla="*/ 56 w 152"/>
                    <a:gd name="T117" fmla="*/ 22 h 170"/>
                    <a:gd name="T118" fmla="*/ 40 w 152"/>
                    <a:gd name="T119" fmla="*/ 20 h 17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52" h="170">
                      <a:moveTo>
                        <a:pt x="40" y="20"/>
                      </a:moveTo>
                      <a:lnTo>
                        <a:pt x="40" y="20"/>
                      </a:lnTo>
                      <a:lnTo>
                        <a:pt x="38" y="20"/>
                      </a:lnTo>
                      <a:lnTo>
                        <a:pt x="38" y="22"/>
                      </a:lnTo>
                      <a:lnTo>
                        <a:pt x="36" y="22"/>
                      </a:lnTo>
                      <a:lnTo>
                        <a:pt x="34" y="22"/>
                      </a:lnTo>
                      <a:lnTo>
                        <a:pt x="32" y="22"/>
                      </a:lnTo>
                      <a:lnTo>
                        <a:pt x="30" y="22"/>
                      </a:lnTo>
                      <a:lnTo>
                        <a:pt x="30" y="20"/>
                      </a:lnTo>
                      <a:lnTo>
                        <a:pt x="28" y="20"/>
                      </a:lnTo>
                      <a:lnTo>
                        <a:pt x="26" y="20"/>
                      </a:lnTo>
                      <a:lnTo>
                        <a:pt x="24" y="20"/>
                      </a:lnTo>
                      <a:lnTo>
                        <a:pt x="22" y="20"/>
                      </a:lnTo>
                      <a:lnTo>
                        <a:pt x="20" y="18"/>
                      </a:lnTo>
                      <a:lnTo>
                        <a:pt x="18" y="16"/>
                      </a:lnTo>
                      <a:lnTo>
                        <a:pt x="16" y="16"/>
                      </a:lnTo>
                      <a:lnTo>
                        <a:pt x="14" y="14"/>
                      </a:lnTo>
                      <a:lnTo>
                        <a:pt x="14" y="12"/>
                      </a:lnTo>
                      <a:lnTo>
                        <a:pt x="12" y="10"/>
                      </a:lnTo>
                      <a:lnTo>
                        <a:pt x="10" y="10"/>
                      </a:lnTo>
                      <a:lnTo>
                        <a:pt x="8" y="10"/>
                      </a:lnTo>
                      <a:lnTo>
                        <a:pt x="6" y="12"/>
                      </a:lnTo>
                      <a:lnTo>
                        <a:pt x="6" y="14"/>
                      </a:lnTo>
                      <a:lnTo>
                        <a:pt x="4" y="14"/>
                      </a:lnTo>
                      <a:lnTo>
                        <a:pt x="2" y="14"/>
                      </a:lnTo>
                      <a:lnTo>
                        <a:pt x="2" y="12"/>
                      </a:lnTo>
                      <a:lnTo>
                        <a:pt x="0" y="14"/>
                      </a:lnTo>
                      <a:lnTo>
                        <a:pt x="0" y="16"/>
                      </a:lnTo>
                      <a:lnTo>
                        <a:pt x="2" y="16"/>
                      </a:lnTo>
                      <a:lnTo>
                        <a:pt x="4" y="18"/>
                      </a:lnTo>
                      <a:lnTo>
                        <a:pt x="6" y="18"/>
                      </a:lnTo>
                      <a:lnTo>
                        <a:pt x="10" y="20"/>
                      </a:lnTo>
                      <a:lnTo>
                        <a:pt x="12" y="20"/>
                      </a:lnTo>
                      <a:lnTo>
                        <a:pt x="14" y="22"/>
                      </a:lnTo>
                      <a:lnTo>
                        <a:pt x="16" y="22"/>
                      </a:lnTo>
                      <a:lnTo>
                        <a:pt x="18" y="24"/>
                      </a:lnTo>
                      <a:lnTo>
                        <a:pt x="22" y="24"/>
                      </a:lnTo>
                      <a:lnTo>
                        <a:pt x="24" y="24"/>
                      </a:lnTo>
                      <a:lnTo>
                        <a:pt x="26" y="26"/>
                      </a:lnTo>
                      <a:lnTo>
                        <a:pt x="28" y="26"/>
                      </a:lnTo>
                      <a:lnTo>
                        <a:pt x="30" y="28"/>
                      </a:lnTo>
                      <a:lnTo>
                        <a:pt x="32" y="28"/>
                      </a:lnTo>
                      <a:lnTo>
                        <a:pt x="34" y="30"/>
                      </a:lnTo>
                      <a:lnTo>
                        <a:pt x="36" y="30"/>
                      </a:lnTo>
                      <a:lnTo>
                        <a:pt x="38" y="30"/>
                      </a:lnTo>
                      <a:lnTo>
                        <a:pt x="38" y="32"/>
                      </a:lnTo>
                      <a:lnTo>
                        <a:pt x="40" y="32"/>
                      </a:lnTo>
                      <a:lnTo>
                        <a:pt x="40" y="34"/>
                      </a:lnTo>
                      <a:lnTo>
                        <a:pt x="40" y="36"/>
                      </a:lnTo>
                      <a:lnTo>
                        <a:pt x="38" y="38"/>
                      </a:lnTo>
                      <a:lnTo>
                        <a:pt x="38" y="40"/>
                      </a:lnTo>
                      <a:lnTo>
                        <a:pt x="40" y="40"/>
                      </a:lnTo>
                      <a:lnTo>
                        <a:pt x="40" y="42"/>
                      </a:lnTo>
                      <a:lnTo>
                        <a:pt x="42" y="42"/>
                      </a:lnTo>
                      <a:lnTo>
                        <a:pt x="40" y="42"/>
                      </a:lnTo>
                      <a:lnTo>
                        <a:pt x="40" y="44"/>
                      </a:lnTo>
                      <a:lnTo>
                        <a:pt x="40" y="46"/>
                      </a:lnTo>
                      <a:lnTo>
                        <a:pt x="42" y="48"/>
                      </a:lnTo>
                      <a:lnTo>
                        <a:pt x="44" y="48"/>
                      </a:lnTo>
                      <a:lnTo>
                        <a:pt x="46" y="50"/>
                      </a:lnTo>
                      <a:lnTo>
                        <a:pt x="44" y="52"/>
                      </a:lnTo>
                      <a:lnTo>
                        <a:pt x="42" y="54"/>
                      </a:lnTo>
                      <a:lnTo>
                        <a:pt x="42" y="56"/>
                      </a:lnTo>
                      <a:lnTo>
                        <a:pt x="42" y="58"/>
                      </a:lnTo>
                      <a:lnTo>
                        <a:pt x="44" y="60"/>
                      </a:lnTo>
                      <a:lnTo>
                        <a:pt x="46" y="62"/>
                      </a:lnTo>
                      <a:lnTo>
                        <a:pt x="48" y="64"/>
                      </a:lnTo>
                      <a:lnTo>
                        <a:pt x="48" y="66"/>
                      </a:lnTo>
                      <a:lnTo>
                        <a:pt x="48" y="68"/>
                      </a:lnTo>
                      <a:lnTo>
                        <a:pt x="50" y="70"/>
                      </a:lnTo>
                      <a:lnTo>
                        <a:pt x="50" y="72"/>
                      </a:lnTo>
                      <a:lnTo>
                        <a:pt x="52" y="70"/>
                      </a:lnTo>
                      <a:lnTo>
                        <a:pt x="54" y="70"/>
                      </a:lnTo>
                      <a:lnTo>
                        <a:pt x="56" y="70"/>
                      </a:lnTo>
                      <a:lnTo>
                        <a:pt x="58" y="70"/>
                      </a:lnTo>
                      <a:lnTo>
                        <a:pt x="60" y="72"/>
                      </a:lnTo>
                      <a:lnTo>
                        <a:pt x="62" y="72"/>
                      </a:lnTo>
                      <a:lnTo>
                        <a:pt x="64" y="74"/>
                      </a:lnTo>
                      <a:lnTo>
                        <a:pt x="66" y="76"/>
                      </a:lnTo>
                      <a:lnTo>
                        <a:pt x="66" y="80"/>
                      </a:lnTo>
                      <a:lnTo>
                        <a:pt x="66" y="82"/>
                      </a:lnTo>
                      <a:lnTo>
                        <a:pt x="66" y="84"/>
                      </a:lnTo>
                      <a:lnTo>
                        <a:pt x="64" y="82"/>
                      </a:lnTo>
                      <a:lnTo>
                        <a:pt x="62" y="82"/>
                      </a:lnTo>
                      <a:lnTo>
                        <a:pt x="60" y="82"/>
                      </a:lnTo>
                      <a:lnTo>
                        <a:pt x="60" y="84"/>
                      </a:lnTo>
                      <a:lnTo>
                        <a:pt x="58" y="84"/>
                      </a:lnTo>
                      <a:lnTo>
                        <a:pt x="56" y="86"/>
                      </a:lnTo>
                      <a:lnTo>
                        <a:pt x="54" y="88"/>
                      </a:lnTo>
                      <a:lnTo>
                        <a:pt x="52" y="90"/>
                      </a:lnTo>
                      <a:lnTo>
                        <a:pt x="52" y="92"/>
                      </a:lnTo>
                      <a:lnTo>
                        <a:pt x="48" y="94"/>
                      </a:lnTo>
                      <a:lnTo>
                        <a:pt x="48" y="96"/>
                      </a:lnTo>
                      <a:lnTo>
                        <a:pt x="46" y="98"/>
                      </a:lnTo>
                      <a:lnTo>
                        <a:pt x="44" y="100"/>
                      </a:lnTo>
                      <a:lnTo>
                        <a:pt x="42" y="100"/>
                      </a:lnTo>
                      <a:lnTo>
                        <a:pt x="40" y="102"/>
                      </a:lnTo>
                      <a:lnTo>
                        <a:pt x="38" y="102"/>
                      </a:lnTo>
                      <a:lnTo>
                        <a:pt x="36" y="102"/>
                      </a:lnTo>
                      <a:lnTo>
                        <a:pt x="34" y="102"/>
                      </a:lnTo>
                      <a:lnTo>
                        <a:pt x="34" y="104"/>
                      </a:lnTo>
                      <a:lnTo>
                        <a:pt x="32" y="104"/>
                      </a:lnTo>
                      <a:lnTo>
                        <a:pt x="30" y="106"/>
                      </a:lnTo>
                      <a:lnTo>
                        <a:pt x="30" y="108"/>
                      </a:lnTo>
                      <a:lnTo>
                        <a:pt x="30" y="110"/>
                      </a:lnTo>
                      <a:lnTo>
                        <a:pt x="28" y="110"/>
                      </a:lnTo>
                      <a:lnTo>
                        <a:pt x="28" y="112"/>
                      </a:lnTo>
                      <a:lnTo>
                        <a:pt x="26" y="112"/>
                      </a:lnTo>
                      <a:lnTo>
                        <a:pt x="24" y="112"/>
                      </a:lnTo>
                      <a:lnTo>
                        <a:pt x="22" y="114"/>
                      </a:lnTo>
                      <a:lnTo>
                        <a:pt x="20" y="116"/>
                      </a:lnTo>
                      <a:lnTo>
                        <a:pt x="18" y="118"/>
                      </a:lnTo>
                      <a:lnTo>
                        <a:pt x="18" y="120"/>
                      </a:lnTo>
                      <a:lnTo>
                        <a:pt x="16" y="122"/>
                      </a:lnTo>
                      <a:lnTo>
                        <a:pt x="16" y="124"/>
                      </a:lnTo>
                      <a:lnTo>
                        <a:pt x="18" y="126"/>
                      </a:lnTo>
                      <a:lnTo>
                        <a:pt x="18" y="128"/>
                      </a:lnTo>
                      <a:lnTo>
                        <a:pt x="18" y="130"/>
                      </a:lnTo>
                      <a:lnTo>
                        <a:pt x="18" y="132"/>
                      </a:lnTo>
                      <a:lnTo>
                        <a:pt x="18" y="134"/>
                      </a:lnTo>
                      <a:lnTo>
                        <a:pt x="20" y="136"/>
                      </a:lnTo>
                      <a:lnTo>
                        <a:pt x="22" y="136"/>
                      </a:lnTo>
                      <a:lnTo>
                        <a:pt x="22" y="138"/>
                      </a:lnTo>
                      <a:lnTo>
                        <a:pt x="24" y="138"/>
                      </a:lnTo>
                      <a:lnTo>
                        <a:pt x="24" y="140"/>
                      </a:lnTo>
                      <a:lnTo>
                        <a:pt x="22" y="142"/>
                      </a:lnTo>
                      <a:lnTo>
                        <a:pt x="22" y="146"/>
                      </a:lnTo>
                      <a:lnTo>
                        <a:pt x="22" y="148"/>
                      </a:lnTo>
                      <a:lnTo>
                        <a:pt x="22" y="150"/>
                      </a:lnTo>
                      <a:lnTo>
                        <a:pt x="22" y="152"/>
                      </a:lnTo>
                      <a:lnTo>
                        <a:pt x="22" y="154"/>
                      </a:lnTo>
                      <a:lnTo>
                        <a:pt x="22" y="156"/>
                      </a:lnTo>
                      <a:lnTo>
                        <a:pt x="24" y="158"/>
                      </a:lnTo>
                      <a:lnTo>
                        <a:pt x="26" y="160"/>
                      </a:lnTo>
                      <a:lnTo>
                        <a:pt x="28" y="162"/>
                      </a:lnTo>
                      <a:lnTo>
                        <a:pt x="30" y="162"/>
                      </a:lnTo>
                      <a:lnTo>
                        <a:pt x="30" y="164"/>
                      </a:lnTo>
                      <a:lnTo>
                        <a:pt x="32" y="164"/>
                      </a:lnTo>
                      <a:lnTo>
                        <a:pt x="36" y="164"/>
                      </a:lnTo>
                      <a:lnTo>
                        <a:pt x="38" y="164"/>
                      </a:lnTo>
                      <a:lnTo>
                        <a:pt x="40" y="162"/>
                      </a:lnTo>
                      <a:lnTo>
                        <a:pt x="42" y="162"/>
                      </a:lnTo>
                      <a:lnTo>
                        <a:pt x="42" y="164"/>
                      </a:lnTo>
                      <a:lnTo>
                        <a:pt x="42" y="166"/>
                      </a:lnTo>
                      <a:lnTo>
                        <a:pt x="42" y="168"/>
                      </a:lnTo>
                      <a:lnTo>
                        <a:pt x="44" y="168"/>
                      </a:lnTo>
                      <a:lnTo>
                        <a:pt x="44" y="170"/>
                      </a:lnTo>
                      <a:lnTo>
                        <a:pt x="46" y="170"/>
                      </a:lnTo>
                      <a:lnTo>
                        <a:pt x="48" y="170"/>
                      </a:lnTo>
                      <a:lnTo>
                        <a:pt x="52" y="170"/>
                      </a:lnTo>
                      <a:lnTo>
                        <a:pt x="56" y="170"/>
                      </a:lnTo>
                      <a:lnTo>
                        <a:pt x="58" y="170"/>
                      </a:lnTo>
                      <a:lnTo>
                        <a:pt x="62" y="168"/>
                      </a:lnTo>
                      <a:lnTo>
                        <a:pt x="64" y="168"/>
                      </a:lnTo>
                      <a:lnTo>
                        <a:pt x="66" y="168"/>
                      </a:lnTo>
                      <a:lnTo>
                        <a:pt x="68" y="168"/>
                      </a:lnTo>
                      <a:lnTo>
                        <a:pt x="70" y="166"/>
                      </a:lnTo>
                      <a:lnTo>
                        <a:pt x="72" y="166"/>
                      </a:lnTo>
                      <a:lnTo>
                        <a:pt x="72" y="164"/>
                      </a:lnTo>
                      <a:lnTo>
                        <a:pt x="74" y="164"/>
                      </a:lnTo>
                      <a:lnTo>
                        <a:pt x="78" y="164"/>
                      </a:lnTo>
                      <a:lnTo>
                        <a:pt x="80" y="164"/>
                      </a:lnTo>
                      <a:lnTo>
                        <a:pt x="82" y="164"/>
                      </a:lnTo>
                      <a:lnTo>
                        <a:pt x="84" y="162"/>
                      </a:lnTo>
                      <a:lnTo>
                        <a:pt x="86" y="162"/>
                      </a:lnTo>
                      <a:lnTo>
                        <a:pt x="88" y="160"/>
                      </a:lnTo>
                      <a:lnTo>
                        <a:pt x="90" y="160"/>
                      </a:lnTo>
                      <a:lnTo>
                        <a:pt x="92" y="158"/>
                      </a:lnTo>
                      <a:lnTo>
                        <a:pt x="94" y="158"/>
                      </a:lnTo>
                      <a:lnTo>
                        <a:pt x="96" y="158"/>
                      </a:lnTo>
                      <a:lnTo>
                        <a:pt x="98" y="158"/>
                      </a:lnTo>
                      <a:lnTo>
                        <a:pt x="100" y="158"/>
                      </a:lnTo>
                      <a:lnTo>
                        <a:pt x="102" y="158"/>
                      </a:lnTo>
                      <a:lnTo>
                        <a:pt x="104" y="158"/>
                      </a:lnTo>
                      <a:lnTo>
                        <a:pt x="106" y="158"/>
                      </a:lnTo>
                      <a:lnTo>
                        <a:pt x="108" y="160"/>
                      </a:lnTo>
                      <a:lnTo>
                        <a:pt x="110" y="160"/>
                      </a:lnTo>
                      <a:lnTo>
                        <a:pt x="112" y="158"/>
                      </a:lnTo>
                      <a:lnTo>
                        <a:pt x="112" y="156"/>
                      </a:lnTo>
                      <a:lnTo>
                        <a:pt x="110" y="156"/>
                      </a:lnTo>
                      <a:lnTo>
                        <a:pt x="112" y="156"/>
                      </a:lnTo>
                      <a:lnTo>
                        <a:pt x="112" y="154"/>
                      </a:lnTo>
                      <a:lnTo>
                        <a:pt x="114" y="154"/>
                      </a:lnTo>
                      <a:lnTo>
                        <a:pt x="116" y="152"/>
                      </a:lnTo>
                      <a:lnTo>
                        <a:pt x="118" y="152"/>
                      </a:lnTo>
                      <a:lnTo>
                        <a:pt x="120" y="150"/>
                      </a:lnTo>
                      <a:lnTo>
                        <a:pt x="124" y="148"/>
                      </a:lnTo>
                      <a:lnTo>
                        <a:pt x="126" y="146"/>
                      </a:lnTo>
                      <a:lnTo>
                        <a:pt x="128" y="144"/>
                      </a:lnTo>
                      <a:lnTo>
                        <a:pt x="130" y="144"/>
                      </a:lnTo>
                      <a:lnTo>
                        <a:pt x="132" y="142"/>
                      </a:lnTo>
                      <a:lnTo>
                        <a:pt x="134" y="140"/>
                      </a:lnTo>
                      <a:lnTo>
                        <a:pt x="136" y="138"/>
                      </a:lnTo>
                      <a:lnTo>
                        <a:pt x="136" y="136"/>
                      </a:lnTo>
                      <a:lnTo>
                        <a:pt x="138" y="134"/>
                      </a:lnTo>
                      <a:lnTo>
                        <a:pt x="140" y="134"/>
                      </a:lnTo>
                      <a:lnTo>
                        <a:pt x="142" y="132"/>
                      </a:lnTo>
                      <a:lnTo>
                        <a:pt x="144" y="130"/>
                      </a:lnTo>
                      <a:lnTo>
                        <a:pt x="146" y="128"/>
                      </a:lnTo>
                      <a:lnTo>
                        <a:pt x="148" y="128"/>
                      </a:lnTo>
                      <a:lnTo>
                        <a:pt x="148" y="126"/>
                      </a:lnTo>
                      <a:lnTo>
                        <a:pt x="150" y="124"/>
                      </a:lnTo>
                      <a:lnTo>
                        <a:pt x="152" y="122"/>
                      </a:lnTo>
                      <a:lnTo>
                        <a:pt x="152" y="120"/>
                      </a:lnTo>
                      <a:lnTo>
                        <a:pt x="152" y="118"/>
                      </a:lnTo>
                      <a:lnTo>
                        <a:pt x="150" y="116"/>
                      </a:lnTo>
                      <a:lnTo>
                        <a:pt x="148" y="114"/>
                      </a:lnTo>
                      <a:lnTo>
                        <a:pt x="146" y="112"/>
                      </a:lnTo>
                      <a:lnTo>
                        <a:pt x="144" y="110"/>
                      </a:lnTo>
                      <a:lnTo>
                        <a:pt x="142" y="108"/>
                      </a:lnTo>
                      <a:lnTo>
                        <a:pt x="140" y="108"/>
                      </a:lnTo>
                      <a:lnTo>
                        <a:pt x="138" y="108"/>
                      </a:lnTo>
                      <a:lnTo>
                        <a:pt x="136" y="106"/>
                      </a:lnTo>
                      <a:lnTo>
                        <a:pt x="134" y="106"/>
                      </a:lnTo>
                      <a:lnTo>
                        <a:pt x="132" y="104"/>
                      </a:lnTo>
                      <a:lnTo>
                        <a:pt x="130" y="104"/>
                      </a:lnTo>
                      <a:lnTo>
                        <a:pt x="132" y="104"/>
                      </a:lnTo>
                      <a:lnTo>
                        <a:pt x="132" y="102"/>
                      </a:lnTo>
                      <a:lnTo>
                        <a:pt x="134" y="102"/>
                      </a:lnTo>
                      <a:lnTo>
                        <a:pt x="136" y="100"/>
                      </a:lnTo>
                      <a:lnTo>
                        <a:pt x="138" y="98"/>
                      </a:lnTo>
                      <a:lnTo>
                        <a:pt x="138" y="96"/>
                      </a:lnTo>
                      <a:lnTo>
                        <a:pt x="136" y="94"/>
                      </a:lnTo>
                      <a:lnTo>
                        <a:pt x="134" y="94"/>
                      </a:lnTo>
                      <a:lnTo>
                        <a:pt x="132" y="92"/>
                      </a:lnTo>
                      <a:lnTo>
                        <a:pt x="130" y="92"/>
                      </a:lnTo>
                      <a:lnTo>
                        <a:pt x="128" y="92"/>
                      </a:lnTo>
                      <a:lnTo>
                        <a:pt x="130" y="90"/>
                      </a:lnTo>
                      <a:lnTo>
                        <a:pt x="130" y="88"/>
                      </a:lnTo>
                      <a:lnTo>
                        <a:pt x="130" y="86"/>
                      </a:lnTo>
                      <a:lnTo>
                        <a:pt x="128" y="86"/>
                      </a:lnTo>
                      <a:lnTo>
                        <a:pt x="128" y="84"/>
                      </a:lnTo>
                      <a:lnTo>
                        <a:pt x="126" y="84"/>
                      </a:lnTo>
                      <a:lnTo>
                        <a:pt x="124" y="84"/>
                      </a:lnTo>
                      <a:lnTo>
                        <a:pt x="122" y="84"/>
                      </a:lnTo>
                      <a:lnTo>
                        <a:pt x="122" y="82"/>
                      </a:lnTo>
                      <a:lnTo>
                        <a:pt x="122" y="80"/>
                      </a:lnTo>
                      <a:lnTo>
                        <a:pt x="120" y="78"/>
                      </a:lnTo>
                      <a:lnTo>
                        <a:pt x="120" y="76"/>
                      </a:lnTo>
                      <a:lnTo>
                        <a:pt x="120" y="74"/>
                      </a:lnTo>
                      <a:lnTo>
                        <a:pt x="122" y="72"/>
                      </a:lnTo>
                      <a:lnTo>
                        <a:pt x="122" y="70"/>
                      </a:lnTo>
                      <a:lnTo>
                        <a:pt x="124" y="72"/>
                      </a:lnTo>
                      <a:lnTo>
                        <a:pt x="126" y="72"/>
                      </a:lnTo>
                      <a:lnTo>
                        <a:pt x="128" y="72"/>
                      </a:lnTo>
                      <a:lnTo>
                        <a:pt x="130" y="72"/>
                      </a:lnTo>
                      <a:lnTo>
                        <a:pt x="130" y="70"/>
                      </a:lnTo>
                      <a:lnTo>
                        <a:pt x="130" y="68"/>
                      </a:lnTo>
                      <a:lnTo>
                        <a:pt x="128" y="68"/>
                      </a:lnTo>
                      <a:lnTo>
                        <a:pt x="126" y="66"/>
                      </a:lnTo>
                      <a:lnTo>
                        <a:pt x="124" y="62"/>
                      </a:lnTo>
                      <a:lnTo>
                        <a:pt x="120" y="60"/>
                      </a:lnTo>
                      <a:lnTo>
                        <a:pt x="118" y="58"/>
                      </a:lnTo>
                      <a:lnTo>
                        <a:pt x="116" y="56"/>
                      </a:lnTo>
                      <a:lnTo>
                        <a:pt x="114" y="56"/>
                      </a:lnTo>
                      <a:lnTo>
                        <a:pt x="114" y="54"/>
                      </a:lnTo>
                      <a:lnTo>
                        <a:pt x="112" y="54"/>
                      </a:lnTo>
                      <a:lnTo>
                        <a:pt x="110" y="52"/>
                      </a:lnTo>
                      <a:lnTo>
                        <a:pt x="108" y="50"/>
                      </a:lnTo>
                      <a:lnTo>
                        <a:pt x="110" y="50"/>
                      </a:lnTo>
                      <a:lnTo>
                        <a:pt x="112" y="50"/>
                      </a:lnTo>
                      <a:lnTo>
                        <a:pt x="112" y="48"/>
                      </a:lnTo>
                      <a:lnTo>
                        <a:pt x="114" y="48"/>
                      </a:lnTo>
                      <a:lnTo>
                        <a:pt x="114" y="46"/>
                      </a:lnTo>
                      <a:lnTo>
                        <a:pt x="116" y="46"/>
                      </a:lnTo>
                      <a:lnTo>
                        <a:pt x="118" y="44"/>
                      </a:lnTo>
                      <a:lnTo>
                        <a:pt x="120" y="44"/>
                      </a:lnTo>
                      <a:lnTo>
                        <a:pt x="120" y="42"/>
                      </a:lnTo>
                      <a:lnTo>
                        <a:pt x="120" y="40"/>
                      </a:lnTo>
                      <a:lnTo>
                        <a:pt x="118" y="38"/>
                      </a:lnTo>
                      <a:lnTo>
                        <a:pt x="116" y="36"/>
                      </a:lnTo>
                      <a:lnTo>
                        <a:pt x="114" y="34"/>
                      </a:lnTo>
                      <a:lnTo>
                        <a:pt x="112" y="32"/>
                      </a:lnTo>
                      <a:lnTo>
                        <a:pt x="110" y="32"/>
                      </a:lnTo>
                      <a:lnTo>
                        <a:pt x="110" y="30"/>
                      </a:lnTo>
                      <a:lnTo>
                        <a:pt x="108" y="30"/>
                      </a:lnTo>
                      <a:lnTo>
                        <a:pt x="106" y="30"/>
                      </a:lnTo>
                      <a:lnTo>
                        <a:pt x="104" y="30"/>
                      </a:lnTo>
                      <a:lnTo>
                        <a:pt x="102" y="30"/>
                      </a:lnTo>
                      <a:lnTo>
                        <a:pt x="100" y="30"/>
                      </a:lnTo>
                      <a:lnTo>
                        <a:pt x="100" y="28"/>
                      </a:lnTo>
                      <a:lnTo>
                        <a:pt x="100" y="26"/>
                      </a:lnTo>
                      <a:lnTo>
                        <a:pt x="98" y="26"/>
                      </a:lnTo>
                      <a:lnTo>
                        <a:pt x="98" y="24"/>
                      </a:lnTo>
                      <a:lnTo>
                        <a:pt x="98" y="22"/>
                      </a:lnTo>
                      <a:lnTo>
                        <a:pt x="100" y="22"/>
                      </a:lnTo>
                      <a:lnTo>
                        <a:pt x="102" y="22"/>
                      </a:lnTo>
                      <a:lnTo>
                        <a:pt x="102" y="20"/>
                      </a:lnTo>
                      <a:lnTo>
                        <a:pt x="102" y="18"/>
                      </a:lnTo>
                      <a:lnTo>
                        <a:pt x="100" y="18"/>
                      </a:lnTo>
                      <a:lnTo>
                        <a:pt x="100" y="16"/>
                      </a:lnTo>
                      <a:lnTo>
                        <a:pt x="100" y="14"/>
                      </a:lnTo>
                      <a:lnTo>
                        <a:pt x="102" y="12"/>
                      </a:lnTo>
                      <a:lnTo>
                        <a:pt x="104" y="12"/>
                      </a:lnTo>
                      <a:lnTo>
                        <a:pt x="106" y="12"/>
                      </a:lnTo>
                      <a:lnTo>
                        <a:pt x="104" y="10"/>
                      </a:lnTo>
                      <a:lnTo>
                        <a:pt x="104" y="8"/>
                      </a:lnTo>
                      <a:lnTo>
                        <a:pt x="104" y="6"/>
                      </a:lnTo>
                      <a:lnTo>
                        <a:pt x="102" y="6"/>
                      </a:lnTo>
                      <a:lnTo>
                        <a:pt x="100" y="4"/>
                      </a:lnTo>
                      <a:lnTo>
                        <a:pt x="98" y="4"/>
                      </a:lnTo>
                      <a:lnTo>
                        <a:pt x="96" y="4"/>
                      </a:lnTo>
                      <a:lnTo>
                        <a:pt x="94" y="2"/>
                      </a:lnTo>
                      <a:lnTo>
                        <a:pt x="92" y="2"/>
                      </a:lnTo>
                      <a:lnTo>
                        <a:pt x="90" y="2"/>
                      </a:lnTo>
                      <a:lnTo>
                        <a:pt x="92" y="0"/>
                      </a:lnTo>
                      <a:lnTo>
                        <a:pt x="90" y="0"/>
                      </a:lnTo>
                      <a:lnTo>
                        <a:pt x="88" y="0"/>
                      </a:lnTo>
                      <a:lnTo>
                        <a:pt x="86" y="0"/>
                      </a:lnTo>
                      <a:lnTo>
                        <a:pt x="84" y="0"/>
                      </a:lnTo>
                      <a:lnTo>
                        <a:pt x="82" y="0"/>
                      </a:lnTo>
                      <a:lnTo>
                        <a:pt x="80" y="0"/>
                      </a:lnTo>
                      <a:lnTo>
                        <a:pt x="78" y="2"/>
                      </a:lnTo>
                      <a:lnTo>
                        <a:pt x="76" y="2"/>
                      </a:lnTo>
                      <a:lnTo>
                        <a:pt x="74" y="2"/>
                      </a:lnTo>
                      <a:lnTo>
                        <a:pt x="72" y="0"/>
                      </a:lnTo>
                      <a:lnTo>
                        <a:pt x="70" y="2"/>
                      </a:lnTo>
                      <a:lnTo>
                        <a:pt x="68" y="2"/>
                      </a:lnTo>
                      <a:lnTo>
                        <a:pt x="66" y="2"/>
                      </a:lnTo>
                      <a:lnTo>
                        <a:pt x="66" y="4"/>
                      </a:lnTo>
                      <a:lnTo>
                        <a:pt x="64" y="4"/>
                      </a:lnTo>
                      <a:lnTo>
                        <a:pt x="64" y="6"/>
                      </a:lnTo>
                      <a:lnTo>
                        <a:pt x="64" y="8"/>
                      </a:lnTo>
                      <a:lnTo>
                        <a:pt x="64" y="10"/>
                      </a:lnTo>
                      <a:lnTo>
                        <a:pt x="64" y="14"/>
                      </a:lnTo>
                      <a:lnTo>
                        <a:pt x="64" y="16"/>
                      </a:lnTo>
                      <a:lnTo>
                        <a:pt x="62" y="16"/>
                      </a:lnTo>
                      <a:lnTo>
                        <a:pt x="60" y="16"/>
                      </a:lnTo>
                      <a:lnTo>
                        <a:pt x="58" y="16"/>
                      </a:lnTo>
                      <a:lnTo>
                        <a:pt x="56" y="18"/>
                      </a:lnTo>
                      <a:lnTo>
                        <a:pt x="56" y="20"/>
                      </a:lnTo>
                      <a:lnTo>
                        <a:pt x="56" y="22"/>
                      </a:lnTo>
                      <a:lnTo>
                        <a:pt x="54" y="22"/>
                      </a:lnTo>
                      <a:lnTo>
                        <a:pt x="52" y="22"/>
                      </a:lnTo>
                      <a:lnTo>
                        <a:pt x="48" y="20"/>
                      </a:lnTo>
                      <a:lnTo>
                        <a:pt x="46" y="18"/>
                      </a:lnTo>
                      <a:lnTo>
                        <a:pt x="44" y="18"/>
                      </a:lnTo>
                      <a:lnTo>
                        <a:pt x="42" y="20"/>
                      </a:lnTo>
                      <a:lnTo>
                        <a:pt x="40" y="2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11" name="Freeform 103"/>
                <p:cNvSpPr>
                  <a:spLocks noChangeAspect="1"/>
                </p:cNvSpPr>
                <p:nvPr/>
              </p:nvSpPr>
              <p:spPr bwMode="gray">
                <a:xfrm>
                  <a:off x="2813" y="1693"/>
                  <a:ext cx="66" cy="136"/>
                </a:xfrm>
                <a:custGeom>
                  <a:avLst/>
                  <a:gdLst>
                    <a:gd name="T0" fmla="*/ 12 w 66"/>
                    <a:gd name="T1" fmla="*/ 16 h 136"/>
                    <a:gd name="T2" fmla="*/ 12 w 66"/>
                    <a:gd name="T3" fmla="*/ 18 h 136"/>
                    <a:gd name="T4" fmla="*/ 12 w 66"/>
                    <a:gd name="T5" fmla="*/ 28 h 136"/>
                    <a:gd name="T6" fmla="*/ 14 w 66"/>
                    <a:gd name="T7" fmla="*/ 40 h 136"/>
                    <a:gd name="T8" fmla="*/ 10 w 66"/>
                    <a:gd name="T9" fmla="*/ 50 h 136"/>
                    <a:gd name="T10" fmla="*/ 6 w 66"/>
                    <a:gd name="T11" fmla="*/ 56 h 136"/>
                    <a:gd name="T12" fmla="*/ 4 w 66"/>
                    <a:gd name="T13" fmla="*/ 56 h 136"/>
                    <a:gd name="T14" fmla="*/ 0 w 66"/>
                    <a:gd name="T15" fmla="*/ 62 h 136"/>
                    <a:gd name="T16" fmla="*/ 0 w 66"/>
                    <a:gd name="T17" fmla="*/ 72 h 136"/>
                    <a:gd name="T18" fmla="*/ 2 w 66"/>
                    <a:gd name="T19" fmla="*/ 72 h 136"/>
                    <a:gd name="T20" fmla="*/ 2 w 66"/>
                    <a:gd name="T21" fmla="*/ 78 h 136"/>
                    <a:gd name="T22" fmla="*/ 4 w 66"/>
                    <a:gd name="T23" fmla="*/ 80 h 136"/>
                    <a:gd name="T24" fmla="*/ 12 w 66"/>
                    <a:gd name="T25" fmla="*/ 84 h 136"/>
                    <a:gd name="T26" fmla="*/ 12 w 66"/>
                    <a:gd name="T27" fmla="*/ 90 h 136"/>
                    <a:gd name="T28" fmla="*/ 12 w 66"/>
                    <a:gd name="T29" fmla="*/ 94 h 136"/>
                    <a:gd name="T30" fmla="*/ 22 w 66"/>
                    <a:gd name="T31" fmla="*/ 98 h 136"/>
                    <a:gd name="T32" fmla="*/ 24 w 66"/>
                    <a:gd name="T33" fmla="*/ 104 h 136"/>
                    <a:gd name="T34" fmla="*/ 28 w 66"/>
                    <a:gd name="T35" fmla="*/ 124 h 136"/>
                    <a:gd name="T36" fmla="*/ 34 w 66"/>
                    <a:gd name="T37" fmla="*/ 136 h 136"/>
                    <a:gd name="T38" fmla="*/ 38 w 66"/>
                    <a:gd name="T39" fmla="*/ 134 h 136"/>
                    <a:gd name="T40" fmla="*/ 44 w 66"/>
                    <a:gd name="T41" fmla="*/ 128 h 136"/>
                    <a:gd name="T42" fmla="*/ 42 w 66"/>
                    <a:gd name="T43" fmla="*/ 118 h 136"/>
                    <a:gd name="T44" fmla="*/ 42 w 66"/>
                    <a:gd name="T45" fmla="*/ 110 h 136"/>
                    <a:gd name="T46" fmla="*/ 46 w 66"/>
                    <a:gd name="T47" fmla="*/ 108 h 136"/>
                    <a:gd name="T48" fmla="*/ 50 w 66"/>
                    <a:gd name="T49" fmla="*/ 102 h 136"/>
                    <a:gd name="T50" fmla="*/ 58 w 66"/>
                    <a:gd name="T51" fmla="*/ 98 h 136"/>
                    <a:gd name="T52" fmla="*/ 66 w 66"/>
                    <a:gd name="T53" fmla="*/ 92 h 136"/>
                    <a:gd name="T54" fmla="*/ 62 w 66"/>
                    <a:gd name="T55" fmla="*/ 90 h 136"/>
                    <a:gd name="T56" fmla="*/ 62 w 66"/>
                    <a:gd name="T57" fmla="*/ 82 h 136"/>
                    <a:gd name="T58" fmla="*/ 62 w 66"/>
                    <a:gd name="T59" fmla="*/ 80 h 136"/>
                    <a:gd name="T60" fmla="*/ 58 w 66"/>
                    <a:gd name="T61" fmla="*/ 74 h 136"/>
                    <a:gd name="T62" fmla="*/ 56 w 66"/>
                    <a:gd name="T63" fmla="*/ 72 h 136"/>
                    <a:gd name="T64" fmla="*/ 54 w 66"/>
                    <a:gd name="T65" fmla="*/ 70 h 136"/>
                    <a:gd name="T66" fmla="*/ 52 w 66"/>
                    <a:gd name="T67" fmla="*/ 74 h 136"/>
                    <a:gd name="T68" fmla="*/ 50 w 66"/>
                    <a:gd name="T69" fmla="*/ 70 h 136"/>
                    <a:gd name="T70" fmla="*/ 50 w 66"/>
                    <a:gd name="T71" fmla="*/ 70 h 136"/>
                    <a:gd name="T72" fmla="*/ 40 w 66"/>
                    <a:gd name="T73" fmla="*/ 66 h 136"/>
                    <a:gd name="T74" fmla="*/ 40 w 66"/>
                    <a:gd name="T75" fmla="*/ 60 h 136"/>
                    <a:gd name="T76" fmla="*/ 44 w 66"/>
                    <a:gd name="T77" fmla="*/ 56 h 136"/>
                    <a:gd name="T78" fmla="*/ 54 w 66"/>
                    <a:gd name="T79" fmla="*/ 46 h 136"/>
                    <a:gd name="T80" fmla="*/ 56 w 66"/>
                    <a:gd name="T81" fmla="*/ 34 h 136"/>
                    <a:gd name="T82" fmla="*/ 48 w 66"/>
                    <a:gd name="T83" fmla="*/ 28 h 136"/>
                    <a:gd name="T84" fmla="*/ 48 w 66"/>
                    <a:gd name="T85" fmla="*/ 20 h 136"/>
                    <a:gd name="T86" fmla="*/ 52 w 66"/>
                    <a:gd name="T87" fmla="*/ 16 h 136"/>
                    <a:gd name="T88" fmla="*/ 56 w 66"/>
                    <a:gd name="T89" fmla="*/ 8 h 136"/>
                    <a:gd name="T90" fmla="*/ 52 w 66"/>
                    <a:gd name="T91" fmla="*/ 6 h 136"/>
                    <a:gd name="T92" fmla="*/ 46 w 66"/>
                    <a:gd name="T93" fmla="*/ 14 h 136"/>
                    <a:gd name="T94" fmla="*/ 42 w 66"/>
                    <a:gd name="T95" fmla="*/ 12 h 136"/>
                    <a:gd name="T96" fmla="*/ 38 w 66"/>
                    <a:gd name="T97" fmla="*/ 10 h 136"/>
                    <a:gd name="T98" fmla="*/ 42 w 66"/>
                    <a:gd name="T99" fmla="*/ 4 h 136"/>
                    <a:gd name="T100" fmla="*/ 36 w 66"/>
                    <a:gd name="T101" fmla="*/ 0 h 136"/>
                    <a:gd name="T102" fmla="*/ 24 w 66"/>
                    <a:gd name="T103" fmla="*/ 4 h 136"/>
                    <a:gd name="T104" fmla="*/ 20 w 66"/>
                    <a:gd name="T105" fmla="*/ 8 h 136"/>
                    <a:gd name="T106" fmla="*/ 20 w 66"/>
                    <a:gd name="T107" fmla="*/ 10 h 1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6" h="136">
                      <a:moveTo>
                        <a:pt x="8" y="14"/>
                      </a:moveTo>
                      <a:lnTo>
                        <a:pt x="10" y="14"/>
                      </a:lnTo>
                      <a:lnTo>
                        <a:pt x="12" y="16"/>
                      </a:lnTo>
                      <a:lnTo>
                        <a:pt x="14" y="16"/>
                      </a:lnTo>
                      <a:lnTo>
                        <a:pt x="12" y="18"/>
                      </a:lnTo>
                      <a:lnTo>
                        <a:pt x="12" y="20"/>
                      </a:lnTo>
                      <a:lnTo>
                        <a:pt x="12" y="22"/>
                      </a:lnTo>
                      <a:lnTo>
                        <a:pt x="12" y="24"/>
                      </a:lnTo>
                      <a:lnTo>
                        <a:pt x="12" y="26"/>
                      </a:lnTo>
                      <a:lnTo>
                        <a:pt x="12" y="28"/>
                      </a:lnTo>
                      <a:lnTo>
                        <a:pt x="12" y="30"/>
                      </a:lnTo>
                      <a:lnTo>
                        <a:pt x="12" y="32"/>
                      </a:lnTo>
                      <a:lnTo>
                        <a:pt x="14" y="36"/>
                      </a:lnTo>
                      <a:lnTo>
                        <a:pt x="14" y="38"/>
                      </a:lnTo>
                      <a:lnTo>
                        <a:pt x="14" y="40"/>
                      </a:lnTo>
                      <a:lnTo>
                        <a:pt x="14" y="42"/>
                      </a:lnTo>
                      <a:lnTo>
                        <a:pt x="12" y="44"/>
                      </a:lnTo>
                      <a:lnTo>
                        <a:pt x="12" y="48"/>
                      </a:lnTo>
                      <a:lnTo>
                        <a:pt x="12" y="50"/>
                      </a:lnTo>
                      <a:lnTo>
                        <a:pt x="10" y="50"/>
                      </a:lnTo>
                      <a:lnTo>
                        <a:pt x="10" y="52"/>
                      </a:lnTo>
                      <a:lnTo>
                        <a:pt x="8" y="54"/>
                      </a:lnTo>
                      <a:lnTo>
                        <a:pt x="6" y="56"/>
                      </a:lnTo>
                      <a:lnTo>
                        <a:pt x="4" y="56"/>
                      </a:lnTo>
                      <a:lnTo>
                        <a:pt x="4" y="58"/>
                      </a:lnTo>
                      <a:lnTo>
                        <a:pt x="2" y="60"/>
                      </a:lnTo>
                      <a:lnTo>
                        <a:pt x="2" y="62"/>
                      </a:lnTo>
                      <a:lnTo>
                        <a:pt x="0" y="62"/>
                      </a:lnTo>
                      <a:lnTo>
                        <a:pt x="0" y="64"/>
                      </a:lnTo>
                      <a:lnTo>
                        <a:pt x="0" y="66"/>
                      </a:lnTo>
                      <a:lnTo>
                        <a:pt x="0" y="70"/>
                      </a:lnTo>
                      <a:lnTo>
                        <a:pt x="0" y="72"/>
                      </a:lnTo>
                      <a:lnTo>
                        <a:pt x="2" y="72"/>
                      </a:lnTo>
                      <a:lnTo>
                        <a:pt x="2" y="74"/>
                      </a:lnTo>
                      <a:lnTo>
                        <a:pt x="2" y="76"/>
                      </a:lnTo>
                      <a:lnTo>
                        <a:pt x="2" y="78"/>
                      </a:lnTo>
                      <a:lnTo>
                        <a:pt x="2" y="80"/>
                      </a:lnTo>
                      <a:lnTo>
                        <a:pt x="4" y="80"/>
                      </a:lnTo>
                      <a:lnTo>
                        <a:pt x="6" y="80"/>
                      </a:lnTo>
                      <a:lnTo>
                        <a:pt x="8" y="82"/>
                      </a:lnTo>
                      <a:lnTo>
                        <a:pt x="10" y="82"/>
                      </a:lnTo>
                      <a:lnTo>
                        <a:pt x="12" y="84"/>
                      </a:lnTo>
                      <a:lnTo>
                        <a:pt x="12" y="86"/>
                      </a:lnTo>
                      <a:lnTo>
                        <a:pt x="12" y="90"/>
                      </a:lnTo>
                      <a:lnTo>
                        <a:pt x="12" y="92"/>
                      </a:lnTo>
                      <a:lnTo>
                        <a:pt x="12" y="94"/>
                      </a:lnTo>
                      <a:lnTo>
                        <a:pt x="14" y="94"/>
                      </a:lnTo>
                      <a:lnTo>
                        <a:pt x="16" y="94"/>
                      </a:lnTo>
                      <a:lnTo>
                        <a:pt x="18" y="96"/>
                      </a:lnTo>
                      <a:lnTo>
                        <a:pt x="20" y="98"/>
                      </a:lnTo>
                      <a:lnTo>
                        <a:pt x="22" y="98"/>
                      </a:lnTo>
                      <a:lnTo>
                        <a:pt x="24" y="100"/>
                      </a:lnTo>
                      <a:lnTo>
                        <a:pt x="24" y="102"/>
                      </a:lnTo>
                      <a:lnTo>
                        <a:pt x="24" y="104"/>
                      </a:lnTo>
                      <a:lnTo>
                        <a:pt x="24" y="106"/>
                      </a:lnTo>
                      <a:lnTo>
                        <a:pt x="26" y="108"/>
                      </a:lnTo>
                      <a:lnTo>
                        <a:pt x="26" y="112"/>
                      </a:lnTo>
                      <a:lnTo>
                        <a:pt x="26" y="118"/>
                      </a:lnTo>
                      <a:lnTo>
                        <a:pt x="28" y="124"/>
                      </a:lnTo>
                      <a:lnTo>
                        <a:pt x="28" y="128"/>
                      </a:lnTo>
                      <a:lnTo>
                        <a:pt x="30" y="132"/>
                      </a:lnTo>
                      <a:lnTo>
                        <a:pt x="30" y="134"/>
                      </a:lnTo>
                      <a:lnTo>
                        <a:pt x="32" y="136"/>
                      </a:lnTo>
                      <a:lnTo>
                        <a:pt x="34" y="136"/>
                      </a:lnTo>
                      <a:lnTo>
                        <a:pt x="36" y="134"/>
                      </a:lnTo>
                      <a:lnTo>
                        <a:pt x="38" y="134"/>
                      </a:lnTo>
                      <a:lnTo>
                        <a:pt x="40" y="132"/>
                      </a:lnTo>
                      <a:lnTo>
                        <a:pt x="42" y="130"/>
                      </a:lnTo>
                      <a:lnTo>
                        <a:pt x="44" y="128"/>
                      </a:lnTo>
                      <a:lnTo>
                        <a:pt x="44" y="126"/>
                      </a:lnTo>
                      <a:lnTo>
                        <a:pt x="44" y="124"/>
                      </a:lnTo>
                      <a:lnTo>
                        <a:pt x="44" y="122"/>
                      </a:lnTo>
                      <a:lnTo>
                        <a:pt x="42" y="118"/>
                      </a:lnTo>
                      <a:lnTo>
                        <a:pt x="42" y="116"/>
                      </a:lnTo>
                      <a:lnTo>
                        <a:pt x="40" y="114"/>
                      </a:lnTo>
                      <a:lnTo>
                        <a:pt x="40" y="112"/>
                      </a:lnTo>
                      <a:lnTo>
                        <a:pt x="42" y="110"/>
                      </a:lnTo>
                      <a:lnTo>
                        <a:pt x="44" y="108"/>
                      </a:lnTo>
                      <a:lnTo>
                        <a:pt x="46" y="108"/>
                      </a:lnTo>
                      <a:lnTo>
                        <a:pt x="48" y="106"/>
                      </a:lnTo>
                      <a:lnTo>
                        <a:pt x="50" y="104"/>
                      </a:lnTo>
                      <a:lnTo>
                        <a:pt x="50" y="102"/>
                      </a:lnTo>
                      <a:lnTo>
                        <a:pt x="52" y="100"/>
                      </a:lnTo>
                      <a:lnTo>
                        <a:pt x="54" y="98"/>
                      </a:lnTo>
                      <a:lnTo>
                        <a:pt x="56" y="98"/>
                      </a:lnTo>
                      <a:lnTo>
                        <a:pt x="58" y="98"/>
                      </a:lnTo>
                      <a:lnTo>
                        <a:pt x="60" y="96"/>
                      </a:lnTo>
                      <a:lnTo>
                        <a:pt x="62" y="96"/>
                      </a:lnTo>
                      <a:lnTo>
                        <a:pt x="64" y="94"/>
                      </a:lnTo>
                      <a:lnTo>
                        <a:pt x="66" y="92"/>
                      </a:lnTo>
                      <a:lnTo>
                        <a:pt x="66" y="90"/>
                      </a:lnTo>
                      <a:lnTo>
                        <a:pt x="64" y="90"/>
                      </a:lnTo>
                      <a:lnTo>
                        <a:pt x="62" y="90"/>
                      </a:lnTo>
                      <a:lnTo>
                        <a:pt x="62" y="88"/>
                      </a:lnTo>
                      <a:lnTo>
                        <a:pt x="62" y="86"/>
                      </a:lnTo>
                      <a:lnTo>
                        <a:pt x="62" y="84"/>
                      </a:lnTo>
                      <a:lnTo>
                        <a:pt x="62" y="82"/>
                      </a:lnTo>
                      <a:lnTo>
                        <a:pt x="62" y="80"/>
                      </a:lnTo>
                      <a:lnTo>
                        <a:pt x="60" y="80"/>
                      </a:lnTo>
                      <a:lnTo>
                        <a:pt x="58" y="76"/>
                      </a:lnTo>
                      <a:lnTo>
                        <a:pt x="58" y="74"/>
                      </a:lnTo>
                      <a:lnTo>
                        <a:pt x="58" y="72"/>
                      </a:lnTo>
                      <a:lnTo>
                        <a:pt x="56" y="72"/>
                      </a:lnTo>
                      <a:lnTo>
                        <a:pt x="54" y="70"/>
                      </a:lnTo>
                      <a:lnTo>
                        <a:pt x="52" y="72"/>
                      </a:lnTo>
                      <a:lnTo>
                        <a:pt x="52" y="74"/>
                      </a:lnTo>
                      <a:lnTo>
                        <a:pt x="52" y="72"/>
                      </a:lnTo>
                      <a:lnTo>
                        <a:pt x="50" y="70"/>
                      </a:lnTo>
                      <a:lnTo>
                        <a:pt x="48" y="70"/>
                      </a:lnTo>
                      <a:lnTo>
                        <a:pt x="46" y="70"/>
                      </a:lnTo>
                      <a:lnTo>
                        <a:pt x="44" y="68"/>
                      </a:lnTo>
                      <a:lnTo>
                        <a:pt x="42" y="68"/>
                      </a:lnTo>
                      <a:lnTo>
                        <a:pt x="40" y="66"/>
                      </a:lnTo>
                      <a:lnTo>
                        <a:pt x="40" y="64"/>
                      </a:lnTo>
                      <a:lnTo>
                        <a:pt x="40" y="62"/>
                      </a:lnTo>
                      <a:lnTo>
                        <a:pt x="40" y="60"/>
                      </a:lnTo>
                      <a:lnTo>
                        <a:pt x="40" y="58"/>
                      </a:lnTo>
                      <a:lnTo>
                        <a:pt x="42" y="58"/>
                      </a:lnTo>
                      <a:lnTo>
                        <a:pt x="44" y="56"/>
                      </a:lnTo>
                      <a:lnTo>
                        <a:pt x="46" y="54"/>
                      </a:lnTo>
                      <a:lnTo>
                        <a:pt x="48" y="54"/>
                      </a:lnTo>
                      <a:lnTo>
                        <a:pt x="50" y="50"/>
                      </a:lnTo>
                      <a:lnTo>
                        <a:pt x="52" y="48"/>
                      </a:lnTo>
                      <a:lnTo>
                        <a:pt x="54" y="46"/>
                      </a:lnTo>
                      <a:lnTo>
                        <a:pt x="56" y="42"/>
                      </a:lnTo>
                      <a:lnTo>
                        <a:pt x="56" y="40"/>
                      </a:lnTo>
                      <a:lnTo>
                        <a:pt x="58" y="38"/>
                      </a:lnTo>
                      <a:lnTo>
                        <a:pt x="56" y="36"/>
                      </a:lnTo>
                      <a:lnTo>
                        <a:pt x="56" y="34"/>
                      </a:lnTo>
                      <a:lnTo>
                        <a:pt x="54" y="32"/>
                      </a:lnTo>
                      <a:lnTo>
                        <a:pt x="52" y="32"/>
                      </a:lnTo>
                      <a:lnTo>
                        <a:pt x="50" y="30"/>
                      </a:lnTo>
                      <a:lnTo>
                        <a:pt x="48" y="28"/>
                      </a:lnTo>
                      <a:lnTo>
                        <a:pt x="48" y="26"/>
                      </a:lnTo>
                      <a:lnTo>
                        <a:pt x="48" y="24"/>
                      </a:lnTo>
                      <a:lnTo>
                        <a:pt x="48" y="22"/>
                      </a:lnTo>
                      <a:lnTo>
                        <a:pt x="48" y="20"/>
                      </a:lnTo>
                      <a:lnTo>
                        <a:pt x="50" y="18"/>
                      </a:lnTo>
                      <a:lnTo>
                        <a:pt x="50" y="16"/>
                      </a:lnTo>
                      <a:lnTo>
                        <a:pt x="52" y="16"/>
                      </a:lnTo>
                      <a:lnTo>
                        <a:pt x="52" y="14"/>
                      </a:lnTo>
                      <a:lnTo>
                        <a:pt x="54" y="12"/>
                      </a:lnTo>
                      <a:lnTo>
                        <a:pt x="56" y="10"/>
                      </a:lnTo>
                      <a:lnTo>
                        <a:pt x="56" y="8"/>
                      </a:lnTo>
                      <a:lnTo>
                        <a:pt x="56" y="6"/>
                      </a:lnTo>
                      <a:lnTo>
                        <a:pt x="56" y="4"/>
                      </a:lnTo>
                      <a:lnTo>
                        <a:pt x="54" y="4"/>
                      </a:lnTo>
                      <a:lnTo>
                        <a:pt x="52" y="6"/>
                      </a:lnTo>
                      <a:lnTo>
                        <a:pt x="52" y="8"/>
                      </a:lnTo>
                      <a:lnTo>
                        <a:pt x="50" y="8"/>
                      </a:lnTo>
                      <a:lnTo>
                        <a:pt x="48" y="10"/>
                      </a:lnTo>
                      <a:lnTo>
                        <a:pt x="48" y="12"/>
                      </a:lnTo>
                      <a:lnTo>
                        <a:pt x="46" y="14"/>
                      </a:lnTo>
                      <a:lnTo>
                        <a:pt x="44" y="14"/>
                      </a:lnTo>
                      <a:lnTo>
                        <a:pt x="42" y="14"/>
                      </a:lnTo>
                      <a:lnTo>
                        <a:pt x="42" y="12"/>
                      </a:lnTo>
                      <a:lnTo>
                        <a:pt x="40" y="12"/>
                      </a:lnTo>
                      <a:lnTo>
                        <a:pt x="40" y="10"/>
                      </a:lnTo>
                      <a:lnTo>
                        <a:pt x="38" y="10"/>
                      </a:lnTo>
                      <a:lnTo>
                        <a:pt x="40" y="8"/>
                      </a:lnTo>
                      <a:lnTo>
                        <a:pt x="42" y="6"/>
                      </a:lnTo>
                      <a:lnTo>
                        <a:pt x="42" y="4"/>
                      </a:lnTo>
                      <a:lnTo>
                        <a:pt x="42" y="2"/>
                      </a:lnTo>
                      <a:lnTo>
                        <a:pt x="40" y="2"/>
                      </a:lnTo>
                      <a:lnTo>
                        <a:pt x="40" y="0"/>
                      </a:lnTo>
                      <a:lnTo>
                        <a:pt x="36" y="0"/>
                      </a:lnTo>
                      <a:lnTo>
                        <a:pt x="34" y="0"/>
                      </a:lnTo>
                      <a:lnTo>
                        <a:pt x="32" y="0"/>
                      </a:lnTo>
                      <a:lnTo>
                        <a:pt x="28" y="2"/>
                      </a:lnTo>
                      <a:lnTo>
                        <a:pt x="26" y="2"/>
                      </a:lnTo>
                      <a:lnTo>
                        <a:pt x="24" y="4"/>
                      </a:lnTo>
                      <a:lnTo>
                        <a:pt x="22" y="6"/>
                      </a:lnTo>
                      <a:lnTo>
                        <a:pt x="20" y="6"/>
                      </a:lnTo>
                      <a:lnTo>
                        <a:pt x="20" y="8"/>
                      </a:lnTo>
                      <a:lnTo>
                        <a:pt x="20" y="10"/>
                      </a:lnTo>
                      <a:lnTo>
                        <a:pt x="8" y="1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12" name="Freeform 104"/>
                <p:cNvSpPr>
                  <a:spLocks noChangeAspect="1"/>
                </p:cNvSpPr>
                <p:nvPr/>
              </p:nvSpPr>
              <p:spPr bwMode="gray">
                <a:xfrm>
                  <a:off x="2869" y="1118"/>
                  <a:ext cx="164" cy="234"/>
                </a:xfrm>
                <a:custGeom>
                  <a:avLst/>
                  <a:gdLst>
                    <a:gd name="T0" fmla="*/ 158 w 164"/>
                    <a:gd name="T1" fmla="*/ 36 h 234"/>
                    <a:gd name="T2" fmla="*/ 156 w 164"/>
                    <a:gd name="T3" fmla="*/ 26 h 234"/>
                    <a:gd name="T4" fmla="*/ 154 w 164"/>
                    <a:gd name="T5" fmla="*/ 18 h 234"/>
                    <a:gd name="T6" fmla="*/ 142 w 164"/>
                    <a:gd name="T7" fmla="*/ 10 h 234"/>
                    <a:gd name="T8" fmla="*/ 132 w 164"/>
                    <a:gd name="T9" fmla="*/ 8 h 234"/>
                    <a:gd name="T10" fmla="*/ 116 w 164"/>
                    <a:gd name="T11" fmla="*/ 0 h 234"/>
                    <a:gd name="T12" fmla="*/ 110 w 164"/>
                    <a:gd name="T13" fmla="*/ 4 h 234"/>
                    <a:gd name="T14" fmla="*/ 108 w 164"/>
                    <a:gd name="T15" fmla="*/ 10 h 234"/>
                    <a:gd name="T16" fmla="*/ 96 w 164"/>
                    <a:gd name="T17" fmla="*/ 8 h 234"/>
                    <a:gd name="T18" fmla="*/ 88 w 164"/>
                    <a:gd name="T19" fmla="*/ 8 h 234"/>
                    <a:gd name="T20" fmla="*/ 84 w 164"/>
                    <a:gd name="T21" fmla="*/ 16 h 234"/>
                    <a:gd name="T22" fmla="*/ 68 w 164"/>
                    <a:gd name="T23" fmla="*/ 16 h 234"/>
                    <a:gd name="T24" fmla="*/ 60 w 164"/>
                    <a:gd name="T25" fmla="*/ 24 h 234"/>
                    <a:gd name="T26" fmla="*/ 62 w 164"/>
                    <a:gd name="T27" fmla="*/ 34 h 234"/>
                    <a:gd name="T28" fmla="*/ 50 w 164"/>
                    <a:gd name="T29" fmla="*/ 40 h 234"/>
                    <a:gd name="T30" fmla="*/ 48 w 164"/>
                    <a:gd name="T31" fmla="*/ 48 h 234"/>
                    <a:gd name="T32" fmla="*/ 42 w 164"/>
                    <a:gd name="T33" fmla="*/ 52 h 234"/>
                    <a:gd name="T34" fmla="*/ 40 w 164"/>
                    <a:gd name="T35" fmla="*/ 64 h 234"/>
                    <a:gd name="T36" fmla="*/ 30 w 164"/>
                    <a:gd name="T37" fmla="*/ 72 h 234"/>
                    <a:gd name="T38" fmla="*/ 26 w 164"/>
                    <a:gd name="T39" fmla="*/ 82 h 234"/>
                    <a:gd name="T40" fmla="*/ 12 w 164"/>
                    <a:gd name="T41" fmla="*/ 90 h 234"/>
                    <a:gd name="T42" fmla="*/ 12 w 164"/>
                    <a:gd name="T43" fmla="*/ 96 h 234"/>
                    <a:gd name="T44" fmla="*/ 12 w 164"/>
                    <a:gd name="T45" fmla="*/ 108 h 234"/>
                    <a:gd name="T46" fmla="*/ 14 w 164"/>
                    <a:gd name="T47" fmla="*/ 122 h 234"/>
                    <a:gd name="T48" fmla="*/ 20 w 164"/>
                    <a:gd name="T49" fmla="*/ 132 h 234"/>
                    <a:gd name="T50" fmla="*/ 14 w 164"/>
                    <a:gd name="T51" fmla="*/ 138 h 234"/>
                    <a:gd name="T52" fmla="*/ 16 w 164"/>
                    <a:gd name="T53" fmla="*/ 148 h 234"/>
                    <a:gd name="T54" fmla="*/ 10 w 164"/>
                    <a:gd name="T55" fmla="*/ 154 h 234"/>
                    <a:gd name="T56" fmla="*/ 6 w 164"/>
                    <a:gd name="T57" fmla="*/ 160 h 234"/>
                    <a:gd name="T58" fmla="*/ 2 w 164"/>
                    <a:gd name="T59" fmla="*/ 170 h 234"/>
                    <a:gd name="T60" fmla="*/ 2 w 164"/>
                    <a:gd name="T61" fmla="*/ 182 h 234"/>
                    <a:gd name="T62" fmla="*/ 10 w 164"/>
                    <a:gd name="T63" fmla="*/ 184 h 234"/>
                    <a:gd name="T64" fmla="*/ 8 w 164"/>
                    <a:gd name="T65" fmla="*/ 196 h 234"/>
                    <a:gd name="T66" fmla="*/ 18 w 164"/>
                    <a:gd name="T67" fmla="*/ 208 h 234"/>
                    <a:gd name="T68" fmla="*/ 22 w 164"/>
                    <a:gd name="T69" fmla="*/ 216 h 234"/>
                    <a:gd name="T70" fmla="*/ 24 w 164"/>
                    <a:gd name="T71" fmla="*/ 226 h 234"/>
                    <a:gd name="T72" fmla="*/ 32 w 164"/>
                    <a:gd name="T73" fmla="*/ 234 h 234"/>
                    <a:gd name="T74" fmla="*/ 44 w 164"/>
                    <a:gd name="T75" fmla="*/ 230 h 234"/>
                    <a:gd name="T76" fmla="*/ 48 w 164"/>
                    <a:gd name="T77" fmla="*/ 220 h 234"/>
                    <a:gd name="T78" fmla="*/ 64 w 164"/>
                    <a:gd name="T79" fmla="*/ 220 h 234"/>
                    <a:gd name="T80" fmla="*/ 70 w 164"/>
                    <a:gd name="T81" fmla="*/ 210 h 234"/>
                    <a:gd name="T82" fmla="*/ 74 w 164"/>
                    <a:gd name="T83" fmla="*/ 196 h 234"/>
                    <a:gd name="T84" fmla="*/ 78 w 164"/>
                    <a:gd name="T85" fmla="*/ 184 h 234"/>
                    <a:gd name="T86" fmla="*/ 76 w 164"/>
                    <a:gd name="T87" fmla="*/ 180 h 234"/>
                    <a:gd name="T88" fmla="*/ 84 w 164"/>
                    <a:gd name="T89" fmla="*/ 176 h 234"/>
                    <a:gd name="T90" fmla="*/ 92 w 164"/>
                    <a:gd name="T91" fmla="*/ 172 h 234"/>
                    <a:gd name="T92" fmla="*/ 98 w 164"/>
                    <a:gd name="T93" fmla="*/ 162 h 234"/>
                    <a:gd name="T94" fmla="*/ 98 w 164"/>
                    <a:gd name="T95" fmla="*/ 150 h 234"/>
                    <a:gd name="T96" fmla="*/ 90 w 164"/>
                    <a:gd name="T97" fmla="*/ 142 h 234"/>
                    <a:gd name="T98" fmla="*/ 80 w 164"/>
                    <a:gd name="T99" fmla="*/ 138 h 234"/>
                    <a:gd name="T100" fmla="*/ 82 w 164"/>
                    <a:gd name="T101" fmla="*/ 120 h 234"/>
                    <a:gd name="T102" fmla="*/ 82 w 164"/>
                    <a:gd name="T103" fmla="*/ 110 h 234"/>
                    <a:gd name="T104" fmla="*/ 84 w 164"/>
                    <a:gd name="T105" fmla="*/ 102 h 234"/>
                    <a:gd name="T106" fmla="*/ 98 w 164"/>
                    <a:gd name="T107" fmla="*/ 96 h 234"/>
                    <a:gd name="T108" fmla="*/ 108 w 164"/>
                    <a:gd name="T109" fmla="*/ 92 h 234"/>
                    <a:gd name="T110" fmla="*/ 128 w 164"/>
                    <a:gd name="T111" fmla="*/ 82 h 234"/>
                    <a:gd name="T112" fmla="*/ 130 w 164"/>
                    <a:gd name="T113" fmla="*/ 66 h 234"/>
                    <a:gd name="T114" fmla="*/ 136 w 164"/>
                    <a:gd name="T115" fmla="*/ 56 h 234"/>
                    <a:gd name="T116" fmla="*/ 148 w 164"/>
                    <a:gd name="T117" fmla="*/ 52 h 234"/>
                    <a:gd name="T118" fmla="*/ 162 w 164"/>
                    <a:gd name="T119" fmla="*/ 56 h 23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64" h="234">
                      <a:moveTo>
                        <a:pt x="162" y="48"/>
                      </a:moveTo>
                      <a:lnTo>
                        <a:pt x="162" y="48"/>
                      </a:lnTo>
                      <a:lnTo>
                        <a:pt x="160" y="46"/>
                      </a:lnTo>
                      <a:lnTo>
                        <a:pt x="158" y="44"/>
                      </a:lnTo>
                      <a:lnTo>
                        <a:pt x="156" y="42"/>
                      </a:lnTo>
                      <a:lnTo>
                        <a:pt x="156" y="40"/>
                      </a:lnTo>
                      <a:lnTo>
                        <a:pt x="158" y="38"/>
                      </a:lnTo>
                      <a:lnTo>
                        <a:pt x="158" y="36"/>
                      </a:lnTo>
                      <a:lnTo>
                        <a:pt x="160" y="34"/>
                      </a:lnTo>
                      <a:lnTo>
                        <a:pt x="158" y="32"/>
                      </a:lnTo>
                      <a:lnTo>
                        <a:pt x="156" y="32"/>
                      </a:lnTo>
                      <a:lnTo>
                        <a:pt x="154" y="30"/>
                      </a:lnTo>
                      <a:lnTo>
                        <a:pt x="154" y="28"/>
                      </a:lnTo>
                      <a:lnTo>
                        <a:pt x="156" y="26"/>
                      </a:lnTo>
                      <a:lnTo>
                        <a:pt x="154" y="24"/>
                      </a:lnTo>
                      <a:lnTo>
                        <a:pt x="152" y="24"/>
                      </a:lnTo>
                      <a:lnTo>
                        <a:pt x="152" y="22"/>
                      </a:lnTo>
                      <a:lnTo>
                        <a:pt x="154" y="22"/>
                      </a:lnTo>
                      <a:lnTo>
                        <a:pt x="154" y="20"/>
                      </a:lnTo>
                      <a:lnTo>
                        <a:pt x="154" y="18"/>
                      </a:lnTo>
                      <a:lnTo>
                        <a:pt x="154" y="16"/>
                      </a:lnTo>
                      <a:lnTo>
                        <a:pt x="152" y="16"/>
                      </a:lnTo>
                      <a:lnTo>
                        <a:pt x="152" y="14"/>
                      </a:lnTo>
                      <a:lnTo>
                        <a:pt x="150" y="14"/>
                      </a:lnTo>
                      <a:lnTo>
                        <a:pt x="148" y="14"/>
                      </a:lnTo>
                      <a:lnTo>
                        <a:pt x="146" y="12"/>
                      </a:lnTo>
                      <a:lnTo>
                        <a:pt x="144" y="12"/>
                      </a:lnTo>
                      <a:lnTo>
                        <a:pt x="142" y="10"/>
                      </a:lnTo>
                      <a:lnTo>
                        <a:pt x="140" y="10"/>
                      </a:lnTo>
                      <a:lnTo>
                        <a:pt x="138" y="10"/>
                      </a:lnTo>
                      <a:lnTo>
                        <a:pt x="136" y="10"/>
                      </a:lnTo>
                      <a:lnTo>
                        <a:pt x="134" y="8"/>
                      </a:lnTo>
                      <a:lnTo>
                        <a:pt x="132" y="8"/>
                      </a:lnTo>
                      <a:lnTo>
                        <a:pt x="130" y="6"/>
                      </a:lnTo>
                      <a:lnTo>
                        <a:pt x="128" y="6"/>
                      </a:lnTo>
                      <a:lnTo>
                        <a:pt x="124" y="4"/>
                      </a:lnTo>
                      <a:lnTo>
                        <a:pt x="122" y="4"/>
                      </a:lnTo>
                      <a:lnTo>
                        <a:pt x="120" y="2"/>
                      </a:lnTo>
                      <a:lnTo>
                        <a:pt x="118" y="2"/>
                      </a:lnTo>
                      <a:lnTo>
                        <a:pt x="118" y="0"/>
                      </a:lnTo>
                      <a:lnTo>
                        <a:pt x="116" y="0"/>
                      </a:lnTo>
                      <a:lnTo>
                        <a:pt x="114" y="0"/>
                      </a:lnTo>
                      <a:lnTo>
                        <a:pt x="112" y="0"/>
                      </a:lnTo>
                      <a:lnTo>
                        <a:pt x="110" y="0"/>
                      </a:lnTo>
                      <a:lnTo>
                        <a:pt x="110" y="2"/>
                      </a:lnTo>
                      <a:lnTo>
                        <a:pt x="110" y="4"/>
                      </a:lnTo>
                      <a:lnTo>
                        <a:pt x="108" y="4"/>
                      </a:lnTo>
                      <a:lnTo>
                        <a:pt x="108" y="6"/>
                      </a:lnTo>
                      <a:lnTo>
                        <a:pt x="108" y="8"/>
                      </a:lnTo>
                      <a:lnTo>
                        <a:pt x="110" y="8"/>
                      </a:lnTo>
                      <a:lnTo>
                        <a:pt x="110" y="10"/>
                      </a:lnTo>
                      <a:lnTo>
                        <a:pt x="108" y="10"/>
                      </a:lnTo>
                      <a:lnTo>
                        <a:pt x="104" y="10"/>
                      </a:lnTo>
                      <a:lnTo>
                        <a:pt x="102" y="10"/>
                      </a:lnTo>
                      <a:lnTo>
                        <a:pt x="102" y="8"/>
                      </a:lnTo>
                      <a:lnTo>
                        <a:pt x="100" y="8"/>
                      </a:lnTo>
                      <a:lnTo>
                        <a:pt x="98" y="8"/>
                      </a:lnTo>
                      <a:lnTo>
                        <a:pt x="96" y="8"/>
                      </a:lnTo>
                      <a:lnTo>
                        <a:pt x="94" y="8"/>
                      </a:lnTo>
                      <a:lnTo>
                        <a:pt x="92" y="8"/>
                      </a:lnTo>
                      <a:lnTo>
                        <a:pt x="90" y="8"/>
                      </a:lnTo>
                      <a:lnTo>
                        <a:pt x="88" y="8"/>
                      </a:lnTo>
                      <a:lnTo>
                        <a:pt x="88" y="6"/>
                      </a:lnTo>
                      <a:lnTo>
                        <a:pt x="86" y="6"/>
                      </a:lnTo>
                      <a:lnTo>
                        <a:pt x="84" y="8"/>
                      </a:lnTo>
                      <a:lnTo>
                        <a:pt x="84" y="10"/>
                      </a:lnTo>
                      <a:lnTo>
                        <a:pt x="84" y="12"/>
                      </a:lnTo>
                      <a:lnTo>
                        <a:pt x="84" y="14"/>
                      </a:lnTo>
                      <a:lnTo>
                        <a:pt x="84" y="16"/>
                      </a:lnTo>
                      <a:lnTo>
                        <a:pt x="80" y="16"/>
                      </a:lnTo>
                      <a:lnTo>
                        <a:pt x="78" y="16"/>
                      </a:lnTo>
                      <a:lnTo>
                        <a:pt x="74" y="16"/>
                      </a:lnTo>
                      <a:lnTo>
                        <a:pt x="72" y="16"/>
                      </a:lnTo>
                      <a:lnTo>
                        <a:pt x="70" y="16"/>
                      </a:lnTo>
                      <a:lnTo>
                        <a:pt x="68" y="16"/>
                      </a:lnTo>
                      <a:lnTo>
                        <a:pt x="68" y="18"/>
                      </a:lnTo>
                      <a:lnTo>
                        <a:pt x="66" y="20"/>
                      </a:lnTo>
                      <a:lnTo>
                        <a:pt x="64" y="22"/>
                      </a:lnTo>
                      <a:lnTo>
                        <a:pt x="62" y="22"/>
                      </a:lnTo>
                      <a:lnTo>
                        <a:pt x="60" y="24"/>
                      </a:lnTo>
                      <a:lnTo>
                        <a:pt x="60" y="26"/>
                      </a:lnTo>
                      <a:lnTo>
                        <a:pt x="62" y="28"/>
                      </a:lnTo>
                      <a:lnTo>
                        <a:pt x="64" y="30"/>
                      </a:lnTo>
                      <a:lnTo>
                        <a:pt x="64" y="32"/>
                      </a:lnTo>
                      <a:lnTo>
                        <a:pt x="62" y="32"/>
                      </a:lnTo>
                      <a:lnTo>
                        <a:pt x="62" y="34"/>
                      </a:lnTo>
                      <a:lnTo>
                        <a:pt x="60" y="34"/>
                      </a:lnTo>
                      <a:lnTo>
                        <a:pt x="58" y="36"/>
                      </a:lnTo>
                      <a:lnTo>
                        <a:pt x="56" y="38"/>
                      </a:lnTo>
                      <a:lnTo>
                        <a:pt x="56" y="40"/>
                      </a:lnTo>
                      <a:lnTo>
                        <a:pt x="54" y="40"/>
                      </a:lnTo>
                      <a:lnTo>
                        <a:pt x="52" y="40"/>
                      </a:lnTo>
                      <a:lnTo>
                        <a:pt x="50" y="40"/>
                      </a:lnTo>
                      <a:lnTo>
                        <a:pt x="52" y="40"/>
                      </a:lnTo>
                      <a:lnTo>
                        <a:pt x="52" y="42"/>
                      </a:lnTo>
                      <a:lnTo>
                        <a:pt x="54" y="44"/>
                      </a:lnTo>
                      <a:lnTo>
                        <a:pt x="52" y="46"/>
                      </a:lnTo>
                      <a:lnTo>
                        <a:pt x="50" y="46"/>
                      </a:lnTo>
                      <a:lnTo>
                        <a:pt x="48" y="46"/>
                      </a:lnTo>
                      <a:lnTo>
                        <a:pt x="48" y="48"/>
                      </a:lnTo>
                      <a:lnTo>
                        <a:pt x="46" y="48"/>
                      </a:lnTo>
                      <a:lnTo>
                        <a:pt x="44" y="46"/>
                      </a:lnTo>
                      <a:lnTo>
                        <a:pt x="42" y="46"/>
                      </a:lnTo>
                      <a:lnTo>
                        <a:pt x="42" y="48"/>
                      </a:lnTo>
                      <a:lnTo>
                        <a:pt x="42" y="50"/>
                      </a:lnTo>
                      <a:lnTo>
                        <a:pt x="42" y="52"/>
                      </a:lnTo>
                      <a:lnTo>
                        <a:pt x="42" y="54"/>
                      </a:lnTo>
                      <a:lnTo>
                        <a:pt x="42" y="56"/>
                      </a:lnTo>
                      <a:lnTo>
                        <a:pt x="42" y="60"/>
                      </a:lnTo>
                      <a:lnTo>
                        <a:pt x="42" y="62"/>
                      </a:lnTo>
                      <a:lnTo>
                        <a:pt x="40" y="64"/>
                      </a:lnTo>
                      <a:lnTo>
                        <a:pt x="38" y="66"/>
                      </a:lnTo>
                      <a:lnTo>
                        <a:pt x="36" y="68"/>
                      </a:lnTo>
                      <a:lnTo>
                        <a:pt x="34" y="70"/>
                      </a:lnTo>
                      <a:lnTo>
                        <a:pt x="32" y="72"/>
                      </a:lnTo>
                      <a:lnTo>
                        <a:pt x="30" y="72"/>
                      </a:lnTo>
                      <a:lnTo>
                        <a:pt x="32" y="74"/>
                      </a:lnTo>
                      <a:lnTo>
                        <a:pt x="34" y="74"/>
                      </a:lnTo>
                      <a:lnTo>
                        <a:pt x="36" y="76"/>
                      </a:lnTo>
                      <a:lnTo>
                        <a:pt x="36" y="78"/>
                      </a:lnTo>
                      <a:lnTo>
                        <a:pt x="36" y="80"/>
                      </a:lnTo>
                      <a:lnTo>
                        <a:pt x="34" y="82"/>
                      </a:lnTo>
                      <a:lnTo>
                        <a:pt x="32" y="82"/>
                      </a:lnTo>
                      <a:lnTo>
                        <a:pt x="30" y="82"/>
                      </a:lnTo>
                      <a:lnTo>
                        <a:pt x="28" y="82"/>
                      </a:lnTo>
                      <a:lnTo>
                        <a:pt x="26" y="82"/>
                      </a:lnTo>
                      <a:lnTo>
                        <a:pt x="24" y="82"/>
                      </a:lnTo>
                      <a:lnTo>
                        <a:pt x="22" y="82"/>
                      </a:lnTo>
                      <a:lnTo>
                        <a:pt x="22" y="84"/>
                      </a:lnTo>
                      <a:lnTo>
                        <a:pt x="20" y="86"/>
                      </a:lnTo>
                      <a:lnTo>
                        <a:pt x="18" y="86"/>
                      </a:lnTo>
                      <a:lnTo>
                        <a:pt x="18" y="88"/>
                      </a:lnTo>
                      <a:lnTo>
                        <a:pt x="16" y="88"/>
                      </a:lnTo>
                      <a:lnTo>
                        <a:pt x="14" y="88"/>
                      </a:lnTo>
                      <a:lnTo>
                        <a:pt x="14" y="90"/>
                      </a:lnTo>
                      <a:lnTo>
                        <a:pt x="12" y="90"/>
                      </a:lnTo>
                      <a:lnTo>
                        <a:pt x="12" y="92"/>
                      </a:lnTo>
                      <a:lnTo>
                        <a:pt x="10" y="92"/>
                      </a:lnTo>
                      <a:lnTo>
                        <a:pt x="10" y="94"/>
                      </a:lnTo>
                      <a:lnTo>
                        <a:pt x="8" y="96"/>
                      </a:lnTo>
                      <a:lnTo>
                        <a:pt x="10" y="96"/>
                      </a:lnTo>
                      <a:lnTo>
                        <a:pt x="12" y="96"/>
                      </a:lnTo>
                      <a:lnTo>
                        <a:pt x="14" y="98"/>
                      </a:lnTo>
                      <a:lnTo>
                        <a:pt x="12" y="100"/>
                      </a:lnTo>
                      <a:lnTo>
                        <a:pt x="10" y="102"/>
                      </a:lnTo>
                      <a:lnTo>
                        <a:pt x="8" y="102"/>
                      </a:lnTo>
                      <a:lnTo>
                        <a:pt x="8" y="104"/>
                      </a:lnTo>
                      <a:lnTo>
                        <a:pt x="10" y="106"/>
                      </a:lnTo>
                      <a:lnTo>
                        <a:pt x="12" y="108"/>
                      </a:lnTo>
                      <a:lnTo>
                        <a:pt x="14" y="110"/>
                      </a:lnTo>
                      <a:lnTo>
                        <a:pt x="14" y="112"/>
                      </a:lnTo>
                      <a:lnTo>
                        <a:pt x="16" y="112"/>
                      </a:lnTo>
                      <a:lnTo>
                        <a:pt x="14" y="114"/>
                      </a:lnTo>
                      <a:lnTo>
                        <a:pt x="14" y="116"/>
                      </a:lnTo>
                      <a:lnTo>
                        <a:pt x="12" y="118"/>
                      </a:lnTo>
                      <a:lnTo>
                        <a:pt x="14" y="120"/>
                      </a:lnTo>
                      <a:lnTo>
                        <a:pt x="14" y="122"/>
                      </a:lnTo>
                      <a:lnTo>
                        <a:pt x="16" y="124"/>
                      </a:lnTo>
                      <a:lnTo>
                        <a:pt x="18" y="124"/>
                      </a:lnTo>
                      <a:lnTo>
                        <a:pt x="18" y="126"/>
                      </a:lnTo>
                      <a:lnTo>
                        <a:pt x="20" y="126"/>
                      </a:lnTo>
                      <a:lnTo>
                        <a:pt x="20" y="128"/>
                      </a:lnTo>
                      <a:lnTo>
                        <a:pt x="22" y="128"/>
                      </a:lnTo>
                      <a:lnTo>
                        <a:pt x="20" y="130"/>
                      </a:lnTo>
                      <a:lnTo>
                        <a:pt x="20" y="132"/>
                      </a:lnTo>
                      <a:lnTo>
                        <a:pt x="18" y="134"/>
                      </a:lnTo>
                      <a:lnTo>
                        <a:pt x="16" y="134"/>
                      </a:lnTo>
                      <a:lnTo>
                        <a:pt x="14" y="134"/>
                      </a:lnTo>
                      <a:lnTo>
                        <a:pt x="14" y="136"/>
                      </a:lnTo>
                      <a:lnTo>
                        <a:pt x="14" y="138"/>
                      </a:lnTo>
                      <a:lnTo>
                        <a:pt x="16" y="140"/>
                      </a:lnTo>
                      <a:lnTo>
                        <a:pt x="16" y="142"/>
                      </a:lnTo>
                      <a:lnTo>
                        <a:pt x="18" y="142"/>
                      </a:lnTo>
                      <a:lnTo>
                        <a:pt x="18" y="144"/>
                      </a:lnTo>
                      <a:lnTo>
                        <a:pt x="18" y="146"/>
                      </a:lnTo>
                      <a:lnTo>
                        <a:pt x="16" y="146"/>
                      </a:lnTo>
                      <a:lnTo>
                        <a:pt x="16" y="148"/>
                      </a:lnTo>
                      <a:lnTo>
                        <a:pt x="16" y="150"/>
                      </a:lnTo>
                      <a:lnTo>
                        <a:pt x="16" y="152"/>
                      </a:lnTo>
                      <a:lnTo>
                        <a:pt x="16" y="154"/>
                      </a:lnTo>
                      <a:lnTo>
                        <a:pt x="14" y="154"/>
                      </a:lnTo>
                      <a:lnTo>
                        <a:pt x="12" y="154"/>
                      </a:lnTo>
                      <a:lnTo>
                        <a:pt x="10" y="154"/>
                      </a:lnTo>
                      <a:lnTo>
                        <a:pt x="8" y="152"/>
                      </a:lnTo>
                      <a:lnTo>
                        <a:pt x="8" y="154"/>
                      </a:lnTo>
                      <a:lnTo>
                        <a:pt x="8" y="156"/>
                      </a:lnTo>
                      <a:lnTo>
                        <a:pt x="8" y="158"/>
                      </a:lnTo>
                      <a:lnTo>
                        <a:pt x="6" y="158"/>
                      </a:lnTo>
                      <a:lnTo>
                        <a:pt x="6" y="160"/>
                      </a:lnTo>
                      <a:lnTo>
                        <a:pt x="8" y="162"/>
                      </a:lnTo>
                      <a:lnTo>
                        <a:pt x="8" y="164"/>
                      </a:lnTo>
                      <a:lnTo>
                        <a:pt x="8" y="166"/>
                      </a:lnTo>
                      <a:lnTo>
                        <a:pt x="8" y="168"/>
                      </a:lnTo>
                      <a:lnTo>
                        <a:pt x="6" y="170"/>
                      </a:lnTo>
                      <a:lnTo>
                        <a:pt x="6" y="172"/>
                      </a:lnTo>
                      <a:lnTo>
                        <a:pt x="4" y="170"/>
                      </a:lnTo>
                      <a:lnTo>
                        <a:pt x="2" y="170"/>
                      </a:lnTo>
                      <a:lnTo>
                        <a:pt x="2" y="168"/>
                      </a:lnTo>
                      <a:lnTo>
                        <a:pt x="0" y="168"/>
                      </a:lnTo>
                      <a:lnTo>
                        <a:pt x="0" y="170"/>
                      </a:lnTo>
                      <a:lnTo>
                        <a:pt x="0" y="172"/>
                      </a:lnTo>
                      <a:lnTo>
                        <a:pt x="0" y="174"/>
                      </a:lnTo>
                      <a:lnTo>
                        <a:pt x="0" y="176"/>
                      </a:lnTo>
                      <a:lnTo>
                        <a:pt x="2" y="178"/>
                      </a:lnTo>
                      <a:lnTo>
                        <a:pt x="2" y="180"/>
                      </a:lnTo>
                      <a:lnTo>
                        <a:pt x="2" y="182"/>
                      </a:lnTo>
                      <a:lnTo>
                        <a:pt x="4" y="182"/>
                      </a:lnTo>
                      <a:lnTo>
                        <a:pt x="4" y="180"/>
                      </a:lnTo>
                      <a:lnTo>
                        <a:pt x="6" y="180"/>
                      </a:lnTo>
                      <a:lnTo>
                        <a:pt x="8" y="182"/>
                      </a:lnTo>
                      <a:lnTo>
                        <a:pt x="10" y="182"/>
                      </a:lnTo>
                      <a:lnTo>
                        <a:pt x="10" y="184"/>
                      </a:lnTo>
                      <a:lnTo>
                        <a:pt x="8" y="184"/>
                      </a:lnTo>
                      <a:lnTo>
                        <a:pt x="8" y="186"/>
                      </a:lnTo>
                      <a:lnTo>
                        <a:pt x="8" y="188"/>
                      </a:lnTo>
                      <a:lnTo>
                        <a:pt x="6" y="190"/>
                      </a:lnTo>
                      <a:lnTo>
                        <a:pt x="6" y="192"/>
                      </a:lnTo>
                      <a:lnTo>
                        <a:pt x="6" y="194"/>
                      </a:lnTo>
                      <a:lnTo>
                        <a:pt x="6" y="196"/>
                      </a:lnTo>
                      <a:lnTo>
                        <a:pt x="8" y="196"/>
                      </a:lnTo>
                      <a:lnTo>
                        <a:pt x="8" y="198"/>
                      </a:lnTo>
                      <a:lnTo>
                        <a:pt x="10" y="200"/>
                      </a:lnTo>
                      <a:lnTo>
                        <a:pt x="12" y="200"/>
                      </a:lnTo>
                      <a:lnTo>
                        <a:pt x="14" y="200"/>
                      </a:lnTo>
                      <a:lnTo>
                        <a:pt x="14" y="202"/>
                      </a:lnTo>
                      <a:lnTo>
                        <a:pt x="16" y="204"/>
                      </a:lnTo>
                      <a:lnTo>
                        <a:pt x="18" y="208"/>
                      </a:lnTo>
                      <a:lnTo>
                        <a:pt x="20" y="210"/>
                      </a:lnTo>
                      <a:lnTo>
                        <a:pt x="22" y="212"/>
                      </a:lnTo>
                      <a:lnTo>
                        <a:pt x="24" y="212"/>
                      </a:lnTo>
                      <a:lnTo>
                        <a:pt x="24" y="214"/>
                      </a:lnTo>
                      <a:lnTo>
                        <a:pt x="24" y="216"/>
                      </a:lnTo>
                      <a:lnTo>
                        <a:pt x="22" y="216"/>
                      </a:lnTo>
                      <a:lnTo>
                        <a:pt x="20" y="216"/>
                      </a:lnTo>
                      <a:lnTo>
                        <a:pt x="18" y="218"/>
                      </a:lnTo>
                      <a:lnTo>
                        <a:pt x="18" y="220"/>
                      </a:lnTo>
                      <a:lnTo>
                        <a:pt x="18" y="222"/>
                      </a:lnTo>
                      <a:lnTo>
                        <a:pt x="20" y="222"/>
                      </a:lnTo>
                      <a:lnTo>
                        <a:pt x="20" y="224"/>
                      </a:lnTo>
                      <a:lnTo>
                        <a:pt x="22" y="226"/>
                      </a:lnTo>
                      <a:lnTo>
                        <a:pt x="24" y="226"/>
                      </a:lnTo>
                      <a:lnTo>
                        <a:pt x="24" y="228"/>
                      </a:lnTo>
                      <a:lnTo>
                        <a:pt x="24" y="230"/>
                      </a:lnTo>
                      <a:lnTo>
                        <a:pt x="24" y="232"/>
                      </a:lnTo>
                      <a:lnTo>
                        <a:pt x="26" y="234"/>
                      </a:lnTo>
                      <a:lnTo>
                        <a:pt x="28" y="234"/>
                      </a:lnTo>
                      <a:lnTo>
                        <a:pt x="30" y="234"/>
                      </a:lnTo>
                      <a:lnTo>
                        <a:pt x="32" y="234"/>
                      </a:lnTo>
                      <a:lnTo>
                        <a:pt x="34" y="234"/>
                      </a:lnTo>
                      <a:lnTo>
                        <a:pt x="36" y="234"/>
                      </a:lnTo>
                      <a:lnTo>
                        <a:pt x="38" y="234"/>
                      </a:lnTo>
                      <a:lnTo>
                        <a:pt x="40" y="234"/>
                      </a:lnTo>
                      <a:lnTo>
                        <a:pt x="42" y="234"/>
                      </a:lnTo>
                      <a:lnTo>
                        <a:pt x="44" y="234"/>
                      </a:lnTo>
                      <a:lnTo>
                        <a:pt x="44" y="230"/>
                      </a:lnTo>
                      <a:lnTo>
                        <a:pt x="44" y="228"/>
                      </a:lnTo>
                      <a:lnTo>
                        <a:pt x="44" y="226"/>
                      </a:lnTo>
                      <a:lnTo>
                        <a:pt x="44" y="224"/>
                      </a:lnTo>
                      <a:lnTo>
                        <a:pt x="46" y="224"/>
                      </a:lnTo>
                      <a:lnTo>
                        <a:pt x="48" y="224"/>
                      </a:lnTo>
                      <a:lnTo>
                        <a:pt x="48" y="222"/>
                      </a:lnTo>
                      <a:lnTo>
                        <a:pt x="48" y="220"/>
                      </a:lnTo>
                      <a:lnTo>
                        <a:pt x="50" y="220"/>
                      </a:lnTo>
                      <a:lnTo>
                        <a:pt x="54" y="220"/>
                      </a:lnTo>
                      <a:lnTo>
                        <a:pt x="56" y="220"/>
                      </a:lnTo>
                      <a:lnTo>
                        <a:pt x="58" y="220"/>
                      </a:lnTo>
                      <a:lnTo>
                        <a:pt x="60" y="220"/>
                      </a:lnTo>
                      <a:lnTo>
                        <a:pt x="62" y="220"/>
                      </a:lnTo>
                      <a:lnTo>
                        <a:pt x="64" y="220"/>
                      </a:lnTo>
                      <a:lnTo>
                        <a:pt x="66" y="222"/>
                      </a:lnTo>
                      <a:lnTo>
                        <a:pt x="68" y="220"/>
                      </a:lnTo>
                      <a:lnTo>
                        <a:pt x="68" y="218"/>
                      </a:lnTo>
                      <a:lnTo>
                        <a:pt x="68" y="216"/>
                      </a:lnTo>
                      <a:lnTo>
                        <a:pt x="70" y="214"/>
                      </a:lnTo>
                      <a:lnTo>
                        <a:pt x="70" y="212"/>
                      </a:lnTo>
                      <a:lnTo>
                        <a:pt x="70" y="210"/>
                      </a:lnTo>
                      <a:lnTo>
                        <a:pt x="70" y="208"/>
                      </a:lnTo>
                      <a:lnTo>
                        <a:pt x="72" y="208"/>
                      </a:lnTo>
                      <a:lnTo>
                        <a:pt x="72" y="206"/>
                      </a:lnTo>
                      <a:lnTo>
                        <a:pt x="72" y="204"/>
                      </a:lnTo>
                      <a:lnTo>
                        <a:pt x="74" y="202"/>
                      </a:lnTo>
                      <a:lnTo>
                        <a:pt x="74" y="200"/>
                      </a:lnTo>
                      <a:lnTo>
                        <a:pt x="74" y="198"/>
                      </a:lnTo>
                      <a:lnTo>
                        <a:pt x="74" y="196"/>
                      </a:lnTo>
                      <a:lnTo>
                        <a:pt x="74" y="194"/>
                      </a:lnTo>
                      <a:lnTo>
                        <a:pt x="72" y="192"/>
                      </a:lnTo>
                      <a:lnTo>
                        <a:pt x="72" y="190"/>
                      </a:lnTo>
                      <a:lnTo>
                        <a:pt x="74" y="188"/>
                      </a:lnTo>
                      <a:lnTo>
                        <a:pt x="76" y="188"/>
                      </a:lnTo>
                      <a:lnTo>
                        <a:pt x="78" y="186"/>
                      </a:lnTo>
                      <a:lnTo>
                        <a:pt x="78" y="184"/>
                      </a:lnTo>
                      <a:lnTo>
                        <a:pt x="76" y="182"/>
                      </a:lnTo>
                      <a:lnTo>
                        <a:pt x="74" y="182"/>
                      </a:lnTo>
                      <a:lnTo>
                        <a:pt x="72" y="182"/>
                      </a:lnTo>
                      <a:lnTo>
                        <a:pt x="70" y="182"/>
                      </a:lnTo>
                      <a:lnTo>
                        <a:pt x="72" y="180"/>
                      </a:lnTo>
                      <a:lnTo>
                        <a:pt x="74" y="180"/>
                      </a:lnTo>
                      <a:lnTo>
                        <a:pt x="76" y="180"/>
                      </a:lnTo>
                      <a:lnTo>
                        <a:pt x="74" y="178"/>
                      </a:lnTo>
                      <a:lnTo>
                        <a:pt x="72" y="178"/>
                      </a:lnTo>
                      <a:lnTo>
                        <a:pt x="74" y="178"/>
                      </a:lnTo>
                      <a:lnTo>
                        <a:pt x="76" y="178"/>
                      </a:lnTo>
                      <a:lnTo>
                        <a:pt x="78" y="178"/>
                      </a:lnTo>
                      <a:lnTo>
                        <a:pt x="80" y="178"/>
                      </a:lnTo>
                      <a:lnTo>
                        <a:pt x="84" y="176"/>
                      </a:lnTo>
                      <a:lnTo>
                        <a:pt x="86" y="176"/>
                      </a:lnTo>
                      <a:lnTo>
                        <a:pt x="86" y="174"/>
                      </a:lnTo>
                      <a:lnTo>
                        <a:pt x="86" y="172"/>
                      </a:lnTo>
                      <a:lnTo>
                        <a:pt x="88" y="170"/>
                      </a:lnTo>
                      <a:lnTo>
                        <a:pt x="88" y="168"/>
                      </a:lnTo>
                      <a:lnTo>
                        <a:pt x="90" y="170"/>
                      </a:lnTo>
                      <a:lnTo>
                        <a:pt x="92" y="172"/>
                      </a:lnTo>
                      <a:lnTo>
                        <a:pt x="94" y="172"/>
                      </a:lnTo>
                      <a:lnTo>
                        <a:pt x="96" y="170"/>
                      </a:lnTo>
                      <a:lnTo>
                        <a:pt x="96" y="168"/>
                      </a:lnTo>
                      <a:lnTo>
                        <a:pt x="98" y="168"/>
                      </a:lnTo>
                      <a:lnTo>
                        <a:pt x="98" y="166"/>
                      </a:lnTo>
                      <a:lnTo>
                        <a:pt x="98" y="164"/>
                      </a:lnTo>
                      <a:lnTo>
                        <a:pt x="98" y="162"/>
                      </a:lnTo>
                      <a:lnTo>
                        <a:pt x="100" y="162"/>
                      </a:lnTo>
                      <a:lnTo>
                        <a:pt x="102" y="160"/>
                      </a:lnTo>
                      <a:lnTo>
                        <a:pt x="104" y="160"/>
                      </a:lnTo>
                      <a:lnTo>
                        <a:pt x="104" y="158"/>
                      </a:lnTo>
                      <a:lnTo>
                        <a:pt x="104" y="156"/>
                      </a:lnTo>
                      <a:lnTo>
                        <a:pt x="104" y="154"/>
                      </a:lnTo>
                      <a:lnTo>
                        <a:pt x="102" y="152"/>
                      </a:lnTo>
                      <a:lnTo>
                        <a:pt x="100" y="150"/>
                      </a:lnTo>
                      <a:lnTo>
                        <a:pt x="98" y="150"/>
                      </a:lnTo>
                      <a:lnTo>
                        <a:pt x="98" y="148"/>
                      </a:lnTo>
                      <a:lnTo>
                        <a:pt x="98" y="146"/>
                      </a:lnTo>
                      <a:lnTo>
                        <a:pt x="94" y="144"/>
                      </a:lnTo>
                      <a:lnTo>
                        <a:pt x="92" y="144"/>
                      </a:lnTo>
                      <a:lnTo>
                        <a:pt x="90" y="142"/>
                      </a:lnTo>
                      <a:lnTo>
                        <a:pt x="88" y="142"/>
                      </a:lnTo>
                      <a:lnTo>
                        <a:pt x="88" y="144"/>
                      </a:lnTo>
                      <a:lnTo>
                        <a:pt x="86" y="144"/>
                      </a:lnTo>
                      <a:lnTo>
                        <a:pt x="84" y="144"/>
                      </a:lnTo>
                      <a:lnTo>
                        <a:pt x="84" y="142"/>
                      </a:lnTo>
                      <a:lnTo>
                        <a:pt x="82" y="142"/>
                      </a:lnTo>
                      <a:lnTo>
                        <a:pt x="82" y="140"/>
                      </a:lnTo>
                      <a:lnTo>
                        <a:pt x="80" y="138"/>
                      </a:lnTo>
                      <a:lnTo>
                        <a:pt x="80" y="136"/>
                      </a:lnTo>
                      <a:lnTo>
                        <a:pt x="80" y="132"/>
                      </a:lnTo>
                      <a:lnTo>
                        <a:pt x="78" y="130"/>
                      </a:lnTo>
                      <a:lnTo>
                        <a:pt x="78" y="128"/>
                      </a:lnTo>
                      <a:lnTo>
                        <a:pt x="78" y="126"/>
                      </a:lnTo>
                      <a:lnTo>
                        <a:pt x="78" y="124"/>
                      </a:lnTo>
                      <a:lnTo>
                        <a:pt x="80" y="124"/>
                      </a:lnTo>
                      <a:lnTo>
                        <a:pt x="80" y="122"/>
                      </a:lnTo>
                      <a:lnTo>
                        <a:pt x="82" y="120"/>
                      </a:lnTo>
                      <a:lnTo>
                        <a:pt x="82" y="118"/>
                      </a:lnTo>
                      <a:lnTo>
                        <a:pt x="82" y="116"/>
                      </a:lnTo>
                      <a:lnTo>
                        <a:pt x="82" y="114"/>
                      </a:lnTo>
                      <a:lnTo>
                        <a:pt x="82" y="112"/>
                      </a:lnTo>
                      <a:lnTo>
                        <a:pt x="80" y="112"/>
                      </a:lnTo>
                      <a:lnTo>
                        <a:pt x="80" y="110"/>
                      </a:lnTo>
                      <a:lnTo>
                        <a:pt x="82" y="110"/>
                      </a:lnTo>
                      <a:lnTo>
                        <a:pt x="84" y="110"/>
                      </a:lnTo>
                      <a:lnTo>
                        <a:pt x="86" y="110"/>
                      </a:lnTo>
                      <a:lnTo>
                        <a:pt x="86" y="108"/>
                      </a:lnTo>
                      <a:lnTo>
                        <a:pt x="86" y="106"/>
                      </a:lnTo>
                      <a:lnTo>
                        <a:pt x="86" y="104"/>
                      </a:lnTo>
                      <a:lnTo>
                        <a:pt x="84" y="102"/>
                      </a:lnTo>
                      <a:lnTo>
                        <a:pt x="84" y="100"/>
                      </a:lnTo>
                      <a:lnTo>
                        <a:pt x="84" y="102"/>
                      </a:lnTo>
                      <a:lnTo>
                        <a:pt x="86" y="102"/>
                      </a:lnTo>
                      <a:lnTo>
                        <a:pt x="88" y="102"/>
                      </a:lnTo>
                      <a:lnTo>
                        <a:pt x="90" y="102"/>
                      </a:lnTo>
                      <a:lnTo>
                        <a:pt x="92" y="102"/>
                      </a:lnTo>
                      <a:lnTo>
                        <a:pt x="92" y="100"/>
                      </a:lnTo>
                      <a:lnTo>
                        <a:pt x="94" y="98"/>
                      </a:lnTo>
                      <a:lnTo>
                        <a:pt x="96" y="98"/>
                      </a:lnTo>
                      <a:lnTo>
                        <a:pt x="96" y="96"/>
                      </a:lnTo>
                      <a:lnTo>
                        <a:pt x="98" y="96"/>
                      </a:lnTo>
                      <a:lnTo>
                        <a:pt x="100" y="96"/>
                      </a:lnTo>
                      <a:lnTo>
                        <a:pt x="102" y="96"/>
                      </a:lnTo>
                      <a:lnTo>
                        <a:pt x="104" y="96"/>
                      </a:lnTo>
                      <a:lnTo>
                        <a:pt x="104" y="98"/>
                      </a:lnTo>
                      <a:lnTo>
                        <a:pt x="106" y="96"/>
                      </a:lnTo>
                      <a:lnTo>
                        <a:pt x="106" y="94"/>
                      </a:lnTo>
                      <a:lnTo>
                        <a:pt x="108" y="92"/>
                      </a:lnTo>
                      <a:lnTo>
                        <a:pt x="110" y="92"/>
                      </a:lnTo>
                      <a:lnTo>
                        <a:pt x="112" y="92"/>
                      </a:lnTo>
                      <a:lnTo>
                        <a:pt x="114" y="92"/>
                      </a:lnTo>
                      <a:lnTo>
                        <a:pt x="116" y="90"/>
                      </a:lnTo>
                      <a:lnTo>
                        <a:pt x="118" y="90"/>
                      </a:lnTo>
                      <a:lnTo>
                        <a:pt x="120" y="90"/>
                      </a:lnTo>
                      <a:lnTo>
                        <a:pt x="122" y="88"/>
                      </a:lnTo>
                      <a:lnTo>
                        <a:pt x="124" y="88"/>
                      </a:lnTo>
                      <a:lnTo>
                        <a:pt x="126" y="86"/>
                      </a:lnTo>
                      <a:lnTo>
                        <a:pt x="128" y="82"/>
                      </a:lnTo>
                      <a:lnTo>
                        <a:pt x="130" y="80"/>
                      </a:lnTo>
                      <a:lnTo>
                        <a:pt x="130" y="78"/>
                      </a:lnTo>
                      <a:lnTo>
                        <a:pt x="130" y="76"/>
                      </a:lnTo>
                      <a:lnTo>
                        <a:pt x="132" y="76"/>
                      </a:lnTo>
                      <a:lnTo>
                        <a:pt x="130" y="74"/>
                      </a:lnTo>
                      <a:lnTo>
                        <a:pt x="128" y="72"/>
                      </a:lnTo>
                      <a:lnTo>
                        <a:pt x="128" y="70"/>
                      </a:lnTo>
                      <a:lnTo>
                        <a:pt x="126" y="70"/>
                      </a:lnTo>
                      <a:lnTo>
                        <a:pt x="130" y="68"/>
                      </a:lnTo>
                      <a:lnTo>
                        <a:pt x="130" y="66"/>
                      </a:lnTo>
                      <a:lnTo>
                        <a:pt x="132" y="64"/>
                      </a:lnTo>
                      <a:lnTo>
                        <a:pt x="134" y="64"/>
                      </a:lnTo>
                      <a:lnTo>
                        <a:pt x="134" y="62"/>
                      </a:lnTo>
                      <a:lnTo>
                        <a:pt x="132" y="62"/>
                      </a:lnTo>
                      <a:lnTo>
                        <a:pt x="132" y="60"/>
                      </a:lnTo>
                      <a:lnTo>
                        <a:pt x="130" y="60"/>
                      </a:lnTo>
                      <a:lnTo>
                        <a:pt x="130" y="58"/>
                      </a:lnTo>
                      <a:lnTo>
                        <a:pt x="132" y="58"/>
                      </a:lnTo>
                      <a:lnTo>
                        <a:pt x="136" y="56"/>
                      </a:lnTo>
                      <a:lnTo>
                        <a:pt x="138" y="56"/>
                      </a:lnTo>
                      <a:lnTo>
                        <a:pt x="140" y="54"/>
                      </a:lnTo>
                      <a:lnTo>
                        <a:pt x="142" y="52"/>
                      </a:lnTo>
                      <a:lnTo>
                        <a:pt x="146" y="52"/>
                      </a:lnTo>
                      <a:lnTo>
                        <a:pt x="148" y="52"/>
                      </a:lnTo>
                      <a:lnTo>
                        <a:pt x="152" y="52"/>
                      </a:lnTo>
                      <a:lnTo>
                        <a:pt x="154" y="52"/>
                      </a:lnTo>
                      <a:lnTo>
                        <a:pt x="156" y="52"/>
                      </a:lnTo>
                      <a:lnTo>
                        <a:pt x="158" y="52"/>
                      </a:lnTo>
                      <a:lnTo>
                        <a:pt x="160" y="52"/>
                      </a:lnTo>
                      <a:lnTo>
                        <a:pt x="162" y="52"/>
                      </a:lnTo>
                      <a:lnTo>
                        <a:pt x="162" y="54"/>
                      </a:lnTo>
                      <a:lnTo>
                        <a:pt x="162" y="56"/>
                      </a:lnTo>
                      <a:lnTo>
                        <a:pt x="164" y="56"/>
                      </a:lnTo>
                      <a:lnTo>
                        <a:pt x="162" y="4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13" name="Freeform 105"/>
                <p:cNvSpPr>
                  <a:spLocks noChangeAspect="1"/>
                </p:cNvSpPr>
                <p:nvPr/>
              </p:nvSpPr>
              <p:spPr bwMode="gray">
                <a:xfrm>
                  <a:off x="2789" y="1084"/>
                  <a:ext cx="320" cy="222"/>
                </a:xfrm>
                <a:custGeom>
                  <a:avLst/>
                  <a:gdLst>
                    <a:gd name="T0" fmla="*/ 300 w 320"/>
                    <a:gd name="T1" fmla="*/ 18 h 222"/>
                    <a:gd name="T2" fmla="*/ 292 w 320"/>
                    <a:gd name="T3" fmla="*/ 4 h 222"/>
                    <a:gd name="T4" fmla="*/ 278 w 320"/>
                    <a:gd name="T5" fmla="*/ 0 h 222"/>
                    <a:gd name="T6" fmla="*/ 264 w 320"/>
                    <a:gd name="T7" fmla="*/ 4 h 222"/>
                    <a:gd name="T8" fmla="*/ 260 w 320"/>
                    <a:gd name="T9" fmla="*/ 2 h 222"/>
                    <a:gd name="T10" fmla="*/ 236 w 320"/>
                    <a:gd name="T11" fmla="*/ 6 h 222"/>
                    <a:gd name="T12" fmla="*/ 218 w 320"/>
                    <a:gd name="T13" fmla="*/ 14 h 222"/>
                    <a:gd name="T14" fmla="*/ 198 w 320"/>
                    <a:gd name="T15" fmla="*/ 18 h 222"/>
                    <a:gd name="T16" fmla="*/ 186 w 320"/>
                    <a:gd name="T17" fmla="*/ 24 h 222"/>
                    <a:gd name="T18" fmla="*/ 176 w 320"/>
                    <a:gd name="T19" fmla="*/ 24 h 222"/>
                    <a:gd name="T20" fmla="*/ 174 w 320"/>
                    <a:gd name="T21" fmla="*/ 18 h 222"/>
                    <a:gd name="T22" fmla="*/ 160 w 320"/>
                    <a:gd name="T23" fmla="*/ 32 h 222"/>
                    <a:gd name="T24" fmla="*/ 148 w 320"/>
                    <a:gd name="T25" fmla="*/ 40 h 222"/>
                    <a:gd name="T26" fmla="*/ 142 w 320"/>
                    <a:gd name="T27" fmla="*/ 42 h 222"/>
                    <a:gd name="T28" fmla="*/ 136 w 320"/>
                    <a:gd name="T29" fmla="*/ 48 h 222"/>
                    <a:gd name="T30" fmla="*/ 132 w 320"/>
                    <a:gd name="T31" fmla="*/ 56 h 222"/>
                    <a:gd name="T32" fmla="*/ 128 w 320"/>
                    <a:gd name="T33" fmla="*/ 62 h 222"/>
                    <a:gd name="T34" fmla="*/ 108 w 320"/>
                    <a:gd name="T35" fmla="*/ 70 h 222"/>
                    <a:gd name="T36" fmla="*/ 110 w 320"/>
                    <a:gd name="T37" fmla="*/ 80 h 222"/>
                    <a:gd name="T38" fmla="*/ 98 w 320"/>
                    <a:gd name="T39" fmla="*/ 90 h 222"/>
                    <a:gd name="T40" fmla="*/ 88 w 320"/>
                    <a:gd name="T41" fmla="*/ 102 h 222"/>
                    <a:gd name="T42" fmla="*/ 72 w 320"/>
                    <a:gd name="T43" fmla="*/ 112 h 222"/>
                    <a:gd name="T44" fmla="*/ 54 w 320"/>
                    <a:gd name="T45" fmla="*/ 122 h 222"/>
                    <a:gd name="T46" fmla="*/ 44 w 320"/>
                    <a:gd name="T47" fmla="*/ 130 h 222"/>
                    <a:gd name="T48" fmla="*/ 42 w 320"/>
                    <a:gd name="T49" fmla="*/ 136 h 222"/>
                    <a:gd name="T50" fmla="*/ 28 w 320"/>
                    <a:gd name="T51" fmla="*/ 144 h 222"/>
                    <a:gd name="T52" fmla="*/ 24 w 320"/>
                    <a:gd name="T53" fmla="*/ 152 h 222"/>
                    <a:gd name="T54" fmla="*/ 12 w 320"/>
                    <a:gd name="T55" fmla="*/ 150 h 222"/>
                    <a:gd name="T56" fmla="*/ 18 w 320"/>
                    <a:gd name="T57" fmla="*/ 154 h 222"/>
                    <a:gd name="T58" fmla="*/ 4 w 320"/>
                    <a:gd name="T59" fmla="*/ 160 h 222"/>
                    <a:gd name="T60" fmla="*/ 16 w 320"/>
                    <a:gd name="T61" fmla="*/ 168 h 222"/>
                    <a:gd name="T62" fmla="*/ 30 w 320"/>
                    <a:gd name="T63" fmla="*/ 168 h 222"/>
                    <a:gd name="T64" fmla="*/ 6 w 320"/>
                    <a:gd name="T65" fmla="*/ 170 h 222"/>
                    <a:gd name="T66" fmla="*/ 4 w 320"/>
                    <a:gd name="T67" fmla="*/ 182 h 222"/>
                    <a:gd name="T68" fmla="*/ 18 w 320"/>
                    <a:gd name="T69" fmla="*/ 184 h 222"/>
                    <a:gd name="T70" fmla="*/ 10 w 320"/>
                    <a:gd name="T71" fmla="*/ 192 h 222"/>
                    <a:gd name="T72" fmla="*/ 8 w 320"/>
                    <a:gd name="T73" fmla="*/ 198 h 222"/>
                    <a:gd name="T74" fmla="*/ 8 w 320"/>
                    <a:gd name="T75" fmla="*/ 208 h 222"/>
                    <a:gd name="T76" fmla="*/ 18 w 320"/>
                    <a:gd name="T77" fmla="*/ 220 h 222"/>
                    <a:gd name="T78" fmla="*/ 52 w 320"/>
                    <a:gd name="T79" fmla="*/ 210 h 222"/>
                    <a:gd name="T80" fmla="*/ 70 w 320"/>
                    <a:gd name="T81" fmla="*/ 192 h 222"/>
                    <a:gd name="T82" fmla="*/ 86 w 320"/>
                    <a:gd name="T83" fmla="*/ 206 h 222"/>
                    <a:gd name="T84" fmla="*/ 94 w 320"/>
                    <a:gd name="T85" fmla="*/ 188 h 222"/>
                    <a:gd name="T86" fmla="*/ 96 w 320"/>
                    <a:gd name="T87" fmla="*/ 172 h 222"/>
                    <a:gd name="T88" fmla="*/ 96 w 320"/>
                    <a:gd name="T89" fmla="*/ 158 h 222"/>
                    <a:gd name="T90" fmla="*/ 94 w 320"/>
                    <a:gd name="T91" fmla="*/ 132 h 222"/>
                    <a:gd name="T92" fmla="*/ 106 w 320"/>
                    <a:gd name="T93" fmla="*/ 116 h 222"/>
                    <a:gd name="T94" fmla="*/ 120 w 320"/>
                    <a:gd name="T95" fmla="*/ 100 h 222"/>
                    <a:gd name="T96" fmla="*/ 126 w 320"/>
                    <a:gd name="T97" fmla="*/ 82 h 222"/>
                    <a:gd name="T98" fmla="*/ 136 w 320"/>
                    <a:gd name="T99" fmla="*/ 72 h 222"/>
                    <a:gd name="T100" fmla="*/ 146 w 320"/>
                    <a:gd name="T101" fmla="*/ 54 h 222"/>
                    <a:gd name="T102" fmla="*/ 164 w 320"/>
                    <a:gd name="T103" fmla="*/ 44 h 222"/>
                    <a:gd name="T104" fmla="*/ 182 w 320"/>
                    <a:gd name="T105" fmla="*/ 44 h 222"/>
                    <a:gd name="T106" fmla="*/ 190 w 320"/>
                    <a:gd name="T107" fmla="*/ 34 h 222"/>
                    <a:gd name="T108" fmla="*/ 202 w 320"/>
                    <a:gd name="T109" fmla="*/ 30 h 222"/>
                    <a:gd name="T110" fmla="*/ 220 w 320"/>
                    <a:gd name="T111" fmla="*/ 38 h 222"/>
                    <a:gd name="T112" fmla="*/ 246 w 320"/>
                    <a:gd name="T113" fmla="*/ 40 h 222"/>
                    <a:gd name="T114" fmla="*/ 258 w 320"/>
                    <a:gd name="T115" fmla="*/ 24 h 222"/>
                    <a:gd name="T116" fmla="*/ 284 w 320"/>
                    <a:gd name="T117" fmla="*/ 18 h 222"/>
                    <a:gd name="T118" fmla="*/ 296 w 320"/>
                    <a:gd name="T119" fmla="*/ 30 h 222"/>
                    <a:gd name="T120" fmla="*/ 310 w 320"/>
                    <a:gd name="T121" fmla="*/ 28 h 22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20" h="222">
                      <a:moveTo>
                        <a:pt x="320" y="22"/>
                      </a:moveTo>
                      <a:lnTo>
                        <a:pt x="318" y="24"/>
                      </a:lnTo>
                      <a:lnTo>
                        <a:pt x="316" y="24"/>
                      </a:lnTo>
                      <a:lnTo>
                        <a:pt x="314" y="24"/>
                      </a:lnTo>
                      <a:lnTo>
                        <a:pt x="310" y="24"/>
                      </a:lnTo>
                      <a:lnTo>
                        <a:pt x="308" y="22"/>
                      </a:lnTo>
                      <a:lnTo>
                        <a:pt x="306" y="22"/>
                      </a:lnTo>
                      <a:lnTo>
                        <a:pt x="304" y="22"/>
                      </a:lnTo>
                      <a:lnTo>
                        <a:pt x="300" y="20"/>
                      </a:lnTo>
                      <a:lnTo>
                        <a:pt x="300" y="18"/>
                      </a:lnTo>
                      <a:lnTo>
                        <a:pt x="298" y="18"/>
                      </a:lnTo>
                      <a:lnTo>
                        <a:pt x="296" y="18"/>
                      </a:lnTo>
                      <a:lnTo>
                        <a:pt x="298" y="18"/>
                      </a:lnTo>
                      <a:lnTo>
                        <a:pt x="300" y="18"/>
                      </a:lnTo>
                      <a:lnTo>
                        <a:pt x="302" y="18"/>
                      </a:lnTo>
                      <a:lnTo>
                        <a:pt x="306" y="18"/>
                      </a:lnTo>
                      <a:lnTo>
                        <a:pt x="308" y="18"/>
                      </a:lnTo>
                      <a:lnTo>
                        <a:pt x="310" y="16"/>
                      </a:lnTo>
                      <a:lnTo>
                        <a:pt x="312" y="16"/>
                      </a:lnTo>
                      <a:lnTo>
                        <a:pt x="314" y="16"/>
                      </a:lnTo>
                      <a:lnTo>
                        <a:pt x="316" y="14"/>
                      </a:lnTo>
                      <a:lnTo>
                        <a:pt x="318" y="14"/>
                      </a:lnTo>
                      <a:lnTo>
                        <a:pt x="320" y="12"/>
                      </a:lnTo>
                      <a:lnTo>
                        <a:pt x="318" y="12"/>
                      </a:lnTo>
                      <a:lnTo>
                        <a:pt x="316" y="10"/>
                      </a:lnTo>
                      <a:lnTo>
                        <a:pt x="314" y="10"/>
                      </a:lnTo>
                      <a:lnTo>
                        <a:pt x="312" y="8"/>
                      </a:lnTo>
                      <a:lnTo>
                        <a:pt x="310" y="8"/>
                      </a:lnTo>
                      <a:lnTo>
                        <a:pt x="308" y="8"/>
                      </a:lnTo>
                      <a:lnTo>
                        <a:pt x="306" y="8"/>
                      </a:lnTo>
                      <a:lnTo>
                        <a:pt x="304" y="6"/>
                      </a:lnTo>
                      <a:lnTo>
                        <a:pt x="302" y="6"/>
                      </a:lnTo>
                      <a:lnTo>
                        <a:pt x="298" y="6"/>
                      </a:lnTo>
                      <a:lnTo>
                        <a:pt x="296" y="4"/>
                      </a:lnTo>
                      <a:lnTo>
                        <a:pt x="294" y="4"/>
                      </a:lnTo>
                      <a:lnTo>
                        <a:pt x="292" y="4"/>
                      </a:lnTo>
                      <a:lnTo>
                        <a:pt x="292" y="6"/>
                      </a:lnTo>
                      <a:lnTo>
                        <a:pt x="290" y="8"/>
                      </a:lnTo>
                      <a:lnTo>
                        <a:pt x="290" y="10"/>
                      </a:lnTo>
                      <a:lnTo>
                        <a:pt x="288" y="10"/>
                      </a:lnTo>
                      <a:lnTo>
                        <a:pt x="286" y="12"/>
                      </a:lnTo>
                      <a:lnTo>
                        <a:pt x="284" y="12"/>
                      </a:lnTo>
                      <a:lnTo>
                        <a:pt x="284" y="10"/>
                      </a:lnTo>
                      <a:lnTo>
                        <a:pt x="282" y="10"/>
                      </a:lnTo>
                      <a:lnTo>
                        <a:pt x="284" y="8"/>
                      </a:lnTo>
                      <a:lnTo>
                        <a:pt x="286" y="6"/>
                      </a:lnTo>
                      <a:lnTo>
                        <a:pt x="288" y="4"/>
                      </a:lnTo>
                      <a:lnTo>
                        <a:pt x="290" y="4"/>
                      </a:lnTo>
                      <a:lnTo>
                        <a:pt x="286" y="4"/>
                      </a:lnTo>
                      <a:lnTo>
                        <a:pt x="284" y="2"/>
                      </a:lnTo>
                      <a:lnTo>
                        <a:pt x="282" y="2"/>
                      </a:lnTo>
                      <a:lnTo>
                        <a:pt x="280" y="2"/>
                      </a:lnTo>
                      <a:lnTo>
                        <a:pt x="278" y="0"/>
                      </a:lnTo>
                      <a:lnTo>
                        <a:pt x="276" y="0"/>
                      </a:lnTo>
                      <a:lnTo>
                        <a:pt x="274" y="0"/>
                      </a:lnTo>
                      <a:lnTo>
                        <a:pt x="272" y="0"/>
                      </a:lnTo>
                      <a:lnTo>
                        <a:pt x="272" y="2"/>
                      </a:lnTo>
                      <a:lnTo>
                        <a:pt x="272" y="4"/>
                      </a:lnTo>
                      <a:lnTo>
                        <a:pt x="270" y="6"/>
                      </a:lnTo>
                      <a:lnTo>
                        <a:pt x="270" y="10"/>
                      </a:lnTo>
                      <a:lnTo>
                        <a:pt x="268" y="12"/>
                      </a:lnTo>
                      <a:lnTo>
                        <a:pt x="268" y="14"/>
                      </a:lnTo>
                      <a:lnTo>
                        <a:pt x="266" y="14"/>
                      </a:lnTo>
                      <a:lnTo>
                        <a:pt x="264" y="12"/>
                      </a:lnTo>
                      <a:lnTo>
                        <a:pt x="264" y="10"/>
                      </a:lnTo>
                      <a:lnTo>
                        <a:pt x="264" y="8"/>
                      </a:lnTo>
                      <a:lnTo>
                        <a:pt x="264" y="6"/>
                      </a:lnTo>
                      <a:lnTo>
                        <a:pt x="264" y="4"/>
                      </a:lnTo>
                      <a:lnTo>
                        <a:pt x="262" y="4"/>
                      </a:lnTo>
                      <a:lnTo>
                        <a:pt x="260" y="8"/>
                      </a:lnTo>
                      <a:lnTo>
                        <a:pt x="258" y="10"/>
                      </a:lnTo>
                      <a:lnTo>
                        <a:pt x="254" y="12"/>
                      </a:lnTo>
                      <a:lnTo>
                        <a:pt x="252" y="14"/>
                      </a:lnTo>
                      <a:lnTo>
                        <a:pt x="250" y="16"/>
                      </a:lnTo>
                      <a:lnTo>
                        <a:pt x="248" y="16"/>
                      </a:lnTo>
                      <a:lnTo>
                        <a:pt x="246" y="16"/>
                      </a:lnTo>
                      <a:lnTo>
                        <a:pt x="246" y="14"/>
                      </a:lnTo>
                      <a:lnTo>
                        <a:pt x="248" y="12"/>
                      </a:lnTo>
                      <a:lnTo>
                        <a:pt x="250" y="10"/>
                      </a:lnTo>
                      <a:lnTo>
                        <a:pt x="252" y="8"/>
                      </a:lnTo>
                      <a:lnTo>
                        <a:pt x="254" y="4"/>
                      </a:lnTo>
                      <a:lnTo>
                        <a:pt x="258" y="4"/>
                      </a:lnTo>
                      <a:lnTo>
                        <a:pt x="258" y="2"/>
                      </a:lnTo>
                      <a:lnTo>
                        <a:pt x="260" y="2"/>
                      </a:lnTo>
                      <a:lnTo>
                        <a:pt x="258" y="0"/>
                      </a:lnTo>
                      <a:lnTo>
                        <a:pt x="256" y="0"/>
                      </a:lnTo>
                      <a:lnTo>
                        <a:pt x="254" y="0"/>
                      </a:lnTo>
                      <a:lnTo>
                        <a:pt x="252" y="0"/>
                      </a:lnTo>
                      <a:lnTo>
                        <a:pt x="250" y="2"/>
                      </a:lnTo>
                      <a:lnTo>
                        <a:pt x="248" y="4"/>
                      </a:lnTo>
                      <a:lnTo>
                        <a:pt x="246" y="4"/>
                      </a:lnTo>
                      <a:lnTo>
                        <a:pt x="244" y="4"/>
                      </a:lnTo>
                      <a:lnTo>
                        <a:pt x="242" y="4"/>
                      </a:lnTo>
                      <a:lnTo>
                        <a:pt x="240" y="4"/>
                      </a:lnTo>
                      <a:lnTo>
                        <a:pt x="238" y="4"/>
                      </a:lnTo>
                      <a:lnTo>
                        <a:pt x="236" y="6"/>
                      </a:lnTo>
                      <a:lnTo>
                        <a:pt x="234" y="8"/>
                      </a:lnTo>
                      <a:lnTo>
                        <a:pt x="232" y="8"/>
                      </a:lnTo>
                      <a:lnTo>
                        <a:pt x="230" y="10"/>
                      </a:lnTo>
                      <a:lnTo>
                        <a:pt x="228" y="10"/>
                      </a:lnTo>
                      <a:lnTo>
                        <a:pt x="226" y="10"/>
                      </a:lnTo>
                      <a:lnTo>
                        <a:pt x="226" y="12"/>
                      </a:lnTo>
                      <a:lnTo>
                        <a:pt x="224" y="14"/>
                      </a:lnTo>
                      <a:lnTo>
                        <a:pt x="224" y="16"/>
                      </a:lnTo>
                      <a:lnTo>
                        <a:pt x="222" y="16"/>
                      </a:lnTo>
                      <a:lnTo>
                        <a:pt x="220" y="14"/>
                      </a:lnTo>
                      <a:lnTo>
                        <a:pt x="218" y="14"/>
                      </a:lnTo>
                      <a:lnTo>
                        <a:pt x="216" y="14"/>
                      </a:lnTo>
                      <a:lnTo>
                        <a:pt x="214" y="14"/>
                      </a:lnTo>
                      <a:lnTo>
                        <a:pt x="212" y="14"/>
                      </a:lnTo>
                      <a:lnTo>
                        <a:pt x="210" y="14"/>
                      </a:lnTo>
                      <a:lnTo>
                        <a:pt x="208" y="16"/>
                      </a:lnTo>
                      <a:lnTo>
                        <a:pt x="208" y="18"/>
                      </a:lnTo>
                      <a:lnTo>
                        <a:pt x="208" y="20"/>
                      </a:lnTo>
                      <a:lnTo>
                        <a:pt x="210" y="20"/>
                      </a:lnTo>
                      <a:lnTo>
                        <a:pt x="210" y="22"/>
                      </a:lnTo>
                      <a:lnTo>
                        <a:pt x="208" y="22"/>
                      </a:lnTo>
                      <a:lnTo>
                        <a:pt x="206" y="20"/>
                      </a:lnTo>
                      <a:lnTo>
                        <a:pt x="204" y="20"/>
                      </a:lnTo>
                      <a:lnTo>
                        <a:pt x="202" y="20"/>
                      </a:lnTo>
                      <a:lnTo>
                        <a:pt x="200" y="20"/>
                      </a:lnTo>
                      <a:lnTo>
                        <a:pt x="200" y="18"/>
                      </a:lnTo>
                      <a:lnTo>
                        <a:pt x="198" y="18"/>
                      </a:lnTo>
                      <a:lnTo>
                        <a:pt x="198" y="20"/>
                      </a:lnTo>
                      <a:lnTo>
                        <a:pt x="196" y="20"/>
                      </a:lnTo>
                      <a:lnTo>
                        <a:pt x="194" y="20"/>
                      </a:lnTo>
                      <a:lnTo>
                        <a:pt x="194" y="22"/>
                      </a:lnTo>
                      <a:lnTo>
                        <a:pt x="196" y="24"/>
                      </a:lnTo>
                      <a:lnTo>
                        <a:pt x="196" y="26"/>
                      </a:lnTo>
                      <a:lnTo>
                        <a:pt x="194" y="28"/>
                      </a:lnTo>
                      <a:lnTo>
                        <a:pt x="192" y="28"/>
                      </a:lnTo>
                      <a:lnTo>
                        <a:pt x="190" y="28"/>
                      </a:lnTo>
                      <a:lnTo>
                        <a:pt x="188" y="28"/>
                      </a:lnTo>
                      <a:lnTo>
                        <a:pt x="186" y="28"/>
                      </a:lnTo>
                      <a:lnTo>
                        <a:pt x="186" y="26"/>
                      </a:lnTo>
                      <a:lnTo>
                        <a:pt x="186" y="24"/>
                      </a:lnTo>
                      <a:lnTo>
                        <a:pt x="186" y="22"/>
                      </a:lnTo>
                      <a:lnTo>
                        <a:pt x="184" y="22"/>
                      </a:lnTo>
                      <a:lnTo>
                        <a:pt x="182" y="22"/>
                      </a:lnTo>
                      <a:lnTo>
                        <a:pt x="180" y="22"/>
                      </a:lnTo>
                      <a:lnTo>
                        <a:pt x="180" y="24"/>
                      </a:lnTo>
                      <a:lnTo>
                        <a:pt x="180" y="26"/>
                      </a:lnTo>
                      <a:lnTo>
                        <a:pt x="182" y="26"/>
                      </a:lnTo>
                      <a:lnTo>
                        <a:pt x="180" y="24"/>
                      </a:lnTo>
                      <a:lnTo>
                        <a:pt x="178" y="24"/>
                      </a:lnTo>
                      <a:lnTo>
                        <a:pt x="176" y="24"/>
                      </a:lnTo>
                      <a:lnTo>
                        <a:pt x="176" y="22"/>
                      </a:lnTo>
                      <a:lnTo>
                        <a:pt x="176" y="24"/>
                      </a:lnTo>
                      <a:lnTo>
                        <a:pt x="176" y="26"/>
                      </a:lnTo>
                      <a:lnTo>
                        <a:pt x="176" y="28"/>
                      </a:lnTo>
                      <a:lnTo>
                        <a:pt x="174" y="28"/>
                      </a:lnTo>
                      <a:lnTo>
                        <a:pt x="172" y="28"/>
                      </a:lnTo>
                      <a:lnTo>
                        <a:pt x="170" y="28"/>
                      </a:lnTo>
                      <a:lnTo>
                        <a:pt x="170" y="26"/>
                      </a:lnTo>
                      <a:lnTo>
                        <a:pt x="170" y="24"/>
                      </a:lnTo>
                      <a:lnTo>
                        <a:pt x="170" y="22"/>
                      </a:lnTo>
                      <a:lnTo>
                        <a:pt x="172" y="20"/>
                      </a:lnTo>
                      <a:lnTo>
                        <a:pt x="174" y="20"/>
                      </a:lnTo>
                      <a:lnTo>
                        <a:pt x="174" y="18"/>
                      </a:lnTo>
                      <a:lnTo>
                        <a:pt x="172" y="18"/>
                      </a:lnTo>
                      <a:lnTo>
                        <a:pt x="170" y="18"/>
                      </a:lnTo>
                      <a:lnTo>
                        <a:pt x="168" y="18"/>
                      </a:lnTo>
                      <a:lnTo>
                        <a:pt x="166" y="18"/>
                      </a:lnTo>
                      <a:lnTo>
                        <a:pt x="166" y="20"/>
                      </a:lnTo>
                      <a:lnTo>
                        <a:pt x="166" y="22"/>
                      </a:lnTo>
                      <a:lnTo>
                        <a:pt x="166" y="24"/>
                      </a:lnTo>
                      <a:lnTo>
                        <a:pt x="166" y="26"/>
                      </a:lnTo>
                      <a:lnTo>
                        <a:pt x="166" y="28"/>
                      </a:lnTo>
                      <a:lnTo>
                        <a:pt x="164" y="28"/>
                      </a:lnTo>
                      <a:lnTo>
                        <a:pt x="162" y="30"/>
                      </a:lnTo>
                      <a:lnTo>
                        <a:pt x="160" y="30"/>
                      </a:lnTo>
                      <a:lnTo>
                        <a:pt x="158" y="30"/>
                      </a:lnTo>
                      <a:lnTo>
                        <a:pt x="160" y="32"/>
                      </a:lnTo>
                      <a:lnTo>
                        <a:pt x="162" y="32"/>
                      </a:lnTo>
                      <a:lnTo>
                        <a:pt x="162" y="34"/>
                      </a:lnTo>
                      <a:lnTo>
                        <a:pt x="160" y="34"/>
                      </a:lnTo>
                      <a:lnTo>
                        <a:pt x="158" y="34"/>
                      </a:lnTo>
                      <a:lnTo>
                        <a:pt x="156" y="34"/>
                      </a:lnTo>
                      <a:lnTo>
                        <a:pt x="154" y="34"/>
                      </a:lnTo>
                      <a:lnTo>
                        <a:pt x="156" y="36"/>
                      </a:lnTo>
                      <a:lnTo>
                        <a:pt x="158" y="38"/>
                      </a:lnTo>
                      <a:lnTo>
                        <a:pt x="154" y="38"/>
                      </a:lnTo>
                      <a:lnTo>
                        <a:pt x="152" y="38"/>
                      </a:lnTo>
                      <a:lnTo>
                        <a:pt x="150" y="38"/>
                      </a:lnTo>
                      <a:lnTo>
                        <a:pt x="148" y="38"/>
                      </a:lnTo>
                      <a:lnTo>
                        <a:pt x="148" y="40"/>
                      </a:lnTo>
                      <a:lnTo>
                        <a:pt x="148" y="42"/>
                      </a:lnTo>
                      <a:lnTo>
                        <a:pt x="150" y="42"/>
                      </a:lnTo>
                      <a:lnTo>
                        <a:pt x="152" y="42"/>
                      </a:lnTo>
                      <a:lnTo>
                        <a:pt x="154" y="42"/>
                      </a:lnTo>
                      <a:lnTo>
                        <a:pt x="154" y="44"/>
                      </a:lnTo>
                      <a:lnTo>
                        <a:pt x="152" y="46"/>
                      </a:lnTo>
                      <a:lnTo>
                        <a:pt x="150" y="46"/>
                      </a:lnTo>
                      <a:lnTo>
                        <a:pt x="148" y="44"/>
                      </a:lnTo>
                      <a:lnTo>
                        <a:pt x="146" y="44"/>
                      </a:lnTo>
                      <a:lnTo>
                        <a:pt x="144" y="42"/>
                      </a:lnTo>
                      <a:lnTo>
                        <a:pt x="142" y="42"/>
                      </a:lnTo>
                      <a:lnTo>
                        <a:pt x="142" y="44"/>
                      </a:lnTo>
                      <a:lnTo>
                        <a:pt x="144" y="44"/>
                      </a:lnTo>
                      <a:lnTo>
                        <a:pt x="144" y="46"/>
                      </a:lnTo>
                      <a:lnTo>
                        <a:pt x="146" y="46"/>
                      </a:lnTo>
                      <a:lnTo>
                        <a:pt x="146" y="48"/>
                      </a:lnTo>
                      <a:lnTo>
                        <a:pt x="144" y="50"/>
                      </a:lnTo>
                      <a:lnTo>
                        <a:pt x="142" y="50"/>
                      </a:lnTo>
                      <a:lnTo>
                        <a:pt x="140" y="50"/>
                      </a:lnTo>
                      <a:lnTo>
                        <a:pt x="140" y="48"/>
                      </a:lnTo>
                      <a:lnTo>
                        <a:pt x="138" y="48"/>
                      </a:lnTo>
                      <a:lnTo>
                        <a:pt x="138" y="46"/>
                      </a:lnTo>
                      <a:lnTo>
                        <a:pt x="138" y="48"/>
                      </a:lnTo>
                      <a:lnTo>
                        <a:pt x="136" y="48"/>
                      </a:lnTo>
                      <a:lnTo>
                        <a:pt x="134" y="48"/>
                      </a:lnTo>
                      <a:lnTo>
                        <a:pt x="134" y="50"/>
                      </a:lnTo>
                      <a:lnTo>
                        <a:pt x="136" y="50"/>
                      </a:lnTo>
                      <a:lnTo>
                        <a:pt x="132" y="50"/>
                      </a:lnTo>
                      <a:lnTo>
                        <a:pt x="130" y="50"/>
                      </a:lnTo>
                      <a:lnTo>
                        <a:pt x="128" y="50"/>
                      </a:lnTo>
                      <a:lnTo>
                        <a:pt x="126" y="50"/>
                      </a:lnTo>
                      <a:lnTo>
                        <a:pt x="126" y="52"/>
                      </a:lnTo>
                      <a:lnTo>
                        <a:pt x="126" y="54"/>
                      </a:lnTo>
                      <a:lnTo>
                        <a:pt x="128" y="54"/>
                      </a:lnTo>
                      <a:lnTo>
                        <a:pt x="130" y="56"/>
                      </a:lnTo>
                      <a:lnTo>
                        <a:pt x="132" y="56"/>
                      </a:lnTo>
                      <a:lnTo>
                        <a:pt x="132" y="58"/>
                      </a:lnTo>
                      <a:lnTo>
                        <a:pt x="132" y="60"/>
                      </a:lnTo>
                      <a:lnTo>
                        <a:pt x="128" y="60"/>
                      </a:lnTo>
                      <a:lnTo>
                        <a:pt x="126" y="58"/>
                      </a:lnTo>
                      <a:lnTo>
                        <a:pt x="124" y="58"/>
                      </a:lnTo>
                      <a:lnTo>
                        <a:pt x="122" y="58"/>
                      </a:lnTo>
                      <a:lnTo>
                        <a:pt x="122" y="60"/>
                      </a:lnTo>
                      <a:lnTo>
                        <a:pt x="122" y="62"/>
                      </a:lnTo>
                      <a:lnTo>
                        <a:pt x="124" y="62"/>
                      </a:lnTo>
                      <a:lnTo>
                        <a:pt x="126" y="62"/>
                      </a:lnTo>
                      <a:lnTo>
                        <a:pt x="128" y="62"/>
                      </a:lnTo>
                      <a:lnTo>
                        <a:pt x="126" y="64"/>
                      </a:lnTo>
                      <a:lnTo>
                        <a:pt x="124" y="64"/>
                      </a:lnTo>
                      <a:lnTo>
                        <a:pt x="122" y="64"/>
                      </a:lnTo>
                      <a:lnTo>
                        <a:pt x="120" y="64"/>
                      </a:lnTo>
                      <a:lnTo>
                        <a:pt x="118" y="64"/>
                      </a:lnTo>
                      <a:lnTo>
                        <a:pt x="118" y="66"/>
                      </a:lnTo>
                      <a:lnTo>
                        <a:pt x="118" y="68"/>
                      </a:lnTo>
                      <a:lnTo>
                        <a:pt x="116" y="68"/>
                      </a:lnTo>
                      <a:lnTo>
                        <a:pt x="116" y="66"/>
                      </a:lnTo>
                      <a:lnTo>
                        <a:pt x="114" y="66"/>
                      </a:lnTo>
                      <a:lnTo>
                        <a:pt x="112" y="66"/>
                      </a:lnTo>
                      <a:lnTo>
                        <a:pt x="110" y="68"/>
                      </a:lnTo>
                      <a:lnTo>
                        <a:pt x="108" y="70"/>
                      </a:lnTo>
                      <a:lnTo>
                        <a:pt x="106" y="70"/>
                      </a:lnTo>
                      <a:lnTo>
                        <a:pt x="106" y="72"/>
                      </a:lnTo>
                      <a:lnTo>
                        <a:pt x="106" y="74"/>
                      </a:lnTo>
                      <a:lnTo>
                        <a:pt x="104" y="74"/>
                      </a:lnTo>
                      <a:lnTo>
                        <a:pt x="104" y="76"/>
                      </a:lnTo>
                      <a:lnTo>
                        <a:pt x="102" y="78"/>
                      </a:lnTo>
                      <a:lnTo>
                        <a:pt x="104" y="78"/>
                      </a:lnTo>
                      <a:lnTo>
                        <a:pt x="104" y="80"/>
                      </a:lnTo>
                      <a:lnTo>
                        <a:pt x="106" y="80"/>
                      </a:lnTo>
                      <a:lnTo>
                        <a:pt x="108" y="80"/>
                      </a:lnTo>
                      <a:lnTo>
                        <a:pt x="110" y="80"/>
                      </a:lnTo>
                      <a:lnTo>
                        <a:pt x="112" y="80"/>
                      </a:lnTo>
                      <a:lnTo>
                        <a:pt x="110" y="80"/>
                      </a:lnTo>
                      <a:lnTo>
                        <a:pt x="110" y="82"/>
                      </a:lnTo>
                      <a:lnTo>
                        <a:pt x="108" y="82"/>
                      </a:lnTo>
                      <a:lnTo>
                        <a:pt x="106" y="82"/>
                      </a:lnTo>
                      <a:lnTo>
                        <a:pt x="104" y="82"/>
                      </a:lnTo>
                      <a:lnTo>
                        <a:pt x="102" y="82"/>
                      </a:lnTo>
                      <a:lnTo>
                        <a:pt x="100" y="82"/>
                      </a:lnTo>
                      <a:lnTo>
                        <a:pt x="98" y="82"/>
                      </a:lnTo>
                      <a:lnTo>
                        <a:pt x="96" y="84"/>
                      </a:lnTo>
                      <a:lnTo>
                        <a:pt x="96" y="86"/>
                      </a:lnTo>
                      <a:lnTo>
                        <a:pt x="98" y="88"/>
                      </a:lnTo>
                      <a:lnTo>
                        <a:pt x="98" y="90"/>
                      </a:lnTo>
                      <a:lnTo>
                        <a:pt x="98" y="92"/>
                      </a:lnTo>
                      <a:lnTo>
                        <a:pt x="96" y="92"/>
                      </a:lnTo>
                      <a:lnTo>
                        <a:pt x="94" y="92"/>
                      </a:lnTo>
                      <a:lnTo>
                        <a:pt x="92" y="92"/>
                      </a:lnTo>
                      <a:lnTo>
                        <a:pt x="90" y="94"/>
                      </a:lnTo>
                      <a:lnTo>
                        <a:pt x="90" y="96"/>
                      </a:lnTo>
                      <a:lnTo>
                        <a:pt x="92" y="96"/>
                      </a:lnTo>
                      <a:lnTo>
                        <a:pt x="92" y="98"/>
                      </a:lnTo>
                      <a:lnTo>
                        <a:pt x="94" y="98"/>
                      </a:lnTo>
                      <a:lnTo>
                        <a:pt x="94" y="100"/>
                      </a:lnTo>
                      <a:lnTo>
                        <a:pt x="96" y="102"/>
                      </a:lnTo>
                      <a:lnTo>
                        <a:pt x="94" y="102"/>
                      </a:lnTo>
                      <a:lnTo>
                        <a:pt x="92" y="102"/>
                      </a:lnTo>
                      <a:lnTo>
                        <a:pt x="90" y="102"/>
                      </a:lnTo>
                      <a:lnTo>
                        <a:pt x="88" y="102"/>
                      </a:lnTo>
                      <a:lnTo>
                        <a:pt x="86" y="102"/>
                      </a:lnTo>
                      <a:lnTo>
                        <a:pt x="86" y="104"/>
                      </a:lnTo>
                      <a:lnTo>
                        <a:pt x="84" y="104"/>
                      </a:lnTo>
                      <a:lnTo>
                        <a:pt x="84" y="106"/>
                      </a:lnTo>
                      <a:lnTo>
                        <a:pt x="84" y="108"/>
                      </a:lnTo>
                      <a:lnTo>
                        <a:pt x="84" y="110"/>
                      </a:lnTo>
                      <a:lnTo>
                        <a:pt x="82" y="110"/>
                      </a:lnTo>
                      <a:lnTo>
                        <a:pt x="82" y="112"/>
                      </a:lnTo>
                      <a:lnTo>
                        <a:pt x="80" y="110"/>
                      </a:lnTo>
                      <a:lnTo>
                        <a:pt x="78" y="110"/>
                      </a:lnTo>
                      <a:lnTo>
                        <a:pt x="76" y="110"/>
                      </a:lnTo>
                      <a:lnTo>
                        <a:pt x="74" y="110"/>
                      </a:lnTo>
                      <a:lnTo>
                        <a:pt x="72" y="112"/>
                      </a:lnTo>
                      <a:lnTo>
                        <a:pt x="70" y="114"/>
                      </a:lnTo>
                      <a:lnTo>
                        <a:pt x="68" y="116"/>
                      </a:lnTo>
                      <a:lnTo>
                        <a:pt x="66" y="116"/>
                      </a:lnTo>
                      <a:lnTo>
                        <a:pt x="64" y="116"/>
                      </a:lnTo>
                      <a:lnTo>
                        <a:pt x="64" y="118"/>
                      </a:lnTo>
                      <a:lnTo>
                        <a:pt x="62" y="118"/>
                      </a:lnTo>
                      <a:lnTo>
                        <a:pt x="62" y="120"/>
                      </a:lnTo>
                      <a:lnTo>
                        <a:pt x="64" y="122"/>
                      </a:lnTo>
                      <a:lnTo>
                        <a:pt x="62" y="124"/>
                      </a:lnTo>
                      <a:lnTo>
                        <a:pt x="60" y="124"/>
                      </a:lnTo>
                      <a:lnTo>
                        <a:pt x="58" y="124"/>
                      </a:lnTo>
                      <a:lnTo>
                        <a:pt x="56" y="124"/>
                      </a:lnTo>
                      <a:lnTo>
                        <a:pt x="54" y="122"/>
                      </a:lnTo>
                      <a:lnTo>
                        <a:pt x="52" y="122"/>
                      </a:lnTo>
                      <a:lnTo>
                        <a:pt x="50" y="122"/>
                      </a:lnTo>
                      <a:lnTo>
                        <a:pt x="48" y="122"/>
                      </a:lnTo>
                      <a:lnTo>
                        <a:pt x="48" y="124"/>
                      </a:lnTo>
                      <a:lnTo>
                        <a:pt x="46" y="124"/>
                      </a:lnTo>
                      <a:lnTo>
                        <a:pt x="44" y="124"/>
                      </a:lnTo>
                      <a:lnTo>
                        <a:pt x="42" y="124"/>
                      </a:lnTo>
                      <a:lnTo>
                        <a:pt x="40" y="126"/>
                      </a:lnTo>
                      <a:lnTo>
                        <a:pt x="40" y="128"/>
                      </a:lnTo>
                      <a:lnTo>
                        <a:pt x="42" y="128"/>
                      </a:lnTo>
                      <a:lnTo>
                        <a:pt x="42" y="130"/>
                      </a:lnTo>
                      <a:lnTo>
                        <a:pt x="44" y="130"/>
                      </a:lnTo>
                      <a:lnTo>
                        <a:pt x="44" y="132"/>
                      </a:lnTo>
                      <a:lnTo>
                        <a:pt x="44" y="134"/>
                      </a:lnTo>
                      <a:lnTo>
                        <a:pt x="42" y="134"/>
                      </a:lnTo>
                      <a:lnTo>
                        <a:pt x="40" y="132"/>
                      </a:lnTo>
                      <a:lnTo>
                        <a:pt x="38" y="130"/>
                      </a:lnTo>
                      <a:lnTo>
                        <a:pt x="36" y="132"/>
                      </a:lnTo>
                      <a:lnTo>
                        <a:pt x="34" y="132"/>
                      </a:lnTo>
                      <a:lnTo>
                        <a:pt x="34" y="134"/>
                      </a:lnTo>
                      <a:lnTo>
                        <a:pt x="36" y="136"/>
                      </a:lnTo>
                      <a:lnTo>
                        <a:pt x="40" y="136"/>
                      </a:lnTo>
                      <a:lnTo>
                        <a:pt x="42" y="136"/>
                      </a:lnTo>
                      <a:lnTo>
                        <a:pt x="42" y="138"/>
                      </a:lnTo>
                      <a:lnTo>
                        <a:pt x="42" y="140"/>
                      </a:lnTo>
                      <a:lnTo>
                        <a:pt x="40" y="140"/>
                      </a:lnTo>
                      <a:lnTo>
                        <a:pt x="38" y="140"/>
                      </a:lnTo>
                      <a:lnTo>
                        <a:pt x="36" y="140"/>
                      </a:lnTo>
                      <a:lnTo>
                        <a:pt x="34" y="140"/>
                      </a:lnTo>
                      <a:lnTo>
                        <a:pt x="32" y="140"/>
                      </a:lnTo>
                      <a:lnTo>
                        <a:pt x="32" y="138"/>
                      </a:lnTo>
                      <a:lnTo>
                        <a:pt x="30" y="138"/>
                      </a:lnTo>
                      <a:lnTo>
                        <a:pt x="30" y="140"/>
                      </a:lnTo>
                      <a:lnTo>
                        <a:pt x="28" y="140"/>
                      </a:lnTo>
                      <a:lnTo>
                        <a:pt x="28" y="142"/>
                      </a:lnTo>
                      <a:lnTo>
                        <a:pt x="28" y="144"/>
                      </a:lnTo>
                      <a:lnTo>
                        <a:pt x="26" y="144"/>
                      </a:lnTo>
                      <a:lnTo>
                        <a:pt x="26" y="142"/>
                      </a:lnTo>
                      <a:lnTo>
                        <a:pt x="24" y="142"/>
                      </a:lnTo>
                      <a:lnTo>
                        <a:pt x="22" y="142"/>
                      </a:lnTo>
                      <a:lnTo>
                        <a:pt x="20" y="142"/>
                      </a:lnTo>
                      <a:lnTo>
                        <a:pt x="20" y="144"/>
                      </a:lnTo>
                      <a:lnTo>
                        <a:pt x="22" y="144"/>
                      </a:lnTo>
                      <a:lnTo>
                        <a:pt x="24" y="144"/>
                      </a:lnTo>
                      <a:lnTo>
                        <a:pt x="26" y="146"/>
                      </a:lnTo>
                      <a:lnTo>
                        <a:pt x="28" y="146"/>
                      </a:lnTo>
                      <a:lnTo>
                        <a:pt x="28" y="148"/>
                      </a:lnTo>
                      <a:lnTo>
                        <a:pt x="26" y="148"/>
                      </a:lnTo>
                      <a:lnTo>
                        <a:pt x="26" y="150"/>
                      </a:lnTo>
                      <a:lnTo>
                        <a:pt x="24" y="152"/>
                      </a:lnTo>
                      <a:lnTo>
                        <a:pt x="24" y="150"/>
                      </a:lnTo>
                      <a:lnTo>
                        <a:pt x="24" y="148"/>
                      </a:lnTo>
                      <a:lnTo>
                        <a:pt x="22" y="148"/>
                      </a:lnTo>
                      <a:lnTo>
                        <a:pt x="20" y="148"/>
                      </a:lnTo>
                      <a:lnTo>
                        <a:pt x="18" y="150"/>
                      </a:lnTo>
                      <a:lnTo>
                        <a:pt x="16" y="148"/>
                      </a:lnTo>
                      <a:lnTo>
                        <a:pt x="14" y="146"/>
                      </a:lnTo>
                      <a:lnTo>
                        <a:pt x="12" y="146"/>
                      </a:lnTo>
                      <a:lnTo>
                        <a:pt x="12" y="148"/>
                      </a:lnTo>
                      <a:lnTo>
                        <a:pt x="10" y="148"/>
                      </a:lnTo>
                      <a:lnTo>
                        <a:pt x="12" y="150"/>
                      </a:lnTo>
                      <a:lnTo>
                        <a:pt x="14" y="150"/>
                      </a:lnTo>
                      <a:lnTo>
                        <a:pt x="12" y="150"/>
                      </a:lnTo>
                      <a:lnTo>
                        <a:pt x="10" y="150"/>
                      </a:lnTo>
                      <a:lnTo>
                        <a:pt x="8" y="150"/>
                      </a:lnTo>
                      <a:lnTo>
                        <a:pt x="6" y="150"/>
                      </a:lnTo>
                      <a:lnTo>
                        <a:pt x="6" y="152"/>
                      </a:lnTo>
                      <a:lnTo>
                        <a:pt x="6" y="154"/>
                      </a:lnTo>
                      <a:lnTo>
                        <a:pt x="8" y="154"/>
                      </a:lnTo>
                      <a:lnTo>
                        <a:pt x="10" y="154"/>
                      </a:lnTo>
                      <a:lnTo>
                        <a:pt x="12" y="154"/>
                      </a:lnTo>
                      <a:lnTo>
                        <a:pt x="14" y="154"/>
                      </a:lnTo>
                      <a:lnTo>
                        <a:pt x="16" y="154"/>
                      </a:lnTo>
                      <a:lnTo>
                        <a:pt x="18" y="154"/>
                      </a:lnTo>
                      <a:lnTo>
                        <a:pt x="16" y="154"/>
                      </a:lnTo>
                      <a:lnTo>
                        <a:pt x="14" y="154"/>
                      </a:lnTo>
                      <a:lnTo>
                        <a:pt x="12" y="156"/>
                      </a:lnTo>
                      <a:lnTo>
                        <a:pt x="8" y="154"/>
                      </a:lnTo>
                      <a:lnTo>
                        <a:pt x="6" y="154"/>
                      </a:lnTo>
                      <a:lnTo>
                        <a:pt x="4" y="154"/>
                      </a:lnTo>
                      <a:lnTo>
                        <a:pt x="2" y="154"/>
                      </a:lnTo>
                      <a:lnTo>
                        <a:pt x="0" y="156"/>
                      </a:lnTo>
                      <a:lnTo>
                        <a:pt x="0" y="158"/>
                      </a:lnTo>
                      <a:lnTo>
                        <a:pt x="0" y="160"/>
                      </a:lnTo>
                      <a:lnTo>
                        <a:pt x="2" y="160"/>
                      </a:lnTo>
                      <a:lnTo>
                        <a:pt x="4" y="160"/>
                      </a:lnTo>
                      <a:lnTo>
                        <a:pt x="6" y="160"/>
                      </a:lnTo>
                      <a:lnTo>
                        <a:pt x="4" y="162"/>
                      </a:lnTo>
                      <a:lnTo>
                        <a:pt x="2" y="162"/>
                      </a:lnTo>
                      <a:lnTo>
                        <a:pt x="2" y="164"/>
                      </a:lnTo>
                      <a:lnTo>
                        <a:pt x="2" y="166"/>
                      </a:lnTo>
                      <a:lnTo>
                        <a:pt x="4" y="166"/>
                      </a:lnTo>
                      <a:lnTo>
                        <a:pt x="6" y="166"/>
                      </a:lnTo>
                      <a:lnTo>
                        <a:pt x="10" y="166"/>
                      </a:lnTo>
                      <a:lnTo>
                        <a:pt x="12" y="166"/>
                      </a:lnTo>
                      <a:lnTo>
                        <a:pt x="14" y="166"/>
                      </a:lnTo>
                      <a:lnTo>
                        <a:pt x="16" y="168"/>
                      </a:lnTo>
                      <a:lnTo>
                        <a:pt x="18" y="168"/>
                      </a:lnTo>
                      <a:lnTo>
                        <a:pt x="20" y="166"/>
                      </a:lnTo>
                      <a:lnTo>
                        <a:pt x="22" y="166"/>
                      </a:lnTo>
                      <a:lnTo>
                        <a:pt x="24" y="168"/>
                      </a:lnTo>
                      <a:lnTo>
                        <a:pt x="26" y="168"/>
                      </a:lnTo>
                      <a:lnTo>
                        <a:pt x="28" y="166"/>
                      </a:lnTo>
                      <a:lnTo>
                        <a:pt x="30" y="166"/>
                      </a:lnTo>
                      <a:lnTo>
                        <a:pt x="30" y="168"/>
                      </a:lnTo>
                      <a:lnTo>
                        <a:pt x="28" y="170"/>
                      </a:lnTo>
                      <a:lnTo>
                        <a:pt x="26" y="170"/>
                      </a:lnTo>
                      <a:lnTo>
                        <a:pt x="24" y="170"/>
                      </a:lnTo>
                      <a:lnTo>
                        <a:pt x="22" y="170"/>
                      </a:lnTo>
                      <a:lnTo>
                        <a:pt x="18" y="170"/>
                      </a:lnTo>
                      <a:lnTo>
                        <a:pt x="16" y="170"/>
                      </a:lnTo>
                      <a:lnTo>
                        <a:pt x="14" y="170"/>
                      </a:lnTo>
                      <a:lnTo>
                        <a:pt x="12" y="170"/>
                      </a:lnTo>
                      <a:lnTo>
                        <a:pt x="8" y="170"/>
                      </a:lnTo>
                      <a:lnTo>
                        <a:pt x="6" y="170"/>
                      </a:lnTo>
                      <a:lnTo>
                        <a:pt x="4" y="170"/>
                      </a:lnTo>
                      <a:lnTo>
                        <a:pt x="2" y="170"/>
                      </a:lnTo>
                      <a:lnTo>
                        <a:pt x="0" y="170"/>
                      </a:lnTo>
                      <a:lnTo>
                        <a:pt x="0" y="172"/>
                      </a:lnTo>
                      <a:lnTo>
                        <a:pt x="2" y="174"/>
                      </a:lnTo>
                      <a:lnTo>
                        <a:pt x="4" y="174"/>
                      </a:lnTo>
                      <a:lnTo>
                        <a:pt x="6" y="174"/>
                      </a:lnTo>
                      <a:lnTo>
                        <a:pt x="4" y="176"/>
                      </a:lnTo>
                      <a:lnTo>
                        <a:pt x="2" y="178"/>
                      </a:lnTo>
                      <a:lnTo>
                        <a:pt x="2" y="180"/>
                      </a:lnTo>
                      <a:lnTo>
                        <a:pt x="4" y="182"/>
                      </a:lnTo>
                      <a:lnTo>
                        <a:pt x="6" y="184"/>
                      </a:lnTo>
                      <a:lnTo>
                        <a:pt x="8" y="184"/>
                      </a:lnTo>
                      <a:lnTo>
                        <a:pt x="12" y="182"/>
                      </a:lnTo>
                      <a:lnTo>
                        <a:pt x="14" y="182"/>
                      </a:lnTo>
                      <a:lnTo>
                        <a:pt x="14" y="180"/>
                      </a:lnTo>
                      <a:lnTo>
                        <a:pt x="16" y="180"/>
                      </a:lnTo>
                      <a:lnTo>
                        <a:pt x="18" y="180"/>
                      </a:lnTo>
                      <a:lnTo>
                        <a:pt x="20" y="180"/>
                      </a:lnTo>
                      <a:lnTo>
                        <a:pt x="20" y="178"/>
                      </a:lnTo>
                      <a:lnTo>
                        <a:pt x="22" y="178"/>
                      </a:lnTo>
                      <a:lnTo>
                        <a:pt x="22" y="180"/>
                      </a:lnTo>
                      <a:lnTo>
                        <a:pt x="20" y="182"/>
                      </a:lnTo>
                      <a:lnTo>
                        <a:pt x="20" y="184"/>
                      </a:lnTo>
                      <a:lnTo>
                        <a:pt x="18" y="184"/>
                      </a:lnTo>
                      <a:lnTo>
                        <a:pt x="18" y="182"/>
                      </a:lnTo>
                      <a:lnTo>
                        <a:pt x="16" y="182"/>
                      </a:lnTo>
                      <a:lnTo>
                        <a:pt x="16" y="184"/>
                      </a:lnTo>
                      <a:lnTo>
                        <a:pt x="16" y="186"/>
                      </a:lnTo>
                      <a:lnTo>
                        <a:pt x="14" y="186"/>
                      </a:lnTo>
                      <a:lnTo>
                        <a:pt x="14" y="188"/>
                      </a:lnTo>
                      <a:lnTo>
                        <a:pt x="12" y="186"/>
                      </a:lnTo>
                      <a:lnTo>
                        <a:pt x="10" y="186"/>
                      </a:lnTo>
                      <a:lnTo>
                        <a:pt x="8" y="186"/>
                      </a:lnTo>
                      <a:lnTo>
                        <a:pt x="6" y="186"/>
                      </a:lnTo>
                      <a:lnTo>
                        <a:pt x="4" y="186"/>
                      </a:lnTo>
                      <a:lnTo>
                        <a:pt x="4" y="188"/>
                      </a:lnTo>
                      <a:lnTo>
                        <a:pt x="6" y="190"/>
                      </a:lnTo>
                      <a:lnTo>
                        <a:pt x="8" y="190"/>
                      </a:lnTo>
                      <a:lnTo>
                        <a:pt x="8" y="192"/>
                      </a:lnTo>
                      <a:lnTo>
                        <a:pt x="10" y="192"/>
                      </a:lnTo>
                      <a:lnTo>
                        <a:pt x="8" y="192"/>
                      </a:lnTo>
                      <a:lnTo>
                        <a:pt x="6" y="194"/>
                      </a:lnTo>
                      <a:lnTo>
                        <a:pt x="4" y="194"/>
                      </a:lnTo>
                      <a:lnTo>
                        <a:pt x="2" y="194"/>
                      </a:lnTo>
                      <a:lnTo>
                        <a:pt x="0" y="194"/>
                      </a:lnTo>
                      <a:lnTo>
                        <a:pt x="0" y="196"/>
                      </a:lnTo>
                      <a:lnTo>
                        <a:pt x="2" y="196"/>
                      </a:lnTo>
                      <a:lnTo>
                        <a:pt x="2" y="198"/>
                      </a:lnTo>
                      <a:lnTo>
                        <a:pt x="4" y="198"/>
                      </a:lnTo>
                      <a:lnTo>
                        <a:pt x="6" y="198"/>
                      </a:lnTo>
                      <a:lnTo>
                        <a:pt x="8" y="198"/>
                      </a:lnTo>
                      <a:lnTo>
                        <a:pt x="10" y="198"/>
                      </a:lnTo>
                      <a:lnTo>
                        <a:pt x="12" y="198"/>
                      </a:lnTo>
                      <a:lnTo>
                        <a:pt x="14" y="198"/>
                      </a:lnTo>
                      <a:lnTo>
                        <a:pt x="12" y="200"/>
                      </a:lnTo>
                      <a:lnTo>
                        <a:pt x="12" y="202"/>
                      </a:lnTo>
                      <a:lnTo>
                        <a:pt x="10" y="202"/>
                      </a:lnTo>
                      <a:lnTo>
                        <a:pt x="10" y="204"/>
                      </a:lnTo>
                      <a:lnTo>
                        <a:pt x="12" y="204"/>
                      </a:lnTo>
                      <a:lnTo>
                        <a:pt x="14" y="204"/>
                      </a:lnTo>
                      <a:lnTo>
                        <a:pt x="12" y="206"/>
                      </a:lnTo>
                      <a:lnTo>
                        <a:pt x="12" y="208"/>
                      </a:lnTo>
                      <a:lnTo>
                        <a:pt x="10" y="208"/>
                      </a:lnTo>
                      <a:lnTo>
                        <a:pt x="8" y="208"/>
                      </a:lnTo>
                      <a:lnTo>
                        <a:pt x="6" y="206"/>
                      </a:lnTo>
                      <a:lnTo>
                        <a:pt x="4" y="206"/>
                      </a:lnTo>
                      <a:lnTo>
                        <a:pt x="2" y="206"/>
                      </a:lnTo>
                      <a:lnTo>
                        <a:pt x="2" y="208"/>
                      </a:lnTo>
                      <a:lnTo>
                        <a:pt x="4" y="210"/>
                      </a:lnTo>
                      <a:lnTo>
                        <a:pt x="4" y="212"/>
                      </a:lnTo>
                      <a:lnTo>
                        <a:pt x="6" y="212"/>
                      </a:lnTo>
                      <a:lnTo>
                        <a:pt x="6" y="214"/>
                      </a:lnTo>
                      <a:lnTo>
                        <a:pt x="8" y="214"/>
                      </a:lnTo>
                      <a:lnTo>
                        <a:pt x="10" y="216"/>
                      </a:lnTo>
                      <a:lnTo>
                        <a:pt x="14" y="216"/>
                      </a:lnTo>
                      <a:lnTo>
                        <a:pt x="16" y="218"/>
                      </a:lnTo>
                      <a:lnTo>
                        <a:pt x="18" y="218"/>
                      </a:lnTo>
                      <a:lnTo>
                        <a:pt x="18" y="220"/>
                      </a:lnTo>
                      <a:lnTo>
                        <a:pt x="18" y="222"/>
                      </a:lnTo>
                      <a:lnTo>
                        <a:pt x="20" y="222"/>
                      </a:lnTo>
                      <a:lnTo>
                        <a:pt x="22" y="222"/>
                      </a:lnTo>
                      <a:lnTo>
                        <a:pt x="24" y="222"/>
                      </a:lnTo>
                      <a:lnTo>
                        <a:pt x="26" y="220"/>
                      </a:lnTo>
                      <a:lnTo>
                        <a:pt x="28" y="220"/>
                      </a:lnTo>
                      <a:lnTo>
                        <a:pt x="28" y="222"/>
                      </a:lnTo>
                      <a:lnTo>
                        <a:pt x="30" y="222"/>
                      </a:lnTo>
                      <a:lnTo>
                        <a:pt x="32" y="222"/>
                      </a:lnTo>
                      <a:lnTo>
                        <a:pt x="34" y="222"/>
                      </a:lnTo>
                      <a:lnTo>
                        <a:pt x="36" y="222"/>
                      </a:lnTo>
                      <a:lnTo>
                        <a:pt x="38" y="220"/>
                      </a:lnTo>
                      <a:lnTo>
                        <a:pt x="40" y="218"/>
                      </a:lnTo>
                      <a:lnTo>
                        <a:pt x="44" y="218"/>
                      </a:lnTo>
                      <a:lnTo>
                        <a:pt x="46" y="216"/>
                      </a:lnTo>
                      <a:lnTo>
                        <a:pt x="48" y="214"/>
                      </a:lnTo>
                      <a:lnTo>
                        <a:pt x="50" y="212"/>
                      </a:lnTo>
                      <a:lnTo>
                        <a:pt x="52" y="210"/>
                      </a:lnTo>
                      <a:lnTo>
                        <a:pt x="54" y="208"/>
                      </a:lnTo>
                      <a:lnTo>
                        <a:pt x="56" y="206"/>
                      </a:lnTo>
                      <a:lnTo>
                        <a:pt x="58" y="206"/>
                      </a:lnTo>
                      <a:lnTo>
                        <a:pt x="58" y="204"/>
                      </a:lnTo>
                      <a:lnTo>
                        <a:pt x="60" y="204"/>
                      </a:lnTo>
                      <a:lnTo>
                        <a:pt x="62" y="204"/>
                      </a:lnTo>
                      <a:lnTo>
                        <a:pt x="64" y="204"/>
                      </a:lnTo>
                      <a:lnTo>
                        <a:pt x="66" y="204"/>
                      </a:lnTo>
                      <a:lnTo>
                        <a:pt x="68" y="202"/>
                      </a:lnTo>
                      <a:lnTo>
                        <a:pt x="68" y="200"/>
                      </a:lnTo>
                      <a:lnTo>
                        <a:pt x="70" y="200"/>
                      </a:lnTo>
                      <a:lnTo>
                        <a:pt x="70" y="198"/>
                      </a:lnTo>
                      <a:lnTo>
                        <a:pt x="70" y="196"/>
                      </a:lnTo>
                      <a:lnTo>
                        <a:pt x="68" y="194"/>
                      </a:lnTo>
                      <a:lnTo>
                        <a:pt x="68" y="192"/>
                      </a:lnTo>
                      <a:lnTo>
                        <a:pt x="70" y="192"/>
                      </a:lnTo>
                      <a:lnTo>
                        <a:pt x="72" y="192"/>
                      </a:lnTo>
                      <a:lnTo>
                        <a:pt x="72" y="194"/>
                      </a:lnTo>
                      <a:lnTo>
                        <a:pt x="70" y="194"/>
                      </a:lnTo>
                      <a:lnTo>
                        <a:pt x="70" y="196"/>
                      </a:lnTo>
                      <a:lnTo>
                        <a:pt x="70" y="198"/>
                      </a:lnTo>
                      <a:lnTo>
                        <a:pt x="72" y="198"/>
                      </a:lnTo>
                      <a:lnTo>
                        <a:pt x="72" y="200"/>
                      </a:lnTo>
                      <a:lnTo>
                        <a:pt x="76" y="200"/>
                      </a:lnTo>
                      <a:lnTo>
                        <a:pt x="78" y="200"/>
                      </a:lnTo>
                      <a:lnTo>
                        <a:pt x="78" y="202"/>
                      </a:lnTo>
                      <a:lnTo>
                        <a:pt x="80" y="202"/>
                      </a:lnTo>
                      <a:lnTo>
                        <a:pt x="82" y="202"/>
                      </a:lnTo>
                      <a:lnTo>
                        <a:pt x="84" y="204"/>
                      </a:lnTo>
                      <a:lnTo>
                        <a:pt x="86" y="206"/>
                      </a:lnTo>
                      <a:lnTo>
                        <a:pt x="88" y="206"/>
                      </a:lnTo>
                      <a:lnTo>
                        <a:pt x="88" y="204"/>
                      </a:lnTo>
                      <a:lnTo>
                        <a:pt x="88" y="202"/>
                      </a:lnTo>
                      <a:lnTo>
                        <a:pt x="90" y="200"/>
                      </a:lnTo>
                      <a:lnTo>
                        <a:pt x="90" y="198"/>
                      </a:lnTo>
                      <a:lnTo>
                        <a:pt x="88" y="198"/>
                      </a:lnTo>
                      <a:lnTo>
                        <a:pt x="88" y="196"/>
                      </a:lnTo>
                      <a:lnTo>
                        <a:pt x="86" y="194"/>
                      </a:lnTo>
                      <a:lnTo>
                        <a:pt x="88" y="194"/>
                      </a:lnTo>
                      <a:lnTo>
                        <a:pt x="88" y="192"/>
                      </a:lnTo>
                      <a:lnTo>
                        <a:pt x="90" y="192"/>
                      </a:lnTo>
                      <a:lnTo>
                        <a:pt x="88" y="190"/>
                      </a:lnTo>
                      <a:lnTo>
                        <a:pt x="88" y="188"/>
                      </a:lnTo>
                      <a:lnTo>
                        <a:pt x="90" y="188"/>
                      </a:lnTo>
                      <a:lnTo>
                        <a:pt x="94" y="188"/>
                      </a:lnTo>
                      <a:lnTo>
                        <a:pt x="96" y="188"/>
                      </a:lnTo>
                      <a:lnTo>
                        <a:pt x="98" y="188"/>
                      </a:lnTo>
                      <a:lnTo>
                        <a:pt x="98" y="186"/>
                      </a:lnTo>
                      <a:lnTo>
                        <a:pt x="98" y="184"/>
                      </a:lnTo>
                      <a:lnTo>
                        <a:pt x="98" y="182"/>
                      </a:lnTo>
                      <a:lnTo>
                        <a:pt x="98" y="180"/>
                      </a:lnTo>
                      <a:lnTo>
                        <a:pt x="100" y="180"/>
                      </a:lnTo>
                      <a:lnTo>
                        <a:pt x="98" y="178"/>
                      </a:lnTo>
                      <a:lnTo>
                        <a:pt x="98" y="176"/>
                      </a:lnTo>
                      <a:lnTo>
                        <a:pt x="96" y="174"/>
                      </a:lnTo>
                      <a:lnTo>
                        <a:pt x="96" y="172"/>
                      </a:lnTo>
                      <a:lnTo>
                        <a:pt x="96" y="170"/>
                      </a:lnTo>
                      <a:lnTo>
                        <a:pt x="94" y="170"/>
                      </a:lnTo>
                      <a:lnTo>
                        <a:pt x="96" y="170"/>
                      </a:lnTo>
                      <a:lnTo>
                        <a:pt x="98" y="168"/>
                      </a:lnTo>
                      <a:lnTo>
                        <a:pt x="100" y="168"/>
                      </a:lnTo>
                      <a:lnTo>
                        <a:pt x="100" y="166"/>
                      </a:lnTo>
                      <a:lnTo>
                        <a:pt x="102" y="166"/>
                      </a:lnTo>
                      <a:lnTo>
                        <a:pt x="102" y="164"/>
                      </a:lnTo>
                      <a:lnTo>
                        <a:pt x="102" y="162"/>
                      </a:lnTo>
                      <a:lnTo>
                        <a:pt x="100" y="160"/>
                      </a:lnTo>
                      <a:lnTo>
                        <a:pt x="98" y="160"/>
                      </a:lnTo>
                      <a:lnTo>
                        <a:pt x="98" y="158"/>
                      </a:lnTo>
                      <a:lnTo>
                        <a:pt x="96" y="158"/>
                      </a:lnTo>
                      <a:lnTo>
                        <a:pt x="94" y="156"/>
                      </a:lnTo>
                      <a:lnTo>
                        <a:pt x="94" y="154"/>
                      </a:lnTo>
                      <a:lnTo>
                        <a:pt x="94" y="152"/>
                      </a:lnTo>
                      <a:lnTo>
                        <a:pt x="94" y="150"/>
                      </a:lnTo>
                      <a:lnTo>
                        <a:pt x="96" y="148"/>
                      </a:lnTo>
                      <a:lnTo>
                        <a:pt x="96" y="146"/>
                      </a:lnTo>
                      <a:lnTo>
                        <a:pt x="94" y="144"/>
                      </a:lnTo>
                      <a:lnTo>
                        <a:pt x="92" y="144"/>
                      </a:lnTo>
                      <a:lnTo>
                        <a:pt x="92" y="142"/>
                      </a:lnTo>
                      <a:lnTo>
                        <a:pt x="90" y="140"/>
                      </a:lnTo>
                      <a:lnTo>
                        <a:pt x="90" y="138"/>
                      </a:lnTo>
                      <a:lnTo>
                        <a:pt x="90" y="136"/>
                      </a:lnTo>
                      <a:lnTo>
                        <a:pt x="92" y="134"/>
                      </a:lnTo>
                      <a:lnTo>
                        <a:pt x="94" y="134"/>
                      </a:lnTo>
                      <a:lnTo>
                        <a:pt x="94" y="132"/>
                      </a:lnTo>
                      <a:lnTo>
                        <a:pt x="92" y="132"/>
                      </a:lnTo>
                      <a:lnTo>
                        <a:pt x="92" y="130"/>
                      </a:lnTo>
                      <a:lnTo>
                        <a:pt x="90" y="130"/>
                      </a:lnTo>
                      <a:lnTo>
                        <a:pt x="90" y="128"/>
                      </a:lnTo>
                      <a:lnTo>
                        <a:pt x="92" y="128"/>
                      </a:lnTo>
                      <a:lnTo>
                        <a:pt x="92" y="126"/>
                      </a:lnTo>
                      <a:lnTo>
                        <a:pt x="94" y="124"/>
                      </a:lnTo>
                      <a:lnTo>
                        <a:pt x="96" y="124"/>
                      </a:lnTo>
                      <a:lnTo>
                        <a:pt x="96" y="122"/>
                      </a:lnTo>
                      <a:lnTo>
                        <a:pt x="98" y="122"/>
                      </a:lnTo>
                      <a:lnTo>
                        <a:pt x="98" y="120"/>
                      </a:lnTo>
                      <a:lnTo>
                        <a:pt x="100" y="120"/>
                      </a:lnTo>
                      <a:lnTo>
                        <a:pt x="102" y="118"/>
                      </a:lnTo>
                      <a:lnTo>
                        <a:pt x="104" y="116"/>
                      </a:lnTo>
                      <a:lnTo>
                        <a:pt x="106" y="116"/>
                      </a:lnTo>
                      <a:lnTo>
                        <a:pt x="108" y="116"/>
                      </a:lnTo>
                      <a:lnTo>
                        <a:pt x="110" y="116"/>
                      </a:lnTo>
                      <a:lnTo>
                        <a:pt x="112" y="116"/>
                      </a:lnTo>
                      <a:lnTo>
                        <a:pt x="114" y="116"/>
                      </a:lnTo>
                      <a:lnTo>
                        <a:pt x="116" y="116"/>
                      </a:lnTo>
                      <a:lnTo>
                        <a:pt x="118" y="114"/>
                      </a:lnTo>
                      <a:lnTo>
                        <a:pt x="118" y="112"/>
                      </a:lnTo>
                      <a:lnTo>
                        <a:pt x="116" y="112"/>
                      </a:lnTo>
                      <a:lnTo>
                        <a:pt x="116" y="110"/>
                      </a:lnTo>
                      <a:lnTo>
                        <a:pt x="114" y="110"/>
                      </a:lnTo>
                      <a:lnTo>
                        <a:pt x="114" y="108"/>
                      </a:lnTo>
                      <a:lnTo>
                        <a:pt x="112" y="108"/>
                      </a:lnTo>
                      <a:lnTo>
                        <a:pt x="110" y="106"/>
                      </a:lnTo>
                      <a:lnTo>
                        <a:pt x="112" y="106"/>
                      </a:lnTo>
                      <a:lnTo>
                        <a:pt x="114" y="104"/>
                      </a:lnTo>
                      <a:lnTo>
                        <a:pt x="116" y="104"/>
                      </a:lnTo>
                      <a:lnTo>
                        <a:pt x="116" y="102"/>
                      </a:lnTo>
                      <a:lnTo>
                        <a:pt x="118" y="102"/>
                      </a:lnTo>
                      <a:lnTo>
                        <a:pt x="120" y="100"/>
                      </a:lnTo>
                      <a:lnTo>
                        <a:pt x="122" y="98"/>
                      </a:lnTo>
                      <a:lnTo>
                        <a:pt x="122" y="96"/>
                      </a:lnTo>
                      <a:lnTo>
                        <a:pt x="122" y="94"/>
                      </a:lnTo>
                      <a:lnTo>
                        <a:pt x="122" y="92"/>
                      </a:lnTo>
                      <a:lnTo>
                        <a:pt x="122" y="90"/>
                      </a:lnTo>
                      <a:lnTo>
                        <a:pt x="122" y="88"/>
                      </a:lnTo>
                      <a:lnTo>
                        <a:pt x="122" y="86"/>
                      </a:lnTo>
                      <a:lnTo>
                        <a:pt x="124" y="86"/>
                      </a:lnTo>
                      <a:lnTo>
                        <a:pt x="124" y="84"/>
                      </a:lnTo>
                      <a:lnTo>
                        <a:pt x="122" y="82"/>
                      </a:lnTo>
                      <a:lnTo>
                        <a:pt x="122" y="80"/>
                      </a:lnTo>
                      <a:lnTo>
                        <a:pt x="124" y="80"/>
                      </a:lnTo>
                      <a:lnTo>
                        <a:pt x="126" y="82"/>
                      </a:lnTo>
                      <a:lnTo>
                        <a:pt x="128" y="82"/>
                      </a:lnTo>
                      <a:lnTo>
                        <a:pt x="130" y="82"/>
                      </a:lnTo>
                      <a:lnTo>
                        <a:pt x="132" y="80"/>
                      </a:lnTo>
                      <a:lnTo>
                        <a:pt x="134" y="80"/>
                      </a:lnTo>
                      <a:lnTo>
                        <a:pt x="134" y="78"/>
                      </a:lnTo>
                      <a:lnTo>
                        <a:pt x="134" y="76"/>
                      </a:lnTo>
                      <a:lnTo>
                        <a:pt x="132" y="76"/>
                      </a:lnTo>
                      <a:lnTo>
                        <a:pt x="132" y="74"/>
                      </a:lnTo>
                      <a:lnTo>
                        <a:pt x="134" y="74"/>
                      </a:lnTo>
                      <a:lnTo>
                        <a:pt x="136" y="74"/>
                      </a:lnTo>
                      <a:lnTo>
                        <a:pt x="136" y="72"/>
                      </a:lnTo>
                      <a:lnTo>
                        <a:pt x="138" y="72"/>
                      </a:lnTo>
                      <a:lnTo>
                        <a:pt x="140" y="70"/>
                      </a:lnTo>
                      <a:lnTo>
                        <a:pt x="140" y="68"/>
                      </a:lnTo>
                      <a:lnTo>
                        <a:pt x="142" y="68"/>
                      </a:lnTo>
                      <a:lnTo>
                        <a:pt x="144" y="68"/>
                      </a:lnTo>
                      <a:lnTo>
                        <a:pt x="144" y="66"/>
                      </a:lnTo>
                      <a:lnTo>
                        <a:pt x="144" y="64"/>
                      </a:lnTo>
                      <a:lnTo>
                        <a:pt x="146" y="64"/>
                      </a:lnTo>
                      <a:lnTo>
                        <a:pt x="144" y="64"/>
                      </a:lnTo>
                      <a:lnTo>
                        <a:pt x="144" y="62"/>
                      </a:lnTo>
                      <a:lnTo>
                        <a:pt x="142" y="60"/>
                      </a:lnTo>
                      <a:lnTo>
                        <a:pt x="140" y="60"/>
                      </a:lnTo>
                      <a:lnTo>
                        <a:pt x="140" y="58"/>
                      </a:lnTo>
                      <a:lnTo>
                        <a:pt x="142" y="58"/>
                      </a:lnTo>
                      <a:lnTo>
                        <a:pt x="144" y="56"/>
                      </a:lnTo>
                      <a:lnTo>
                        <a:pt x="146" y="56"/>
                      </a:lnTo>
                      <a:lnTo>
                        <a:pt x="146" y="54"/>
                      </a:lnTo>
                      <a:lnTo>
                        <a:pt x="148" y="52"/>
                      </a:lnTo>
                      <a:lnTo>
                        <a:pt x="152" y="50"/>
                      </a:lnTo>
                      <a:lnTo>
                        <a:pt x="154" y="50"/>
                      </a:lnTo>
                      <a:lnTo>
                        <a:pt x="156" y="50"/>
                      </a:lnTo>
                      <a:lnTo>
                        <a:pt x="158" y="50"/>
                      </a:lnTo>
                      <a:lnTo>
                        <a:pt x="160" y="50"/>
                      </a:lnTo>
                      <a:lnTo>
                        <a:pt x="162" y="50"/>
                      </a:lnTo>
                      <a:lnTo>
                        <a:pt x="164" y="50"/>
                      </a:lnTo>
                      <a:lnTo>
                        <a:pt x="166" y="48"/>
                      </a:lnTo>
                      <a:lnTo>
                        <a:pt x="166" y="46"/>
                      </a:lnTo>
                      <a:lnTo>
                        <a:pt x="164" y="44"/>
                      </a:lnTo>
                      <a:lnTo>
                        <a:pt x="164" y="42"/>
                      </a:lnTo>
                      <a:lnTo>
                        <a:pt x="166" y="40"/>
                      </a:lnTo>
                      <a:lnTo>
                        <a:pt x="168" y="40"/>
                      </a:lnTo>
                      <a:lnTo>
                        <a:pt x="168" y="42"/>
                      </a:lnTo>
                      <a:lnTo>
                        <a:pt x="168" y="44"/>
                      </a:lnTo>
                      <a:lnTo>
                        <a:pt x="170" y="42"/>
                      </a:lnTo>
                      <a:lnTo>
                        <a:pt x="172" y="42"/>
                      </a:lnTo>
                      <a:lnTo>
                        <a:pt x="174" y="42"/>
                      </a:lnTo>
                      <a:lnTo>
                        <a:pt x="176" y="42"/>
                      </a:lnTo>
                      <a:lnTo>
                        <a:pt x="178" y="42"/>
                      </a:lnTo>
                      <a:lnTo>
                        <a:pt x="180" y="42"/>
                      </a:lnTo>
                      <a:lnTo>
                        <a:pt x="180" y="44"/>
                      </a:lnTo>
                      <a:lnTo>
                        <a:pt x="182" y="44"/>
                      </a:lnTo>
                      <a:lnTo>
                        <a:pt x="184" y="44"/>
                      </a:lnTo>
                      <a:lnTo>
                        <a:pt x="186" y="44"/>
                      </a:lnTo>
                      <a:lnTo>
                        <a:pt x="188" y="44"/>
                      </a:lnTo>
                      <a:lnTo>
                        <a:pt x="190" y="44"/>
                      </a:lnTo>
                      <a:lnTo>
                        <a:pt x="190" y="42"/>
                      </a:lnTo>
                      <a:lnTo>
                        <a:pt x="188" y="42"/>
                      </a:lnTo>
                      <a:lnTo>
                        <a:pt x="188" y="40"/>
                      </a:lnTo>
                      <a:lnTo>
                        <a:pt x="188" y="38"/>
                      </a:lnTo>
                      <a:lnTo>
                        <a:pt x="190" y="38"/>
                      </a:lnTo>
                      <a:lnTo>
                        <a:pt x="190" y="36"/>
                      </a:lnTo>
                      <a:lnTo>
                        <a:pt x="190" y="34"/>
                      </a:lnTo>
                      <a:lnTo>
                        <a:pt x="192" y="34"/>
                      </a:lnTo>
                      <a:lnTo>
                        <a:pt x="194" y="34"/>
                      </a:lnTo>
                      <a:lnTo>
                        <a:pt x="196" y="34"/>
                      </a:lnTo>
                      <a:lnTo>
                        <a:pt x="196" y="32"/>
                      </a:lnTo>
                      <a:lnTo>
                        <a:pt x="198" y="32"/>
                      </a:lnTo>
                      <a:lnTo>
                        <a:pt x="200" y="32"/>
                      </a:lnTo>
                      <a:lnTo>
                        <a:pt x="202" y="32"/>
                      </a:lnTo>
                      <a:lnTo>
                        <a:pt x="202" y="30"/>
                      </a:lnTo>
                      <a:lnTo>
                        <a:pt x="204" y="28"/>
                      </a:lnTo>
                      <a:lnTo>
                        <a:pt x="206" y="28"/>
                      </a:lnTo>
                      <a:lnTo>
                        <a:pt x="206" y="30"/>
                      </a:lnTo>
                      <a:lnTo>
                        <a:pt x="208" y="32"/>
                      </a:lnTo>
                      <a:lnTo>
                        <a:pt x="210" y="32"/>
                      </a:lnTo>
                      <a:lnTo>
                        <a:pt x="210" y="34"/>
                      </a:lnTo>
                      <a:lnTo>
                        <a:pt x="212" y="34"/>
                      </a:lnTo>
                      <a:lnTo>
                        <a:pt x="214" y="34"/>
                      </a:lnTo>
                      <a:lnTo>
                        <a:pt x="214" y="36"/>
                      </a:lnTo>
                      <a:lnTo>
                        <a:pt x="216" y="36"/>
                      </a:lnTo>
                      <a:lnTo>
                        <a:pt x="216" y="38"/>
                      </a:lnTo>
                      <a:lnTo>
                        <a:pt x="218" y="38"/>
                      </a:lnTo>
                      <a:lnTo>
                        <a:pt x="220" y="38"/>
                      </a:lnTo>
                      <a:lnTo>
                        <a:pt x="222" y="38"/>
                      </a:lnTo>
                      <a:lnTo>
                        <a:pt x="224" y="38"/>
                      </a:lnTo>
                      <a:lnTo>
                        <a:pt x="224" y="40"/>
                      </a:lnTo>
                      <a:lnTo>
                        <a:pt x="226" y="40"/>
                      </a:lnTo>
                      <a:lnTo>
                        <a:pt x="228" y="40"/>
                      </a:lnTo>
                      <a:lnTo>
                        <a:pt x="230" y="40"/>
                      </a:lnTo>
                      <a:lnTo>
                        <a:pt x="232" y="40"/>
                      </a:lnTo>
                      <a:lnTo>
                        <a:pt x="234" y="38"/>
                      </a:lnTo>
                      <a:lnTo>
                        <a:pt x="236" y="38"/>
                      </a:lnTo>
                      <a:lnTo>
                        <a:pt x="238" y="38"/>
                      </a:lnTo>
                      <a:lnTo>
                        <a:pt x="240" y="38"/>
                      </a:lnTo>
                      <a:lnTo>
                        <a:pt x="242" y="38"/>
                      </a:lnTo>
                      <a:lnTo>
                        <a:pt x="244" y="38"/>
                      </a:lnTo>
                      <a:lnTo>
                        <a:pt x="246" y="40"/>
                      </a:lnTo>
                      <a:lnTo>
                        <a:pt x="248" y="40"/>
                      </a:lnTo>
                      <a:lnTo>
                        <a:pt x="250" y="40"/>
                      </a:lnTo>
                      <a:lnTo>
                        <a:pt x="250" y="38"/>
                      </a:lnTo>
                      <a:lnTo>
                        <a:pt x="250" y="36"/>
                      </a:lnTo>
                      <a:lnTo>
                        <a:pt x="252" y="34"/>
                      </a:lnTo>
                      <a:lnTo>
                        <a:pt x="254" y="34"/>
                      </a:lnTo>
                      <a:lnTo>
                        <a:pt x="256" y="34"/>
                      </a:lnTo>
                      <a:lnTo>
                        <a:pt x="258" y="34"/>
                      </a:lnTo>
                      <a:lnTo>
                        <a:pt x="258" y="32"/>
                      </a:lnTo>
                      <a:lnTo>
                        <a:pt x="258" y="30"/>
                      </a:lnTo>
                      <a:lnTo>
                        <a:pt x="258" y="28"/>
                      </a:lnTo>
                      <a:lnTo>
                        <a:pt x="258" y="26"/>
                      </a:lnTo>
                      <a:lnTo>
                        <a:pt x="258" y="24"/>
                      </a:lnTo>
                      <a:lnTo>
                        <a:pt x="258" y="22"/>
                      </a:lnTo>
                      <a:lnTo>
                        <a:pt x="260" y="22"/>
                      </a:lnTo>
                      <a:lnTo>
                        <a:pt x="260" y="20"/>
                      </a:lnTo>
                      <a:lnTo>
                        <a:pt x="262" y="20"/>
                      </a:lnTo>
                      <a:lnTo>
                        <a:pt x="264" y="20"/>
                      </a:lnTo>
                      <a:lnTo>
                        <a:pt x="266" y="20"/>
                      </a:lnTo>
                      <a:lnTo>
                        <a:pt x="268" y="20"/>
                      </a:lnTo>
                      <a:lnTo>
                        <a:pt x="270" y="20"/>
                      </a:lnTo>
                      <a:lnTo>
                        <a:pt x="272" y="20"/>
                      </a:lnTo>
                      <a:lnTo>
                        <a:pt x="274" y="18"/>
                      </a:lnTo>
                      <a:lnTo>
                        <a:pt x="276" y="18"/>
                      </a:lnTo>
                      <a:lnTo>
                        <a:pt x="278" y="18"/>
                      </a:lnTo>
                      <a:lnTo>
                        <a:pt x="280" y="18"/>
                      </a:lnTo>
                      <a:lnTo>
                        <a:pt x="282" y="18"/>
                      </a:lnTo>
                      <a:lnTo>
                        <a:pt x="284" y="18"/>
                      </a:lnTo>
                      <a:lnTo>
                        <a:pt x="286" y="18"/>
                      </a:lnTo>
                      <a:lnTo>
                        <a:pt x="284" y="20"/>
                      </a:lnTo>
                      <a:lnTo>
                        <a:pt x="288" y="20"/>
                      </a:lnTo>
                      <a:lnTo>
                        <a:pt x="290" y="22"/>
                      </a:lnTo>
                      <a:lnTo>
                        <a:pt x="292" y="22"/>
                      </a:lnTo>
                      <a:lnTo>
                        <a:pt x="294" y="22"/>
                      </a:lnTo>
                      <a:lnTo>
                        <a:pt x="294" y="24"/>
                      </a:lnTo>
                      <a:lnTo>
                        <a:pt x="296" y="24"/>
                      </a:lnTo>
                      <a:lnTo>
                        <a:pt x="296" y="26"/>
                      </a:lnTo>
                      <a:lnTo>
                        <a:pt x="298" y="26"/>
                      </a:lnTo>
                      <a:lnTo>
                        <a:pt x="298" y="28"/>
                      </a:lnTo>
                      <a:lnTo>
                        <a:pt x="298" y="30"/>
                      </a:lnTo>
                      <a:lnTo>
                        <a:pt x="298" y="32"/>
                      </a:lnTo>
                      <a:lnTo>
                        <a:pt x="296" y="30"/>
                      </a:lnTo>
                      <a:lnTo>
                        <a:pt x="294" y="32"/>
                      </a:lnTo>
                      <a:lnTo>
                        <a:pt x="296" y="34"/>
                      </a:lnTo>
                      <a:lnTo>
                        <a:pt x="300" y="34"/>
                      </a:lnTo>
                      <a:lnTo>
                        <a:pt x="302" y="32"/>
                      </a:lnTo>
                      <a:lnTo>
                        <a:pt x="302" y="30"/>
                      </a:lnTo>
                      <a:lnTo>
                        <a:pt x="302" y="28"/>
                      </a:lnTo>
                      <a:lnTo>
                        <a:pt x="304" y="28"/>
                      </a:lnTo>
                      <a:lnTo>
                        <a:pt x="306" y="28"/>
                      </a:lnTo>
                      <a:lnTo>
                        <a:pt x="308" y="28"/>
                      </a:lnTo>
                      <a:lnTo>
                        <a:pt x="310" y="28"/>
                      </a:lnTo>
                      <a:lnTo>
                        <a:pt x="310" y="26"/>
                      </a:lnTo>
                      <a:lnTo>
                        <a:pt x="312" y="26"/>
                      </a:lnTo>
                      <a:lnTo>
                        <a:pt x="314" y="26"/>
                      </a:lnTo>
                      <a:lnTo>
                        <a:pt x="316" y="26"/>
                      </a:lnTo>
                      <a:lnTo>
                        <a:pt x="318" y="26"/>
                      </a:lnTo>
                      <a:lnTo>
                        <a:pt x="318" y="24"/>
                      </a:lnTo>
                      <a:lnTo>
                        <a:pt x="320" y="24"/>
                      </a:lnTo>
                      <a:lnTo>
                        <a:pt x="320" y="2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14" name="Freeform 106"/>
                <p:cNvSpPr>
                  <a:spLocks noChangeAspect="1"/>
                </p:cNvSpPr>
                <p:nvPr/>
              </p:nvSpPr>
              <p:spPr bwMode="gray">
                <a:xfrm>
                  <a:off x="2555" y="1569"/>
                  <a:ext cx="194" cy="148"/>
                </a:xfrm>
                <a:custGeom>
                  <a:avLst/>
                  <a:gdLst>
                    <a:gd name="T0" fmla="*/ 194 w 194"/>
                    <a:gd name="T1" fmla="*/ 30 h 148"/>
                    <a:gd name="T2" fmla="*/ 186 w 194"/>
                    <a:gd name="T3" fmla="*/ 24 h 148"/>
                    <a:gd name="T4" fmla="*/ 182 w 194"/>
                    <a:gd name="T5" fmla="*/ 28 h 148"/>
                    <a:gd name="T6" fmla="*/ 176 w 194"/>
                    <a:gd name="T7" fmla="*/ 26 h 148"/>
                    <a:gd name="T8" fmla="*/ 166 w 194"/>
                    <a:gd name="T9" fmla="*/ 26 h 148"/>
                    <a:gd name="T10" fmla="*/ 162 w 194"/>
                    <a:gd name="T11" fmla="*/ 20 h 148"/>
                    <a:gd name="T12" fmla="*/ 154 w 194"/>
                    <a:gd name="T13" fmla="*/ 18 h 148"/>
                    <a:gd name="T14" fmla="*/ 150 w 194"/>
                    <a:gd name="T15" fmla="*/ 22 h 148"/>
                    <a:gd name="T16" fmla="*/ 142 w 194"/>
                    <a:gd name="T17" fmla="*/ 20 h 148"/>
                    <a:gd name="T18" fmla="*/ 136 w 194"/>
                    <a:gd name="T19" fmla="*/ 18 h 148"/>
                    <a:gd name="T20" fmla="*/ 128 w 194"/>
                    <a:gd name="T21" fmla="*/ 16 h 148"/>
                    <a:gd name="T22" fmla="*/ 122 w 194"/>
                    <a:gd name="T23" fmla="*/ 10 h 148"/>
                    <a:gd name="T24" fmla="*/ 116 w 194"/>
                    <a:gd name="T25" fmla="*/ 10 h 148"/>
                    <a:gd name="T26" fmla="*/ 92 w 194"/>
                    <a:gd name="T27" fmla="*/ 6 h 148"/>
                    <a:gd name="T28" fmla="*/ 82 w 194"/>
                    <a:gd name="T29" fmla="*/ 8 h 148"/>
                    <a:gd name="T30" fmla="*/ 70 w 194"/>
                    <a:gd name="T31" fmla="*/ 6 h 148"/>
                    <a:gd name="T32" fmla="*/ 44 w 194"/>
                    <a:gd name="T33" fmla="*/ 4 h 148"/>
                    <a:gd name="T34" fmla="*/ 32 w 194"/>
                    <a:gd name="T35" fmla="*/ 4 h 148"/>
                    <a:gd name="T36" fmla="*/ 20 w 194"/>
                    <a:gd name="T37" fmla="*/ 4 h 148"/>
                    <a:gd name="T38" fmla="*/ 10 w 194"/>
                    <a:gd name="T39" fmla="*/ 10 h 148"/>
                    <a:gd name="T40" fmla="*/ 4 w 194"/>
                    <a:gd name="T41" fmla="*/ 20 h 148"/>
                    <a:gd name="T42" fmla="*/ 4 w 194"/>
                    <a:gd name="T43" fmla="*/ 32 h 148"/>
                    <a:gd name="T44" fmla="*/ 14 w 194"/>
                    <a:gd name="T45" fmla="*/ 32 h 148"/>
                    <a:gd name="T46" fmla="*/ 16 w 194"/>
                    <a:gd name="T47" fmla="*/ 38 h 148"/>
                    <a:gd name="T48" fmla="*/ 24 w 194"/>
                    <a:gd name="T49" fmla="*/ 38 h 148"/>
                    <a:gd name="T50" fmla="*/ 28 w 194"/>
                    <a:gd name="T51" fmla="*/ 36 h 148"/>
                    <a:gd name="T52" fmla="*/ 42 w 194"/>
                    <a:gd name="T53" fmla="*/ 36 h 148"/>
                    <a:gd name="T54" fmla="*/ 46 w 194"/>
                    <a:gd name="T55" fmla="*/ 42 h 148"/>
                    <a:gd name="T56" fmla="*/ 34 w 194"/>
                    <a:gd name="T57" fmla="*/ 52 h 148"/>
                    <a:gd name="T58" fmla="*/ 36 w 194"/>
                    <a:gd name="T59" fmla="*/ 58 h 148"/>
                    <a:gd name="T60" fmla="*/ 32 w 194"/>
                    <a:gd name="T61" fmla="*/ 68 h 148"/>
                    <a:gd name="T62" fmla="*/ 30 w 194"/>
                    <a:gd name="T63" fmla="*/ 78 h 148"/>
                    <a:gd name="T64" fmla="*/ 24 w 194"/>
                    <a:gd name="T65" fmla="*/ 82 h 148"/>
                    <a:gd name="T66" fmla="*/ 28 w 194"/>
                    <a:gd name="T67" fmla="*/ 88 h 148"/>
                    <a:gd name="T68" fmla="*/ 28 w 194"/>
                    <a:gd name="T69" fmla="*/ 94 h 148"/>
                    <a:gd name="T70" fmla="*/ 26 w 194"/>
                    <a:gd name="T71" fmla="*/ 106 h 148"/>
                    <a:gd name="T72" fmla="*/ 28 w 194"/>
                    <a:gd name="T73" fmla="*/ 110 h 148"/>
                    <a:gd name="T74" fmla="*/ 20 w 194"/>
                    <a:gd name="T75" fmla="*/ 118 h 148"/>
                    <a:gd name="T76" fmla="*/ 22 w 194"/>
                    <a:gd name="T77" fmla="*/ 126 h 148"/>
                    <a:gd name="T78" fmla="*/ 30 w 194"/>
                    <a:gd name="T79" fmla="*/ 128 h 148"/>
                    <a:gd name="T80" fmla="*/ 38 w 194"/>
                    <a:gd name="T81" fmla="*/ 132 h 148"/>
                    <a:gd name="T82" fmla="*/ 38 w 194"/>
                    <a:gd name="T83" fmla="*/ 138 h 148"/>
                    <a:gd name="T84" fmla="*/ 42 w 194"/>
                    <a:gd name="T85" fmla="*/ 146 h 148"/>
                    <a:gd name="T86" fmla="*/ 50 w 194"/>
                    <a:gd name="T87" fmla="*/ 148 h 148"/>
                    <a:gd name="T88" fmla="*/ 64 w 194"/>
                    <a:gd name="T89" fmla="*/ 140 h 148"/>
                    <a:gd name="T90" fmla="*/ 70 w 194"/>
                    <a:gd name="T91" fmla="*/ 136 h 148"/>
                    <a:gd name="T92" fmla="*/ 90 w 194"/>
                    <a:gd name="T93" fmla="*/ 134 h 148"/>
                    <a:gd name="T94" fmla="*/ 96 w 194"/>
                    <a:gd name="T95" fmla="*/ 136 h 148"/>
                    <a:gd name="T96" fmla="*/ 104 w 194"/>
                    <a:gd name="T97" fmla="*/ 136 h 148"/>
                    <a:gd name="T98" fmla="*/ 112 w 194"/>
                    <a:gd name="T99" fmla="*/ 126 h 148"/>
                    <a:gd name="T100" fmla="*/ 124 w 194"/>
                    <a:gd name="T101" fmla="*/ 118 h 148"/>
                    <a:gd name="T102" fmla="*/ 128 w 194"/>
                    <a:gd name="T103" fmla="*/ 114 h 148"/>
                    <a:gd name="T104" fmla="*/ 134 w 194"/>
                    <a:gd name="T105" fmla="*/ 102 h 148"/>
                    <a:gd name="T106" fmla="*/ 140 w 194"/>
                    <a:gd name="T107" fmla="*/ 94 h 148"/>
                    <a:gd name="T108" fmla="*/ 136 w 194"/>
                    <a:gd name="T109" fmla="*/ 82 h 148"/>
                    <a:gd name="T110" fmla="*/ 146 w 194"/>
                    <a:gd name="T111" fmla="*/ 68 h 148"/>
                    <a:gd name="T112" fmla="*/ 156 w 194"/>
                    <a:gd name="T113" fmla="*/ 60 h 148"/>
                    <a:gd name="T114" fmla="*/ 158 w 194"/>
                    <a:gd name="T115" fmla="*/ 52 h 148"/>
                    <a:gd name="T116" fmla="*/ 182 w 194"/>
                    <a:gd name="T117" fmla="*/ 42 h 148"/>
                    <a:gd name="T118" fmla="*/ 190 w 194"/>
                    <a:gd name="T119" fmla="*/ 38 h 14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94" h="148">
                      <a:moveTo>
                        <a:pt x="190" y="38"/>
                      </a:moveTo>
                      <a:lnTo>
                        <a:pt x="190" y="36"/>
                      </a:lnTo>
                      <a:lnTo>
                        <a:pt x="190" y="34"/>
                      </a:lnTo>
                      <a:lnTo>
                        <a:pt x="190" y="32"/>
                      </a:lnTo>
                      <a:lnTo>
                        <a:pt x="192" y="30"/>
                      </a:lnTo>
                      <a:lnTo>
                        <a:pt x="194" y="30"/>
                      </a:lnTo>
                      <a:lnTo>
                        <a:pt x="192" y="30"/>
                      </a:lnTo>
                      <a:lnTo>
                        <a:pt x="192" y="28"/>
                      </a:lnTo>
                      <a:lnTo>
                        <a:pt x="190" y="26"/>
                      </a:lnTo>
                      <a:lnTo>
                        <a:pt x="188" y="26"/>
                      </a:lnTo>
                      <a:lnTo>
                        <a:pt x="188" y="24"/>
                      </a:lnTo>
                      <a:lnTo>
                        <a:pt x="186" y="24"/>
                      </a:lnTo>
                      <a:lnTo>
                        <a:pt x="186" y="26"/>
                      </a:lnTo>
                      <a:lnTo>
                        <a:pt x="186" y="28"/>
                      </a:lnTo>
                      <a:lnTo>
                        <a:pt x="184" y="28"/>
                      </a:lnTo>
                      <a:lnTo>
                        <a:pt x="182" y="28"/>
                      </a:lnTo>
                      <a:lnTo>
                        <a:pt x="180" y="28"/>
                      </a:lnTo>
                      <a:lnTo>
                        <a:pt x="180" y="26"/>
                      </a:lnTo>
                      <a:lnTo>
                        <a:pt x="178" y="26"/>
                      </a:lnTo>
                      <a:lnTo>
                        <a:pt x="176" y="26"/>
                      </a:lnTo>
                      <a:lnTo>
                        <a:pt x="174" y="26"/>
                      </a:lnTo>
                      <a:lnTo>
                        <a:pt x="172" y="26"/>
                      </a:lnTo>
                      <a:lnTo>
                        <a:pt x="172" y="24"/>
                      </a:lnTo>
                      <a:lnTo>
                        <a:pt x="170" y="26"/>
                      </a:lnTo>
                      <a:lnTo>
                        <a:pt x="168" y="26"/>
                      </a:lnTo>
                      <a:lnTo>
                        <a:pt x="166" y="26"/>
                      </a:lnTo>
                      <a:lnTo>
                        <a:pt x="166" y="24"/>
                      </a:lnTo>
                      <a:lnTo>
                        <a:pt x="164" y="22"/>
                      </a:lnTo>
                      <a:lnTo>
                        <a:pt x="164" y="20"/>
                      </a:lnTo>
                      <a:lnTo>
                        <a:pt x="162" y="20"/>
                      </a:lnTo>
                      <a:lnTo>
                        <a:pt x="160" y="18"/>
                      </a:lnTo>
                      <a:lnTo>
                        <a:pt x="158" y="18"/>
                      </a:lnTo>
                      <a:lnTo>
                        <a:pt x="156" y="18"/>
                      </a:lnTo>
                      <a:lnTo>
                        <a:pt x="154" y="18"/>
                      </a:lnTo>
                      <a:lnTo>
                        <a:pt x="154" y="20"/>
                      </a:lnTo>
                      <a:lnTo>
                        <a:pt x="154" y="22"/>
                      </a:lnTo>
                      <a:lnTo>
                        <a:pt x="152" y="22"/>
                      </a:lnTo>
                      <a:lnTo>
                        <a:pt x="150" y="22"/>
                      </a:lnTo>
                      <a:lnTo>
                        <a:pt x="148" y="24"/>
                      </a:lnTo>
                      <a:lnTo>
                        <a:pt x="148" y="22"/>
                      </a:lnTo>
                      <a:lnTo>
                        <a:pt x="148" y="20"/>
                      </a:lnTo>
                      <a:lnTo>
                        <a:pt x="146" y="20"/>
                      </a:lnTo>
                      <a:lnTo>
                        <a:pt x="144" y="20"/>
                      </a:lnTo>
                      <a:lnTo>
                        <a:pt x="142" y="20"/>
                      </a:lnTo>
                      <a:lnTo>
                        <a:pt x="140" y="20"/>
                      </a:lnTo>
                      <a:lnTo>
                        <a:pt x="140" y="18"/>
                      </a:lnTo>
                      <a:lnTo>
                        <a:pt x="138" y="18"/>
                      </a:lnTo>
                      <a:lnTo>
                        <a:pt x="136" y="18"/>
                      </a:lnTo>
                      <a:lnTo>
                        <a:pt x="134" y="18"/>
                      </a:lnTo>
                      <a:lnTo>
                        <a:pt x="132" y="16"/>
                      </a:lnTo>
                      <a:lnTo>
                        <a:pt x="130" y="16"/>
                      </a:lnTo>
                      <a:lnTo>
                        <a:pt x="128" y="16"/>
                      </a:lnTo>
                      <a:lnTo>
                        <a:pt x="124" y="16"/>
                      </a:lnTo>
                      <a:lnTo>
                        <a:pt x="124" y="14"/>
                      </a:lnTo>
                      <a:lnTo>
                        <a:pt x="122" y="14"/>
                      </a:lnTo>
                      <a:lnTo>
                        <a:pt x="122" y="12"/>
                      </a:lnTo>
                      <a:lnTo>
                        <a:pt x="122" y="10"/>
                      </a:lnTo>
                      <a:lnTo>
                        <a:pt x="120" y="10"/>
                      </a:lnTo>
                      <a:lnTo>
                        <a:pt x="118" y="10"/>
                      </a:lnTo>
                      <a:lnTo>
                        <a:pt x="116" y="10"/>
                      </a:lnTo>
                      <a:lnTo>
                        <a:pt x="116" y="12"/>
                      </a:lnTo>
                      <a:lnTo>
                        <a:pt x="116" y="10"/>
                      </a:lnTo>
                      <a:lnTo>
                        <a:pt x="114" y="10"/>
                      </a:lnTo>
                      <a:lnTo>
                        <a:pt x="112" y="8"/>
                      </a:lnTo>
                      <a:lnTo>
                        <a:pt x="108" y="8"/>
                      </a:lnTo>
                      <a:lnTo>
                        <a:pt x="104" y="8"/>
                      </a:lnTo>
                      <a:lnTo>
                        <a:pt x="100" y="8"/>
                      </a:lnTo>
                      <a:lnTo>
                        <a:pt x="96" y="6"/>
                      </a:lnTo>
                      <a:lnTo>
                        <a:pt x="92" y="6"/>
                      </a:lnTo>
                      <a:lnTo>
                        <a:pt x="88" y="6"/>
                      </a:lnTo>
                      <a:lnTo>
                        <a:pt x="86" y="8"/>
                      </a:lnTo>
                      <a:lnTo>
                        <a:pt x="84" y="8"/>
                      </a:lnTo>
                      <a:lnTo>
                        <a:pt x="82" y="8"/>
                      </a:lnTo>
                      <a:lnTo>
                        <a:pt x="78" y="8"/>
                      </a:lnTo>
                      <a:lnTo>
                        <a:pt x="76" y="8"/>
                      </a:lnTo>
                      <a:lnTo>
                        <a:pt x="72" y="8"/>
                      </a:lnTo>
                      <a:lnTo>
                        <a:pt x="70" y="8"/>
                      </a:lnTo>
                      <a:lnTo>
                        <a:pt x="70" y="6"/>
                      </a:lnTo>
                      <a:lnTo>
                        <a:pt x="68" y="6"/>
                      </a:lnTo>
                      <a:lnTo>
                        <a:pt x="66" y="4"/>
                      </a:lnTo>
                      <a:lnTo>
                        <a:pt x="62" y="4"/>
                      </a:lnTo>
                      <a:lnTo>
                        <a:pt x="60" y="4"/>
                      </a:lnTo>
                      <a:lnTo>
                        <a:pt x="58" y="2"/>
                      </a:lnTo>
                      <a:lnTo>
                        <a:pt x="56" y="4"/>
                      </a:lnTo>
                      <a:lnTo>
                        <a:pt x="52" y="4"/>
                      </a:lnTo>
                      <a:lnTo>
                        <a:pt x="46" y="4"/>
                      </a:lnTo>
                      <a:lnTo>
                        <a:pt x="44" y="4"/>
                      </a:lnTo>
                      <a:lnTo>
                        <a:pt x="42" y="4"/>
                      </a:lnTo>
                      <a:lnTo>
                        <a:pt x="40" y="4"/>
                      </a:lnTo>
                      <a:lnTo>
                        <a:pt x="36" y="4"/>
                      </a:lnTo>
                      <a:lnTo>
                        <a:pt x="34" y="4"/>
                      </a:lnTo>
                      <a:lnTo>
                        <a:pt x="32" y="4"/>
                      </a:lnTo>
                      <a:lnTo>
                        <a:pt x="32" y="2"/>
                      </a:lnTo>
                      <a:lnTo>
                        <a:pt x="30" y="2"/>
                      </a:lnTo>
                      <a:lnTo>
                        <a:pt x="28" y="0"/>
                      </a:lnTo>
                      <a:lnTo>
                        <a:pt x="26" y="0"/>
                      </a:lnTo>
                      <a:lnTo>
                        <a:pt x="24" y="2"/>
                      </a:lnTo>
                      <a:lnTo>
                        <a:pt x="22" y="2"/>
                      </a:lnTo>
                      <a:lnTo>
                        <a:pt x="20" y="4"/>
                      </a:lnTo>
                      <a:lnTo>
                        <a:pt x="20" y="6"/>
                      </a:lnTo>
                      <a:lnTo>
                        <a:pt x="18" y="6"/>
                      </a:lnTo>
                      <a:lnTo>
                        <a:pt x="18" y="8"/>
                      </a:lnTo>
                      <a:lnTo>
                        <a:pt x="16" y="8"/>
                      </a:lnTo>
                      <a:lnTo>
                        <a:pt x="12" y="8"/>
                      </a:lnTo>
                      <a:lnTo>
                        <a:pt x="10" y="10"/>
                      </a:lnTo>
                      <a:lnTo>
                        <a:pt x="6" y="10"/>
                      </a:lnTo>
                      <a:lnTo>
                        <a:pt x="4" y="12"/>
                      </a:lnTo>
                      <a:lnTo>
                        <a:pt x="2" y="12"/>
                      </a:lnTo>
                      <a:lnTo>
                        <a:pt x="0" y="14"/>
                      </a:lnTo>
                      <a:lnTo>
                        <a:pt x="0" y="16"/>
                      </a:lnTo>
                      <a:lnTo>
                        <a:pt x="0" y="18"/>
                      </a:lnTo>
                      <a:lnTo>
                        <a:pt x="2" y="20"/>
                      </a:lnTo>
                      <a:lnTo>
                        <a:pt x="4" y="20"/>
                      </a:lnTo>
                      <a:lnTo>
                        <a:pt x="4" y="22"/>
                      </a:lnTo>
                      <a:lnTo>
                        <a:pt x="6" y="24"/>
                      </a:lnTo>
                      <a:lnTo>
                        <a:pt x="8" y="24"/>
                      </a:lnTo>
                      <a:lnTo>
                        <a:pt x="6" y="28"/>
                      </a:lnTo>
                      <a:lnTo>
                        <a:pt x="6" y="30"/>
                      </a:lnTo>
                      <a:lnTo>
                        <a:pt x="4" y="32"/>
                      </a:lnTo>
                      <a:lnTo>
                        <a:pt x="4" y="34"/>
                      </a:lnTo>
                      <a:lnTo>
                        <a:pt x="4" y="36"/>
                      </a:lnTo>
                      <a:lnTo>
                        <a:pt x="6" y="38"/>
                      </a:lnTo>
                      <a:lnTo>
                        <a:pt x="6" y="36"/>
                      </a:lnTo>
                      <a:lnTo>
                        <a:pt x="8" y="34"/>
                      </a:lnTo>
                      <a:lnTo>
                        <a:pt x="10" y="32"/>
                      </a:lnTo>
                      <a:lnTo>
                        <a:pt x="12" y="32"/>
                      </a:lnTo>
                      <a:lnTo>
                        <a:pt x="14" y="32"/>
                      </a:lnTo>
                      <a:lnTo>
                        <a:pt x="16" y="32"/>
                      </a:lnTo>
                      <a:lnTo>
                        <a:pt x="18" y="32"/>
                      </a:lnTo>
                      <a:lnTo>
                        <a:pt x="18" y="34"/>
                      </a:lnTo>
                      <a:lnTo>
                        <a:pt x="16" y="36"/>
                      </a:lnTo>
                      <a:lnTo>
                        <a:pt x="16" y="38"/>
                      </a:lnTo>
                      <a:lnTo>
                        <a:pt x="18" y="38"/>
                      </a:lnTo>
                      <a:lnTo>
                        <a:pt x="20" y="36"/>
                      </a:lnTo>
                      <a:lnTo>
                        <a:pt x="22" y="36"/>
                      </a:lnTo>
                      <a:lnTo>
                        <a:pt x="24" y="38"/>
                      </a:lnTo>
                      <a:lnTo>
                        <a:pt x="26" y="38"/>
                      </a:lnTo>
                      <a:lnTo>
                        <a:pt x="28" y="38"/>
                      </a:lnTo>
                      <a:lnTo>
                        <a:pt x="28" y="36"/>
                      </a:lnTo>
                      <a:lnTo>
                        <a:pt x="30" y="36"/>
                      </a:lnTo>
                      <a:lnTo>
                        <a:pt x="34" y="36"/>
                      </a:lnTo>
                      <a:lnTo>
                        <a:pt x="36" y="34"/>
                      </a:lnTo>
                      <a:lnTo>
                        <a:pt x="38" y="34"/>
                      </a:lnTo>
                      <a:lnTo>
                        <a:pt x="40" y="34"/>
                      </a:lnTo>
                      <a:lnTo>
                        <a:pt x="42" y="34"/>
                      </a:lnTo>
                      <a:lnTo>
                        <a:pt x="42" y="36"/>
                      </a:lnTo>
                      <a:lnTo>
                        <a:pt x="42" y="38"/>
                      </a:lnTo>
                      <a:lnTo>
                        <a:pt x="42" y="40"/>
                      </a:lnTo>
                      <a:lnTo>
                        <a:pt x="44" y="40"/>
                      </a:lnTo>
                      <a:lnTo>
                        <a:pt x="44" y="42"/>
                      </a:lnTo>
                      <a:lnTo>
                        <a:pt x="46" y="42"/>
                      </a:lnTo>
                      <a:lnTo>
                        <a:pt x="44" y="42"/>
                      </a:lnTo>
                      <a:lnTo>
                        <a:pt x="44" y="44"/>
                      </a:lnTo>
                      <a:lnTo>
                        <a:pt x="42" y="46"/>
                      </a:lnTo>
                      <a:lnTo>
                        <a:pt x="40" y="48"/>
                      </a:lnTo>
                      <a:lnTo>
                        <a:pt x="38" y="50"/>
                      </a:lnTo>
                      <a:lnTo>
                        <a:pt x="36" y="50"/>
                      </a:lnTo>
                      <a:lnTo>
                        <a:pt x="34" y="52"/>
                      </a:lnTo>
                      <a:lnTo>
                        <a:pt x="34" y="54"/>
                      </a:lnTo>
                      <a:lnTo>
                        <a:pt x="36" y="56"/>
                      </a:lnTo>
                      <a:lnTo>
                        <a:pt x="36" y="58"/>
                      </a:lnTo>
                      <a:lnTo>
                        <a:pt x="36" y="60"/>
                      </a:lnTo>
                      <a:lnTo>
                        <a:pt x="36" y="62"/>
                      </a:lnTo>
                      <a:lnTo>
                        <a:pt x="34" y="64"/>
                      </a:lnTo>
                      <a:lnTo>
                        <a:pt x="34" y="66"/>
                      </a:lnTo>
                      <a:lnTo>
                        <a:pt x="32" y="68"/>
                      </a:lnTo>
                      <a:lnTo>
                        <a:pt x="32" y="70"/>
                      </a:lnTo>
                      <a:lnTo>
                        <a:pt x="34" y="72"/>
                      </a:lnTo>
                      <a:lnTo>
                        <a:pt x="34" y="74"/>
                      </a:lnTo>
                      <a:lnTo>
                        <a:pt x="34" y="76"/>
                      </a:lnTo>
                      <a:lnTo>
                        <a:pt x="32" y="76"/>
                      </a:lnTo>
                      <a:lnTo>
                        <a:pt x="30" y="78"/>
                      </a:lnTo>
                      <a:lnTo>
                        <a:pt x="28" y="78"/>
                      </a:lnTo>
                      <a:lnTo>
                        <a:pt x="24" y="78"/>
                      </a:lnTo>
                      <a:lnTo>
                        <a:pt x="22" y="78"/>
                      </a:lnTo>
                      <a:lnTo>
                        <a:pt x="24" y="80"/>
                      </a:lnTo>
                      <a:lnTo>
                        <a:pt x="24" y="82"/>
                      </a:lnTo>
                      <a:lnTo>
                        <a:pt x="26" y="82"/>
                      </a:lnTo>
                      <a:lnTo>
                        <a:pt x="26" y="84"/>
                      </a:lnTo>
                      <a:lnTo>
                        <a:pt x="28" y="84"/>
                      </a:lnTo>
                      <a:lnTo>
                        <a:pt x="28" y="86"/>
                      </a:lnTo>
                      <a:lnTo>
                        <a:pt x="28" y="88"/>
                      </a:lnTo>
                      <a:lnTo>
                        <a:pt x="30" y="88"/>
                      </a:lnTo>
                      <a:lnTo>
                        <a:pt x="32" y="90"/>
                      </a:lnTo>
                      <a:lnTo>
                        <a:pt x="30" y="90"/>
                      </a:lnTo>
                      <a:lnTo>
                        <a:pt x="30" y="92"/>
                      </a:lnTo>
                      <a:lnTo>
                        <a:pt x="28" y="94"/>
                      </a:lnTo>
                      <a:lnTo>
                        <a:pt x="26" y="96"/>
                      </a:lnTo>
                      <a:lnTo>
                        <a:pt x="24" y="96"/>
                      </a:lnTo>
                      <a:lnTo>
                        <a:pt x="24" y="98"/>
                      </a:lnTo>
                      <a:lnTo>
                        <a:pt x="22" y="98"/>
                      </a:lnTo>
                      <a:lnTo>
                        <a:pt x="24" y="100"/>
                      </a:lnTo>
                      <a:lnTo>
                        <a:pt x="24" y="102"/>
                      </a:lnTo>
                      <a:lnTo>
                        <a:pt x="26" y="104"/>
                      </a:lnTo>
                      <a:lnTo>
                        <a:pt x="26" y="106"/>
                      </a:lnTo>
                      <a:lnTo>
                        <a:pt x="28" y="106"/>
                      </a:lnTo>
                      <a:lnTo>
                        <a:pt x="30" y="106"/>
                      </a:lnTo>
                      <a:lnTo>
                        <a:pt x="30" y="108"/>
                      </a:lnTo>
                      <a:lnTo>
                        <a:pt x="28" y="110"/>
                      </a:lnTo>
                      <a:lnTo>
                        <a:pt x="26" y="110"/>
                      </a:lnTo>
                      <a:lnTo>
                        <a:pt x="26" y="112"/>
                      </a:lnTo>
                      <a:lnTo>
                        <a:pt x="24" y="112"/>
                      </a:lnTo>
                      <a:lnTo>
                        <a:pt x="22" y="114"/>
                      </a:lnTo>
                      <a:lnTo>
                        <a:pt x="20" y="116"/>
                      </a:lnTo>
                      <a:lnTo>
                        <a:pt x="20" y="118"/>
                      </a:lnTo>
                      <a:lnTo>
                        <a:pt x="20" y="120"/>
                      </a:lnTo>
                      <a:lnTo>
                        <a:pt x="20" y="122"/>
                      </a:lnTo>
                      <a:lnTo>
                        <a:pt x="20" y="124"/>
                      </a:lnTo>
                      <a:lnTo>
                        <a:pt x="20" y="126"/>
                      </a:lnTo>
                      <a:lnTo>
                        <a:pt x="22" y="126"/>
                      </a:lnTo>
                      <a:lnTo>
                        <a:pt x="24" y="126"/>
                      </a:lnTo>
                      <a:lnTo>
                        <a:pt x="26" y="126"/>
                      </a:lnTo>
                      <a:lnTo>
                        <a:pt x="28" y="126"/>
                      </a:lnTo>
                      <a:lnTo>
                        <a:pt x="30" y="128"/>
                      </a:lnTo>
                      <a:lnTo>
                        <a:pt x="32" y="130"/>
                      </a:lnTo>
                      <a:lnTo>
                        <a:pt x="34" y="130"/>
                      </a:lnTo>
                      <a:lnTo>
                        <a:pt x="34" y="132"/>
                      </a:lnTo>
                      <a:lnTo>
                        <a:pt x="36" y="132"/>
                      </a:lnTo>
                      <a:lnTo>
                        <a:pt x="38" y="132"/>
                      </a:lnTo>
                      <a:lnTo>
                        <a:pt x="40" y="132"/>
                      </a:lnTo>
                      <a:lnTo>
                        <a:pt x="38" y="134"/>
                      </a:lnTo>
                      <a:lnTo>
                        <a:pt x="38" y="136"/>
                      </a:lnTo>
                      <a:lnTo>
                        <a:pt x="38" y="138"/>
                      </a:lnTo>
                      <a:lnTo>
                        <a:pt x="36" y="138"/>
                      </a:lnTo>
                      <a:lnTo>
                        <a:pt x="38" y="138"/>
                      </a:lnTo>
                      <a:lnTo>
                        <a:pt x="40" y="138"/>
                      </a:lnTo>
                      <a:lnTo>
                        <a:pt x="40" y="140"/>
                      </a:lnTo>
                      <a:lnTo>
                        <a:pt x="40" y="142"/>
                      </a:lnTo>
                      <a:lnTo>
                        <a:pt x="40" y="144"/>
                      </a:lnTo>
                      <a:lnTo>
                        <a:pt x="42" y="146"/>
                      </a:lnTo>
                      <a:lnTo>
                        <a:pt x="44" y="146"/>
                      </a:lnTo>
                      <a:lnTo>
                        <a:pt x="46" y="148"/>
                      </a:lnTo>
                      <a:lnTo>
                        <a:pt x="48" y="148"/>
                      </a:lnTo>
                      <a:lnTo>
                        <a:pt x="50" y="148"/>
                      </a:lnTo>
                      <a:lnTo>
                        <a:pt x="52" y="146"/>
                      </a:lnTo>
                      <a:lnTo>
                        <a:pt x="54" y="144"/>
                      </a:lnTo>
                      <a:lnTo>
                        <a:pt x="56" y="142"/>
                      </a:lnTo>
                      <a:lnTo>
                        <a:pt x="58" y="140"/>
                      </a:lnTo>
                      <a:lnTo>
                        <a:pt x="60" y="140"/>
                      </a:lnTo>
                      <a:lnTo>
                        <a:pt x="62" y="140"/>
                      </a:lnTo>
                      <a:lnTo>
                        <a:pt x="64" y="140"/>
                      </a:lnTo>
                      <a:lnTo>
                        <a:pt x="66" y="138"/>
                      </a:lnTo>
                      <a:lnTo>
                        <a:pt x="68" y="138"/>
                      </a:lnTo>
                      <a:lnTo>
                        <a:pt x="68" y="136"/>
                      </a:lnTo>
                      <a:lnTo>
                        <a:pt x="70" y="136"/>
                      </a:lnTo>
                      <a:lnTo>
                        <a:pt x="72" y="136"/>
                      </a:lnTo>
                      <a:lnTo>
                        <a:pt x="74" y="136"/>
                      </a:lnTo>
                      <a:lnTo>
                        <a:pt x="76" y="136"/>
                      </a:lnTo>
                      <a:lnTo>
                        <a:pt x="78" y="136"/>
                      </a:lnTo>
                      <a:lnTo>
                        <a:pt x="80" y="136"/>
                      </a:lnTo>
                      <a:lnTo>
                        <a:pt x="82" y="136"/>
                      </a:lnTo>
                      <a:lnTo>
                        <a:pt x="84" y="136"/>
                      </a:lnTo>
                      <a:lnTo>
                        <a:pt x="86" y="136"/>
                      </a:lnTo>
                      <a:lnTo>
                        <a:pt x="88" y="134"/>
                      </a:lnTo>
                      <a:lnTo>
                        <a:pt x="90" y="134"/>
                      </a:lnTo>
                      <a:lnTo>
                        <a:pt x="92" y="136"/>
                      </a:lnTo>
                      <a:lnTo>
                        <a:pt x="94" y="136"/>
                      </a:lnTo>
                      <a:lnTo>
                        <a:pt x="96" y="136"/>
                      </a:lnTo>
                      <a:lnTo>
                        <a:pt x="100" y="134"/>
                      </a:lnTo>
                      <a:lnTo>
                        <a:pt x="102" y="134"/>
                      </a:lnTo>
                      <a:lnTo>
                        <a:pt x="102" y="136"/>
                      </a:lnTo>
                      <a:lnTo>
                        <a:pt x="104" y="136"/>
                      </a:lnTo>
                      <a:lnTo>
                        <a:pt x="106" y="136"/>
                      </a:lnTo>
                      <a:lnTo>
                        <a:pt x="108" y="134"/>
                      </a:lnTo>
                      <a:lnTo>
                        <a:pt x="108" y="132"/>
                      </a:lnTo>
                      <a:lnTo>
                        <a:pt x="110" y="130"/>
                      </a:lnTo>
                      <a:lnTo>
                        <a:pt x="110" y="128"/>
                      </a:lnTo>
                      <a:lnTo>
                        <a:pt x="110" y="126"/>
                      </a:lnTo>
                      <a:lnTo>
                        <a:pt x="112" y="126"/>
                      </a:lnTo>
                      <a:lnTo>
                        <a:pt x="114" y="122"/>
                      </a:lnTo>
                      <a:lnTo>
                        <a:pt x="116" y="122"/>
                      </a:lnTo>
                      <a:lnTo>
                        <a:pt x="116" y="120"/>
                      </a:lnTo>
                      <a:lnTo>
                        <a:pt x="118" y="118"/>
                      </a:lnTo>
                      <a:lnTo>
                        <a:pt x="120" y="118"/>
                      </a:lnTo>
                      <a:lnTo>
                        <a:pt x="122" y="118"/>
                      </a:lnTo>
                      <a:lnTo>
                        <a:pt x="124" y="118"/>
                      </a:lnTo>
                      <a:lnTo>
                        <a:pt x="126" y="118"/>
                      </a:lnTo>
                      <a:lnTo>
                        <a:pt x="126" y="116"/>
                      </a:lnTo>
                      <a:lnTo>
                        <a:pt x="126" y="114"/>
                      </a:lnTo>
                      <a:lnTo>
                        <a:pt x="128" y="114"/>
                      </a:lnTo>
                      <a:lnTo>
                        <a:pt x="128" y="112"/>
                      </a:lnTo>
                      <a:lnTo>
                        <a:pt x="128" y="110"/>
                      </a:lnTo>
                      <a:lnTo>
                        <a:pt x="130" y="108"/>
                      </a:lnTo>
                      <a:lnTo>
                        <a:pt x="130" y="106"/>
                      </a:lnTo>
                      <a:lnTo>
                        <a:pt x="132" y="104"/>
                      </a:lnTo>
                      <a:lnTo>
                        <a:pt x="132" y="102"/>
                      </a:lnTo>
                      <a:lnTo>
                        <a:pt x="134" y="102"/>
                      </a:lnTo>
                      <a:lnTo>
                        <a:pt x="136" y="102"/>
                      </a:lnTo>
                      <a:lnTo>
                        <a:pt x="138" y="100"/>
                      </a:lnTo>
                      <a:lnTo>
                        <a:pt x="140" y="100"/>
                      </a:lnTo>
                      <a:lnTo>
                        <a:pt x="142" y="100"/>
                      </a:lnTo>
                      <a:lnTo>
                        <a:pt x="142" y="98"/>
                      </a:lnTo>
                      <a:lnTo>
                        <a:pt x="144" y="98"/>
                      </a:lnTo>
                      <a:lnTo>
                        <a:pt x="142" y="96"/>
                      </a:lnTo>
                      <a:lnTo>
                        <a:pt x="142" y="94"/>
                      </a:lnTo>
                      <a:lnTo>
                        <a:pt x="140" y="94"/>
                      </a:lnTo>
                      <a:lnTo>
                        <a:pt x="140" y="92"/>
                      </a:lnTo>
                      <a:lnTo>
                        <a:pt x="138" y="90"/>
                      </a:lnTo>
                      <a:lnTo>
                        <a:pt x="136" y="90"/>
                      </a:lnTo>
                      <a:lnTo>
                        <a:pt x="136" y="88"/>
                      </a:lnTo>
                      <a:lnTo>
                        <a:pt x="136" y="86"/>
                      </a:lnTo>
                      <a:lnTo>
                        <a:pt x="136" y="82"/>
                      </a:lnTo>
                      <a:lnTo>
                        <a:pt x="138" y="80"/>
                      </a:lnTo>
                      <a:lnTo>
                        <a:pt x="138" y="78"/>
                      </a:lnTo>
                      <a:lnTo>
                        <a:pt x="140" y="74"/>
                      </a:lnTo>
                      <a:lnTo>
                        <a:pt x="142" y="72"/>
                      </a:lnTo>
                      <a:lnTo>
                        <a:pt x="142" y="70"/>
                      </a:lnTo>
                      <a:lnTo>
                        <a:pt x="144" y="70"/>
                      </a:lnTo>
                      <a:lnTo>
                        <a:pt x="144" y="68"/>
                      </a:lnTo>
                      <a:lnTo>
                        <a:pt x="146" y="68"/>
                      </a:lnTo>
                      <a:lnTo>
                        <a:pt x="146" y="66"/>
                      </a:lnTo>
                      <a:lnTo>
                        <a:pt x="148" y="66"/>
                      </a:lnTo>
                      <a:lnTo>
                        <a:pt x="150" y="64"/>
                      </a:lnTo>
                      <a:lnTo>
                        <a:pt x="152" y="62"/>
                      </a:lnTo>
                      <a:lnTo>
                        <a:pt x="154" y="60"/>
                      </a:lnTo>
                      <a:lnTo>
                        <a:pt x="156" y="60"/>
                      </a:lnTo>
                      <a:lnTo>
                        <a:pt x="156" y="58"/>
                      </a:lnTo>
                      <a:lnTo>
                        <a:pt x="154" y="56"/>
                      </a:lnTo>
                      <a:lnTo>
                        <a:pt x="154" y="54"/>
                      </a:lnTo>
                      <a:lnTo>
                        <a:pt x="156" y="54"/>
                      </a:lnTo>
                      <a:lnTo>
                        <a:pt x="156" y="52"/>
                      </a:lnTo>
                      <a:lnTo>
                        <a:pt x="158" y="52"/>
                      </a:lnTo>
                      <a:lnTo>
                        <a:pt x="160" y="52"/>
                      </a:lnTo>
                      <a:lnTo>
                        <a:pt x="162" y="50"/>
                      </a:lnTo>
                      <a:lnTo>
                        <a:pt x="164" y="50"/>
                      </a:lnTo>
                      <a:lnTo>
                        <a:pt x="170" y="48"/>
                      </a:lnTo>
                      <a:lnTo>
                        <a:pt x="172" y="48"/>
                      </a:lnTo>
                      <a:lnTo>
                        <a:pt x="174" y="48"/>
                      </a:lnTo>
                      <a:lnTo>
                        <a:pt x="176" y="46"/>
                      </a:lnTo>
                      <a:lnTo>
                        <a:pt x="178" y="46"/>
                      </a:lnTo>
                      <a:lnTo>
                        <a:pt x="180" y="44"/>
                      </a:lnTo>
                      <a:lnTo>
                        <a:pt x="182" y="42"/>
                      </a:lnTo>
                      <a:lnTo>
                        <a:pt x="184" y="42"/>
                      </a:lnTo>
                      <a:lnTo>
                        <a:pt x="186" y="42"/>
                      </a:lnTo>
                      <a:lnTo>
                        <a:pt x="186" y="40"/>
                      </a:lnTo>
                      <a:lnTo>
                        <a:pt x="188" y="40"/>
                      </a:lnTo>
                      <a:lnTo>
                        <a:pt x="190" y="3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15" name="Freeform 107"/>
                <p:cNvSpPr>
                  <a:spLocks noChangeAspect="1"/>
                </p:cNvSpPr>
                <p:nvPr/>
              </p:nvSpPr>
              <p:spPr bwMode="gray">
                <a:xfrm>
                  <a:off x="2547" y="1601"/>
                  <a:ext cx="54" cy="100"/>
                </a:xfrm>
                <a:custGeom>
                  <a:avLst/>
                  <a:gdLst>
                    <a:gd name="T0" fmla="*/ 50 w 54"/>
                    <a:gd name="T1" fmla="*/ 6 h 100"/>
                    <a:gd name="T2" fmla="*/ 48 w 54"/>
                    <a:gd name="T3" fmla="*/ 4 h 100"/>
                    <a:gd name="T4" fmla="*/ 40 w 54"/>
                    <a:gd name="T5" fmla="*/ 4 h 100"/>
                    <a:gd name="T6" fmla="*/ 36 w 54"/>
                    <a:gd name="T7" fmla="*/ 4 h 100"/>
                    <a:gd name="T8" fmla="*/ 36 w 54"/>
                    <a:gd name="T9" fmla="*/ 6 h 100"/>
                    <a:gd name="T10" fmla="*/ 34 w 54"/>
                    <a:gd name="T11" fmla="*/ 8 h 100"/>
                    <a:gd name="T12" fmla="*/ 30 w 54"/>
                    <a:gd name="T13" fmla="*/ 6 h 100"/>
                    <a:gd name="T14" fmla="*/ 26 w 54"/>
                    <a:gd name="T15" fmla="*/ 6 h 100"/>
                    <a:gd name="T16" fmla="*/ 24 w 54"/>
                    <a:gd name="T17" fmla="*/ 6 h 100"/>
                    <a:gd name="T18" fmla="*/ 26 w 54"/>
                    <a:gd name="T19" fmla="*/ 2 h 100"/>
                    <a:gd name="T20" fmla="*/ 26 w 54"/>
                    <a:gd name="T21" fmla="*/ 0 h 100"/>
                    <a:gd name="T22" fmla="*/ 18 w 54"/>
                    <a:gd name="T23" fmla="*/ 2 h 100"/>
                    <a:gd name="T24" fmla="*/ 14 w 54"/>
                    <a:gd name="T25" fmla="*/ 8 h 100"/>
                    <a:gd name="T26" fmla="*/ 14 w 54"/>
                    <a:gd name="T27" fmla="*/ 22 h 100"/>
                    <a:gd name="T28" fmla="*/ 10 w 54"/>
                    <a:gd name="T29" fmla="*/ 36 h 100"/>
                    <a:gd name="T30" fmla="*/ 6 w 54"/>
                    <a:gd name="T31" fmla="*/ 42 h 100"/>
                    <a:gd name="T32" fmla="*/ 4 w 54"/>
                    <a:gd name="T33" fmla="*/ 48 h 100"/>
                    <a:gd name="T34" fmla="*/ 2 w 54"/>
                    <a:gd name="T35" fmla="*/ 52 h 100"/>
                    <a:gd name="T36" fmla="*/ 2 w 54"/>
                    <a:gd name="T37" fmla="*/ 54 h 100"/>
                    <a:gd name="T38" fmla="*/ 0 w 54"/>
                    <a:gd name="T39" fmla="*/ 62 h 100"/>
                    <a:gd name="T40" fmla="*/ 6 w 54"/>
                    <a:gd name="T41" fmla="*/ 68 h 100"/>
                    <a:gd name="T42" fmla="*/ 6 w 54"/>
                    <a:gd name="T43" fmla="*/ 72 h 100"/>
                    <a:gd name="T44" fmla="*/ 8 w 54"/>
                    <a:gd name="T45" fmla="*/ 80 h 100"/>
                    <a:gd name="T46" fmla="*/ 10 w 54"/>
                    <a:gd name="T47" fmla="*/ 82 h 100"/>
                    <a:gd name="T48" fmla="*/ 8 w 54"/>
                    <a:gd name="T49" fmla="*/ 84 h 100"/>
                    <a:gd name="T50" fmla="*/ 6 w 54"/>
                    <a:gd name="T51" fmla="*/ 92 h 100"/>
                    <a:gd name="T52" fmla="*/ 6 w 54"/>
                    <a:gd name="T53" fmla="*/ 98 h 100"/>
                    <a:gd name="T54" fmla="*/ 10 w 54"/>
                    <a:gd name="T55" fmla="*/ 98 h 100"/>
                    <a:gd name="T56" fmla="*/ 16 w 54"/>
                    <a:gd name="T57" fmla="*/ 96 h 100"/>
                    <a:gd name="T58" fmla="*/ 18 w 54"/>
                    <a:gd name="T59" fmla="*/ 98 h 100"/>
                    <a:gd name="T60" fmla="*/ 22 w 54"/>
                    <a:gd name="T61" fmla="*/ 100 h 100"/>
                    <a:gd name="T62" fmla="*/ 28 w 54"/>
                    <a:gd name="T63" fmla="*/ 96 h 100"/>
                    <a:gd name="T64" fmla="*/ 28 w 54"/>
                    <a:gd name="T65" fmla="*/ 92 h 100"/>
                    <a:gd name="T66" fmla="*/ 28 w 54"/>
                    <a:gd name="T67" fmla="*/ 90 h 100"/>
                    <a:gd name="T68" fmla="*/ 28 w 54"/>
                    <a:gd name="T69" fmla="*/ 88 h 100"/>
                    <a:gd name="T70" fmla="*/ 32 w 54"/>
                    <a:gd name="T71" fmla="*/ 80 h 100"/>
                    <a:gd name="T72" fmla="*/ 34 w 54"/>
                    <a:gd name="T73" fmla="*/ 80 h 100"/>
                    <a:gd name="T74" fmla="*/ 38 w 54"/>
                    <a:gd name="T75" fmla="*/ 76 h 100"/>
                    <a:gd name="T76" fmla="*/ 36 w 54"/>
                    <a:gd name="T77" fmla="*/ 74 h 100"/>
                    <a:gd name="T78" fmla="*/ 34 w 54"/>
                    <a:gd name="T79" fmla="*/ 74 h 100"/>
                    <a:gd name="T80" fmla="*/ 32 w 54"/>
                    <a:gd name="T81" fmla="*/ 68 h 100"/>
                    <a:gd name="T82" fmla="*/ 32 w 54"/>
                    <a:gd name="T83" fmla="*/ 64 h 100"/>
                    <a:gd name="T84" fmla="*/ 38 w 54"/>
                    <a:gd name="T85" fmla="*/ 60 h 100"/>
                    <a:gd name="T86" fmla="*/ 38 w 54"/>
                    <a:gd name="T87" fmla="*/ 56 h 100"/>
                    <a:gd name="T88" fmla="*/ 36 w 54"/>
                    <a:gd name="T89" fmla="*/ 56 h 100"/>
                    <a:gd name="T90" fmla="*/ 36 w 54"/>
                    <a:gd name="T91" fmla="*/ 52 h 100"/>
                    <a:gd name="T92" fmla="*/ 30 w 54"/>
                    <a:gd name="T93" fmla="*/ 48 h 100"/>
                    <a:gd name="T94" fmla="*/ 30 w 54"/>
                    <a:gd name="T95" fmla="*/ 46 h 100"/>
                    <a:gd name="T96" fmla="*/ 32 w 54"/>
                    <a:gd name="T97" fmla="*/ 46 h 100"/>
                    <a:gd name="T98" fmla="*/ 38 w 54"/>
                    <a:gd name="T99" fmla="*/ 46 h 100"/>
                    <a:gd name="T100" fmla="*/ 42 w 54"/>
                    <a:gd name="T101" fmla="*/ 42 h 100"/>
                    <a:gd name="T102" fmla="*/ 40 w 54"/>
                    <a:gd name="T103" fmla="*/ 38 h 100"/>
                    <a:gd name="T104" fmla="*/ 40 w 54"/>
                    <a:gd name="T105" fmla="*/ 36 h 100"/>
                    <a:gd name="T106" fmla="*/ 42 w 54"/>
                    <a:gd name="T107" fmla="*/ 34 h 100"/>
                    <a:gd name="T108" fmla="*/ 44 w 54"/>
                    <a:gd name="T109" fmla="*/ 28 h 100"/>
                    <a:gd name="T110" fmla="*/ 44 w 54"/>
                    <a:gd name="T111" fmla="*/ 24 h 100"/>
                    <a:gd name="T112" fmla="*/ 42 w 54"/>
                    <a:gd name="T113" fmla="*/ 22 h 100"/>
                    <a:gd name="T114" fmla="*/ 44 w 54"/>
                    <a:gd name="T115" fmla="*/ 18 h 100"/>
                    <a:gd name="T116" fmla="*/ 52 w 54"/>
                    <a:gd name="T117" fmla="*/ 14 h 100"/>
                    <a:gd name="T118" fmla="*/ 52 w 54"/>
                    <a:gd name="T119" fmla="*/ 10 h 100"/>
                    <a:gd name="T120" fmla="*/ 50 w 54"/>
                    <a:gd name="T121" fmla="*/ 8 h 10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4" h="100">
                      <a:moveTo>
                        <a:pt x="50" y="8"/>
                      </a:moveTo>
                      <a:lnTo>
                        <a:pt x="50" y="8"/>
                      </a:lnTo>
                      <a:lnTo>
                        <a:pt x="50" y="6"/>
                      </a:lnTo>
                      <a:lnTo>
                        <a:pt x="50" y="4"/>
                      </a:lnTo>
                      <a:lnTo>
                        <a:pt x="48" y="4"/>
                      </a:lnTo>
                      <a:lnTo>
                        <a:pt x="46" y="4"/>
                      </a:lnTo>
                      <a:lnTo>
                        <a:pt x="44" y="4"/>
                      </a:lnTo>
                      <a:lnTo>
                        <a:pt x="40" y="4"/>
                      </a:lnTo>
                      <a:lnTo>
                        <a:pt x="38" y="4"/>
                      </a:lnTo>
                      <a:lnTo>
                        <a:pt x="36" y="4"/>
                      </a:lnTo>
                      <a:lnTo>
                        <a:pt x="36" y="6"/>
                      </a:lnTo>
                      <a:lnTo>
                        <a:pt x="34" y="8"/>
                      </a:lnTo>
                      <a:lnTo>
                        <a:pt x="32" y="6"/>
                      </a:lnTo>
                      <a:lnTo>
                        <a:pt x="30" y="6"/>
                      </a:lnTo>
                      <a:lnTo>
                        <a:pt x="30" y="4"/>
                      </a:lnTo>
                      <a:lnTo>
                        <a:pt x="28" y="6"/>
                      </a:lnTo>
                      <a:lnTo>
                        <a:pt x="26" y="6"/>
                      </a:lnTo>
                      <a:lnTo>
                        <a:pt x="24" y="6"/>
                      </a:lnTo>
                      <a:lnTo>
                        <a:pt x="24" y="4"/>
                      </a:lnTo>
                      <a:lnTo>
                        <a:pt x="26" y="4"/>
                      </a:lnTo>
                      <a:lnTo>
                        <a:pt x="26" y="2"/>
                      </a:lnTo>
                      <a:lnTo>
                        <a:pt x="26" y="0"/>
                      </a:lnTo>
                      <a:lnTo>
                        <a:pt x="24" y="0"/>
                      </a:lnTo>
                      <a:lnTo>
                        <a:pt x="22" y="0"/>
                      </a:lnTo>
                      <a:lnTo>
                        <a:pt x="18" y="2"/>
                      </a:lnTo>
                      <a:lnTo>
                        <a:pt x="16" y="2"/>
                      </a:lnTo>
                      <a:lnTo>
                        <a:pt x="14" y="4"/>
                      </a:lnTo>
                      <a:lnTo>
                        <a:pt x="14" y="6"/>
                      </a:lnTo>
                      <a:lnTo>
                        <a:pt x="14" y="8"/>
                      </a:lnTo>
                      <a:lnTo>
                        <a:pt x="14" y="12"/>
                      </a:lnTo>
                      <a:lnTo>
                        <a:pt x="16" y="16"/>
                      </a:lnTo>
                      <a:lnTo>
                        <a:pt x="16" y="20"/>
                      </a:lnTo>
                      <a:lnTo>
                        <a:pt x="14" y="22"/>
                      </a:lnTo>
                      <a:lnTo>
                        <a:pt x="14" y="26"/>
                      </a:lnTo>
                      <a:lnTo>
                        <a:pt x="12" y="30"/>
                      </a:lnTo>
                      <a:lnTo>
                        <a:pt x="10" y="34"/>
                      </a:lnTo>
                      <a:lnTo>
                        <a:pt x="10" y="36"/>
                      </a:lnTo>
                      <a:lnTo>
                        <a:pt x="8" y="38"/>
                      </a:lnTo>
                      <a:lnTo>
                        <a:pt x="8" y="40"/>
                      </a:lnTo>
                      <a:lnTo>
                        <a:pt x="6" y="40"/>
                      </a:lnTo>
                      <a:lnTo>
                        <a:pt x="6" y="42"/>
                      </a:lnTo>
                      <a:lnTo>
                        <a:pt x="6" y="44"/>
                      </a:lnTo>
                      <a:lnTo>
                        <a:pt x="6" y="46"/>
                      </a:lnTo>
                      <a:lnTo>
                        <a:pt x="4" y="48"/>
                      </a:lnTo>
                      <a:lnTo>
                        <a:pt x="4" y="50"/>
                      </a:lnTo>
                      <a:lnTo>
                        <a:pt x="4" y="52"/>
                      </a:lnTo>
                      <a:lnTo>
                        <a:pt x="2" y="52"/>
                      </a:lnTo>
                      <a:lnTo>
                        <a:pt x="2" y="54"/>
                      </a:lnTo>
                      <a:lnTo>
                        <a:pt x="2" y="56"/>
                      </a:lnTo>
                      <a:lnTo>
                        <a:pt x="0" y="58"/>
                      </a:lnTo>
                      <a:lnTo>
                        <a:pt x="0" y="60"/>
                      </a:lnTo>
                      <a:lnTo>
                        <a:pt x="0" y="62"/>
                      </a:lnTo>
                      <a:lnTo>
                        <a:pt x="0" y="64"/>
                      </a:lnTo>
                      <a:lnTo>
                        <a:pt x="2" y="64"/>
                      </a:lnTo>
                      <a:lnTo>
                        <a:pt x="4" y="66"/>
                      </a:lnTo>
                      <a:lnTo>
                        <a:pt x="6" y="68"/>
                      </a:lnTo>
                      <a:lnTo>
                        <a:pt x="6" y="72"/>
                      </a:lnTo>
                      <a:lnTo>
                        <a:pt x="8" y="74"/>
                      </a:lnTo>
                      <a:lnTo>
                        <a:pt x="8" y="76"/>
                      </a:lnTo>
                      <a:lnTo>
                        <a:pt x="8" y="80"/>
                      </a:lnTo>
                      <a:lnTo>
                        <a:pt x="10" y="82"/>
                      </a:lnTo>
                      <a:lnTo>
                        <a:pt x="8" y="82"/>
                      </a:lnTo>
                      <a:lnTo>
                        <a:pt x="8" y="84"/>
                      </a:lnTo>
                      <a:lnTo>
                        <a:pt x="8" y="86"/>
                      </a:lnTo>
                      <a:lnTo>
                        <a:pt x="6" y="90"/>
                      </a:lnTo>
                      <a:lnTo>
                        <a:pt x="6" y="92"/>
                      </a:lnTo>
                      <a:lnTo>
                        <a:pt x="6" y="94"/>
                      </a:lnTo>
                      <a:lnTo>
                        <a:pt x="6" y="96"/>
                      </a:lnTo>
                      <a:lnTo>
                        <a:pt x="6" y="98"/>
                      </a:lnTo>
                      <a:lnTo>
                        <a:pt x="8" y="98"/>
                      </a:lnTo>
                      <a:lnTo>
                        <a:pt x="10" y="98"/>
                      </a:lnTo>
                      <a:lnTo>
                        <a:pt x="12" y="98"/>
                      </a:lnTo>
                      <a:lnTo>
                        <a:pt x="14" y="96"/>
                      </a:lnTo>
                      <a:lnTo>
                        <a:pt x="16" y="96"/>
                      </a:lnTo>
                      <a:lnTo>
                        <a:pt x="18" y="96"/>
                      </a:lnTo>
                      <a:lnTo>
                        <a:pt x="18" y="98"/>
                      </a:lnTo>
                      <a:lnTo>
                        <a:pt x="20" y="100"/>
                      </a:lnTo>
                      <a:lnTo>
                        <a:pt x="22" y="100"/>
                      </a:lnTo>
                      <a:lnTo>
                        <a:pt x="24" y="98"/>
                      </a:lnTo>
                      <a:lnTo>
                        <a:pt x="26" y="98"/>
                      </a:lnTo>
                      <a:lnTo>
                        <a:pt x="28" y="96"/>
                      </a:lnTo>
                      <a:lnTo>
                        <a:pt x="30" y="94"/>
                      </a:lnTo>
                      <a:lnTo>
                        <a:pt x="28" y="92"/>
                      </a:lnTo>
                      <a:lnTo>
                        <a:pt x="28" y="90"/>
                      </a:lnTo>
                      <a:lnTo>
                        <a:pt x="28" y="88"/>
                      </a:lnTo>
                      <a:lnTo>
                        <a:pt x="28" y="86"/>
                      </a:lnTo>
                      <a:lnTo>
                        <a:pt x="30" y="82"/>
                      </a:lnTo>
                      <a:lnTo>
                        <a:pt x="32" y="80"/>
                      </a:lnTo>
                      <a:lnTo>
                        <a:pt x="34" y="80"/>
                      </a:lnTo>
                      <a:lnTo>
                        <a:pt x="36" y="78"/>
                      </a:lnTo>
                      <a:lnTo>
                        <a:pt x="38" y="78"/>
                      </a:lnTo>
                      <a:lnTo>
                        <a:pt x="38" y="76"/>
                      </a:lnTo>
                      <a:lnTo>
                        <a:pt x="36" y="74"/>
                      </a:lnTo>
                      <a:lnTo>
                        <a:pt x="34" y="74"/>
                      </a:lnTo>
                      <a:lnTo>
                        <a:pt x="34" y="72"/>
                      </a:lnTo>
                      <a:lnTo>
                        <a:pt x="32" y="70"/>
                      </a:lnTo>
                      <a:lnTo>
                        <a:pt x="32" y="68"/>
                      </a:lnTo>
                      <a:lnTo>
                        <a:pt x="32" y="66"/>
                      </a:lnTo>
                      <a:lnTo>
                        <a:pt x="32" y="64"/>
                      </a:lnTo>
                      <a:lnTo>
                        <a:pt x="34" y="64"/>
                      </a:lnTo>
                      <a:lnTo>
                        <a:pt x="36" y="62"/>
                      </a:lnTo>
                      <a:lnTo>
                        <a:pt x="38" y="60"/>
                      </a:lnTo>
                      <a:lnTo>
                        <a:pt x="40" y="58"/>
                      </a:lnTo>
                      <a:lnTo>
                        <a:pt x="38" y="58"/>
                      </a:lnTo>
                      <a:lnTo>
                        <a:pt x="38" y="56"/>
                      </a:lnTo>
                      <a:lnTo>
                        <a:pt x="36" y="56"/>
                      </a:lnTo>
                      <a:lnTo>
                        <a:pt x="36" y="54"/>
                      </a:lnTo>
                      <a:lnTo>
                        <a:pt x="36" y="52"/>
                      </a:lnTo>
                      <a:lnTo>
                        <a:pt x="34" y="50"/>
                      </a:lnTo>
                      <a:lnTo>
                        <a:pt x="32" y="48"/>
                      </a:lnTo>
                      <a:lnTo>
                        <a:pt x="30" y="48"/>
                      </a:lnTo>
                      <a:lnTo>
                        <a:pt x="30" y="46"/>
                      </a:lnTo>
                      <a:lnTo>
                        <a:pt x="32" y="46"/>
                      </a:lnTo>
                      <a:lnTo>
                        <a:pt x="36" y="46"/>
                      </a:lnTo>
                      <a:lnTo>
                        <a:pt x="38" y="46"/>
                      </a:lnTo>
                      <a:lnTo>
                        <a:pt x="40" y="44"/>
                      </a:lnTo>
                      <a:lnTo>
                        <a:pt x="42" y="42"/>
                      </a:lnTo>
                      <a:lnTo>
                        <a:pt x="42" y="40"/>
                      </a:lnTo>
                      <a:lnTo>
                        <a:pt x="40" y="38"/>
                      </a:lnTo>
                      <a:lnTo>
                        <a:pt x="40" y="36"/>
                      </a:lnTo>
                      <a:lnTo>
                        <a:pt x="42" y="34"/>
                      </a:lnTo>
                      <a:lnTo>
                        <a:pt x="42" y="32"/>
                      </a:lnTo>
                      <a:lnTo>
                        <a:pt x="44" y="30"/>
                      </a:lnTo>
                      <a:lnTo>
                        <a:pt x="44" y="28"/>
                      </a:lnTo>
                      <a:lnTo>
                        <a:pt x="44" y="26"/>
                      </a:lnTo>
                      <a:lnTo>
                        <a:pt x="44" y="24"/>
                      </a:lnTo>
                      <a:lnTo>
                        <a:pt x="42" y="22"/>
                      </a:lnTo>
                      <a:lnTo>
                        <a:pt x="42" y="20"/>
                      </a:lnTo>
                      <a:lnTo>
                        <a:pt x="44" y="18"/>
                      </a:lnTo>
                      <a:lnTo>
                        <a:pt x="46" y="18"/>
                      </a:lnTo>
                      <a:lnTo>
                        <a:pt x="48" y="16"/>
                      </a:lnTo>
                      <a:lnTo>
                        <a:pt x="50" y="14"/>
                      </a:lnTo>
                      <a:lnTo>
                        <a:pt x="52" y="14"/>
                      </a:lnTo>
                      <a:lnTo>
                        <a:pt x="52" y="12"/>
                      </a:lnTo>
                      <a:lnTo>
                        <a:pt x="54" y="10"/>
                      </a:lnTo>
                      <a:lnTo>
                        <a:pt x="52" y="10"/>
                      </a:lnTo>
                      <a:lnTo>
                        <a:pt x="52" y="8"/>
                      </a:lnTo>
                      <a:lnTo>
                        <a:pt x="50" y="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16" name="Freeform 108"/>
                <p:cNvSpPr>
                  <a:spLocks noChangeAspect="1"/>
                </p:cNvSpPr>
                <p:nvPr/>
              </p:nvSpPr>
              <p:spPr bwMode="gray">
                <a:xfrm>
                  <a:off x="2631" y="1432"/>
                  <a:ext cx="194" cy="165"/>
                </a:xfrm>
                <a:custGeom>
                  <a:avLst/>
                  <a:gdLst>
                    <a:gd name="T0" fmla="*/ 178 w 194"/>
                    <a:gd name="T1" fmla="*/ 36 h 164"/>
                    <a:gd name="T2" fmla="*/ 170 w 194"/>
                    <a:gd name="T3" fmla="*/ 36 h 164"/>
                    <a:gd name="T4" fmla="*/ 164 w 194"/>
                    <a:gd name="T5" fmla="*/ 26 h 164"/>
                    <a:gd name="T6" fmla="*/ 158 w 194"/>
                    <a:gd name="T7" fmla="*/ 28 h 164"/>
                    <a:gd name="T8" fmla="*/ 148 w 194"/>
                    <a:gd name="T9" fmla="*/ 24 h 164"/>
                    <a:gd name="T10" fmla="*/ 144 w 194"/>
                    <a:gd name="T11" fmla="*/ 18 h 164"/>
                    <a:gd name="T12" fmla="*/ 136 w 194"/>
                    <a:gd name="T13" fmla="*/ 20 h 164"/>
                    <a:gd name="T14" fmla="*/ 126 w 194"/>
                    <a:gd name="T15" fmla="*/ 12 h 164"/>
                    <a:gd name="T16" fmla="*/ 116 w 194"/>
                    <a:gd name="T17" fmla="*/ 8 h 164"/>
                    <a:gd name="T18" fmla="*/ 116 w 194"/>
                    <a:gd name="T19" fmla="*/ 0 h 164"/>
                    <a:gd name="T20" fmla="*/ 94 w 194"/>
                    <a:gd name="T21" fmla="*/ 2 h 164"/>
                    <a:gd name="T22" fmla="*/ 98 w 194"/>
                    <a:gd name="T23" fmla="*/ 14 h 164"/>
                    <a:gd name="T24" fmla="*/ 78 w 194"/>
                    <a:gd name="T25" fmla="*/ 26 h 164"/>
                    <a:gd name="T26" fmla="*/ 76 w 194"/>
                    <a:gd name="T27" fmla="*/ 32 h 164"/>
                    <a:gd name="T28" fmla="*/ 58 w 194"/>
                    <a:gd name="T29" fmla="*/ 32 h 164"/>
                    <a:gd name="T30" fmla="*/ 48 w 194"/>
                    <a:gd name="T31" fmla="*/ 24 h 164"/>
                    <a:gd name="T32" fmla="*/ 52 w 194"/>
                    <a:gd name="T33" fmla="*/ 34 h 164"/>
                    <a:gd name="T34" fmla="*/ 38 w 194"/>
                    <a:gd name="T35" fmla="*/ 44 h 164"/>
                    <a:gd name="T36" fmla="*/ 30 w 194"/>
                    <a:gd name="T37" fmla="*/ 44 h 164"/>
                    <a:gd name="T38" fmla="*/ 16 w 194"/>
                    <a:gd name="T39" fmla="*/ 42 h 164"/>
                    <a:gd name="T40" fmla="*/ 4 w 194"/>
                    <a:gd name="T41" fmla="*/ 50 h 164"/>
                    <a:gd name="T42" fmla="*/ 0 w 194"/>
                    <a:gd name="T43" fmla="*/ 56 h 164"/>
                    <a:gd name="T44" fmla="*/ 12 w 194"/>
                    <a:gd name="T45" fmla="*/ 58 h 164"/>
                    <a:gd name="T46" fmla="*/ 28 w 194"/>
                    <a:gd name="T47" fmla="*/ 64 h 164"/>
                    <a:gd name="T48" fmla="*/ 38 w 194"/>
                    <a:gd name="T49" fmla="*/ 70 h 164"/>
                    <a:gd name="T50" fmla="*/ 38 w 194"/>
                    <a:gd name="T51" fmla="*/ 74 h 164"/>
                    <a:gd name="T52" fmla="*/ 46 w 194"/>
                    <a:gd name="T53" fmla="*/ 107 h 164"/>
                    <a:gd name="T54" fmla="*/ 52 w 194"/>
                    <a:gd name="T55" fmla="*/ 119 h 164"/>
                    <a:gd name="T56" fmla="*/ 60 w 194"/>
                    <a:gd name="T57" fmla="*/ 131 h 164"/>
                    <a:gd name="T58" fmla="*/ 52 w 194"/>
                    <a:gd name="T59" fmla="*/ 125 h 164"/>
                    <a:gd name="T60" fmla="*/ 48 w 194"/>
                    <a:gd name="T61" fmla="*/ 149 h 164"/>
                    <a:gd name="T62" fmla="*/ 40 w 194"/>
                    <a:gd name="T63" fmla="*/ 167 h 164"/>
                    <a:gd name="T64" fmla="*/ 46 w 194"/>
                    <a:gd name="T65" fmla="*/ 169 h 164"/>
                    <a:gd name="T66" fmla="*/ 56 w 194"/>
                    <a:gd name="T67" fmla="*/ 173 h 164"/>
                    <a:gd name="T68" fmla="*/ 64 w 194"/>
                    <a:gd name="T69" fmla="*/ 177 h 164"/>
                    <a:gd name="T70" fmla="*/ 72 w 194"/>
                    <a:gd name="T71" fmla="*/ 181 h 164"/>
                    <a:gd name="T72" fmla="*/ 78 w 194"/>
                    <a:gd name="T73" fmla="*/ 175 h 164"/>
                    <a:gd name="T74" fmla="*/ 88 w 194"/>
                    <a:gd name="T75" fmla="*/ 177 h 164"/>
                    <a:gd name="T76" fmla="*/ 96 w 194"/>
                    <a:gd name="T77" fmla="*/ 179 h 164"/>
                    <a:gd name="T78" fmla="*/ 102 w 194"/>
                    <a:gd name="T79" fmla="*/ 183 h 164"/>
                    <a:gd name="T80" fmla="*/ 110 w 194"/>
                    <a:gd name="T81" fmla="*/ 185 h 164"/>
                    <a:gd name="T82" fmla="*/ 114 w 194"/>
                    <a:gd name="T83" fmla="*/ 175 h 164"/>
                    <a:gd name="T84" fmla="*/ 132 w 194"/>
                    <a:gd name="T85" fmla="*/ 161 h 164"/>
                    <a:gd name="T86" fmla="*/ 148 w 194"/>
                    <a:gd name="T87" fmla="*/ 165 h 164"/>
                    <a:gd name="T88" fmla="*/ 164 w 194"/>
                    <a:gd name="T89" fmla="*/ 173 h 164"/>
                    <a:gd name="T90" fmla="*/ 180 w 194"/>
                    <a:gd name="T91" fmla="*/ 159 h 164"/>
                    <a:gd name="T92" fmla="*/ 184 w 194"/>
                    <a:gd name="T93" fmla="*/ 151 h 164"/>
                    <a:gd name="T94" fmla="*/ 176 w 194"/>
                    <a:gd name="T95" fmla="*/ 149 h 164"/>
                    <a:gd name="T96" fmla="*/ 174 w 194"/>
                    <a:gd name="T97" fmla="*/ 137 h 164"/>
                    <a:gd name="T98" fmla="*/ 170 w 194"/>
                    <a:gd name="T99" fmla="*/ 131 h 164"/>
                    <a:gd name="T100" fmla="*/ 180 w 194"/>
                    <a:gd name="T101" fmla="*/ 129 h 164"/>
                    <a:gd name="T102" fmla="*/ 172 w 194"/>
                    <a:gd name="T103" fmla="*/ 121 h 164"/>
                    <a:gd name="T104" fmla="*/ 174 w 194"/>
                    <a:gd name="T105" fmla="*/ 109 h 164"/>
                    <a:gd name="T106" fmla="*/ 166 w 194"/>
                    <a:gd name="T107" fmla="*/ 107 h 164"/>
                    <a:gd name="T108" fmla="*/ 164 w 194"/>
                    <a:gd name="T109" fmla="*/ 109 h 164"/>
                    <a:gd name="T110" fmla="*/ 168 w 194"/>
                    <a:gd name="T111" fmla="*/ 80 h 164"/>
                    <a:gd name="T112" fmla="*/ 176 w 194"/>
                    <a:gd name="T113" fmla="*/ 72 h 164"/>
                    <a:gd name="T114" fmla="*/ 182 w 194"/>
                    <a:gd name="T115" fmla="*/ 68 h 164"/>
                    <a:gd name="T116" fmla="*/ 184 w 194"/>
                    <a:gd name="T117" fmla="*/ 60 h 164"/>
                    <a:gd name="T118" fmla="*/ 188 w 194"/>
                    <a:gd name="T119" fmla="*/ 44 h 164"/>
                    <a:gd name="T120" fmla="*/ 192 w 194"/>
                    <a:gd name="T121" fmla="*/ 38 h 1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94" h="164">
                      <a:moveTo>
                        <a:pt x="184" y="36"/>
                      </a:moveTo>
                      <a:lnTo>
                        <a:pt x="184" y="36"/>
                      </a:lnTo>
                      <a:lnTo>
                        <a:pt x="182" y="36"/>
                      </a:lnTo>
                      <a:lnTo>
                        <a:pt x="180" y="36"/>
                      </a:lnTo>
                      <a:lnTo>
                        <a:pt x="178" y="36"/>
                      </a:lnTo>
                      <a:lnTo>
                        <a:pt x="176" y="36"/>
                      </a:lnTo>
                      <a:lnTo>
                        <a:pt x="174" y="36"/>
                      </a:lnTo>
                      <a:lnTo>
                        <a:pt x="172" y="36"/>
                      </a:lnTo>
                      <a:lnTo>
                        <a:pt x="170" y="36"/>
                      </a:lnTo>
                      <a:lnTo>
                        <a:pt x="170" y="34"/>
                      </a:lnTo>
                      <a:lnTo>
                        <a:pt x="170" y="32"/>
                      </a:lnTo>
                      <a:lnTo>
                        <a:pt x="170" y="30"/>
                      </a:lnTo>
                      <a:lnTo>
                        <a:pt x="168" y="28"/>
                      </a:lnTo>
                      <a:lnTo>
                        <a:pt x="166" y="28"/>
                      </a:lnTo>
                      <a:lnTo>
                        <a:pt x="164" y="26"/>
                      </a:lnTo>
                      <a:lnTo>
                        <a:pt x="162" y="28"/>
                      </a:lnTo>
                      <a:lnTo>
                        <a:pt x="160" y="30"/>
                      </a:lnTo>
                      <a:lnTo>
                        <a:pt x="160" y="28"/>
                      </a:lnTo>
                      <a:lnTo>
                        <a:pt x="158" y="28"/>
                      </a:lnTo>
                      <a:lnTo>
                        <a:pt x="156" y="28"/>
                      </a:lnTo>
                      <a:lnTo>
                        <a:pt x="154" y="28"/>
                      </a:lnTo>
                      <a:lnTo>
                        <a:pt x="154" y="26"/>
                      </a:lnTo>
                      <a:lnTo>
                        <a:pt x="152" y="26"/>
                      </a:lnTo>
                      <a:lnTo>
                        <a:pt x="150" y="26"/>
                      </a:lnTo>
                      <a:lnTo>
                        <a:pt x="148" y="24"/>
                      </a:lnTo>
                      <a:lnTo>
                        <a:pt x="146" y="24"/>
                      </a:lnTo>
                      <a:lnTo>
                        <a:pt x="144" y="24"/>
                      </a:lnTo>
                      <a:lnTo>
                        <a:pt x="144" y="22"/>
                      </a:lnTo>
                      <a:lnTo>
                        <a:pt x="144" y="20"/>
                      </a:lnTo>
                      <a:lnTo>
                        <a:pt x="144" y="18"/>
                      </a:lnTo>
                      <a:lnTo>
                        <a:pt x="142" y="20"/>
                      </a:lnTo>
                      <a:lnTo>
                        <a:pt x="140" y="20"/>
                      </a:lnTo>
                      <a:lnTo>
                        <a:pt x="138" y="20"/>
                      </a:lnTo>
                      <a:lnTo>
                        <a:pt x="136" y="20"/>
                      </a:lnTo>
                      <a:lnTo>
                        <a:pt x="136" y="18"/>
                      </a:lnTo>
                      <a:lnTo>
                        <a:pt x="136" y="14"/>
                      </a:lnTo>
                      <a:lnTo>
                        <a:pt x="134" y="14"/>
                      </a:lnTo>
                      <a:lnTo>
                        <a:pt x="134" y="12"/>
                      </a:lnTo>
                      <a:lnTo>
                        <a:pt x="132" y="12"/>
                      </a:lnTo>
                      <a:lnTo>
                        <a:pt x="130" y="12"/>
                      </a:lnTo>
                      <a:lnTo>
                        <a:pt x="128" y="12"/>
                      </a:lnTo>
                      <a:lnTo>
                        <a:pt x="126" y="12"/>
                      </a:lnTo>
                      <a:lnTo>
                        <a:pt x="124" y="12"/>
                      </a:lnTo>
                      <a:lnTo>
                        <a:pt x="124" y="10"/>
                      </a:lnTo>
                      <a:lnTo>
                        <a:pt x="122" y="10"/>
                      </a:lnTo>
                      <a:lnTo>
                        <a:pt x="120" y="10"/>
                      </a:lnTo>
                      <a:lnTo>
                        <a:pt x="118" y="8"/>
                      </a:lnTo>
                      <a:lnTo>
                        <a:pt x="116" y="8"/>
                      </a:lnTo>
                      <a:lnTo>
                        <a:pt x="116" y="6"/>
                      </a:lnTo>
                      <a:lnTo>
                        <a:pt x="116" y="4"/>
                      </a:lnTo>
                      <a:lnTo>
                        <a:pt x="114" y="4"/>
                      </a:lnTo>
                      <a:lnTo>
                        <a:pt x="114" y="2"/>
                      </a:lnTo>
                      <a:lnTo>
                        <a:pt x="114" y="0"/>
                      </a:lnTo>
                      <a:lnTo>
                        <a:pt x="116" y="0"/>
                      </a:lnTo>
                      <a:lnTo>
                        <a:pt x="114" y="0"/>
                      </a:lnTo>
                      <a:lnTo>
                        <a:pt x="112" y="0"/>
                      </a:lnTo>
                      <a:lnTo>
                        <a:pt x="110" y="0"/>
                      </a:lnTo>
                      <a:lnTo>
                        <a:pt x="106" y="0"/>
                      </a:lnTo>
                      <a:lnTo>
                        <a:pt x="104" y="0"/>
                      </a:lnTo>
                      <a:lnTo>
                        <a:pt x="102" y="0"/>
                      </a:lnTo>
                      <a:lnTo>
                        <a:pt x="98" y="2"/>
                      </a:lnTo>
                      <a:lnTo>
                        <a:pt x="96" y="2"/>
                      </a:lnTo>
                      <a:lnTo>
                        <a:pt x="94" y="2"/>
                      </a:lnTo>
                      <a:lnTo>
                        <a:pt x="94" y="4"/>
                      </a:lnTo>
                      <a:lnTo>
                        <a:pt x="96" y="6"/>
                      </a:lnTo>
                      <a:lnTo>
                        <a:pt x="96" y="8"/>
                      </a:lnTo>
                      <a:lnTo>
                        <a:pt x="98" y="8"/>
                      </a:lnTo>
                      <a:lnTo>
                        <a:pt x="98" y="10"/>
                      </a:lnTo>
                      <a:lnTo>
                        <a:pt x="98" y="12"/>
                      </a:lnTo>
                      <a:lnTo>
                        <a:pt x="98" y="14"/>
                      </a:lnTo>
                      <a:lnTo>
                        <a:pt x="98" y="16"/>
                      </a:lnTo>
                      <a:lnTo>
                        <a:pt x="96" y="18"/>
                      </a:lnTo>
                      <a:lnTo>
                        <a:pt x="94" y="18"/>
                      </a:lnTo>
                      <a:lnTo>
                        <a:pt x="92" y="18"/>
                      </a:lnTo>
                      <a:lnTo>
                        <a:pt x="88" y="20"/>
                      </a:lnTo>
                      <a:lnTo>
                        <a:pt x="86" y="20"/>
                      </a:lnTo>
                      <a:lnTo>
                        <a:pt x="82" y="22"/>
                      </a:lnTo>
                      <a:lnTo>
                        <a:pt x="80" y="24"/>
                      </a:lnTo>
                      <a:lnTo>
                        <a:pt x="78" y="26"/>
                      </a:lnTo>
                      <a:lnTo>
                        <a:pt x="76" y="26"/>
                      </a:lnTo>
                      <a:lnTo>
                        <a:pt x="76" y="28"/>
                      </a:lnTo>
                      <a:lnTo>
                        <a:pt x="78" y="28"/>
                      </a:lnTo>
                      <a:lnTo>
                        <a:pt x="78" y="30"/>
                      </a:lnTo>
                      <a:lnTo>
                        <a:pt x="80" y="30"/>
                      </a:lnTo>
                      <a:lnTo>
                        <a:pt x="78" y="30"/>
                      </a:lnTo>
                      <a:lnTo>
                        <a:pt x="76" y="32"/>
                      </a:lnTo>
                      <a:lnTo>
                        <a:pt x="74" y="32"/>
                      </a:lnTo>
                      <a:lnTo>
                        <a:pt x="72" y="32"/>
                      </a:lnTo>
                      <a:lnTo>
                        <a:pt x="70" y="34"/>
                      </a:lnTo>
                      <a:lnTo>
                        <a:pt x="68" y="34"/>
                      </a:lnTo>
                      <a:lnTo>
                        <a:pt x="66" y="34"/>
                      </a:lnTo>
                      <a:lnTo>
                        <a:pt x="64" y="34"/>
                      </a:lnTo>
                      <a:lnTo>
                        <a:pt x="62" y="34"/>
                      </a:lnTo>
                      <a:lnTo>
                        <a:pt x="60" y="32"/>
                      </a:lnTo>
                      <a:lnTo>
                        <a:pt x="58" y="32"/>
                      </a:lnTo>
                      <a:lnTo>
                        <a:pt x="56" y="30"/>
                      </a:lnTo>
                      <a:lnTo>
                        <a:pt x="56" y="28"/>
                      </a:lnTo>
                      <a:lnTo>
                        <a:pt x="54" y="26"/>
                      </a:lnTo>
                      <a:lnTo>
                        <a:pt x="52" y="26"/>
                      </a:lnTo>
                      <a:lnTo>
                        <a:pt x="50" y="24"/>
                      </a:lnTo>
                      <a:lnTo>
                        <a:pt x="48" y="24"/>
                      </a:lnTo>
                      <a:lnTo>
                        <a:pt x="46" y="24"/>
                      </a:lnTo>
                      <a:lnTo>
                        <a:pt x="46" y="26"/>
                      </a:lnTo>
                      <a:lnTo>
                        <a:pt x="48" y="28"/>
                      </a:lnTo>
                      <a:lnTo>
                        <a:pt x="48" y="30"/>
                      </a:lnTo>
                      <a:lnTo>
                        <a:pt x="50" y="32"/>
                      </a:lnTo>
                      <a:lnTo>
                        <a:pt x="50" y="34"/>
                      </a:lnTo>
                      <a:lnTo>
                        <a:pt x="52" y="34"/>
                      </a:lnTo>
                      <a:lnTo>
                        <a:pt x="52" y="36"/>
                      </a:lnTo>
                      <a:lnTo>
                        <a:pt x="52" y="38"/>
                      </a:lnTo>
                      <a:lnTo>
                        <a:pt x="52" y="40"/>
                      </a:lnTo>
                      <a:lnTo>
                        <a:pt x="52" y="42"/>
                      </a:lnTo>
                      <a:lnTo>
                        <a:pt x="50" y="42"/>
                      </a:lnTo>
                      <a:lnTo>
                        <a:pt x="44" y="44"/>
                      </a:lnTo>
                      <a:lnTo>
                        <a:pt x="42" y="44"/>
                      </a:lnTo>
                      <a:lnTo>
                        <a:pt x="40" y="44"/>
                      </a:lnTo>
                      <a:lnTo>
                        <a:pt x="38" y="44"/>
                      </a:lnTo>
                      <a:lnTo>
                        <a:pt x="36" y="44"/>
                      </a:lnTo>
                      <a:lnTo>
                        <a:pt x="34" y="46"/>
                      </a:lnTo>
                      <a:lnTo>
                        <a:pt x="34" y="48"/>
                      </a:lnTo>
                      <a:lnTo>
                        <a:pt x="32" y="46"/>
                      </a:lnTo>
                      <a:lnTo>
                        <a:pt x="30" y="44"/>
                      </a:lnTo>
                      <a:lnTo>
                        <a:pt x="30" y="42"/>
                      </a:lnTo>
                      <a:lnTo>
                        <a:pt x="28" y="42"/>
                      </a:lnTo>
                      <a:lnTo>
                        <a:pt x="26" y="40"/>
                      </a:lnTo>
                      <a:lnTo>
                        <a:pt x="24" y="40"/>
                      </a:lnTo>
                      <a:lnTo>
                        <a:pt x="20" y="42"/>
                      </a:lnTo>
                      <a:lnTo>
                        <a:pt x="18" y="42"/>
                      </a:lnTo>
                      <a:lnTo>
                        <a:pt x="16" y="42"/>
                      </a:lnTo>
                      <a:lnTo>
                        <a:pt x="14" y="44"/>
                      </a:lnTo>
                      <a:lnTo>
                        <a:pt x="12" y="44"/>
                      </a:lnTo>
                      <a:lnTo>
                        <a:pt x="10" y="44"/>
                      </a:lnTo>
                      <a:lnTo>
                        <a:pt x="8" y="44"/>
                      </a:lnTo>
                      <a:lnTo>
                        <a:pt x="6" y="46"/>
                      </a:lnTo>
                      <a:lnTo>
                        <a:pt x="4" y="46"/>
                      </a:lnTo>
                      <a:lnTo>
                        <a:pt x="2" y="46"/>
                      </a:lnTo>
                      <a:lnTo>
                        <a:pt x="2" y="48"/>
                      </a:lnTo>
                      <a:lnTo>
                        <a:pt x="4" y="50"/>
                      </a:lnTo>
                      <a:lnTo>
                        <a:pt x="6" y="50"/>
                      </a:lnTo>
                      <a:lnTo>
                        <a:pt x="6" y="52"/>
                      </a:lnTo>
                      <a:lnTo>
                        <a:pt x="8" y="52"/>
                      </a:lnTo>
                      <a:lnTo>
                        <a:pt x="10" y="54"/>
                      </a:lnTo>
                      <a:lnTo>
                        <a:pt x="8" y="54"/>
                      </a:lnTo>
                      <a:lnTo>
                        <a:pt x="6" y="54"/>
                      </a:lnTo>
                      <a:lnTo>
                        <a:pt x="4" y="54"/>
                      </a:lnTo>
                      <a:lnTo>
                        <a:pt x="2" y="54"/>
                      </a:lnTo>
                      <a:lnTo>
                        <a:pt x="0" y="56"/>
                      </a:lnTo>
                      <a:lnTo>
                        <a:pt x="2" y="58"/>
                      </a:lnTo>
                      <a:lnTo>
                        <a:pt x="6" y="60"/>
                      </a:lnTo>
                      <a:lnTo>
                        <a:pt x="8" y="60"/>
                      </a:lnTo>
                      <a:lnTo>
                        <a:pt x="10" y="60"/>
                      </a:lnTo>
                      <a:lnTo>
                        <a:pt x="12" y="60"/>
                      </a:lnTo>
                      <a:lnTo>
                        <a:pt x="12" y="58"/>
                      </a:lnTo>
                      <a:lnTo>
                        <a:pt x="14" y="60"/>
                      </a:lnTo>
                      <a:lnTo>
                        <a:pt x="16" y="60"/>
                      </a:lnTo>
                      <a:lnTo>
                        <a:pt x="18" y="62"/>
                      </a:lnTo>
                      <a:lnTo>
                        <a:pt x="20" y="62"/>
                      </a:lnTo>
                      <a:lnTo>
                        <a:pt x="22" y="64"/>
                      </a:lnTo>
                      <a:lnTo>
                        <a:pt x="24" y="64"/>
                      </a:lnTo>
                      <a:lnTo>
                        <a:pt x="26" y="64"/>
                      </a:lnTo>
                      <a:lnTo>
                        <a:pt x="28" y="64"/>
                      </a:lnTo>
                      <a:lnTo>
                        <a:pt x="30" y="64"/>
                      </a:lnTo>
                      <a:lnTo>
                        <a:pt x="32" y="66"/>
                      </a:lnTo>
                      <a:lnTo>
                        <a:pt x="34" y="66"/>
                      </a:lnTo>
                      <a:lnTo>
                        <a:pt x="34" y="68"/>
                      </a:lnTo>
                      <a:lnTo>
                        <a:pt x="38" y="70"/>
                      </a:lnTo>
                      <a:lnTo>
                        <a:pt x="40" y="70"/>
                      </a:lnTo>
                      <a:lnTo>
                        <a:pt x="42" y="70"/>
                      </a:lnTo>
                      <a:lnTo>
                        <a:pt x="44" y="70"/>
                      </a:lnTo>
                      <a:lnTo>
                        <a:pt x="42" y="72"/>
                      </a:lnTo>
                      <a:lnTo>
                        <a:pt x="40" y="72"/>
                      </a:lnTo>
                      <a:lnTo>
                        <a:pt x="38" y="74"/>
                      </a:lnTo>
                      <a:lnTo>
                        <a:pt x="38" y="76"/>
                      </a:lnTo>
                      <a:lnTo>
                        <a:pt x="40" y="78"/>
                      </a:lnTo>
                      <a:lnTo>
                        <a:pt x="40" y="80"/>
                      </a:lnTo>
                      <a:lnTo>
                        <a:pt x="42" y="82"/>
                      </a:lnTo>
                      <a:lnTo>
                        <a:pt x="44" y="84"/>
                      </a:lnTo>
                      <a:lnTo>
                        <a:pt x="46" y="86"/>
                      </a:lnTo>
                      <a:lnTo>
                        <a:pt x="50" y="86"/>
                      </a:lnTo>
                      <a:lnTo>
                        <a:pt x="50" y="88"/>
                      </a:lnTo>
                      <a:lnTo>
                        <a:pt x="52" y="88"/>
                      </a:lnTo>
                      <a:lnTo>
                        <a:pt x="52" y="90"/>
                      </a:lnTo>
                      <a:lnTo>
                        <a:pt x="52" y="94"/>
                      </a:lnTo>
                      <a:lnTo>
                        <a:pt x="52" y="96"/>
                      </a:lnTo>
                      <a:lnTo>
                        <a:pt x="52" y="98"/>
                      </a:lnTo>
                      <a:lnTo>
                        <a:pt x="54" y="100"/>
                      </a:lnTo>
                      <a:lnTo>
                        <a:pt x="54" y="102"/>
                      </a:lnTo>
                      <a:lnTo>
                        <a:pt x="56" y="104"/>
                      </a:lnTo>
                      <a:lnTo>
                        <a:pt x="56" y="106"/>
                      </a:lnTo>
                      <a:lnTo>
                        <a:pt x="58" y="106"/>
                      </a:lnTo>
                      <a:lnTo>
                        <a:pt x="58" y="108"/>
                      </a:lnTo>
                      <a:lnTo>
                        <a:pt x="58" y="110"/>
                      </a:lnTo>
                      <a:lnTo>
                        <a:pt x="60" y="110"/>
                      </a:lnTo>
                      <a:lnTo>
                        <a:pt x="60" y="112"/>
                      </a:lnTo>
                      <a:lnTo>
                        <a:pt x="60" y="114"/>
                      </a:lnTo>
                      <a:lnTo>
                        <a:pt x="58" y="110"/>
                      </a:lnTo>
                      <a:lnTo>
                        <a:pt x="56" y="108"/>
                      </a:lnTo>
                      <a:lnTo>
                        <a:pt x="54" y="106"/>
                      </a:lnTo>
                      <a:lnTo>
                        <a:pt x="52" y="104"/>
                      </a:lnTo>
                      <a:lnTo>
                        <a:pt x="52" y="106"/>
                      </a:lnTo>
                      <a:lnTo>
                        <a:pt x="52" y="108"/>
                      </a:lnTo>
                      <a:lnTo>
                        <a:pt x="52" y="110"/>
                      </a:lnTo>
                      <a:lnTo>
                        <a:pt x="52" y="114"/>
                      </a:lnTo>
                      <a:lnTo>
                        <a:pt x="52" y="116"/>
                      </a:lnTo>
                      <a:lnTo>
                        <a:pt x="52" y="118"/>
                      </a:lnTo>
                      <a:lnTo>
                        <a:pt x="52" y="120"/>
                      </a:lnTo>
                      <a:lnTo>
                        <a:pt x="50" y="122"/>
                      </a:lnTo>
                      <a:lnTo>
                        <a:pt x="50" y="126"/>
                      </a:lnTo>
                      <a:lnTo>
                        <a:pt x="48" y="128"/>
                      </a:lnTo>
                      <a:lnTo>
                        <a:pt x="48" y="132"/>
                      </a:lnTo>
                      <a:lnTo>
                        <a:pt x="46" y="134"/>
                      </a:lnTo>
                      <a:lnTo>
                        <a:pt x="46" y="136"/>
                      </a:lnTo>
                      <a:lnTo>
                        <a:pt x="46" y="138"/>
                      </a:lnTo>
                      <a:lnTo>
                        <a:pt x="44" y="140"/>
                      </a:lnTo>
                      <a:lnTo>
                        <a:pt x="44" y="142"/>
                      </a:lnTo>
                      <a:lnTo>
                        <a:pt x="44" y="144"/>
                      </a:lnTo>
                      <a:lnTo>
                        <a:pt x="42" y="144"/>
                      </a:lnTo>
                      <a:lnTo>
                        <a:pt x="40" y="146"/>
                      </a:lnTo>
                      <a:lnTo>
                        <a:pt x="40" y="148"/>
                      </a:lnTo>
                      <a:lnTo>
                        <a:pt x="42" y="146"/>
                      </a:lnTo>
                      <a:lnTo>
                        <a:pt x="44" y="146"/>
                      </a:lnTo>
                      <a:lnTo>
                        <a:pt x="46" y="146"/>
                      </a:lnTo>
                      <a:lnTo>
                        <a:pt x="46" y="148"/>
                      </a:lnTo>
                      <a:lnTo>
                        <a:pt x="46" y="150"/>
                      </a:lnTo>
                      <a:lnTo>
                        <a:pt x="48" y="152"/>
                      </a:lnTo>
                      <a:lnTo>
                        <a:pt x="52" y="152"/>
                      </a:lnTo>
                      <a:lnTo>
                        <a:pt x="54" y="152"/>
                      </a:lnTo>
                      <a:lnTo>
                        <a:pt x="56" y="152"/>
                      </a:lnTo>
                      <a:lnTo>
                        <a:pt x="58" y="154"/>
                      </a:lnTo>
                      <a:lnTo>
                        <a:pt x="60" y="154"/>
                      </a:lnTo>
                      <a:lnTo>
                        <a:pt x="62" y="154"/>
                      </a:lnTo>
                      <a:lnTo>
                        <a:pt x="64" y="154"/>
                      </a:lnTo>
                      <a:lnTo>
                        <a:pt x="64" y="156"/>
                      </a:lnTo>
                      <a:lnTo>
                        <a:pt x="68" y="156"/>
                      </a:lnTo>
                      <a:lnTo>
                        <a:pt x="70" y="156"/>
                      </a:lnTo>
                      <a:lnTo>
                        <a:pt x="72" y="156"/>
                      </a:lnTo>
                      <a:lnTo>
                        <a:pt x="72" y="158"/>
                      </a:lnTo>
                      <a:lnTo>
                        <a:pt x="72" y="160"/>
                      </a:lnTo>
                      <a:lnTo>
                        <a:pt x="74" y="158"/>
                      </a:lnTo>
                      <a:lnTo>
                        <a:pt x="76" y="158"/>
                      </a:lnTo>
                      <a:lnTo>
                        <a:pt x="78" y="158"/>
                      </a:lnTo>
                      <a:lnTo>
                        <a:pt x="78" y="156"/>
                      </a:lnTo>
                      <a:lnTo>
                        <a:pt x="78" y="154"/>
                      </a:lnTo>
                      <a:lnTo>
                        <a:pt x="80" y="154"/>
                      </a:lnTo>
                      <a:lnTo>
                        <a:pt x="82" y="154"/>
                      </a:lnTo>
                      <a:lnTo>
                        <a:pt x="84" y="154"/>
                      </a:lnTo>
                      <a:lnTo>
                        <a:pt x="84" y="156"/>
                      </a:lnTo>
                      <a:lnTo>
                        <a:pt x="86" y="156"/>
                      </a:lnTo>
                      <a:lnTo>
                        <a:pt x="88" y="156"/>
                      </a:lnTo>
                      <a:lnTo>
                        <a:pt x="88" y="158"/>
                      </a:lnTo>
                      <a:lnTo>
                        <a:pt x="90" y="158"/>
                      </a:lnTo>
                      <a:lnTo>
                        <a:pt x="92" y="158"/>
                      </a:lnTo>
                      <a:lnTo>
                        <a:pt x="94" y="158"/>
                      </a:lnTo>
                      <a:lnTo>
                        <a:pt x="96" y="158"/>
                      </a:lnTo>
                      <a:lnTo>
                        <a:pt x="96" y="160"/>
                      </a:lnTo>
                      <a:lnTo>
                        <a:pt x="96" y="162"/>
                      </a:lnTo>
                      <a:lnTo>
                        <a:pt x="98" y="162"/>
                      </a:lnTo>
                      <a:lnTo>
                        <a:pt x="100" y="162"/>
                      </a:lnTo>
                      <a:lnTo>
                        <a:pt x="102" y="162"/>
                      </a:lnTo>
                      <a:lnTo>
                        <a:pt x="104" y="162"/>
                      </a:lnTo>
                      <a:lnTo>
                        <a:pt x="104" y="164"/>
                      </a:lnTo>
                      <a:lnTo>
                        <a:pt x="106" y="164"/>
                      </a:lnTo>
                      <a:lnTo>
                        <a:pt x="108" y="164"/>
                      </a:lnTo>
                      <a:lnTo>
                        <a:pt x="110" y="164"/>
                      </a:lnTo>
                      <a:lnTo>
                        <a:pt x="110" y="162"/>
                      </a:lnTo>
                      <a:lnTo>
                        <a:pt x="110" y="160"/>
                      </a:lnTo>
                      <a:lnTo>
                        <a:pt x="112" y="160"/>
                      </a:lnTo>
                      <a:lnTo>
                        <a:pt x="112" y="158"/>
                      </a:lnTo>
                      <a:lnTo>
                        <a:pt x="112" y="156"/>
                      </a:lnTo>
                      <a:lnTo>
                        <a:pt x="114" y="154"/>
                      </a:lnTo>
                      <a:lnTo>
                        <a:pt x="114" y="152"/>
                      </a:lnTo>
                      <a:lnTo>
                        <a:pt x="116" y="150"/>
                      </a:lnTo>
                      <a:lnTo>
                        <a:pt x="118" y="148"/>
                      </a:lnTo>
                      <a:lnTo>
                        <a:pt x="120" y="146"/>
                      </a:lnTo>
                      <a:lnTo>
                        <a:pt x="122" y="146"/>
                      </a:lnTo>
                      <a:lnTo>
                        <a:pt x="122" y="144"/>
                      </a:lnTo>
                      <a:lnTo>
                        <a:pt x="124" y="144"/>
                      </a:lnTo>
                      <a:lnTo>
                        <a:pt x="126" y="142"/>
                      </a:lnTo>
                      <a:lnTo>
                        <a:pt x="128" y="142"/>
                      </a:lnTo>
                      <a:lnTo>
                        <a:pt x="130" y="140"/>
                      </a:lnTo>
                      <a:lnTo>
                        <a:pt x="132" y="140"/>
                      </a:lnTo>
                      <a:lnTo>
                        <a:pt x="134" y="140"/>
                      </a:lnTo>
                      <a:lnTo>
                        <a:pt x="136" y="142"/>
                      </a:lnTo>
                      <a:lnTo>
                        <a:pt x="138" y="144"/>
                      </a:lnTo>
                      <a:lnTo>
                        <a:pt x="140" y="144"/>
                      </a:lnTo>
                      <a:lnTo>
                        <a:pt x="142" y="144"/>
                      </a:lnTo>
                      <a:lnTo>
                        <a:pt x="144" y="144"/>
                      </a:lnTo>
                      <a:lnTo>
                        <a:pt x="146" y="144"/>
                      </a:lnTo>
                      <a:lnTo>
                        <a:pt x="148" y="144"/>
                      </a:lnTo>
                      <a:lnTo>
                        <a:pt x="150" y="144"/>
                      </a:lnTo>
                      <a:lnTo>
                        <a:pt x="150" y="146"/>
                      </a:lnTo>
                      <a:lnTo>
                        <a:pt x="152" y="148"/>
                      </a:lnTo>
                      <a:lnTo>
                        <a:pt x="154" y="148"/>
                      </a:lnTo>
                      <a:lnTo>
                        <a:pt x="156" y="150"/>
                      </a:lnTo>
                      <a:lnTo>
                        <a:pt x="158" y="150"/>
                      </a:lnTo>
                      <a:lnTo>
                        <a:pt x="160" y="152"/>
                      </a:lnTo>
                      <a:lnTo>
                        <a:pt x="162" y="152"/>
                      </a:lnTo>
                      <a:lnTo>
                        <a:pt x="164" y="152"/>
                      </a:lnTo>
                      <a:lnTo>
                        <a:pt x="166" y="150"/>
                      </a:lnTo>
                      <a:lnTo>
                        <a:pt x="168" y="150"/>
                      </a:lnTo>
                      <a:lnTo>
                        <a:pt x="170" y="148"/>
                      </a:lnTo>
                      <a:lnTo>
                        <a:pt x="172" y="146"/>
                      </a:lnTo>
                      <a:lnTo>
                        <a:pt x="174" y="142"/>
                      </a:lnTo>
                      <a:lnTo>
                        <a:pt x="176" y="140"/>
                      </a:lnTo>
                      <a:lnTo>
                        <a:pt x="176" y="138"/>
                      </a:lnTo>
                      <a:lnTo>
                        <a:pt x="178" y="138"/>
                      </a:lnTo>
                      <a:lnTo>
                        <a:pt x="180" y="138"/>
                      </a:lnTo>
                      <a:lnTo>
                        <a:pt x="182" y="138"/>
                      </a:lnTo>
                      <a:lnTo>
                        <a:pt x="182" y="136"/>
                      </a:lnTo>
                      <a:lnTo>
                        <a:pt x="184" y="136"/>
                      </a:lnTo>
                      <a:lnTo>
                        <a:pt x="184" y="134"/>
                      </a:lnTo>
                      <a:lnTo>
                        <a:pt x="184" y="132"/>
                      </a:lnTo>
                      <a:lnTo>
                        <a:pt x="184" y="130"/>
                      </a:lnTo>
                      <a:lnTo>
                        <a:pt x="182" y="130"/>
                      </a:lnTo>
                      <a:lnTo>
                        <a:pt x="180" y="130"/>
                      </a:lnTo>
                      <a:lnTo>
                        <a:pt x="178" y="130"/>
                      </a:lnTo>
                      <a:lnTo>
                        <a:pt x="178" y="128"/>
                      </a:lnTo>
                      <a:lnTo>
                        <a:pt x="176" y="128"/>
                      </a:lnTo>
                      <a:lnTo>
                        <a:pt x="174" y="128"/>
                      </a:lnTo>
                      <a:lnTo>
                        <a:pt x="174" y="126"/>
                      </a:lnTo>
                      <a:lnTo>
                        <a:pt x="174" y="124"/>
                      </a:lnTo>
                      <a:lnTo>
                        <a:pt x="174" y="122"/>
                      </a:lnTo>
                      <a:lnTo>
                        <a:pt x="174" y="120"/>
                      </a:lnTo>
                      <a:lnTo>
                        <a:pt x="176" y="120"/>
                      </a:lnTo>
                      <a:lnTo>
                        <a:pt x="176" y="118"/>
                      </a:lnTo>
                      <a:lnTo>
                        <a:pt x="174" y="116"/>
                      </a:lnTo>
                      <a:lnTo>
                        <a:pt x="172" y="116"/>
                      </a:lnTo>
                      <a:lnTo>
                        <a:pt x="170" y="114"/>
                      </a:lnTo>
                      <a:lnTo>
                        <a:pt x="170" y="112"/>
                      </a:lnTo>
                      <a:lnTo>
                        <a:pt x="168" y="110"/>
                      </a:lnTo>
                      <a:lnTo>
                        <a:pt x="170" y="110"/>
                      </a:lnTo>
                      <a:lnTo>
                        <a:pt x="172" y="110"/>
                      </a:lnTo>
                      <a:lnTo>
                        <a:pt x="174" y="110"/>
                      </a:lnTo>
                      <a:lnTo>
                        <a:pt x="176" y="110"/>
                      </a:lnTo>
                      <a:lnTo>
                        <a:pt x="178" y="108"/>
                      </a:lnTo>
                      <a:lnTo>
                        <a:pt x="180" y="108"/>
                      </a:lnTo>
                      <a:lnTo>
                        <a:pt x="180" y="106"/>
                      </a:lnTo>
                      <a:lnTo>
                        <a:pt x="178" y="106"/>
                      </a:lnTo>
                      <a:lnTo>
                        <a:pt x="178" y="104"/>
                      </a:lnTo>
                      <a:lnTo>
                        <a:pt x="176" y="102"/>
                      </a:lnTo>
                      <a:lnTo>
                        <a:pt x="174" y="102"/>
                      </a:lnTo>
                      <a:lnTo>
                        <a:pt x="174" y="100"/>
                      </a:lnTo>
                      <a:lnTo>
                        <a:pt x="172" y="100"/>
                      </a:lnTo>
                      <a:lnTo>
                        <a:pt x="174" y="98"/>
                      </a:lnTo>
                      <a:lnTo>
                        <a:pt x="176" y="98"/>
                      </a:lnTo>
                      <a:lnTo>
                        <a:pt x="176" y="96"/>
                      </a:lnTo>
                      <a:lnTo>
                        <a:pt x="174" y="94"/>
                      </a:lnTo>
                      <a:lnTo>
                        <a:pt x="174" y="92"/>
                      </a:lnTo>
                      <a:lnTo>
                        <a:pt x="174" y="90"/>
                      </a:lnTo>
                      <a:lnTo>
                        <a:pt x="174" y="88"/>
                      </a:lnTo>
                      <a:lnTo>
                        <a:pt x="174" y="86"/>
                      </a:lnTo>
                      <a:lnTo>
                        <a:pt x="172" y="86"/>
                      </a:lnTo>
                      <a:lnTo>
                        <a:pt x="170" y="84"/>
                      </a:lnTo>
                      <a:lnTo>
                        <a:pt x="168" y="86"/>
                      </a:lnTo>
                      <a:lnTo>
                        <a:pt x="166" y="86"/>
                      </a:lnTo>
                      <a:lnTo>
                        <a:pt x="164" y="88"/>
                      </a:lnTo>
                      <a:lnTo>
                        <a:pt x="164" y="90"/>
                      </a:lnTo>
                      <a:lnTo>
                        <a:pt x="162" y="92"/>
                      </a:lnTo>
                      <a:lnTo>
                        <a:pt x="160" y="92"/>
                      </a:lnTo>
                      <a:lnTo>
                        <a:pt x="160" y="90"/>
                      </a:lnTo>
                      <a:lnTo>
                        <a:pt x="162" y="90"/>
                      </a:lnTo>
                      <a:lnTo>
                        <a:pt x="162" y="88"/>
                      </a:lnTo>
                      <a:lnTo>
                        <a:pt x="164" y="88"/>
                      </a:lnTo>
                      <a:lnTo>
                        <a:pt x="162" y="86"/>
                      </a:lnTo>
                      <a:lnTo>
                        <a:pt x="160" y="84"/>
                      </a:lnTo>
                      <a:lnTo>
                        <a:pt x="162" y="84"/>
                      </a:lnTo>
                      <a:lnTo>
                        <a:pt x="164" y="84"/>
                      </a:lnTo>
                      <a:lnTo>
                        <a:pt x="166" y="82"/>
                      </a:lnTo>
                      <a:lnTo>
                        <a:pt x="168" y="80"/>
                      </a:lnTo>
                      <a:lnTo>
                        <a:pt x="168" y="78"/>
                      </a:lnTo>
                      <a:lnTo>
                        <a:pt x="168" y="76"/>
                      </a:lnTo>
                      <a:lnTo>
                        <a:pt x="170" y="76"/>
                      </a:lnTo>
                      <a:lnTo>
                        <a:pt x="172" y="76"/>
                      </a:lnTo>
                      <a:lnTo>
                        <a:pt x="174" y="74"/>
                      </a:lnTo>
                      <a:lnTo>
                        <a:pt x="176" y="72"/>
                      </a:lnTo>
                      <a:lnTo>
                        <a:pt x="176" y="70"/>
                      </a:lnTo>
                      <a:lnTo>
                        <a:pt x="178" y="68"/>
                      </a:lnTo>
                      <a:lnTo>
                        <a:pt x="178" y="66"/>
                      </a:lnTo>
                      <a:lnTo>
                        <a:pt x="180" y="68"/>
                      </a:lnTo>
                      <a:lnTo>
                        <a:pt x="182" y="68"/>
                      </a:lnTo>
                      <a:lnTo>
                        <a:pt x="184" y="68"/>
                      </a:lnTo>
                      <a:lnTo>
                        <a:pt x="184" y="66"/>
                      </a:lnTo>
                      <a:lnTo>
                        <a:pt x="184" y="64"/>
                      </a:lnTo>
                      <a:lnTo>
                        <a:pt x="184" y="62"/>
                      </a:lnTo>
                      <a:lnTo>
                        <a:pt x="184" y="60"/>
                      </a:lnTo>
                      <a:lnTo>
                        <a:pt x="184" y="58"/>
                      </a:lnTo>
                      <a:lnTo>
                        <a:pt x="184" y="56"/>
                      </a:lnTo>
                      <a:lnTo>
                        <a:pt x="186" y="52"/>
                      </a:lnTo>
                      <a:lnTo>
                        <a:pt x="186" y="50"/>
                      </a:lnTo>
                      <a:lnTo>
                        <a:pt x="188" y="48"/>
                      </a:lnTo>
                      <a:lnTo>
                        <a:pt x="188" y="46"/>
                      </a:lnTo>
                      <a:lnTo>
                        <a:pt x="188" y="44"/>
                      </a:lnTo>
                      <a:lnTo>
                        <a:pt x="190" y="44"/>
                      </a:lnTo>
                      <a:lnTo>
                        <a:pt x="192" y="42"/>
                      </a:lnTo>
                      <a:lnTo>
                        <a:pt x="192" y="40"/>
                      </a:lnTo>
                      <a:lnTo>
                        <a:pt x="194" y="40"/>
                      </a:lnTo>
                      <a:lnTo>
                        <a:pt x="194" y="38"/>
                      </a:lnTo>
                      <a:lnTo>
                        <a:pt x="192" y="38"/>
                      </a:lnTo>
                      <a:lnTo>
                        <a:pt x="192" y="36"/>
                      </a:lnTo>
                      <a:lnTo>
                        <a:pt x="190" y="36"/>
                      </a:lnTo>
                      <a:lnTo>
                        <a:pt x="184" y="3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17" name="Freeform 109"/>
                <p:cNvSpPr>
                  <a:spLocks noChangeAspect="1"/>
                </p:cNvSpPr>
                <p:nvPr/>
              </p:nvSpPr>
              <p:spPr bwMode="gray">
                <a:xfrm>
                  <a:off x="2621" y="1294"/>
                  <a:ext cx="110" cy="158"/>
                </a:xfrm>
                <a:custGeom>
                  <a:avLst/>
                  <a:gdLst>
                    <a:gd name="T0" fmla="*/ 88 w 110"/>
                    <a:gd name="T1" fmla="*/ 102 h 158"/>
                    <a:gd name="T2" fmla="*/ 86 w 110"/>
                    <a:gd name="T3" fmla="*/ 92 h 158"/>
                    <a:gd name="T4" fmla="*/ 86 w 110"/>
                    <a:gd name="T5" fmla="*/ 88 h 158"/>
                    <a:gd name="T6" fmla="*/ 82 w 110"/>
                    <a:gd name="T7" fmla="*/ 82 h 158"/>
                    <a:gd name="T8" fmla="*/ 74 w 110"/>
                    <a:gd name="T9" fmla="*/ 74 h 158"/>
                    <a:gd name="T10" fmla="*/ 68 w 110"/>
                    <a:gd name="T11" fmla="*/ 54 h 158"/>
                    <a:gd name="T12" fmla="*/ 62 w 110"/>
                    <a:gd name="T13" fmla="*/ 52 h 158"/>
                    <a:gd name="T14" fmla="*/ 44 w 110"/>
                    <a:gd name="T15" fmla="*/ 50 h 158"/>
                    <a:gd name="T16" fmla="*/ 44 w 110"/>
                    <a:gd name="T17" fmla="*/ 46 h 158"/>
                    <a:gd name="T18" fmla="*/ 50 w 110"/>
                    <a:gd name="T19" fmla="*/ 42 h 158"/>
                    <a:gd name="T20" fmla="*/ 52 w 110"/>
                    <a:gd name="T21" fmla="*/ 40 h 158"/>
                    <a:gd name="T22" fmla="*/ 62 w 110"/>
                    <a:gd name="T23" fmla="*/ 28 h 158"/>
                    <a:gd name="T24" fmla="*/ 68 w 110"/>
                    <a:gd name="T25" fmla="*/ 18 h 158"/>
                    <a:gd name="T26" fmla="*/ 50 w 110"/>
                    <a:gd name="T27" fmla="*/ 18 h 158"/>
                    <a:gd name="T28" fmla="*/ 36 w 110"/>
                    <a:gd name="T29" fmla="*/ 18 h 158"/>
                    <a:gd name="T30" fmla="*/ 34 w 110"/>
                    <a:gd name="T31" fmla="*/ 14 h 158"/>
                    <a:gd name="T32" fmla="*/ 44 w 110"/>
                    <a:gd name="T33" fmla="*/ 10 h 158"/>
                    <a:gd name="T34" fmla="*/ 50 w 110"/>
                    <a:gd name="T35" fmla="*/ 2 h 158"/>
                    <a:gd name="T36" fmla="*/ 30 w 110"/>
                    <a:gd name="T37" fmla="*/ 2 h 158"/>
                    <a:gd name="T38" fmla="*/ 24 w 110"/>
                    <a:gd name="T39" fmla="*/ 6 h 158"/>
                    <a:gd name="T40" fmla="*/ 20 w 110"/>
                    <a:gd name="T41" fmla="*/ 12 h 158"/>
                    <a:gd name="T42" fmla="*/ 10 w 110"/>
                    <a:gd name="T43" fmla="*/ 16 h 158"/>
                    <a:gd name="T44" fmla="*/ 14 w 110"/>
                    <a:gd name="T45" fmla="*/ 24 h 158"/>
                    <a:gd name="T46" fmla="*/ 12 w 110"/>
                    <a:gd name="T47" fmla="*/ 32 h 158"/>
                    <a:gd name="T48" fmla="*/ 8 w 110"/>
                    <a:gd name="T49" fmla="*/ 36 h 158"/>
                    <a:gd name="T50" fmla="*/ 18 w 110"/>
                    <a:gd name="T51" fmla="*/ 36 h 158"/>
                    <a:gd name="T52" fmla="*/ 10 w 110"/>
                    <a:gd name="T53" fmla="*/ 44 h 158"/>
                    <a:gd name="T54" fmla="*/ 16 w 110"/>
                    <a:gd name="T55" fmla="*/ 50 h 158"/>
                    <a:gd name="T56" fmla="*/ 24 w 110"/>
                    <a:gd name="T57" fmla="*/ 48 h 158"/>
                    <a:gd name="T58" fmla="*/ 24 w 110"/>
                    <a:gd name="T59" fmla="*/ 56 h 158"/>
                    <a:gd name="T60" fmla="*/ 16 w 110"/>
                    <a:gd name="T61" fmla="*/ 70 h 158"/>
                    <a:gd name="T62" fmla="*/ 28 w 110"/>
                    <a:gd name="T63" fmla="*/ 70 h 158"/>
                    <a:gd name="T64" fmla="*/ 42 w 110"/>
                    <a:gd name="T65" fmla="*/ 66 h 158"/>
                    <a:gd name="T66" fmla="*/ 38 w 110"/>
                    <a:gd name="T67" fmla="*/ 72 h 158"/>
                    <a:gd name="T68" fmla="*/ 46 w 110"/>
                    <a:gd name="T69" fmla="*/ 80 h 158"/>
                    <a:gd name="T70" fmla="*/ 44 w 110"/>
                    <a:gd name="T71" fmla="*/ 90 h 158"/>
                    <a:gd name="T72" fmla="*/ 42 w 110"/>
                    <a:gd name="T73" fmla="*/ 98 h 158"/>
                    <a:gd name="T74" fmla="*/ 26 w 110"/>
                    <a:gd name="T75" fmla="*/ 96 h 158"/>
                    <a:gd name="T76" fmla="*/ 24 w 110"/>
                    <a:gd name="T77" fmla="*/ 100 h 158"/>
                    <a:gd name="T78" fmla="*/ 26 w 110"/>
                    <a:gd name="T79" fmla="*/ 104 h 158"/>
                    <a:gd name="T80" fmla="*/ 24 w 110"/>
                    <a:gd name="T81" fmla="*/ 116 h 158"/>
                    <a:gd name="T82" fmla="*/ 12 w 110"/>
                    <a:gd name="T83" fmla="*/ 126 h 158"/>
                    <a:gd name="T84" fmla="*/ 22 w 110"/>
                    <a:gd name="T85" fmla="*/ 126 h 158"/>
                    <a:gd name="T86" fmla="*/ 28 w 110"/>
                    <a:gd name="T87" fmla="*/ 128 h 158"/>
                    <a:gd name="T88" fmla="*/ 46 w 110"/>
                    <a:gd name="T89" fmla="*/ 126 h 158"/>
                    <a:gd name="T90" fmla="*/ 40 w 110"/>
                    <a:gd name="T91" fmla="*/ 134 h 158"/>
                    <a:gd name="T92" fmla="*/ 24 w 110"/>
                    <a:gd name="T93" fmla="*/ 136 h 158"/>
                    <a:gd name="T94" fmla="*/ 16 w 110"/>
                    <a:gd name="T95" fmla="*/ 142 h 158"/>
                    <a:gd name="T96" fmla="*/ 8 w 110"/>
                    <a:gd name="T97" fmla="*/ 148 h 158"/>
                    <a:gd name="T98" fmla="*/ 0 w 110"/>
                    <a:gd name="T99" fmla="*/ 156 h 158"/>
                    <a:gd name="T100" fmla="*/ 12 w 110"/>
                    <a:gd name="T101" fmla="*/ 154 h 158"/>
                    <a:gd name="T102" fmla="*/ 28 w 110"/>
                    <a:gd name="T103" fmla="*/ 154 h 158"/>
                    <a:gd name="T104" fmla="*/ 42 w 110"/>
                    <a:gd name="T105" fmla="*/ 144 h 158"/>
                    <a:gd name="T106" fmla="*/ 50 w 110"/>
                    <a:gd name="T107" fmla="*/ 148 h 158"/>
                    <a:gd name="T108" fmla="*/ 60 w 110"/>
                    <a:gd name="T109" fmla="*/ 146 h 158"/>
                    <a:gd name="T110" fmla="*/ 66 w 110"/>
                    <a:gd name="T111" fmla="*/ 142 h 158"/>
                    <a:gd name="T112" fmla="*/ 74 w 110"/>
                    <a:gd name="T113" fmla="*/ 144 h 158"/>
                    <a:gd name="T114" fmla="*/ 96 w 110"/>
                    <a:gd name="T115" fmla="*/ 142 h 158"/>
                    <a:gd name="T116" fmla="*/ 100 w 110"/>
                    <a:gd name="T117" fmla="*/ 132 h 158"/>
                    <a:gd name="T118" fmla="*/ 96 w 110"/>
                    <a:gd name="T119" fmla="*/ 130 h 158"/>
                    <a:gd name="T120" fmla="*/ 96 w 110"/>
                    <a:gd name="T121" fmla="*/ 126 h 158"/>
                    <a:gd name="T122" fmla="*/ 108 w 110"/>
                    <a:gd name="T123" fmla="*/ 118 h 158"/>
                    <a:gd name="T124" fmla="*/ 98 w 110"/>
                    <a:gd name="T125" fmla="*/ 102 h 15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0" h="158">
                      <a:moveTo>
                        <a:pt x="94" y="102"/>
                      </a:moveTo>
                      <a:lnTo>
                        <a:pt x="94" y="102"/>
                      </a:lnTo>
                      <a:lnTo>
                        <a:pt x="92" y="104"/>
                      </a:lnTo>
                      <a:lnTo>
                        <a:pt x="90" y="106"/>
                      </a:lnTo>
                      <a:lnTo>
                        <a:pt x="88" y="104"/>
                      </a:lnTo>
                      <a:lnTo>
                        <a:pt x="88" y="102"/>
                      </a:lnTo>
                      <a:lnTo>
                        <a:pt x="90" y="100"/>
                      </a:lnTo>
                      <a:lnTo>
                        <a:pt x="92" y="98"/>
                      </a:lnTo>
                      <a:lnTo>
                        <a:pt x="92" y="96"/>
                      </a:lnTo>
                      <a:lnTo>
                        <a:pt x="90" y="96"/>
                      </a:lnTo>
                      <a:lnTo>
                        <a:pt x="90" y="94"/>
                      </a:lnTo>
                      <a:lnTo>
                        <a:pt x="88" y="94"/>
                      </a:lnTo>
                      <a:lnTo>
                        <a:pt x="86" y="92"/>
                      </a:lnTo>
                      <a:lnTo>
                        <a:pt x="84" y="92"/>
                      </a:lnTo>
                      <a:lnTo>
                        <a:pt x="82" y="92"/>
                      </a:lnTo>
                      <a:lnTo>
                        <a:pt x="80" y="90"/>
                      </a:lnTo>
                      <a:lnTo>
                        <a:pt x="80" y="88"/>
                      </a:lnTo>
                      <a:lnTo>
                        <a:pt x="82" y="88"/>
                      </a:lnTo>
                      <a:lnTo>
                        <a:pt x="84" y="88"/>
                      </a:lnTo>
                      <a:lnTo>
                        <a:pt x="86" y="88"/>
                      </a:lnTo>
                      <a:lnTo>
                        <a:pt x="88" y="88"/>
                      </a:lnTo>
                      <a:lnTo>
                        <a:pt x="86" y="88"/>
                      </a:lnTo>
                      <a:lnTo>
                        <a:pt x="84" y="86"/>
                      </a:lnTo>
                      <a:lnTo>
                        <a:pt x="84" y="84"/>
                      </a:lnTo>
                      <a:lnTo>
                        <a:pt x="82" y="82"/>
                      </a:lnTo>
                      <a:lnTo>
                        <a:pt x="80" y="78"/>
                      </a:lnTo>
                      <a:lnTo>
                        <a:pt x="80" y="76"/>
                      </a:lnTo>
                      <a:lnTo>
                        <a:pt x="78" y="76"/>
                      </a:lnTo>
                      <a:lnTo>
                        <a:pt x="78" y="74"/>
                      </a:lnTo>
                      <a:lnTo>
                        <a:pt x="76" y="74"/>
                      </a:lnTo>
                      <a:lnTo>
                        <a:pt x="74" y="74"/>
                      </a:lnTo>
                      <a:lnTo>
                        <a:pt x="72" y="72"/>
                      </a:lnTo>
                      <a:lnTo>
                        <a:pt x="70" y="70"/>
                      </a:lnTo>
                      <a:lnTo>
                        <a:pt x="68" y="68"/>
                      </a:lnTo>
                      <a:lnTo>
                        <a:pt x="66" y="66"/>
                      </a:lnTo>
                      <a:lnTo>
                        <a:pt x="66" y="62"/>
                      </a:lnTo>
                      <a:lnTo>
                        <a:pt x="66" y="60"/>
                      </a:lnTo>
                      <a:lnTo>
                        <a:pt x="66" y="58"/>
                      </a:lnTo>
                      <a:lnTo>
                        <a:pt x="68" y="56"/>
                      </a:lnTo>
                      <a:lnTo>
                        <a:pt x="68" y="54"/>
                      </a:lnTo>
                      <a:lnTo>
                        <a:pt x="66" y="54"/>
                      </a:lnTo>
                      <a:lnTo>
                        <a:pt x="64" y="54"/>
                      </a:lnTo>
                      <a:lnTo>
                        <a:pt x="62" y="52"/>
                      </a:lnTo>
                      <a:lnTo>
                        <a:pt x="60" y="50"/>
                      </a:lnTo>
                      <a:lnTo>
                        <a:pt x="58" y="50"/>
                      </a:lnTo>
                      <a:lnTo>
                        <a:pt x="56" y="48"/>
                      </a:lnTo>
                      <a:lnTo>
                        <a:pt x="54" y="48"/>
                      </a:lnTo>
                      <a:lnTo>
                        <a:pt x="52" y="48"/>
                      </a:lnTo>
                      <a:lnTo>
                        <a:pt x="50" y="48"/>
                      </a:lnTo>
                      <a:lnTo>
                        <a:pt x="48" y="48"/>
                      </a:lnTo>
                      <a:lnTo>
                        <a:pt x="46" y="50"/>
                      </a:lnTo>
                      <a:lnTo>
                        <a:pt x="44" y="50"/>
                      </a:lnTo>
                      <a:lnTo>
                        <a:pt x="42" y="50"/>
                      </a:lnTo>
                      <a:lnTo>
                        <a:pt x="40" y="48"/>
                      </a:lnTo>
                      <a:lnTo>
                        <a:pt x="38" y="46"/>
                      </a:lnTo>
                      <a:lnTo>
                        <a:pt x="40" y="46"/>
                      </a:lnTo>
                      <a:lnTo>
                        <a:pt x="42" y="46"/>
                      </a:lnTo>
                      <a:lnTo>
                        <a:pt x="44" y="46"/>
                      </a:lnTo>
                      <a:lnTo>
                        <a:pt x="46" y="46"/>
                      </a:lnTo>
                      <a:lnTo>
                        <a:pt x="50" y="46"/>
                      </a:lnTo>
                      <a:lnTo>
                        <a:pt x="50" y="44"/>
                      </a:lnTo>
                      <a:lnTo>
                        <a:pt x="52" y="44"/>
                      </a:lnTo>
                      <a:lnTo>
                        <a:pt x="52" y="42"/>
                      </a:lnTo>
                      <a:lnTo>
                        <a:pt x="50" y="42"/>
                      </a:lnTo>
                      <a:lnTo>
                        <a:pt x="50" y="40"/>
                      </a:lnTo>
                      <a:lnTo>
                        <a:pt x="48" y="40"/>
                      </a:lnTo>
                      <a:lnTo>
                        <a:pt x="46" y="40"/>
                      </a:lnTo>
                      <a:lnTo>
                        <a:pt x="48" y="40"/>
                      </a:lnTo>
                      <a:lnTo>
                        <a:pt x="50" y="40"/>
                      </a:lnTo>
                      <a:lnTo>
                        <a:pt x="52" y="40"/>
                      </a:lnTo>
                      <a:lnTo>
                        <a:pt x="52" y="38"/>
                      </a:lnTo>
                      <a:lnTo>
                        <a:pt x="54" y="38"/>
                      </a:lnTo>
                      <a:lnTo>
                        <a:pt x="56" y="36"/>
                      </a:lnTo>
                      <a:lnTo>
                        <a:pt x="58" y="34"/>
                      </a:lnTo>
                      <a:lnTo>
                        <a:pt x="58" y="32"/>
                      </a:lnTo>
                      <a:lnTo>
                        <a:pt x="60" y="32"/>
                      </a:lnTo>
                      <a:lnTo>
                        <a:pt x="60" y="30"/>
                      </a:lnTo>
                      <a:lnTo>
                        <a:pt x="62" y="28"/>
                      </a:lnTo>
                      <a:lnTo>
                        <a:pt x="62" y="26"/>
                      </a:lnTo>
                      <a:lnTo>
                        <a:pt x="62" y="24"/>
                      </a:lnTo>
                      <a:lnTo>
                        <a:pt x="64" y="24"/>
                      </a:lnTo>
                      <a:lnTo>
                        <a:pt x="66" y="22"/>
                      </a:lnTo>
                      <a:lnTo>
                        <a:pt x="68" y="20"/>
                      </a:lnTo>
                      <a:lnTo>
                        <a:pt x="68" y="18"/>
                      </a:lnTo>
                      <a:lnTo>
                        <a:pt x="66" y="18"/>
                      </a:lnTo>
                      <a:lnTo>
                        <a:pt x="62" y="18"/>
                      </a:lnTo>
                      <a:lnTo>
                        <a:pt x="58" y="18"/>
                      </a:lnTo>
                      <a:lnTo>
                        <a:pt x="54" y="18"/>
                      </a:lnTo>
                      <a:lnTo>
                        <a:pt x="52" y="18"/>
                      </a:lnTo>
                      <a:lnTo>
                        <a:pt x="50" y="18"/>
                      </a:lnTo>
                      <a:lnTo>
                        <a:pt x="48" y="16"/>
                      </a:lnTo>
                      <a:lnTo>
                        <a:pt x="46" y="16"/>
                      </a:lnTo>
                      <a:lnTo>
                        <a:pt x="44" y="16"/>
                      </a:lnTo>
                      <a:lnTo>
                        <a:pt x="42" y="16"/>
                      </a:lnTo>
                      <a:lnTo>
                        <a:pt x="38" y="18"/>
                      </a:lnTo>
                      <a:lnTo>
                        <a:pt x="36" y="18"/>
                      </a:lnTo>
                      <a:lnTo>
                        <a:pt x="34" y="18"/>
                      </a:lnTo>
                      <a:lnTo>
                        <a:pt x="34" y="20"/>
                      </a:lnTo>
                      <a:lnTo>
                        <a:pt x="32" y="20"/>
                      </a:lnTo>
                      <a:lnTo>
                        <a:pt x="34" y="18"/>
                      </a:lnTo>
                      <a:lnTo>
                        <a:pt x="36" y="16"/>
                      </a:lnTo>
                      <a:lnTo>
                        <a:pt x="34" y="16"/>
                      </a:lnTo>
                      <a:lnTo>
                        <a:pt x="34" y="14"/>
                      </a:lnTo>
                      <a:lnTo>
                        <a:pt x="36" y="14"/>
                      </a:lnTo>
                      <a:lnTo>
                        <a:pt x="38" y="12"/>
                      </a:lnTo>
                      <a:lnTo>
                        <a:pt x="40" y="12"/>
                      </a:lnTo>
                      <a:lnTo>
                        <a:pt x="42" y="10"/>
                      </a:lnTo>
                      <a:lnTo>
                        <a:pt x="44" y="10"/>
                      </a:lnTo>
                      <a:lnTo>
                        <a:pt x="44" y="8"/>
                      </a:lnTo>
                      <a:lnTo>
                        <a:pt x="46" y="8"/>
                      </a:lnTo>
                      <a:lnTo>
                        <a:pt x="48" y="6"/>
                      </a:lnTo>
                      <a:lnTo>
                        <a:pt x="50" y="4"/>
                      </a:lnTo>
                      <a:lnTo>
                        <a:pt x="50" y="2"/>
                      </a:lnTo>
                      <a:lnTo>
                        <a:pt x="50" y="0"/>
                      </a:lnTo>
                      <a:lnTo>
                        <a:pt x="48" y="0"/>
                      </a:lnTo>
                      <a:lnTo>
                        <a:pt x="44" y="0"/>
                      </a:lnTo>
                      <a:lnTo>
                        <a:pt x="42" y="0"/>
                      </a:lnTo>
                      <a:lnTo>
                        <a:pt x="40" y="0"/>
                      </a:lnTo>
                      <a:lnTo>
                        <a:pt x="38" y="2"/>
                      </a:lnTo>
                      <a:lnTo>
                        <a:pt x="34" y="2"/>
                      </a:lnTo>
                      <a:lnTo>
                        <a:pt x="32" y="2"/>
                      </a:lnTo>
                      <a:lnTo>
                        <a:pt x="30" y="2"/>
                      </a:lnTo>
                      <a:lnTo>
                        <a:pt x="28" y="2"/>
                      </a:lnTo>
                      <a:lnTo>
                        <a:pt x="26" y="0"/>
                      </a:lnTo>
                      <a:lnTo>
                        <a:pt x="24" y="0"/>
                      </a:lnTo>
                      <a:lnTo>
                        <a:pt x="24" y="2"/>
                      </a:lnTo>
                      <a:lnTo>
                        <a:pt x="24" y="4"/>
                      </a:lnTo>
                      <a:lnTo>
                        <a:pt x="24" y="6"/>
                      </a:lnTo>
                      <a:lnTo>
                        <a:pt x="22" y="6"/>
                      </a:lnTo>
                      <a:lnTo>
                        <a:pt x="20" y="8"/>
                      </a:lnTo>
                      <a:lnTo>
                        <a:pt x="20" y="10"/>
                      </a:lnTo>
                      <a:lnTo>
                        <a:pt x="20" y="12"/>
                      </a:lnTo>
                      <a:lnTo>
                        <a:pt x="20" y="14"/>
                      </a:lnTo>
                      <a:lnTo>
                        <a:pt x="22" y="14"/>
                      </a:lnTo>
                      <a:lnTo>
                        <a:pt x="20" y="14"/>
                      </a:lnTo>
                      <a:lnTo>
                        <a:pt x="18" y="14"/>
                      </a:lnTo>
                      <a:lnTo>
                        <a:pt x="16" y="14"/>
                      </a:lnTo>
                      <a:lnTo>
                        <a:pt x="14" y="14"/>
                      </a:lnTo>
                      <a:lnTo>
                        <a:pt x="12" y="16"/>
                      </a:lnTo>
                      <a:lnTo>
                        <a:pt x="10" y="16"/>
                      </a:lnTo>
                      <a:lnTo>
                        <a:pt x="10" y="18"/>
                      </a:lnTo>
                      <a:lnTo>
                        <a:pt x="12" y="18"/>
                      </a:lnTo>
                      <a:lnTo>
                        <a:pt x="12" y="20"/>
                      </a:lnTo>
                      <a:lnTo>
                        <a:pt x="14" y="22"/>
                      </a:lnTo>
                      <a:lnTo>
                        <a:pt x="14" y="24"/>
                      </a:lnTo>
                      <a:lnTo>
                        <a:pt x="16" y="24"/>
                      </a:lnTo>
                      <a:lnTo>
                        <a:pt x="16" y="26"/>
                      </a:lnTo>
                      <a:lnTo>
                        <a:pt x="14" y="26"/>
                      </a:lnTo>
                      <a:lnTo>
                        <a:pt x="14" y="28"/>
                      </a:lnTo>
                      <a:lnTo>
                        <a:pt x="12" y="28"/>
                      </a:lnTo>
                      <a:lnTo>
                        <a:pt x="12" y="30"/>
                      </a:lnTo>
                      <a:lnTo>
                        <a:pt x="12" y="32"/>
                      </a:lnTo>
                      <a:lnTo>
                        <a:pt x="10" y="32"/>
                      </a:lnTo>
                      <a:lnTo>
                        <a:pt x="8" y="32"/>
                      </a:lnTo>
                      <a:lnTo>
                        <a:pt x="8" y="34"/>
                      </a:lnTo>
                      <a:lnTo>
                        <a:pt x="6" y="34"/>
                      </a:lnTo>
                      <a:lnTo>
                        <a:pt x="8" y="34"/>
                      </a:lnTo>
                      <a:lnTo>
                        <a:pt x="8" y="36"/>
                      </a:lnTo>
                      <a:lnTo>
                        <a:pt x="10" y="36"/>
                      </a:lnTo>
                      <a:lnTo>
                        <a:pt x="12" y="36"/>
                      </a:lnTo>
                      <a:lnTo>
                        <a:pt x="14" y="36"/>
                      </a:lnTo>
                      <a:lnTo>
                        <a:pt x="16" y="34"/>
                      </a:lnTo>
                      <a:lnTo>
                        <a:pt x="18" y="34"/>
                      </a:lnTo>
                      <a:lnTo>
                        <a:pt x="18" y="36"/>
                      </a:lnTo>
                      <a:lnTo>
                        <a:pt x="18" y="38"/>
                      </a:lnTo>
                      <a:lnTo>
                        <a:pt x="16" y="38"/>
                      </a:lnTo>
                      <a:lnTo>
                        <a:pt x="14" y="40"/>
                      </a:lnTo>
                      <a:lnTo>
                        <a:pt x="12" y="40"/>
                      </a:lnTo>
                      <a:lnTo>
                        <a:pt x="12" y="42"/>
                      </a:lnTo>
                      <a:lnTo>
                        <a:pt x="10" y="42"/>
                      </a:lnTo>
                      <a:lnTo>
                        <a:pt x="10" y="44"/>
                      </a:lnTo>
                      <a:lnTo>
                        <a:pt x="10" y="46"/>
                      </a:lnTo>
                      <a:lnTo>
                        <a:pt x="10" y="48"/>
                      </a:lnTo>
                      <a:lnTo>
                        <a:pt x="10" y="50"/>
                      </a:lnTo>
                      <a:lnTo>
                        <a:pt x="12" y="52"/>
                      </a:lnTo>
                      <a:lnTo>
                        <a:pt x="12" y="50"/>
                      </a:lnTo>
                      <a:lnTo>
                        <a:pt x="14" y="50"/>
                      </a:lnTo>
                      <a:lnTo>
                        <a:pt x="16" y="50"/>
                      </a:lnTo>
                      <a:lnTo>
                        <a:pt x="18" y="50"/>
                      </a:lnTo>
                      <a:lnTo>
                        <a:pt x="20" y="50"/>
                      </a:lnTo>
                      <a:lnTo>
                        <a:pt x="22" y="50"/>
                      </a:lnTo>
                      <a:lnTo>
                        <a:pt x="24" y="48"/>
                      </a:lnTo>
                      <a:lnTo>
                        <a:pt x="22" y="50"/>
                      </a:lnTo>
                      <a:lnTo>
                        <a:pt x="22" y="52"/>
                      </a:lnTo>
                      <a:lnTo>
                        <a:pt x="22" y="54"/>
                      </a:lnTo>
                      <a:lnTo>
                        <a:pt x="22" y="56"/>
                      </a:lnTo>
                      <a:lnTo>
                        <a:pt x="24" y="56"/>
                      </a:lnTo>
                      <a:lnTo>
                        <a:pt x="24" y="58"/>
                      </a:lnTo>
                      <a:lnTo>
                        <a:pt x="22" y="58"/>
                      </a:lnTo>
                      <a:lnTo>
                        <a:pt x="20" y="60"/>
                      </a:lnTo>
                      <a:lnTo>
                        <a:pt x="18" y="64"/>
                      </a:lnTo>
                      <a:lnTo>
                        <a:pt x="16" y="68"/>
                      </a:lnTo>
                      <a:lnTo>
                        <a:pt x="16" y="70"/>
                      </a:lnTo>
                      <a:lnTo>
                        <a:pt x="18" y="70"/>
                      </a:lnTo>
                      <a:lnTo>
                        <a:pt x="20" y="70"/>
                      </a:lnTo>
                      <a:lnTo>
                        <a:pt x="22" y="70"/>
                      </a:lnTo>
                      <a:lnTo>
                        <a:pt x="24" y="70"/>
                      </a:lnTo>
                      <a:lnTo>
                        <a:pt x="26" y="70"/>
                      </a:lnTo>
                      <a:lnTo>
                        <a:pt x="28" y="70"/>
                      </a:lnTo>
                      <a:lnTo>
                        <a:pt x="30" y="70"/>
                      </a:lnTo>
                      <a:lnTo>
                        <a:pt x="32" y="70"/>
                      </a:lnTo>
                      <a:lnTo>
                        <a:pt x="34" y="68"/>
                      </a:lnTo>
                      <a:lnTo>
                        <a:pt x="36" y="68"/>
                      </a:lnTo>
                      <a:lnTo>
                        <a:pt x="36" y="66"/>
                      </a:lnTo>
                      <a:lnTo>
                        <a:pt x="38" y="66"/>
                      </a:lnTo>
                      <a:lnTo>
                        <a:pt x="40" y="66"/>
                      </a:lnTo>
                      <a:lnTo>
                        <a:pt x="42" y="66"/>
                      </a:lnTo>
                      <a:lnTo>
                        <a:pt x="44" y="66"/>
                      </a:lnTo>
                      <a:lnTo>
                        <a:pt x="46" y="66"/>
                      </a:lnTo>
                      <a:lnTo>
                        <a:pt x="44" y="66"/>
                      </a:lnTo>
                      <a:lnTo>
                        <a:pt x="44" y="68"/>
                      </a:lnTo>
                      <a:lnTo>
                        <a:pt x="42" y="68"/>
                      </a:lnTo>
                      <a:lnTo>
                        <a:pt x="40" y="70"/>
                      </a:lnTo>
                      <a:lnTo>
                        <a:pt x="38" y="72"/>
                      </a:lnTo>
                      <a:lnTo>
                        <a:pt x="36" y="74"/>
                      </a:lnTo>
                      <a:lnTo>
                        <a:pt x="36" y="76"/>
                      </a:lnTo>
                      <a:lnTo>
                        <a:pt x="38" y="78"/>
                      </a:lnTo>
                      <a:lnTo>
                        <a:pt x="40" y="78"/>
                      </a:lnTo>
                      <a:lnTo>
                        <a:pt x="42" y="78"/>
                      </a:lnTo>
                      <a:lnTo>
                        <a:pt x="44" y="80"/>
                      </a:lnTo>
                      <a:lnTo>
                        <a:pt x="46" y="80"/>
                      </a:lnTo>
                      <a:lnTo>
                        <a:pt x="46" y="82"/>
                      </a:lnTo>
                      <a:lnTo>
                        <a:pt x="46" y="84"/>
                      </a:lnTo>
                      <a:lnTo>
                        <a:pt x="48" y="84"/>
                      </a:lnTo>
                      <a:lnTo>
                        <a:pt x="48" y="86"/>
                      </a:lnTo>
                      <a:lnTo>
                        <a:pt x="46" y="88"/>
                      </a:lnTo>
                      <a:lnTo>
                        <a:pt x="44" y="90"/>
                      </a:lnTo>
                      <a:lnTo>
                        <a:pt x="44" y="92"/>
                      </a:lnTo>
                      <a:lnTo>
                        <a:pt x="44" y="94"/>
                      </a:lnTo>
                      <a:lnTo>
                        <a:pt x="44" y="96"/>
                      </a:lnTo>
                      <a:lnTo>
                        <a:pt x="44" y="98"/>
                      </a:lnTo>
                      <a:lnTo>
                        <a:pt x="42" y="98"/>
                      </a:lnTo>
                      <a:lnTo>
                        <a:pt x="40" y="98"/>
                      </a:lnTo>
                      <a:lnTo>
                        <a:pt x="38" y="98"/>
                      </a:lnTo>
                      <a:lnTo>
                        <a:pt x="36" y="98"/>
                      </a:lnTo>
                      <a:lnTo>
                        <a:pt x="32" y="96"/>
                      </a:lnTo>
                      <a:lnTo>
                        <a:pt x="30" y="96"/>
                      </a:lnTo>
                      <a:lnTo>
                        <a:pt x="28" y="96"/>
                      </a:lnTo>
                      <a:lnTo>
                        <a:pt x="26" y="96"/>
                      </a:lnTo>
                      <a:lnTo>
                        <a:pt x="24" y="96"/>
                      </a:lnTo>
                      <a:lnTo>
                        <a:pt x="22" y="96"/>
                      </a:lnTo>
                      <a:lnTo>
                        <a:pt x="20" y="96"/>
                      </a:lnTo>
                      <a:lnTo>
                        <a:pt x="20" y="98"/>
                      </a:lnTo>
                      <a:lnTo>
                        <a:pt x="22" y="100"/>
                      </a:lnTo>
                      <a:lnTo>
                        <a:pt x="24" y="100"/>
                      </a:lnTo>
                      <a:lnTo>
                        <a:pt x="22" y="102"/>
                      </a:lnTo>
                      <a:lnTo>
                        <a:pt x="20" y="102"/>
                      </a:lnTo>
                      <a:lnTo>
                        <a:pt x="20" y="104"/>
                      </a:lnTo>
                      <a:lnTo>
                        <a:pt x="18" y="104"/>
                      </a:lnTo>
                      <a:lnTo>
                        <a:pt x="22" y="104"/>
                      </a:lnTo>
                      <a:lnTo>
                        <a:pt x="24" y="104"/>
                      </a:lnTo>
                      <a:lnTo>
                        <a:pt x="26" y="104"/>
                      </a:lnTo>
                      <a:lnTo>
                        <a:pt x="28" y="104"/>
                      </a:lnTo>
                      <a:lnTo>
                        <a:pt x="28" y="106"/>
                      </a:lnTo>
                      <a:lnTo>
                        <a:pt x="28" y="108"/>
                      </a:lnTo>
                      <a:lnTo>
                        <a:pt x="26" y="112"/>
                      </a:lnTo>
                      <a:lnTo>
                        <a:pt x="26" y="114"/>
                      </a:lnTo>
                      <a:lnTo>
                        <a:pt x="26" y="116"/>
                      </a:lnTo>
                      <a:lnTo>
                        <a:pt x="24" y="116"/>
                      </a:lnTo>
                      <a:lnTo>
                        <a:pt x="22" y="118"/>
                      </a:lnTo>
                      <a:lnTo>
                        <a:pt x="20" y="118"/>
                      </a:lnTo>
                      <a:lnTo>
                        <a:pt x="18" y="118"/>
                      </a:lnTo>
                      <a:lnTo>
                        <a:pt x="16" y="120"/>
                      </a:lnTo>
                      <a:lnTo>
                        <a:pt x="14" y="120"/>
                      </a:lnTo>
                      <a:lnTo>
                        <a:pt x="12" y="122"/>
                      </a:lnTo>
                      <a:lnTo>
                        <a:pt x="10" y="122"/>
                      </a:lnTo>
                      <a:lnTo>
                        <a:pt x="10" y="124"/>
                      </a:lnTo>
                      <a:lnTo>
                        <a:pt x="12" y="126"/>
                      </a:lnTo>
                      <a:lnTo>
                        <a:pt x="12" y="128"/>
                      </a:lnTo>
                      <a:lnTo>
                        <a:pt x="14" y="128"/>
                      </a:lnTo>
                      <a:lnTo>
                        <a:pt x="16" y="128"/>
                      </a:lnTo>
                      <a:lnTo>
                        <a:pt x="18" y="126"/>
                      </a:lnTo>
                      <a:lnTo>
                        <a:pt x="20" y="126"/>
                      </a:lnTo>
                      <a:lnTo>
                        <a:pt x="22" y="124"/>
                      </a:lnTo>
                      <a:lnTo>
                        <a:pt x="22" y="126"/>
                      </a:lnTo>
                      <a:lnTo>
                        <a:pt x="24" y="128"/>
                      </a:lnTo>
                      <a:lnTo>
                        <a:pt x="26" y="128"/>
                      </a:lnTo>
                      <a:lnTo>
                        <a:pt x="28" y="128"/>
                      </a:lnTo>
                      <a:lnTo>
                        <a:pt x="30" y="130"/>
                      </a:lnTo>
                      <a:lnTo>
                        <a:pt x="32" y="130"/>
                      </a:lnTo>
                      <a:lnTo>
                        <a:pt x="34" y="130"/>
                      </a:lnTo>
                      <a:lnTo>
                        <a:pt x="34" y="132"/>
                      </a:lnTo>
                      <a:lnTo>
                        <a:pt x="36" y="132"/>
                      </a:lnTo>
                      <a:lnTo>
                        <a:pt x="38" y="130"/>
                      </a:lnTo>
                      <a:lnTo>
                        <a:pt x="40" y="130"/>
                      </a:lnTo>
                      <a:lnTo>
                        <a:pt x="42" y="128"/>
                      </a:lnTo>
                      <a:lnTo>
                        <a:pt x="44" y="126"/>
                      </a:lnTo>
                      <a:lnTo>
                        <a:pt x="46" y="126"/>
                      </a:lnTo>
                      <a:lnTo>
                        <a:pt x="48" y="126"/>
                      </a:lnTo>
                      <a:lnTo>
                        <a:pt x="48" y="128"/>
                      </a:lnTo>
                      <a:lnTo>
                        <a:pt x="46" y="128"/>
                      </a:lnTo>
                      <a:lnTo>
                        <a:pt x="46" y="130"/>
                      </a:lnTo>
                      <a:lnTo>
                        <a:pt x="42" y="132"/>
                      </a:lnTo>
                      <a:lnTo>
                        <a:pt x="40" y="134"/>
                      </a:lnTo>
                      <a:lnTo>
                        <a:pt x="38" y="136"/>
                      </a:lnTo>
                      <a:lnTo>
                        <a:pt x="36" y="136"/>
                      </a:lnTo>
                      <a:lnTo>
                        <a:pt x="34" y="136"/>
                      </a:lnTo>
                      <a:lnTo>
                        <a:pt x="32" y="136"/>
                      </a:lnTo>
                      <a:lnTo>
                        <a:pt x="30" y="136"/>
                      </a:lnTo>
                      <a:lnTo>
                        <a:pt x="28" y="134"/>
                      </a:lnTo>
                      <a:lnTo>
                        <a:pt x="26" y="134"/>
                      </a:lnTo>
                      <a:lnTo>
                        <a:pt x="24" y="136"/>
                      </a:lnTo>
                      <a:lnTo>
                        <a:pt x="24" y="138"/>
                      </a:lnTo>
                      <a:lnTo>
                        <a:pt x="22" y="138"/>
                      </a:lnTo>
                      <a:lnTo>
                        <a:pt x="20" y="138"/>
                      </a:lnTo>
                      <a:lnTo>
                        <a:pt x="18" y="140"/>
                      </a:lnTo>
                      <a:lnTo>
                        <a:pt x="16" y="140"/>
                      </a:lnTo>
                      <a:lnTo>
                        <a:pt x="16" y="142"/>
                      </a:lnTo>
                      <a:lnTo>
                        <a:pt x="16" y="144"/>
                      </a:lnTo>
                      <a:lnTo>
                        <a:pt x="16" y="146"/>
                      </a:lnTo>
                      <a:lnTo>
                        <a:pt x="16" y="148"/>
                      </a:lnTo>
                      <a:lnTo>
                        <a:pt x="14" y="148"/>
                      </a:lnTo>
                      <a:lnTo>
                        <a:pt x="12" y="148"/>
                      </a:lnTo>
                      <a:lnTo>
                        <a:pt x="10" y="148"/>
                      </a:lnTo>
                      <a:lnTo>
                        <a:pt x="8" y="148"/>
                      </a:lnTo>
                      <a:lnTo>
                        <a:pt x="6" y="150"/>
                      </a:lnTo>
                      <a:lnTo>
                        <a:pt x="6" y="152"/>
                      </a:lnTo>
                      <a:lnTo>
                        <a:pt x="4" y="152"/>
                      </a:lnTo>
                      <a:lnTo>
                        <a:pt x="2" y="154"/>
                      </a:lnTo>
                      <a:lnTo>
                        <a:pt x="0" y="156"/>
                      </a:lnTo>
                      <a:lnTo>
                        <a:pt x="2" y="158"/>
                      </a:lnTo>
                      <a:lnTo>
                        <a:pt x="4" y="158"/>
                      </a:lnTo>
                      <a:lnTo>
                        <a:pt x="6" y="158"/>
                      </a:lnTo>
                      <a:lnTo>
                        <a:pt x="8" y="158"/>
                      </a:lnTo>
                      <a:lnTo>
                        <a:pt x="8" y="156"/>
                      </a:lnTo>
                      <a:lnTo>
                        <a:pt x="10" y="156"/>
                      </a:lnTo>
                      <a:lnTo>
                        <a:pt x="12" y="154"/>
                      </a:lnTo>
                      <a:lnTo>
                        <a:pt x="14" y="152"/>
                      </a:lnTo>
                      <a:lnTo>
                        <a:pt x="16" y="150"/>
                      </a:lnTo>
                      <a:lnTo>
                        <a:pt x="18" y="150"/>
                      </a:lnTo>
                      <a:lnTo>
                        <a:pt x="20" y="150"/>
                      </a:lnTo>
                      <a:lnTo>
                        <a:pt x="22" y="150"/>
                      </a:lnTo>
                      <a:lnTo>
                        <a:pt x="24" y="150"/>
                      </a:lnTo>
                      <a:lnTo>
                        <a:pt x="26" y="152"/>
                      </a:lnTo>
                      <a:lnTo>
                        <a:pt x="26" y="154"/>
                      </a:lnTo>
                      <a:lnTo>
                        <a:pt x="28" y="154"/>
                      </a:lnTo>
                      <a:lnTo>
                        <a:pt x="30" y="154"/>
                      </a:lnTo>
                      <a:lnTo>
                        <a:pt x="30" y="152"/>
                      </a:lnTo>
                      <a:lnTo>
                        <a:pt x="32" y="152"/>
                      </a:lnTo>
                      <a:lnTo>
                        <a:pt x="32" y="150"/>
                      </a:lnTo>
                      <a:lnTo>
                        <a:pt x="34" y="148"/>
                      </a:lnTo>
                      <a:lnTo>
                        <a:pt x="36" y="146"/>
                      </a:lnTo>
                      <a:lnTo>
                        <a:pt x="38" y="144"/>
                      </a:lnTo>
                      <a:lnTo>
                        <a:pt x="40" y="144"/>
                      </a:lnTo>
                      <a:lnTo>
                        <a:pt x="42" y="144"/>
                      </a:lnTo>
                      <a:lnTo>
                        <a:pt x="42" y="146"/>
                      </a:lnTo>
                      <a:lnTo>
                        <a:pt x="44" y="146"/>
                      </a:lnTo>
                      <a:lnTo>
                        <a:pt x="46" y="146"/>
                      </a:lnTo>
                      <a:lnTo>
                        <a:pt x="46" y="148"/>
                      </a:lnTo>
                      <a:lnTo>
                        <a:pt x="48" y="148"/>
                      </a:lnTo>
                      <a:lnTo>
                        <a:pt x="50" y="148"/>
                      </a:lnTo>
                      <a:lnTo>
                        <a:pt x="54" y="146"/>
                      </a:lnTo>
                      <a:lnTo>
                        <a:pt x="56" y="146"/>
                      </a:lnTo>
                      <a:lnTo>
                        <a:pt x="58" y="146"/>
                      </a:lnTo>
                      <a:lnTo>
                        <a:pt x="58" y="144"/>
                      </a:lnTo>
                      <a:lnTo>
                        <a:pt x="60" y="146"/>
                      </a:lnTo>
                      <a:lnTo>
                        <a:pt x="62" y="146"/>
                      </a:lnTo>
                      <a:lnTo>
                        <a:pt x="66" y="148"/>
                      </a:lnTo>
                      <a:lnTo>
                        <a:pt x="68" y="148"/>
                      </a:lnTo>
                      <a:lnTo>
                        <a:pt x="68" y="146"/>
                      </a:lnTo>
                      <a:lnTo>
                        <a:pt x="68" y="144"/>
                      </a:lnTo>
                      <a:lnTo>
                        <a:pt x="66" y="144"/>
                      </a:lnTo>
                      <a:lnTo>
                        <a:pt x="66" y="142"/>
                      </a:lnTo>
                      <a:lnTo>
                        <a:pt x="68" y="140"/>
                      </a:lnTo>
                      <a:lnTo>
                        <a:pt x="68" y="142"/>
                      </a:lnTo>
                      <a:lnTo>
                        <a:pt x="70" y="142"/>
                      </a:lnTo>
                      <a:lnTo>
                        <a:pt x="72" y="144"/>
                      </a:lnTo>
                      <a:lnTo>
                        <a:pt x="72" y="146"/>
                      </a:lnTo>
                      <a:lnTo>
                        <a:pt x="74" y="144"/>
                      </a:lnTo>
                      <a:lnTo>
                        <a:pt x="76" y="144"/>
                      </a:lnTo>
                      <a:lnTo>
                        <a:pt x="78" y="144"/>
                      </a:lnTo>
                      <a:lnTo>
                        <a:pt x="80" y="144"/>
                      </a:lnTo>
                      <a:lnTo>
                        <a:pt x="84" y="142"/>
                      </a:lnTo>
                      <a:lnTo>
                        <a:pt x="88" y="142"/>
                      </a:lnTo>
                      <a:lnTo>
                        <a:pt x="92" y="142"/>
                      </a:lnTo>
                      <a:lnTo>
                        <a:pt x="96" y="142"/>
                      </a:lnTo>
                      <a:lnTo>
                        <a:pt x="98" y="140"/>
                      </a:lnTo>
                      <a:lnTo>
                        <a:pt x="100" y="140"/>
                      </a:lnTo>
                      <a:lnTo>
                        <a:pt x="100" y="138"/>
                      </a:lnTo>
                      <a:lnTo>
                        <a:pt x="102" y="136"/>
                      </a:lnTo>
                      <a:lnTo>
                        <a:pt x="104" y="134"/>
                      </a:lnTo>
                      <a:lnTo>
                        <a:pt x="104" y="132"/>
                      </a:lnTo>
                      <a:lnTo>
                        <a:pt x="102" y="132"/>
                      </a:lnTo>
                      <a:lnTo>
                        <a:pt x="100" y="132"/>
                      </a:lnTo>
                      <a:lnTo>
                        <a:pt x="98" y="132"/>
                      </a:lnTo>
                      <a:lnTo>
                        <a:pt x="96" y="132"/>
                      </a:lnTo>
                      <a:lnTo>
                        <a:pt x="94" y="130"/>
                      </a:lnTo>
                      <a:lnTo>
                        <a:pt x="92" y="130"/>
                      </a:lnTo>
                      <a:lnTo>
                        <a:pt x="94" y="130"/>
                      </a:lnTo>
                      <a:lnTo>
                        <a:pt x="96" y="130"/>
                      </a:lnTo>
                      <a:lnTo>
                        <a:pt x="98" y="130"/>
                      </a:lnTo>
                      <a:lnTo>
                        <a:pt x="98" y="128"/>
                      </a:lnTo>
                      <a:lnTo>
                        <a:pt x="96" y="126"/>
                      </a:lnTo>
                      <a:lnTo>
                        <a:pt x="98" y="126"/>
                      </a:lnTo>
                      <a:lnTo>
                        <a:pt x="98" y="124"/>
                      </a:lnTo>
                      <a:lnTo>
                        <a:pt x="102" y="122"/>
                      </a:lnTo>
                      <a:lnTo>
                        <a:pt x="104" y="122"/>
                      </a:lnTo>
                      <a:lnTo>
                        <a:pt x="106" y="120"/>
                      </a:lnTo>
                      <a:lnTo>
                        <a:pt x="108" y="118"/>
                      </a:lnTo>
                      <a:lnTo>
                        <a:pt x="108" y="116"/>
                      </a:lnTo>
                      <a:lnTo>
                        <a:pt x="110" y="114"/>
                      </a:lnTo>
                      <a:lnTo>
                        <a:pt x="110" y="112"/>
                      </a:lnTo>
                      <a:lnTo>
                        <a:pt x="110" y="110"/>
                      </a:lnTo>
                      <a:lnTo>
                        <a:pt x="110" y="108"/>
                      </a:lnTo>
                      <a:lnTo>
                        <a:pt x="110" y="106"/>
                      </a:lnTo>
                      <a:lnTo>
                        <a:pt x="108" y="106"/>
                      </a:lnTo>
                      <a:lnTo>
                        <a:pt x="108" y="104"/>
                      </a:lnTo>
                      <a:lnTo>
                        <a:pt x="104" y="104"/>
                      </a:lnTo>
                      <a:lnTo>
                        <a:pt x="102" y="102"/>
                      </a:lnTo>
                      <a:lnTo>
                        <a:pt x="98" y="102"/>
                      </a:lnTo>
                      <a:lnTo>
                        <a:pt x="96" y="102"/>
                      </a:lnTo>
                      <a:lnTo>
                        <a:pt x="94" y="10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18" name="Freeform 110"/>
                <p:cNvSpPr>
                  <a:spLocks noChangeAspect="1"/>
                </p:cNvSpPr>
                <p:nvPr/>
              </p:nvSpPr>
              <p:spPr bwMode="gray">
                <a:xfrm>
                  <a:off x="2555" y="1354"/>
                  <a:ext cx="68" cy="72"/>
                </a:xfrm>
                <a:custGeom>
                  <a:avLst/>
                  <a:gdLst>
                    <a:gd name="T0" fmla="*/ 64 w 68"/>
                    <a:gd name="T1" fmla="*/ 32 h 72"/>
                    <a:gd name="T2" fmla="*/ 64 w 68"/>
                    <a:gd name="T3" fmla="*/ 26 h 72"/>
                    <a:gd name="T4" fmla="*/ 66 w 68"/>
                    <a:gd name="T5" fmla="*/ 22 h 72"/>
                    <a:gd name="T6" fmla="*/ 60 w 68"/>
                    <a:gd name="T7" fmla="*/ 22 h 72"/>
                    <a:gd name="T8" fmla="*/ 56 w 68"/>
                    <a:gd name="T9" fmla="*/ 16 h 72"/>
                    <a:gd name="T10" fmla="*/ 50 w 68"/>
                    <a:gd name="T11" fmla="*/ 22 h 72"/>
                    <a:gd name="T12" fmla="*/ 46 w 68"/>
                    <a:gd name="T13" fmla="*/ 20 h 72"/>
                    <a:gd name="T14" fmla="*/ 40 w 68"/>
                    <a:gd name="T15" fmla="*/ 16 h 72"/>
                    <a:gd name="T16" fmla="*/ 46 w 68"/>
                    <a:gd name="T17" fmla="*/ 14 h 72"/>
                    <a:gd name="T18" fmla="*/ 46 w 68"/>
                    <a:gd name="T19" fmla="*/ 10 h 72"/>
                    <a:gd name="T20" fmla="*/ 56 w 68"/>
                    <a:gd name="T21" fmla="*/ 6 h 72"/>
                    <a:gd name="T22" fmla="*/ 58 w 68"/>
                    <a:gd name="T23" fmla="*/ 2 h 72"/>
                    <a:gd name="T24" fmla="*/ 56 w 68"/>
                    <a:gd name="T25" fmla="*/ 0 h 72"/>
                    <a:gd name="T26" fmla="*/ 50 w 68"/>
                    <a:gd name="T27" fmla="*/ 4 h 72"/>
                    <a:gd name="T28" fmla="*/ 48 w 68"/>
                    <a:gd name="T29" fmla="*/ 2 h 72"/>
                    <a:gd name="T30" fmla="*/ 42 w 68"/>
                    <a:gd name="T31" fmla="*/ 2 h 72"/>
                    <a:gd name="T32" fmla="*/ 36 w 68"/>
                    <a:gd name="T33" fmla="*/ 8 h 72"/>
                    <a:gd name="T34" fmla="*/ 36 w 68"/>
                    <a:gd name="T35" fmla="*/ 10 h 72"/>
                    <a:gd name="T36" fmla="*/ 30 w 68"/>
                    <a:gd name="T37" fmla="*/ 12 h 72"/>
                    <a:gd name="T38" fmla="*/ 36 w 68"/>
                    <a:gd name="T39" fmla="*/ 14 h 72"/>
                    <a:gd name="T40" fmla="*/ 34 w 68"/>
                    <a:gd name="T41" fmla="*/ 18 h 72"/>
                    <a:gd name="T42" fmla="*/ 28 w 68"/>
                    <a:gd name="T43" fmla="*/ 20 h 72"/>
                    <a:gd name="T44" fmla="*/ 26 w 68"/>
                    <a:gd name="T45" fmla="*/ 20 h 72"/>
                    <a:gd name="T46" fmla="*/ 24 w 68"/>
                    <a:gd name="T47" fmla="*/ 20 h 72"/>
                    <a:gd name="T48" fmla="*/ 16 w 68"/>
                    <a:gd name="T49" fmla="*/ 18 h 72"/>
                    <a:gd name="T50" fmla="*/ 12 w 68"/>
                    <a:gd name="T51" fmla="*/ 20 h 72"/>
                    <a:gd name="T52" fmla="*/ 12 w 68"/>
                    <a:gd name="T53" fmla="*/ 26 h 72"/>
                    <a:gd name="T54" fmla="*/ 16 w 68"/>
                    <a:gd name="T55" fmla="*/ 28 h 72"/>
                    <a:gd name="T56" fmla="*/ 12 w 68"/>
                    <a:gd name="T57" fmla="*/ 30 h 72"/>
                    <a:gd name="T58" fmla="*/ 10 w 68"/>
                    <a:gd name="T59" fmla="*/ 34 h 72"/>
                    <a:gd name="T60" fmla="*/ 18 w 68"/>
                    <a:gd name="T61" fmla="*/ 38 h 72"/>
                    <a:gd name="T62" fmla="*/ 20 w 68"/>
                    <a:gd name="T63" fmla="*/ 38 h 72"/>
                    <a:gd name="T64" fmla="*/ 22 w 68"/>
                    <a:gd name="T65" fmla="*/ 40 h 72"/>
                    <a:gd name="T66" fmla="*/ 20 w 68"/>
                    <a:gd name="T67" fmla="*/ 42 h 72"/>
                    <a:gd name="T68" fmla="*/ 18 w 68"/>
                    <a:gd name="T69" fmla="*/ 46 h 72"/>
                    <a:gd name="T70" fmla="*/ 14 w 68"/>
                    <a:gd name="T71" fmla="*/ 48 h 72"/>
                    <a:gd name="T72" fmla="*/ 12 w 68"/>
                    <a:gd name="T73" fmla="*/ 56 h 72"/>
                    <a:gd name="T74" fmla="*/ 4 w 68"/>
                    <a:gd name="T75" fmla="*/ 58 h 72"/>
                    <a:gd name="T76" fmla="*/ 6 w 68"/>
                    <a:gd name="T77" fmla="*/ 60 h 72"/>
                    <a:gd name="T78" fmla="*/ 4 w 68"/>
                    <a:gd name="T79" fmla="*/ 62 h 72"/>
                    <a:gd name="T80" fmla="*/ 0 w 68"/>
                    <a:gd name="T81" fmla="*/ 66 h 72"/>
                    <a:gd name="T82" fmla="*/ 10 w 68"/>
                    <a:gd name="T83" fmla="*/ 66 h 72"/>
                    <a:gd name="T84" fmla="*/ 10 w 68"/>
                    <a:gd name="T85" fmla="*/ 66 h 72"/>
                    <a:gd name="T86" fmla="*/ 8 w 68"/>
                    <a:gd name="T87" fmla="*/ 68 h 72"/>
                    <a:gd name="T88" fmla="*/ 14 w 68"/>
                    <a:gd name="T89" fmla="*/ 68 h 72"/>
                    <a:gd name="T90" fmla="*/ 10 w 68"/>
                    <a:gd name="T91" fmla="*/ 72 h 72"/>
                    <a:gd name="T92" fmla="*/ 22 w 68"/>
                    <a:gd name="T93" fmla="*/ 70 h 72"/>
                    <a:gd name="T94" fmla="*/ 30 w 68"/>
                    <a:gd name="T95" fmla="*/ 66 h 72"/>
                    <a:gd name="T96" fmla="*/ 32 w 68"/>
                    <a:gd name="T97" fmla="*/ 66 h 72"/>
                    <a:gd name="T98" fmla="*/ 38 w 68"/>
                    <a:gd name="T99" fmla="*/ 64 h 72"/>
                    <a:gd name="T100" fmla="*/ 46 w 68"/>
                    <a:gd name="T101" fmla="*/ 60 h 72"/>
                    <a:gd name="T102" fmla="*/ 52 w 68"/>
                    <a:gd name="T103" fmla="*/ 58 h 72"/>
                    <a:gd name="T104" fmla="*/ 60 w 68"/>
                    <a:gd name="T105" fmla="*/ 58 h 72"/>
                    <a:gd name="T106" fmla="*/ 60 w 68"/>
                    <a:gd name="T107" fmla="*/ 54 h 72"/>
                    <a:gd name="T108" fmla="*/ 64 w 68"/>
                    <a:gd name="T109" fmla="*/ 54 h 72"/>
                    <a:gd name="T110" fmla="*/ 64 w 68"/>
                    <a:gd name="T111" fmla="*/ 48 h 72"/>
                    <a:gd name="T112" fmla="*/ 68 w 68"/>
                    <a:gd name="T113" fmla="*/ 38 h 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68" h="72">
                      <a:moveTo>
                        <a:pt x="68" y="38"/>
                      </a:moveTo>
                      <a:lnTo>
                        <a:pt x="68" y="36"/>
                      </a:lnTo>
                      <a:lnTo>
                        <a:pt x="66" y="36"/>
                      </a:lnTo>
                      <a:lnTo>
                        <a:pt x="66" y="34"/>
                      </a:lnTo>
                      <a:lnTo>
                        <a:pt x="64" y="32"/>
                      </a:lnTo>
                      <a:lnTo>
                        <a:pt x="64" y="30"/>
                      </a:lnTo>
                      <a:lnTo>
                        <a:pt x="64" y="28"/>
                      </a:lnTo>
                      <a:lnTo>
                        <a:pt x="64" y="26"/>
                      </a:lnTo>
                      <a:lnTo>
                        <a:pt x="66" y="24"/>
                      </a:lnTo>
                      <a:lnTo>
                        <a:pt x="68" y="24"/>
                      </a:lnTo>
                      <a:lnTo>
                        <a:pt x="66" y="22"/>
                      </a:lnTo>
                      <a:lnTo>
                        <a:pt x="64" y="22"/>
                      </a:lnTo>
                      <a:lnTo>
                        <a:pt x="62" y="22"/>
                      </a:lnTo>
                      <a:lnTo>
                        <a:pt x="60" y="22"/>
                      </a:lnTo>
                      <a:lnTo>
                        <a:pt x="58" y="20"/>
                      </a:lnTo>
                      <a:lnTo>
                        <a:pt x="58" y="18"/>
                      </a:lnTo>
                      <a:lnTo>
                        <a:pt x="56" y="18"/>
                      </a:lnTo>
                      <a:lnTo>
                        <a:pt x="56" y="16"/>
                      </a:lnTo>
                      <a:lnTo>
                        <a:pt x="54" y="18"/>
                      </a:lnTo>
                      <a:lnTo>
                        <a:pt x="52" y="18"/>
                      </a:lnTo>
                      <a:lnTo>
                        <a:pt x="50" y="20"/>
                      </a:lnTo>
                      <a:lnTo>
                        <a:pt x="50" y="22"/>
                      </a:lnTo>
                      <a:lnTo>
                        <a:pt x="48" y="22"/>
                      </a:lnTo>
                      <a:lnTo>
                        <a:pt x="46" y="20"/>
                      </a:lnTo>
                      <a:lnTo>
                        <a:pt x="44" y="20"/>
                      </a:lnTo>
                      <a:lnTo>
                        <a:pt x="42" y="18"/>
                      </a:lnTo>
                      <a:lnTo>
                        <a:pt x="40" y="18"/>
                      </a:lnTo>
                      <a:lnTo>
                        <a:pt x="40" y="16"/>
                      </a:lnTo>
                      <a:lnTo>
                        <a:pt x="42" y="16"/>
                      </a:lnTo>
                      <a:lnTo>
                        <a:pt x="44" y="14"/>
                      </a:lnTo>
                      <a:lnTo>
                        <a:pt x="46" y="14"/>
                      </a:lnTo>
                      <a:lnTo>
                        <a:pt x="46" y="12"/>
                      </a:lnTo>
                      <a:lnTo>
                        <a:pt x="46" y="10"/>
                      </a:lnTo>
                      <a:lnTo>
                        <a:pt x="48" y="10"/>
                      </a:lnTo>
                      <a:lnTo>
                        <a:pt x="50" y="8"/>
                      </a:lnTo>
                      <a:lnTo>
                        <a:pt x="52" y="6"/>
                      </a:lnTo>
                      <a:lnTo>
                        <a:pt x="54" y="6"/>
                      </a:lnTo>
                      <a:lnTo>
                        <a:pt x="56" y="6"/>
                      </a:lnTo>
                      <a:lnTo>
                        <a:pt x="56" y="4"/>
                      </a:lnTo>
                      <a:lnTo>
                        <a:pt x="58" y="4"/>
                      </a:lnTo>
                      <a:lnTo>
                        <a:pt x="58" y="2"/>
                      </a:lnTo>
                      <a:lnTo>
                        <a:pt x="56" y="0"/>
                      </a:lnTo>
                      <a:lnTo>
                        <a:pt x="54" y="0"/>
                      </a:lnTo>
                      <a:lnTo>
                        <a:pt x="52" y="2"/>
                      </a:lnTo>
                      <a:lnTo>
                        <a:pt x="50" y="4"/>
                      </a:lnTo>
                      <a:lnTo>
                        <a:pt x="48" y="4"/>
                      </a:lnTo>
                      <a:lnTo>
                        <a:pt x="48" y="2"/>
                      </a:lnTo>
                      <a:lnTo>
                        <a:pt x="46" y="2"/>
                      </a:lnTo>
                      <a:lnTo>
                        <a:pt x="44" y="2"/>
                      </a:lnTo>
                      <a:lnTo>
                        <a:pt x="42" y="2"/>
                      </a:lnTo>
                      <a:lnTo>
                        <a:pt x="40" y="2"/>
                      </a:lnTo>
                      <a:lnTo>
                        <a:pt x="38" y="4"/>
                      </a:lnTo>
                      <a:lnTo>
                        <a:pt x="38" y="6"/>
                      </a:lnTo>
                      <a:lnTo>
                        <a:pt x="36" y="8"/>
                      </a:lnTo>
                      <a:lnTo>
                        <a:pt x="36" y="10"/>
                      </a:lnTo>
                      <a:lnTo>
                        <a:pt x="34" y="10"/>
                      </a:lnTo>
                      <a:lnTo>
                        <a:pt x="32" y="12"/>
                      </a:lnTo>
                      <a:lnTo>
                        <a:pt x="30" y="12"/>
                      </a:lnTo>
                      <a:lnTo>
                        <a:pt x="30" y="14"/>
                      </a:lnTo>
                      <a:lnTo>
                        <a:pt x="32" y="14"/>
                      </a:lnTo>
                      <a:lnTo>
                        <a:pt x="34" y="14"/>
                      </a:lnTo>
                      <a:lnTo>
                        <a:pt x="36" y="14"/>
                      </a:lnTo>
                      <a:lnTo>
                        <a:pt x="38" y="16"/>
                      </a:lnTo>
                      <a:lnTo>
                        <a:pt x="36" y="16"/>
                      </a:lnTo>
                      <a:lnTo>
                        <a:pt x="36" y="18"/>
                      </a:lnTo>
                      <a:lnTo>
                        <a:pt x="34" y="18"/>
                      </a:lnTo>
                      <a:lnTo>
                        <a:pt x="32" y="20"/>
                      </a:lnTo>
                      <a:lnTo>
                        <a:pt x="30" y="20"/>
                      </a:lnTo>
                      <a:lnTo>
                        <a:pt x="28" y="20"/>
                      </a:lnTo>
                      <a:lnTo>
                        <a:pt x="26" y="20"/>
                      </a:lnTo>
                      <a:lnTo>
                        <a:pt x="26" y="22"/>
                      </a:lnTo>
                      <a:lnTo>
                        <a:pt x="24" y="22"/>
                      </a:lnTo>
                      <a:lnTo>
                        <a:pt x="24" y="20"/>
                      </a:lnTo>
                      <a:lnTo>
                        <a:pt x="22" y="20"/>
                      </a:lnTo>
                      <a:lnTo>
                        <a:pt x="20" y="18"/>
                      </a:lnTo>
                      <a:lnTo>
                        <a:pt x="18" y="18"/>
                      </a:lnTo>
                      <a:lnTo>
                        <a:pt x="16" y="18"/>
                      </a:lnTo>
                      <a:lnTo>
                        <a:pt x="14" y="18"/>
                      </a:lnTo>
                      <a:lnTo>
                        <a:pt x="12" y="18"/>
                      </a:lnTo>
                      <a:lnTo>
                        <a:pt x="12" y="20"/>
                      </a:lnTo>
                      <a:lnTo>
                        <a:pt x="12" y="22"/>
                      </a:lnTo>
                      <a:lnTo>
                        <a:pt x="12" y="24"/>
                      </a:lnTo>
                      <a:lnTo>
                        <a:pt x="12" y="26"/>
                      </a:lnTo>
                      <a:lnTo>
                        <a:pt x="14" y="26"/>
                      </a:lnTo>
                      <a:lnTo>
                        <a:pt x="16" y="26"/>
                      </a:lnTo>
                      <a:lnTo>
                        <a:pt x="16" y="28"/>
                      </a:lnTo>
                      <a:lnTo>
                        <a:pt x="14" y="30"/>
                      </a:lnTo>
                      <a:lnTo>
                        <a:pt x="12" y="30"/>
                      </a:lnTo>
                      <a:lnTo>
                        <a:pt x="12" y="32"/>
                      </a:lnTo>
                      <a:lnTo>
                        <a:pt x="10" y="32"/>
                      </a:lnTo>
                      <a:lnTo>
                        <a:pt x="10" y="34"/>
                      </a:lnTo>
                      <a:lnTo>
                        <a:pt x="10" y="36"/>
                      </a:lnTo>
                      <a:lnTo>
                        <a:pt x="12" y="38"/>
                      </a:lnTo>
                      <a:lnTo>
                        <a:pt x="14" y="38"/>
                      </a:lnTo>
                      <a:lnTo>
                        <a:pt x="16" y="38"/>
                      </a:lnTo>
                      <a:lnTo>
                        <a:pt x="18" y="38"/>
                      </a:lnTo>
                      <a:lnTo>
                        <a:pt x="20" y="38"/>
                      </a:lnTo>
                      <a:lnTo>
                        <a:pt x="22" y="38"/>
                      </a:lnTo>
                      <a:lnTo>
                        <a:pt x="24" y="38"/>
                      </a:lnTo>
                      <a:lnTo>
                        <a:pt x="24" y="40"/>
                      </a:lnTo>
                      <a:lnTo>
                        <a:pt x="22" y="40"/>
                      </a:lnTo>
                      <a:lnTo>
                        <a:pt x="20" y="42"/>
                      </a:lnTo>
                      <a:lnTo>
                        <a:pt x="20" y="44"/>
                      </a:lnTo>
                      <a:lnTo>
                        <a:pt x="20" y="46"/>
                      </a:lnTo>
                      <a:lnTo>
                        <a:pt x="18" y="46"/>
                      </a:lnTo>
                      <a:lnTo>
                        <a:pt x="16" y="46"/>
                      </a:lnTo>
                      <a:lnTo>
                        <a:pt x="14" y="46"/>
                      </a:lnTo>
                      <a:lnTo>
                        <a:pt x="14" y="48"/>
                      </a:lnTo>
                      <a:lnTo>
                        <a:pt x="12" y="50"/>
                      </a:lnTo>
                      <a:lnTo>
                        <a:pt x="12" y="54"/>
                      </a:lnTo>
                      <a:lnTo>
                        <a:pt x="12" y="56"/>
                      </a:lnTo>
                      <a:lnTo>
                        <a:pt x="10" y="56"/>
                      </a:lnTo>
                      <a:lnTo>
                        <a:pt x="8" y="56"/>
                      </a:lnTo>
                      <a:lnTo>
                        <a:pt x="6" y="56"/>
                      </a:lnTo>
                      <a:lnTo>
                        <a:pt x="4" y="58"/>
                      </a:lnTo>
                      <a:lnTo>
                        <a:pt x="2" y="58"/>
                      </a:lnTo>
                      <a:lnTo>
                        <a:pt x="2" y="60"/>
                      </a:lnTo>
                      <a:lnTo>
                        <a:pt x="4" y="60"/>
                      </a:lnTo>
                      <a:lnTo>
                        <a:pt x="6" y="60"/>
                      </a:lnTo>
                      <a:lnTo>
                        <a:pt x="4" y="60"/>
                      </a:lnTo>
                      <a:lnTo>
                        <a:pt x="4" y="62"/>
                      </a:lnTo>
                      <a:lnTo>
                        <a:pt x="2" y="62"/>
                      </a:lnTo>
                      <a:lnTo>
                        <a:pt x="0" y="62"/>
                      </a:lnTo>
                      <a:lnTo>
                        <a:pt x="0" y="64"/>
                      </a:lnTo>
                      <a:lnTo>
                        <a:pt x="0" y="66"/>
                      </a:lnTo>
                      <a:lnTo>
                        <a:pt x="2" y="66"/>
                      </a:lnTo>
                      <a:lnTo>
                        <a:pt x="4" y="66"/>
                      </a:lnTo>
                      <a:lnTo>
                        <a:pt x="6" y="66"/>
                      </a:lnTo>
                      <a:lnTo>
                        <a:pt x="8" y="66"/>
                      </a:lnTo>
                      <a:lnTo>
                        <a:pt x="10" y="66"/>
                      </a:lnTo>
                      <a:lnTo>
                        <a:pt x="12" y="66"/>
                      </a:lnTo>
                      <a:lnTo>
                        <a:pt x="10" y="66"/>
                      </a:lnTo>
                      <a:lnTo>
                        <a:pt x="8" y="68"/>
                      </a:lnTo>
                      <a:lnTo>
                        <a:pt x="10" y="68"/>
                      </a:lnTo>
                      <a:lnTo>
                        <a:pt x="12" y="68"/>
                      </a:lnTo>
                      <a:lnTo>
                        <a:pt x="14" y="68"/>
                      </a:lnTo>
                      <a:lnTo>
                        <a:pt x="12" y="68"/>
                      </a:lnTo>
                      <a:lnTo>
                        <a:pt x="12" y="70"/>
                      </a:lnTo>
                      <a:lnTo>
                        <a:pt x="10" y="70"/>
                      </a:lnTo>
                      <a:lnTo>
                        <a:pt x="10" y="72"/>
                      </a:lnTo>
                      <a:lnTo>
                        <a:pt x="12" y="72"/>
                      </a:lnTo>
                      <a:lnTo>
                        <a:pt x="16" y="72"/>
                      </a:lnTo>
                      <a:lnTo>
                        <a:pt x="20" y="72"/>
                      </a:lnTo>
                      <a:lnTo>
                        <a:pt x="22" y="70"/>
                      </a:lnTo>
                      <a:lnTo>
                        <a:pt x="24" y="70"/>
                      </a:lnTo>
                      <a:lnTo>
                        <a:pt x="26" y="70"/>
                      </a:lnTo>
                      <a:lnTo>
                        <a:pt x="26" y="68"/>
                      </a:lnTo>
                      <a:lnTo>
                        <a:pt x="28" y="68"/>
                      </a:lnTo>
                      <a:lnTo>
                        <a:pt x="28" y="66"/>
                      </a:lnTo>
                      <a:lnTo>
                        <a:pt x="30" y="66"/>
                      </a:lnTo>
                      <a:lnTo>
                        <a:pt x="30" y="64"/>
                      </a:lnTo>
                      <a:lnTo>
                        <a:pt x="32" y="66"/>
                      </a:lnTo>
                      <a:lnTo>
                        <a:pt x="34" y="66"/>
                      </a:lnTo>
                      <a:lnTo>
                        <a:pt x="36" y="66"/>
                      </a:lnTo>
                      <a:lnTo>
                        <a:pt x="38" y="64"/>
                      </a:lnTo>
                      <a:lnTo>
                        <a:pt x="40" y="64"/>
                      </a:lnTo>
                      <a:lnTo>
                        <a:pt x="40" y="62"/>
                      </a:lnTo>
                      <a:lnTo>
                        <a:pt x="42" y="60"/>
                      </a:lnTo>
                      <a:lnTo>
                        <a:pt x="44" y="60"/>
                      </a:lnTo>
                      <a:lnTo>
                        <a:pt x="46" y="60"/>
                      </a:lnTo>
                      <a:lnTo>
                        <a:pt x="48" y="60"/>
                      </a:lnTo>
                      <a:lnTo>
                        <a:pt x="50" y="60"/>
                      </a:lnTo>
                      <a:lnTo>
                        <a:pt x="50" y="58"/>
                      </a:lnTo>
                      <a:lnTo>
                        <a:pt x="52" y="58"/>
                      </a:lnTo>
                      <a:lnTo>
                        <a:pt x="54" y="58"/>
                      </a:lnTo>
                      <a:lnTo>
                        <a:pt x="56" y="58"/>
                      </a:lnTo>
                      <a:lnTo>
                        <a:pt x="58" y="58"/>
                      </a:lnTo>
                      <a:lnTo>
                        <a:pt x="60" y="58"/>
                      </a:lnTo>
                      <a:lnTo>
                        <a:pt x="60" y="56"/>
                      </a:lnTo>
                      <a:lnTo>
                        <a:pt x="60" y="54"/>
                      </a:lnTo>
                      <a:lnTo>
                        <a:pt x="62" y="54"/>
                      </a:lnTo>
                      <a:lnTo>
                        <a:pt x="64" y="54"/>
                      </a:lnTo>
                      <a:lnTo>
                        <a:pt x="64" y="52"/>
                      </a:lnTo>
                      <a:lnTo>
                        <a:pt x="64" y="50"/>
                      </a:lnTo>
                      <a:lnTo>
                        <a:pt x="64" y="48"/>
                      </a:lnTo>
                      <a:lnTo>
                        <a:pt x="64" y="46"/>
                      </a:lnTo>
                      <a:lnTo>
                        <a:pt x="66" y="46"/>
                      </a:lnTo>
                      <a:lnTo>
                        <a:pt x="66" y="42"/>
                      </a:lnTo>
                      <a:lnTo>
                        <a:pt x="66" y="40"/>
                      </a:lnTo>
                      <a:lnTo>
                        <a:pt x="68" y="3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19" name="Freeform 111"/>
                <p:cNvSpPr>
                  <a:spLocks noChangeAspect="1" noEditPoints="1"/>
                </p:cNvSpPr>
                <p:nvPr/>
              </p:nvSpPr>
              <p:spPr bwMode="gray">
                <a:xfrm>
                  <a:off x="2863" y="948"/>
                  <a:ext cx="170" cy="52"/>
                </a:xfrm>
                <a:custGeom>
                  <a:avLst/>
                  <a:gdLst>
                    <a:gd name="T0" fmla="*/ 168 w 170"/>
                    <a:gd name="T1" fmla="*/ 2 h 52"/>
                    <a:gd name="T2" fmla="*/ 156 w 170"/>
                    <a:gd name="T3" fmla="*/ 2 h 52"/>
                    <a:gd name="T4" fmla="*/ 136 w 170"/>
                    <a:gd name="T5" fmla="*/ 2 h 52"/>
                    <a:gd name="T6" fmla="*/ 128 w 170"/>
                    <a:gd name="T7" fmla="*/ 0 h 52"/>
                    <a:gd name="T8" fmla="*/ 116 w 170"/>
                    <a:gd name="T9" fmla="*/ 4 h 52"/>
                    <a:gd name="T10" fmla="*/ 108 w 170"/>
                    <a:gd name="T11" fmla="*/ 2 h 52"/>
                    <a:gd name="T12" fmla="*/ 96 w 170"/>
                    <a:gd name="T13" fmla="*/ 0 h 52"/>
                    <a:gd name="T14" fmla="*/ 80 w 170"/>
                    <a:gd name="T15" fmla="*/ 4 h 52"/>
                    <a:gd name="T16" fmla="*/ 76 w 170"/>
                    <a:gd name="T17" fmla="*/ 2 h 52"/>
                    <a:gd name="T18" fmla="*/ 76 w 170"/>
                    <a:gd name="T19" fmla="*/ 6 h 52"/>
                    <a:gd name="T20" fmla="*/ 98 w 170"/>
                    <a:gd name="T21" fmla="*/ 14 h 52"/>
                    <a:gd name="T22" fmla="*/ 114 w 170"/>
                    <a:gd name="T23" fmla="*/ 14 h 52"/>
                    <a:gd name="T24" fmla="*/ 122 w 170"/>
                    <a:gd name="T25" fmla="*/ 14 h 52"/>
                    <a:gd name="T26" fmla="*/ 136 w 170"/>
                    <a:gd name="T27" fmla="*/ 20 h 52"/>
                    <a:gd name="T28" fmla="*/ 142 w 170"/>
                    <a:gd name="T29" fmla="*/ 16 h 52"/>
                    <a:gd name="T30" fmla="*/ 164 w 170"/>
                    <a:gd name="T31" fmla="*/ 10 h 52"/>
                    <a:gd name="T32" fmla="*/ 168 w 170"/>
                    <a:gd name="T33" fmla="*/ 2 h 52"/>
                    <a:gd name="T34" fmla="*/ 134 w 170"/>
                    <a:gd name="T35" fmla="*/ 30 h 52"/>
                    <a:gd name="T36" fmla="*/ 120 w 170"/>
                    <a:gd name="T37" fmla="*/ 24 h 52"/>
                    <a:gd name="T38" fmla="*/ 96 w 170"/>
                    <a:gd name="T39" fmla="*/ 20 h 52"/>
                    <a:gd name="T40" fmla="*/ 86 w 170"/>
                    <a:gd name="T41" fmla="*/ 16 h 52"/>
                    <a:gd name="T42" fmla="*/ 78 w 170"/>
                    <a:gd name="T43" fmla="*/ 10 h 52"/>
                    <a:gd name="T44" fmla="*/ 72 w 170"/>
                    <a:gd name="T45" fmla="*/ 8 h 52"/>
                    <a:gd name="T46" fmla="*/ 52 w 170"/>
                    <a:gd name="T47" fmla="*/ 6 h 52"/>
                    <a:gd name="T48" fmla="*/ 52 w 170"/>
                    <a:gd name="T49" fmla="*/ 14 h 52"/>
                    <a:gd name="T50" fmla="*/ 40 w 170"/>
                    <a:gd name="T51" fmla="*/ 8 h 52"/>
                    <a:gd name="T52" fmla="*/ 34 w 170"/>
                    <a:gd name="T53" fmla="*/ 12 h 52"/>
                    <a:gd name="T54" fmla="*/ 24 w 170"/>
                    <a:gd name="T55" fmla="*/ 12 h 52"/>
                    <a:gd name="T56" fmla="*/ 26 w 170"/>
                    <a:gd name="T57" fmla="*/ 8 h 52"/>
                    <a:gd name="T58" fmla="*/ 14 w 170"/>
                    <a:gd name="T59" fmla="*/ 8 h 52"/>
                    <a:gd name="T60" fmla="*/ 10 w 170"/>
                    <a:gd name="T61" fmla="*/ 6 h 52"/>
                    <a:gd name="T62" fmla="*/ 0 w 170"/>
                    <a:gd name="T63" fmla="*/ 10 h 52"/>
                    <a:gd name="T64" fmla="*/ 0 w 170"/>
                    <a:gd name="T65" fmla="*/ 16 h 52"/>
                    <a:gd name="T66" fmla="*/ 10 w 170"/>
                    <a:gd name="T67" fmla="*/ 20 h 52"/>
                    <a:gd name="T68" fmla="*/ 6 w 170"/>
                    <a:gd name="T69" fmla="*/ 22 h 52"/>
                    <a:gd name="T70" fmla="*/ 14 w 170"/>
                    <a:gd name="T71" fmla="*/ 26 h 52"/>
                    <a:gd name="T72" fmla="*/ 24 w 170"/>
                    <a:gd name="T73" fmla="*/ 32 h 52"/>
                    <a:gd name="T74" fmla="*/ 32 w 170"/>
                    <a:gd name="T75" fmla="*/ 28 h 52"/>
                    <a:gd name="T76" fmla="*/ 40 w 170"/>
                    <a:gd name="T77" fmla="*/ 24 h 52"/>
                    <a:gd name="T78" fmla="*/ 50 w 170"/>
                    <a:gd name="T79" fmla="*/ 28 h 52"/>
                    <a:gd name="T80" fmla="*/ 44 w 170"/>
                    <a:gd name="T81" fmla="*/ 30 h 52"/>
                    <a:gd name="T82" fmla="*/ 32 w 170"/>
                    <a:gd name="T83" fmla="*/ 34 h 52"/>
                    <a:gd name="T84" fmla="*/ 46 w 170"/>
                    <a:gd name="T85" fmla="*/ 38 h 52"/>
                    <a:gd name="T86" fmla="*/ 36 w 170"/>
                    <a:gd name="T87" fmla="*/ 42 h 52"/>
                    <a:gd name="T88" fmla="*/ 40 w 170"/>
                    <a:gd name="T89" fmla="*/ 44 h 52"/>
                    <a:gd name="T90" fmla="*/ 48 w 170"/>
                    <a:gd name="T91" fmla="*/ 48 h 52"/>
                    <a:gd name="T92" fmla="*/ 62 w 170"/>
                    <a:gd name="T93" fmla="*/ 52 h 52"/>
                    <a:gd name="T94" fmla="*/ 70 w 170"/>
                    <a:gd name="T95" fmla="*/ 48 h 52"/>
                    <a:gd name="T96" fmla="*/ 68 w 170"/>
                    <a:gd name="T97" fmla="*/ 40 h 52"/>
                    <a:gd name="T98" fmla="*/ 80 w 170"/>
                    <a:gd name="T99" fmla="*/ 34 h 52"/>
                    <a:gd name="T100" fmla="*/ 88 w 170"/>
                    <a:gd name="T101" fmla="*/ 26 h 52"/>
                    <a:gd name="T102" fmla="*/ 92 w 170"/>
                    <a:gd name="T103" fmla="*/ 26 h 52"/>
                    <a:gd name="T104" fmla="*/ 98 w 170"/>
                    <a:gd name="T105" fmla="*/ 24 h 52"/>
                    <a:gd name="T106" fmla="*/ 102 w 170"/>
                    <a:gd name="T107" fmla="*/ 26 h 52"/>
                    <a:gd name="T108" fmla="*/ 110 w 170"/>
                    <a:gd name="T109" fmla="*/ 32 h 52"/>
                    <a:gd name="T110" fmla="*/ 108 w 170"/>
                    <a:gd name="T111" fmla="*/ 42 h 52"/>
                    <a:gd name="T112" fmla="*/ 122 w 170"/>
                    <a:gd name="T113" fmla="*/ 42 h 52"/>
                    <a:gd name="T114" fmla="*/ 128 w 170"/>
                    <a:gd name="T115" fmla="*/ 46 h 52"/>
                    <a:gd name="T116" fmla="*/ 134 w 170"/>
                    <a:gd name="T117" fmla="*/ 42 h 52"/>
                    <a:gd name="T118" fmla="*/ 146 w 170"/>
                    <a:gd name="T119" fmla="*/ 38 h 5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70" h="52">
                      <a:moveTo>
                        <a:pt x="80" y="0"/>
                      </a:moveTo>
                      <a:lnTo>
                        <a:pt x="80" y="0"/>
                      </a:lnTo>
                      <a:lnTo>
                        <a:pt x="82" y="0"/>
                      </a:lnTo>
                      <a:lnTo>
                        <a:pt x="80" y="0"/>
                      </a:lnTo>
                      <a:close/>
                      <a:moveTo>
                        <a:pt x="168" y="2"/>
                      </a:moveTo>
                      <a:lnTo>
                        <a:pt x="166" y="2"/>
                      </a:lnTo>
                      <a:lnTo>
                        <a:pt x="160" y="4"/>
                      </a:lnTo>
                      <a:lnTo>
                        <a:pt x="156" y="4"/>
                      </a:lnTo>
                      <a:lnTo>
                        <a:pt x="156" y="2"/>
                      </a:lnTo>
                      <a:lnTo>
                        <a:pt x="154" y="2"/>
                      </a:lnTo>
                      <a:lnTo>
                        <a:pt x="152" y="0"/>
                      </a:lnTo>
                      <a:lnTo>
                        <a:pt x="142" y="0"/>
                      </a:lnTo>
                      <a:lnTo>
                        <a:pt x="140" y="2"/>
                      </a:lnTo>
                      <a:lnTo>
                        <a:pt x="136" y="2"/>
                      </a:lnTo>
                      <a:lnTo>
                        <a:pt x="134" y="4"/>
                      </a:lnTo>
                      <a:lnTo>
                        <a:pt x="130" y="4"/>
                      </a:lnTo>
                      <a:lnTo>
                        <a:pt x="130" y="2"/>
                      </a:lnTo>
                      <a:lnTo>
                        <a:pt x="128" y="2"/>
                      </a:lnTo>
                      <a:lnTo>
                        <a:pt x="128" y="0"/>
                      </a:lnTo>
                      <a:lnTo>
                        <a:pt x="126" y="0"/>
                      </a:lnTo>
                      <a:lnTo>
                        <a:pt x="120" y="0"/>
                      </a:lnTo>
                      <a:lnTo>
                        <a:pt x="118" y="0"/>
                      </a:lnTo>
                      <a:lnTo>
                        <a:pt x="118" y="2"/>
                      </a:lnTo>
                      <a:lnTo>
                        <a:pt x="116" y="4"/>
                      </a:lnTo>
                      <a:lnTo>
                        <a:pt x="116" y="6"/>
                      </a:lnTo>
                      <a:lnTo>
                        <a:pt x="112" y="4"/>
                      </a:lnTo>
                      <a:lnTo>
                        <a:pt x="110" y="4"/>
                      </a:lnTo>
                      <a:lnTo>
                        <a:pt x="108" y="2"/>
                      </a:lnTo>
                      <a:lnTo>
                        <a:pt x="106" y="2"/>
                      </a:lnTo>
                      <a:lnTo>
                        <a:pt x="104" y="0"/>
                      </a:lnTo>
                      <a:lnTo>
                        <a:pt x="102" y="0"/>
                      </a:lnTo>
                      <a:lnTo>
                        <a:pt x="96" y="0"/>
                      </a:lnTo>
                      <a:lnTo>
                        <a:pt x="92" y="2"/>
                      </a:lnTo>
                      <a:lnTo>
                        <a:pt x="90" y="2"/>
                      </a:lnTo>
                      <a:lnTo>
                        <a:pt x="84" y="4"/>
                      </a:lnTo>
                      <a:lnTo>
                        <a:pt x="80" y="4"/>
                      </a:lnTo>
                      <a:lnTo>
                        <a:pt x="80" y="0"/>
                      </a:lnTo>
                      <a:lnTo>
                        <a:pt x="78" y="0"/>
                      </a:lnTo>
                      <a:lnTo>
                        <a:pt x="76" y="2"/>
                      </a:lnTo>
                      <a:lnTo>
                        <a:pt x="74" y="2"/>
                      </a:lnTo>
                      <a:lnTo>
                        <a:pt x="74" y="4"/>
                      </a:lnTo>
                      <a:lnTo>
                        <a:pt x="76" y="6"/>
                      </a:lnTo>
                      <a:lnTo>
                        <a:pt x="76" y="8"/>
                      </a:lnTo>
                      <a:lnTo>
                        <a:pt x="78" y="8"/>
                      </a:lnTo>
                      <a:lnTo>
                        <a:pt x="86" y="12"/>
                      </a:lnTo>
                      <a:lnTo>
                        <a:pt x="96" y="12"/>
                      </a:lnTo>
                      <a:lnTo>
                        <a:pt x="98" y="14"/>
                      </a:lnTo>
                      <a:lnTo>
                        <a:pt x="100" y="14"/>
                      </a:lnTo>
                      <a:lnTo>
                        <a:pt x="102" y="14"/>
                      </a:lnTo>
                      <a:lnTo>
                        <a:pt x="104" y="16"/>
                      </a:lnTo>
                      <a:lnTo>
                        <a:pt x="112" y="16"/>
                      </a:lnTo>
                      <a:lnTo>
                        <a:pt x="114" y="14"/>
                      </a:lnTo>
                      <a:lnTo>
                        <a:pt x="118" y="14"/>
                      </a:lnTo>
                      <a:lnTo>
                        <a:pt x="120" y="14"/>
                      </a:lnTo>
                      <a:lnTo>
                        <a:pt x="122" y="14"/>
                      </a:lnTo>
                      <a:lnTo>
                        <a:pt x="126" y="16"/>
                      </a:lnTo>
                      <a:lnTo>
                        <a:pt x="130" y="18"/>
                      </a:lnTo>
                      <a:lnTo>
                        <a:pt x="132" y="18"/>
                      </a:lnTo>
                      <a:lnTo>
                        <a:pt x="136" y="20"/>
                      </a:lnTo>
                      <a:lnTo>
                        <a:pt x="138" y="20"/>
                      </a:lnTo>
                      <a:lnTo>
                        <a:pt x="140" y="18"/>
                      </a:lnTo>
                      <a:lnTo>
                        <a:pt x="142" y="18"/>
                      </a:lnTo>
                      <a:lnTo>
                        <a:pt x="142" y="16"/>
                      </a:lnTo>
                      <a:lnTo>
                        <a:pt x="158" y="16"/>
                      </a:lnTo>
                      <a:lnTo>
                        <a:pt x="158" y="12"/>
                      </a:lnTo>
                      <a:lnTo>
                        <a:pt x="158" y="10"/>
                      </a:lnTo>
                      <a:lnTo>
                        <a:pt x="164" y="10"/>
                      </a:lnTo>
                      <a:lnTo>
                        <a:pt x="166" y="10"/>
                      </a:lnTo>
                      <a:lnTo>
                        <a:pt x="168" y="8"/>
                      </a:lnTo>
                      <a:lnTo>
                        <a:pt x="170" y="6"/>
                      </a:lnTo>
                      <a:lnTo>
                        <a:pt x="170" y="2"/>
                      </a:lnTo>
                      <a:lnTo>
                        <a:pt x="168" y="2"/>
                      </a:lnTo>
                      <a:close/>
                      <a:moveTo>
                        <a:pt x="144" y="34"/>
                      </a:moveTo>
                      <a:lnTo>
                        <a:pt x="134" y="34"/>
                      </a:lnTo>
                      <a:lnTo>
                        <a:pt x="134" y="30"/>
                      </a:lnTo>
                      <a:lnTo>
                        <a:pt x="132" y="28"/>
                      </a:lnTo>
                      <a:lnTo>
                        <a:pt x="128" y="28"/>
                      </a:lnTo>
                      <a:lnTo>
                        <a:pt x="126" y="28"/>
                      </a:lnTo>
                      <a:lnTo>
                        <a:pt x="120" y="28"/>
                      </a:lnTo>
                      <a:lnTo>
                        <a:pt x="120" y="24"/>
                      </a:lnTo>
                      <a:lnTo>
                        <a:pt x="114" y="24"/>
                      </a:lnTo>
                      <a:lnTo>
                        <a:pt x="114" y="22"/>
                      </a:lnTo>
                      <a:lnTo>
                        <a:pt x="114" y="20"/>
                      </a:lnTo>
                      <a:lnTo>
                        <a:pt x="96" y="20"/>
                      </a:lnTo>
                      <a:lnTo>
                        <a:pt x="96" y="18"/>
                      </a:lnTo>
                      <a:lnTo>
                        <a:pt x="94" y="18"/>
                      </a:lnTo>
                      <a:lnTo>
                        <a:pt x="86" y="18"/>
                      </a:lnTo>
                      <a:lnTo>
                        <a:pt x="86" y="16"/>
                      </a:lnTo>
                      <a:lnTo>
                        <a:pt x="84" y="16"/>
                      </a:lnTo>
                      <a:lnTo>
                        <a:pt x="84" y="14"/>
                      </a:lnTo>
                      <a:lnTo>
                        <a:pt x="82" y="12"/>
                      </a:lnTo>
                      <a:lnTo>
                        <a:pt x="80" y="12"/>
                      </a:lnTo>
                      <a:lnTo>
                        <a:pt x="78" y="10"/>
                      </a:lnTo>
                      <a:lnTo>
                        <a:pt x="72" y="10"/>
                      </a:lnTo>
                      <a:lnTo>
                        <a:pt x="72" y="12"/>
                      </a:lnTo>
                      <a:lnTo>
                        <a:pt x="72" y="10"/>
                      </a:lnTo>
                      <a:lnTo>
                        <a:pt x="72" y="8"/>
                      </a:lnTo>
                      <a:lnTo>
                        <a:pt x="72" y="6"/>
                      </a:lnTo>
                      <a:lnTo>
                        <a:pt x="68" y="6"/>
                      </a:lnTo>
                      <a:lnTo>
                        <a:pt x="66" y="6"/>
                      </a:lnTo>
                      <a:lnTo>
                        <a:pt x="54" y="6"/>
                      </a:lnTo>
                      <a:lnTo>
                        <a:pt x="52" y="6"/>
                      </a:lnTo>
                      <a:lnTo>
                        <a:pt x="50" y="8"/>
                      </a:lnTo>
                      <a:lnTo>
                        <a:pt x="50" y="10"/>
                      </a:lnTo>
                      <a:lnTo>
                        <a:pt x="52" y="12"/>
                      </a:lnTo>
                      <a:lnTo>
                        <a:pt x="54" y="14"/>
                      </a:lnTo>
                      <a:lnTo>
                        <a:pt x="52" y="14"/>
                      </a:lnTo>
                      <a:lnTo>
                        <a:pt x="48" y="12"/>
                      </a:lnTo>
                      <a:lnTo>
                        <a:pt x="46" y="10"/>
                      </a:lnTo>
                      <a:lnTo>
                        <a:pt x="44" y="8"/>
                      </a:lnTo>
                      <a:lnTo>
                        <a:pt x="42" y="8"/>
                      </a:lnTo>
                      <a:lnTo>
                        <a:pt x="40" y="8"/>
                      </a:lnTo>
                      <a:lnTo>
                        <a:pt x="38" y="8"/>
                      </a:lnTo>
                      <a:lnTo>
                        <a:pt x="36" y="10"/>
                      </a:lnTo>
                      <a:lnTo>
                        <a:pt x="34" y="12"/>
                      </a:lnTo>
                      <a:lnTo>
                        <a:pt x="34" y="14"/>
                      </a:lnTo>
                      <a:lnTo>
                        <a:pt x="30" y="14"/>
                      </a:lnTo>
                      <a:lnTo>
                        <a:pt x="26" y="12"/>
                      </a:lnTo>
                      <a:lnTo>
                        <a:pt x="24" y="12"/>
                      </a:lnTo>
                      <a:lnTo>
                        <a:pt x="24" y="10"/>
                      </a:lnTo>
                      <a:lnTo>
                        <a:pt x="24" y="8"/>
                      </a:lnTo>
                      <a:lnTo>
                        <a:pt x="26" y="8"/>
                      </a:lnTo>
                      <a:lnTo>
                        <a:pt x="28" y="6"/>
                      </a:lnTo>
                      <a:lnTo>
                        <a:pt x="22" y="6"/>
                      </a:lnTo>
                      <a:lnTo>
                        <a:pt x="22" y="8"/>
                      </a:lnTo>
                      <a:lnTo>
                        <a:pt x="16" y="8"/>
                      </a:lnTo>
                      <a:lnTo>
                        <a:pt x="14" y="8"/>
                      </a:lnTo>
                      <a:lnTo>
                        <a:pt x="14" y="10"/>
                      </a:lnTo>
                      <a:lnTo>
                        <a:pt x="12" y="10"/>
                      </a:lnTo>
                      <a:lnTo>
                        <a:pt x="10" y="8"/>
                      </a:lnTo>
                      <a:lnTo>
                        <a:pt x="10" y="6"/>
                      </a:lnTo>
                      <a:lnTo>
                        <a:pt x="8" y="6"/>
                      </a:lnTo>
                      <a:lnTo>
                        <a:pt x="8" y="8"/>
                      </a:lnTo>
                      <a:lnTo>
                        <a:pt x="6" y="8"/>
                      </a:lnTo>
                      <a:lnTo>
                        <a:pt x="2" y="10"/>
                      </a:lnTo>
                      <a:lnTo>
                        <a:pt x="0" y="10"/>
                      </a:lnTo>
                      <a:lnTo>
                        <a:pt x="0" y="12"/>
                      </a:lnTo>
                      <a:lnTo>
                        <a:pt x="0" y="14"/>
                      </a:lnTo>
                      <a:lnTo>
                        <a:pt x="0" y="16"/>
                      </a:lnTo>
                      <a:lnTo>
                        <a:pt x="2" y="16"/>
                      </a:lnTo>
                      <a:lnTo>
                        <a:pt x="6" y="18"/>
                      </a:lnTo>
                      <a:lnTo>
                        <a:pt x="10" y="18"/>
                      </a:lnTo>
                      <a:lnTo>
                        <a:pt x="10" y="20"/>
                      </a:lnTo>
                      <a:lnTo>
                        <a:pt x="8" y="20"/>
                      </a:lnTo>
                      <a:lnTo>
                        <a:pt x="6" y="22"/>
                      </a:lnTo>
                      <a:lnTo>
                        <a:pt x="4" y="22"/>
                      </a:lnTo>
                      <a:lnTo>
                        <a:pt x="6" y="22"/>
                      </a:lnTo>
                      <a:lnTo>
                        <a:pt x="8" y="24"/>
                      </a:lnTo>
                      <a:lnTo>
                        <a:pt x="10" y="24"/>
                      </a:lnTo>
                      <a:lnTo>
                        <a:pt x="12" y="26"/>
                      </a:lnTo>
                      <a:lnTo>
                        <a:pt x="14" y="26"/>
                      </a:lnTo>
                      <a:lnTo>
                        <a:pt x="16" y="26"/>
                      </a:lnTo>
                      <a:lnTo>
                        <a:pt x="16" y="28"/>
                      </a:lnTo>
                      <a:lnTo>
                        <a:pt x="18" y="28"/>
                      </a:lnTo>
                      <a:lnTo>
                        <a:pt x="22" y="30"/>
                      </a:lnTo>
                      <a:lnTo>
                        <a:pt x="24" y="32"/>
                      </a:lnTo>
                      <a:lnTo>
                        <a:pt x="26" y="32"/>
                      </a:lnTo>
                      <a:lnTo>
                        <a:pt x="28" y="30"/>
                      </a:lnTo>
                      <a:lnTo>
                        <a:pt x="30" y="30"/>
                      </a:lnTo>
                      <a:lnTo>
                        <a:pt x="30" y="28"/>
                      </a:lnTo>
                      <a:lnTo>
                        <a:pt x="32" y="28"/>
                      </a:lnTo>
                      <a:lnTo>
                        <a:pt x="32" y="26"/>
                      </a:lnTo>
                      <a:lnTo>
                        <a:pt x="34" y="24"/>
                      </a:lnTo>
                      <a:lnTo>
                        <a:pt x="36" y="24"/>
                      </a:lnTo>
                      <a:lnTo>
                        <a:pt x="40" y="24"/>
                      </a:lnTo>
                      <a:lnTo>
                        <a:pt x="44" y="24"/>
                      </a:lnTo>
                      <a:lnTo>
                        <a:pt x="46" y="24"/>
                      </a:lnTo>
                      <a:lnTo>
                        <a:pt x="48" y="26"/>
                      </a:lnTo>
                      <a:lnTo>
                        <a:pt x="50" y="26"/>
                      </a:lnTo>
                      <a:lnTo>
                        <a:pt x="50" y="28"/>
                      </a:lnTo>
                      <a:lnTo>
                        <a:pt x="52" y="28"/>
                      </a:lnTo>
                      <a:lnTo>
                        <a:pt x="48" y="28"/>
                      </a:lnTo>
                      <a:lnTo>
                        <a:pt x="48" y="30"/>
                      </a:lnTo>
                      <a:lnTo>
                        <a:pt x="46" y="30"/>
                      </a:lnTo>
                      <a:lnTo>
                        <a:pt x="44" y="30"/>
                      </a:lnTo>
                      <a:lnTo>
                        <a:pt x="38" y="32"/>
                      </a:lnTo>
                      <a:lnTo>
                        <a:pt x="36" y="32"/>
                      </a:lnTo>
                      <a:lnTo>
                        <a:pt x="34" y="34"/>
                      </a:lnTo>
                      <a:lnTo>
                        <a:pt x="32" y="34"/>
                      </a:lnTo>
                      <a:lnTo>
                        <a:pt x="32" y="36"/>
                      </a:lnTo>
                      <a:lnTo>
                        <a:pt x="42" y="36"/>
                      </a:lnTo>
                      <a:lnTo>
                        <a:pt x="44" y="38"/>
                      </a:lnTo>
                      <a:lnTo>
                        <a:pt x="48" y="38"/>
                      </a:lnTo>
                      <a:lnTo>
                        <a:pt x="46" y="38"/>
                      </a:lnTo>
                      <a:lnTo>
                        <a:pt x="44" y="40"/>
                      </a:lnTo>
                      <a:lnTo>
                        <a:pt x="42" y="40"/>
                      </a:lnTo>
                      <a:lnTo>
                        <a:pt x="40" y="40"/>
                      </a:lnTo>
                      <a:lnTo>
                        <a:pt x="38" y="42"/>
                      </a:lnTo>
                      <a:lnTo>
                        <a:pt x="36" y="42"/>
                      </a:lnTo>
                      <a:lnTo>
                        <a:pt x="34" y="42"/>
                      </a:lnTo>
                      <a:lnTo>
                        <a:pt x="34" y="44"/>
                      </a:lnTo>
                      <a:lnTo>
                        <a:pt x="36" y="44"/>
                      </a:lnTo>
                      <a:lnTo>
                        <a:pt x="38" y="44"/>
                      </a:lnTo>
                      <a:lnTo>
                        <a:pt x="40" y="44"/>
                      </a:lnTo>
                      <a:lnTo>
                        <a:pt x="44" y="46"/>
                      </a:lnTo>
                      <a:lnTo>
                        <a:pt x="46" y="46"/>
                      </a:lnTo>
                      <a:lnTo>
                        <a:pt x="48" y="48"/>
                      </a:lnTo>
                      <a:lnTo>
                        <a:pt x="50" y="48"/>
                      </a:lnTo>
                      <a:lnTo>
                        <a:pt x="52" y="50"/>
                      </a:lnTo>
                      <a:lnTo>
                        <a:pt x="56" y="50"/>
                      </a:lnTo>
                      <a:lnTo>
                        <a:pt x="58" y="50"/>
                      </a:lnTo>
                      <a:lnTo>
                        <a:pt x="62" y="52"/>
                      </a:lnTo>
                      <a:lnTo>
                        <a:pt x="66" y="50"/>
                      </a:lnTo>
                      <a:lnTo>
                        <a:pt x="68" y="50"/>
                      </a:lnTo>
                      <a:lnTo>
                        <a:pt x="70" y="50"/>
                      </a:lnTo>
                      <a:lnTo>
                        <a:pt x="70" y="48"/>
                      </a:lnTo>
                      <a:lnTo>
                        <a:pt x="70" y="46"/>
                      </a:lnTo>
                      <a:lnTo>
                        <a:pt x="70" y="44"/>
                      </a:lnTo>
                      <a:lnTo>
                        <a:pt x="68" y="42"/>
                      </a:lnTo>
                      <a:lnTo>
                        <a:pt x="68" y="40"/>
                      </a:lnTo>
                      <a:lnTo>
                        <a:pt x="70" y="40"/>
                      </a:lnTo>
                      <a:lnTo>
                        <a:pt x="72" y="40"/>
                      </a:lnTo>
                      <a:lnTo>
                        <a:pt x="78" y="40"/>
                      </a:lnTo>
                      <a:lnTo>
                        <a:pt x="78" y="34"/>
                      </a:lnTo>
                      <a:lnTo>
                        <a:pt x="80" y="34"/>
                      </a:lnTo>
                      <a:lnTo>
                        <a:pt x="82" y="32"/>
                      </a:lnTo>
                      <a:lnTo>
                        <a:pt x="86" y="32"/>
                      </a:lnTo>
                      <a:lnTo>
                        <a:pt x="86" y="30"/>
                      </a:lnTo>
                      <a:lnTo>
                        <a:pt x="88" y="28"/>
                      </a:lnTo>
                      <a:lnTo>
                        <a:pt x="88" y="26"/>
                      </a:lnTo>
                      <a:lnTo>
                        <a:pt x="88" y="24"/>
                      </a:lnTo>
                      <a:lnTo>
                        <a:pt x="90" y="26"/>
                      </a:lnTo>
                      <a:lnTo>
                        <a:pt x="92" y="26"/>
                      </a:lnTo>
                      <a:lnTo>
                        <a:pt x="94" y="28"/>
                      </a:lnTo>
                      <a:lnTo>
                        <a:pt x="96" y="26"/>
                      </a:lnTo>
                      <a:lnTo>
                        <a:pt x="96" y="24"/>
                      </a:lnTo>
                      <a:lnTo>
                        <a:pt x="98" y="24"/>
                      </a:lnTo>
                      <a:lnTo>
                        <a:pt x="100" y="24"/>
                      </a:lnTo>
                      <a:lnTo>
                        <a:pt x="100" y="26"/>
                      </a:lnTo>
                      <a:lnTo>
                        <a:pt x="102" y="26"/>
                      </a:lnTo>
                      <a:lnTo>
                        <a:pt x="102" y="28"/>
                      </a:lnTo>
                      <a:lnTo>
                        <a:pt x="104" y="28"/>
                      </a:lnTo>
                      <a:lnTo>
                        <a:pt x="106" y="30"/>
                      </a:lnTo>
                      <a:lnTo>
                        <a:pt x="110" y="30"/>
                      </a:lnTo>
                      <a:lnTo>
                        <a:pt x="110" y="32"/>
                      </a:lnTo>
                      <a:lnTo>
                        <a:pt x="112" y="32"/>
                      </a:lnTo>
                      <a:lnTo>
                        <a:pt x="112" y="38"/>
                      </a:lnTo>
                      <a:lnTo>
                        <a:pt x="110" y="40"/>
                      </a:lnTo>
                      <a:lnTo>
                        <a:pt x="108" y="42"/>
                      </a:lnTo>
                      <a:lnTo>
                        <a:pt x="114" y="42"/>
                      </a:lnTo>
                      <a:lnTo>
                        <a:pt x="116" y="42"/>
                      </a:lnTo>
                      <a:lnTo>
                        <a:pt x="120" y="42"/>
                      </a:lnTo>
                      <a:lnTo>
                        <a:pt x="122" y="42"/>
                      </a:lnTo>
                      <a:lnTo>
                        <a:pt x="122" y="44"/>
                      </a:lnTo>
                      <a:lnTo>
                        <a:pt x="124" y="44"/>
                      </a:lnTo>
                      <a:lnTo>
                        <a:pt x="126" y="44"/>
                      </a:lnTo>
                      <a:lnTo>
                        <a:pt x="128" y="46"/>
                      </a:lnTo>
                      <a:lnTo>
                        <a:pt x="128" y="44"/>
                      </a:lnTo>
                      <a:lnTo>
                        <a:pt x="130" y="44"/>
                      </a:lnTo>
                      <a:lnTo>
                        <a:pt x="134" y="42"/>
                      </a:lnTo>
                      <a:lnTo>
                        <a:pt x="138" y="42"/>
                      </a:lnTo>
                      <a:lnTo>
                        <a:pt x="142" y="40"/>
                      </a:lnTo>
                      <a:lnTo>
                        <a:pt x="144" y="38"/>
                      </a:lnTo>
                      <a:lnTo>
                        <a:pt x="146" y="38"/>
                      </a:lnTo>
                      <a:lnTo>
                        <a:pt x="148" y="36"/>
                      </a:lnTo>
                      <a:lnTo>
                        <a:pt x="148" y="34"/>
                      </a:lnTo>
                      <a:lnTo>
                        <a:pt x="146" y="34"/>
                      </a:lnTo>
                      <a:lnTo>
                        <a:pt x="144" y="3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20" name="Freeform 112"/>
                <p:cNvSpPr>
                  <a:spLocks noChangeAspect="1" noEditPoints="1"/>
                </p:cNvSpPr>
                <p:nvPr/>
              </p:nvSpPr>
              <p:spPr bwMode="gray">
                <a:xfrm>
                  <a:off x="3081" y="986"/>
                  <a:ext cx="2068" cy="633"/>
                </a:xfrm>
                <a:custGeom>
                  <a:avLst/>
                  <a:gdLst>
                    <a:gd name="T0" fmla="*/ 1956 w 2066"/>
                    <a:gd name="T1" fmla="*/ 142 h 632"/>
                    <a:gd name="T2" fmla="*/ 1740 w 2066"/>
                    <a:gd name="T3" fmla="*/ 124 h 632"/>
                    <a:gd name="T4" fmla="*/ 1501 w 2066"/>
                    <a:gd name="T5" fmla="*/ 102 h 632"/>
                    <a:gd name="T6" fmla="*/ 1409 w 2066"/>
                    <a:gd name="T7" fmla="*/ 78 h 632"/>
                    <a:gd name="T8" fmla="*/ 1287 w 2066"/>
                    <a:gd name="T9" fmla="*/ 94 h 632"/>
                    <a:gd name="T10" fmla="*/ 1195 w 2066"/>
                    <a:gd name="T11" fmla="*/ 74 h 632"/>
                    <a:gd name="T12" fmla="*/ 1079 w 2066"/>
                    <a:gd name="T13" fmla="*/ 66 h 632"/>
                    <a:gd name="T14" fmla="*/ 917 w 2066"/>
                    <a:gd name="T15" fmla="*/ 72 h 632"/>
                    <a:gd name="T16" fmla="*/ 919 w 2066"/>
                    <a:gd name="T17" fmla="*/ 14 h 632"/>
                    <a:gd name="T18" fmla="*/ 779 w 2066"/>
                    <a:gd name="T19" fmla="*/ 24 h 632"/>
                    <a:gd name="T20" fmla="*/ 631 w 2066"/>
                    <a:gd name="T21" fmla="*/ 60 h 632"/>
                    <a:gd name="T22" fmla="*/ 585 w 2066"/>
                    <a:gd name="T23" fmla="*/ 92 h 632"/>
                    <a:gd name="T24" fmla="*/ 569 w 2066"/>
                    <a:gd name="T25" fmla="*/ 104 h 632"/>
                    <a:gd name="T26" fmla="*/ 591 w 2066"/>
                    <a:gd name="T27" fmla="*/ 140 h 632"/>
                    <a:gd name="T28" fmla="*/ 559 w 2066"/>
                    <a:gd name="T29" fmla="*/ 134 h 632"/>
                    <a:gd name="T30" fmla="*/ 460 w 2066"/>
                    <a:gd name="T31" fmla="*/ 104 h 632"/>
                    <a:gd name="T32" fmla="*/ 424 w 2066"/>
                    <a:gd name="T33" fmla="*/ 120 h 632"/>
                    <a:gd name="T34" fmla="*/ 312 w 2066"/>
                    <a:gd name="T35" fmla="*/ 140 h 632"/>
                    <a:gd name="T36" fmla="*/ 220 w 2066"/>
                    <a:gd name="T37" fmla="*/ 144 h 632"/>
                    <a:gd name="T38" fmla="*/ 154 w 2066"/>
                    <a:gd name="T39" fmla="*/ 194 h 632"/>
                    <a:gd name="T40" fmla="*/ 104 w 2066"/>
                    <a:gd name="T41" fmla="*/ 210 h 632"/>
                    <a:gd name="T42" fmla="*/ 162 w 2066"/>
                    <a:gd name="T43" fmla="*/ 172 h 632"/>
                    <a:gd name="T44" fmla="*/ 10 w 2066"/>
                    <a:gd name="T45" fmla="*/ 130 h 632"/>
                    <a:gd name="T46" fmla="*/ 32 w 2066"/>
                    <a:gd name="T47" fmla="*/ 202 h 632"/>
                    <a:gd name="T48" fmla="*/ 40 w 2066"/>
                    <a:gd name="T49" fmla="*/ 280 h 632"/>
                    <a:gd name="T50" fmla="*/ 44 w 2066"/>
                    <a:gd name="T51" fmla="*/ 379 h 632"/>
                    <a:gd name="T52" fmla="*/ 82 w 2066"/>
                    <a:gd name="T53" fmla="*/ 439 h 632"/>
                    <a:gd name="T54" fmla="*/ 184 w 2066"/>
                    <a:gd name="T55" fmla="*/ 485 h 632"/>
                    <a:gd name="T56" fmla="*/ 198 w 2066"/>
                    <a:gd name="T57" fmla="*/ 549 h 632"/>
                    <a:gd name="T58" fmla="*/ 238 w 2066"/>
                    <a:gd name="T59" fmla="*/ 607 h 632"/>
                    <a:gd name="T60" fmla="*/ 368 w 2066"/>
                    <a:gd name="T61" fmla="*/ 639 h 632"/>
                    <a:gd name="T62" fmla="*/ 354 w 2066"/>
                    <a:gd name="T63" fmla="*/ 551 h 632"/>
                    <a:gd name="T64" fmla="*/ 340 w 2066"/>
                    <a:gd name="T65" fmla="*/ 477 h 632"/>
                    <a:gd name="T66" fmla="*/ 444 w 2066"/>
                    <a:gd name="T67" fmla="*/ 475 h 632"/>
                    <a:gd name="T68" fmla="*/ 506 w 2066"/>
                    <a:gd name="T69" fmla="*/ 431 h 632"/>
                    <a:gd name="T70" fmla="*/ 661 w 2066"/>
                    <a:gd name="T71" fmla="*/ 399 h 632"/>
                    <a:gd name="T72" fmla="*/ 743 w 2066"/>
                    <a:gd name="T73" fmla="*/ 407 h 632"/>
                    <a:gd name="T74" fmla="*/ 869 w 2066"/>
                    <a:gd name="T75" fmla="*/ 471 h 632"/>
                    <a:gd name="T76" fmla="*/ 981 w 2066"/>
                    <a:gd name="T77" fmla="*/ 479 h 632"/>
                    <a:gd name="T78" fmla="*/ 1077 w 2066"/>
                    <a:gd name="T79" fmla="*/ 467 h 632"/>
                    <a:gd name="T80" fmla="*/ 1237 w 2066"/>
                    <a:gd name="T81" fmla="*/ 491 h 632"/>
                    <a:gd name="T82" fmla="*/ 1381 w 2066"/>
                    <a:gd name="T83" fmla="*/ 493 h 632"/>
                    <a:gd name="T84" fmla="*/ 1429 w 2066"/>
                    <a:gd name="T85" fmla="*/ 423 h 632"/>
                    <a:gd name="T86" fmla="*/ 1556 w 2066"/>
                    <a:gd name="T87" fmla="*/ 501 h 632"/>
                    <a:gd name="T88" fmla="*/ 1680 w 2066"/>
                    <a:gd name="T89" fmla="*/ 549 h 632"/>
                    <a:gd name="T90" fmla="*/ 1688 w 2066"/>
                    <a:gd name="T91" fmla="*/ 613 h 632"/>
                    <a:gd name="T92" fmla="*/ 1748 w 2066"/>
                    <a:gd name="T93" fmla="*/ 513 h 632"/>
                    <a:gd name="T94" fmla="*/ 1698 w 2066"/>
                    <a:gd name="T95" fmla="*/ 425 h 632"/>
                    <a:gd name="T96" fmla="*/ 1598 w 2066"/>
                    <a:gd name="T97" fmla="*/ 401 h 632"/>
                    <a:gd name="T98" fmla="*/ 1628 w 2066"/>
                    <a:gd name="T99" fmla="*/ 294 h 632"/>
                    <a:gd name="T100" fmla="*/ 1744 w 2066"/>
                    <a:gd name="T101" fmla="*/ 300 h 632"/>
                    <a:gd name="T102" fmla="*/ 1774 w 2066"/>
                    <a:gd name="T103" fmla="*/ 256 h 632"/>
                    <a:gd name="T104" fmla="*/ 1838 w 2066"/>
                    <a:gd name="T105" fmla="*/ 244 h 632"/>
                    <a:gd name="T106" fmla="*/ 1850 w 2066"/>
                    <a:gd name="T107" fmla="*/ 349 h 632"/>
                    <a:gd name="T108" fmla="*/ 1962 w 2066"/>
                    <a:gd name="T109" fmla="*/ 465 h 632"/>
                    <a:gd name="T110" fmla="*/ 1950 w 2066"/>
                    <a:gd name="T111" fmla="*/ 379 h 632"/>
                    <a:gd name="T112" fmla="*/ 1904 w 2066"/>
                    <a:gd name="T113" fmla="*/ 284 h 632"/>
                    <a:gd name="T114" fmla="*/ 1990 w 2066"/>
                    <a:gd name="T115" fmla="*/ 262 h 632"/>
                    <a:gd name="T116" fmla="*/ 2006 w 2066"/>
                    <a:gd name="T117" fmla="*/ 214 h 632"/>
                    <a:gd name="T118" fmla="*/ 1980 w 2066"/>
                    <a:gd name="T119" fmla="*/ 180 h 632"/>
                    <a:gd name="T120" fmla="*/ 2092 w 2066"/>
                    <a:gd name="T121" fmla="*/ 192 h 632"/>
                    <a:gd name="T122" fmla="*/ 1195 w 2066"/>
                    <a:gd name="T123" fmla="*/ 439 h 632"/>
                    <a:gd name="T124" fmla="*/ 1191 w 2066"/>
                    <a:gd name="T125" fmla="*/ 421 h 63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066" h="632">
                      <a:moveTo>
                        <a:pt x="2064" y="180"/>
                      </a:moveTo>
                      <a:lnTo>
                        <a:pt x="2062" y="178"/>
                      </a:lnTo>
                      <a:lnTo>
                        <a:pt x="2060" y="176"/>
                      </a:lnTo>
                      <a:lnTo>
                        <a:pt x="2058" y="176"/>
                      </a:lnTo>
                      <a:lnTo>
                        <a:pt x="2056" y="176"/>
                      </a:lnTo>
                      <a:lnTo>
                        <a:pt x="2054" y="174"/>
                      </a:lnTo>
                      <a:lnTo>
                        <a:pt x="2052" y="174"/>
                      </a:lnTo>
                      <a:lnTo>
                        <a:pt x="2050" y="174"/>
                      </a:lnTo>
                      <a:lnTo>
                        <a:pt x="2048" y="172"/>
                      </a:lnTo>
                      <a:lnTo>
                        <a:pt x="2046" y="172"/>
                      </a:lnTo>
                      <a:lnTo>
                        <a:pt x="2044" y="172"/>
                      </a:lnTo>
                      <a:lnTo>
                        <a:pt x="2042" y="172"/>
                      </a:lnTo>
                      <a:lnTo>
                        <a:pt x="2042" y="170"/>
                      </a:lnTo>
                      <a:lnTo>
                        <a:pt x="2030" y="170"/>
                      </a:lnTo>
                      <a:lnTo>
                        <a:pt x="2028" y="170"/>
                      </a:lnTo>
                      <a:lnTo>
                        <a:pt x="2026" y="168"/>
                      </a:lnTo>
                      <a:lnTo>
                        <a:pt x="2024" y="168"/>
                      </a:lnTo>
                      <a:lnTo>
                        <a:pt x="2024" y="166"/>
                      </a:lnTo>
                      <a:lnTo>
                        <a:pt x="2002" y="166"/>
                      </a:lnTo>
                      <a:lnTo>
                        <a:pt x="1998" y="164"/>
                      </a:lnTo>
                      <a:lnTo>
                        <a:pt x="1996" y="164"/>
                      </a:lnTo>
                      <a:lnTo>
                        <a:pt x="1994" y="162"/>
                      </a:lnTo>
                      <a:lnTo>
                        <a:pt x="1992" y="162"/>
                      </a:lnTo>
                      <a:lnTo>
                        <a:pt x="1982" y="162"/>
                      </a:lnTo>
                      <a:lnTo>
                        <a:pt x="1986" y="164"/>
                      </a:lnTo>
                      <a:lnTo>
                        <a:pt x="1990" y="166"/>
                      </a:lnTo>
                      <a:lnTo>
                        <a:pt x="1994" y="168"/>
                      </a:lnTo>
                      <a:lnTo>
                        <a:pt x="1994" y="170"/>
                      </a:lnTo>
                      <a:lnTo>
                        <a:pt x="1996" y="170"/>
                      </a:lnTo>
                      <a:lnTo>
                        <a:pt x="1998" y="172"/>
                      </a:lnTo>
                      <a:lnTo>
                        <a:pt x="2000" y="172"/>
                      </a:lnTo>
                      <a:lnTo>
                        <a:pt x="2004" y="174"/>
                      </a:lnTo>
                      <a:lnTo>
                        <a:pt x="2006" y="174"/>
                      </a:lnTo>
                      <a:lnTo>
                        <a:pt x="2006" y="176"/>
                      </a:lnTo>
                      <a:lnTo>
                        <a:pt x="2004" y="176"/>
                      </a:lnTo>
                      <a:lnTo>
                        <a:pt x="2000" y="178"/>
                      </a:lnTo>
                      <a:lnTo>
                        <a:pt x="1998" y="176"/>
                      </a:lnTo>
                      <a:lnTo>
                        <a:pt x="1994" y="176"/>
                      </a:lnTo>
                      <a:lnTo>
                        <a:pt x="1992" y="176"/>
                      </a:lnTo>
                      <a:lnTo>
                        <a:pt x="1990" y="174"/>
                      </a:lnTo>
                      <a:lnTo>
                        <a:pt x="1988" y="172"/>
                      </a:lnTo>
                      <a:lnTo>
                        <a:pt x="1986" y="172"/>
                      </a:lnTo>
                      <a:lnTo>
                        <a:pt x="1986" y="170"/>
                      </a:lnTo>
                      <a:lnTo>
                        <a:pt x="1984" y="166"/>
                      </a:lnTo>
                      <a:lnTo>
                        <a:pt x="1982" y="166"/>
                      </a:lnTo>
                      <a:lnTo>
                        <a:pt x="1982" y="164"/>
                      </a:lnTo>
                      <a:lnTo>
                        <a:pt x="1980" y="164"/>
                      </a:lnTo>
                      <a:lnTo>
                        <a:pt x="1978" y="162"/>
                      </a:lnTo>
                      <a:lnTo>
                        <a:pt x="1974" y="160"/>
                      </a:lnTo>
                      <a:lnTo>
                        <a:pt x="1972" y="160"/>
                      </a:lnTo>
                      <a:lnTo>
                        <a:pt x="1968" y="158"/>
                      </a:lnTo>
                      <a:lnTo>
                        <a:pt x="1966" y="156"/>
                      </a:lnTo>
                      <a:lnTo>
                        <a:pt x="1962" y="156"/>
                      </a:lnTo>
                      <a:lnTo>
                        <a:pt x="1958" y="154"/>
                      </a:lnTo>
                      <a:lnTo>
                        <a:pt x="1954" y="152"/>
                      </a:lnTo>
                      <a:lnTo>
                        <a:pt x="1950" y="150"/>
                      </a:lnTo>
                      <a:lnTo>
                        <a:pt x="1944" y="150"/>
                      </a:lnTo>
                      <a:lnTo>
                        <a:pt x="1940" y="148"/>
                      </a:lnTo>
                      <a:lnTo>
                        <a:pt x="1934" y="148"/>
                      </a:lnTo>
                      <a:lnTo>
                        <a:pt x="1930" y="146"/>
                      </a:lnTo>
                      <a:lnTo>
                        <a:pt x="1926" y="144"/>
                      </a:lnTo>
                      <a:lnTo>
                        <a:pt x="1924" y="144"/>
                      </a:lnTo>
                      <a:lnTo>
                        <a:pt x="1920" y="144"/>
                      </a:lnTo>
                      <a:lnTo>
                        <a:pt x="1914" y="142"/>
                      </a:lnTo>
                      <a:lnTo>
                        <a:pt x="1910" y="142"/>
                      </a:lnTo>
                      <a:lnTo>
                        <a:pt x="1906" y="142"/>
                      </a:lnTo>
                      <a:lnTo>
                        <a:pt x="1894" y="140"/>
                      </a:lnTo>
                      <a:lnTo>
                        <a:pt x="1884" y="136"/>
                      </a:lnTo>
                      <a:lnTo>
                        <a:pt x="1872" y="134"/>
                      </a:lnTo>
                      <a:lnTo>
                        <a:pt x="1862" y="132"/>
                      </a:lnTo>
                      <a:lnTo>
                        <a:pt x="1858" y="130"/>
                      </a:lnTo>
                      <a:lnTo>
                        <a:pt x="1852" y="130"/>
                      </a:lnTo>
                      <a:lnTo>
                        <a:pt x="1848" y="128"/>
                      </a:lnTo>
                      <a:lnTo>
                        <a:pt x="1844" y="128"/>
                      </a:lnTo>
                      <a:lnTo>
                        <a:pt x="1828" y="126"/>
                      </a:lnTo>
                      <a:lnTo>
                        <a:pt x="1822" y="124"/>
                      </a:lnTo>
                      <a:lnTo>
                        <a:pt x="1814" y="122"/>
                      </a:lnTo>
                      <a:lnTo>
                        <a:pt x="1812" y="122"/>
                      </a:lnTo>
                      <a:lnTo>
                        <a:pt x="1810" y="122"/>
                      </a:lnTo>
                      <a:lnTo>
                        <a:pt x="1808" y="120"/>
                      </a:lnTo>
                      <a:lnTo>
                        <a:pt x="1804" y="120"/>
                      </a:lnTo>
                      <a:lnTo>
                        <a:pt x="1802" y="120"/>
                      </a:lnTo>
                      <a:lnTo>
                        <a:pt x="1760" y="120"/>
                      </a:lnTo>
                      <a:lnTo>
                        <a:pt x="1758" y="118"/>
                      </a:lnTo>
                      <a:lnTo>
                        <a:pt x="1756" y="116"/>
                      </a:lnTo>
                      <a:lnTo>
                        <a:pt x="1752" y="116"/>
                      </a:lnTo>
                      <a:lnTo>
                        <a:pt x="1748" y="116"/>
                      </a:lnTo>
                      <a:lnTo>
                        <a:pt x="1746" y="116"/>
                      </a:lnTo>
                      <a:lnTo>
                        <a:pt x="1746" y="118"/>
                      </a:lnTo>
                      <a:lnTo>
                        <a:pt x="1744" y="118"/>
                      </a:lnTo>
                      <a:lnTo>
                        <a:pt x="1742" y="116"/>
                      </a:lnTo>
                      <a:lnTo>
                        <a:pt x="1742" y="114"/>
                      </a:lnTo>
                      <a:lnTo>
                        <a:pt x="1740" y="114"/>
                      </a:lnTo>
                      <a:lnTo>
                        <a:pt x="1740" y="112"/>
                      </a:lnTo>
                      <a:lnTo>
                        <a:pt x="1728" y="112"/>
                      </a:lnTo>
                      <a:lnTo>
                        <a:pt x="1730" y="114"/>
                      </a:lnTo>
                      <a:lnTo>
                        <a:pt x="1732" y="116"/>
                      </a:lnTo>
                      <a:lnTo>
                        <a:pt x="1734" y="118"/>
                      </a:lnTo>
                      <a:lnTo>
                        <a:pt x="1732" y="120"/>
                      </a:lnTo>
                      <a:lnTo>
                        <a:pt x="1732" y="122"/>
                      </a:lnTo>
                      <a:lnTo>
                        <a:pt x="1732" y="124"/>
                      </a:lnTo>
                      <a:lnTo>
                        <a:pt x="1734" y="124"/>
                      </a:lnTo>
                      <a:lnTo>
                        <a:pt x="1736" y="126"/>
                      </a:lnTo>
                      <a:lnTo>
                        <a:pt x="1740" y="126"/>
                      </a:lnTo>
                      <a:lnTo>
                        <a:pt x="1742" y="126"/>
                      </a:lnTo>
                      <a:lnTo>
                        <a:pt x="1748" y="128"/>
                      </a:lnTo>
                      <a:lnTo>
                        <a:pt x="1750" y="128"/>
                      </a:lnTo>
                      <a:lnTo>
                        <a:pt x="1752" y="130"/>
                      </a:lnTo>
                      <a:lnTo>
                        <a:pt x="1756" y="130"/>
                      </a:lnTo>
                      <a:lnTo>
                        <a:pt x="1758" y="132"/>
                      </a:lnTo>
                      <a:lnTo>
                        <a:pt x="1758" y="134"/>
                      </a:lnTo>
                      <a:lnTo>
                        <a:pt x="1754" y="136"/>
                      </a:lnTo>
                      <a:lnTo>
                        <a:pt x="1742" y="136"/>
                      </a:lnTo>
                      <a:lnTo>
                        <a:pt x="1740" y="134"/>
                      </a:lnTo>
                      <a:lnTo>
                        <a:pt x="1738" y="132"/>
                      </a:lnTo>
                      <a:lnTo>
                        <a:pt x="1736" y="130"/>
                      </a:lnTo>
                      <a:lnTo>
                        <a:pt x="1734" y="130"/>
                      </a:lnTo>
                      <a:lnTo>
                        <a:pt x="1734" y="128"/>
                      </a:lnTo>
                      <a:lnTo>
                        <a:pt x="1718" y="128"/>
                      </a:lnTo>
                      <a:lnTo>
                        <a:pt x="1716" y="126"/>
                      </a:lnTo>
                      <a:lnTo>
                        <a:pt x="1712" y="126"/>
                      </a:lnTo>
                      <a:lnTo>
                        <a:pt x="1710" y="124"/>
                      </a:lnTo>
                      <a:lnTo>
                        <a:pt x="1708" y="124"/>
                      </a:lnTo>
                      <a:lnTo>
                        <a:pt x="1706" y="122"/>
                      </a:lnTo>
                      <a:lnTo>
                        <a:pt x="1698" y="122"/>
                      </a:lnTo>
                      <a:lnTo>
                        <a:pt x="1698" y="124"/>
                      </a:lnTo>
                      <a:lnTo>
                        <a:pt x="1684" y="124"/>
                      </a:lnTo>
                      <a:lnTo>
                        <a:pt x="1684" y="122"/>
                      </a:lnTo>
                      <a:lnTo>
                        <a:pt x="1660" y="122"/>
                      </a:lnTo>
                      <a:lnTo>
                        <a:pt x="1658" y="120"/>
                      </a:lnTo>
                      <a:lnTo>
                        <a:pt x="1656" y="118"/>
                      </a:lnTo>
                      <a:lnTo>
                        <a:pt x="1654" y="120"/>
                      </a:lnTo>
                      <a:lnTo>
                        <a:pt x="1630" y="120"/>
                      </a:lnTo>
                      <a:lnTo>
                        <a:pt x="1628" y="120"/>
                      </a:lnTo>
                      <a:lnTo>
                        <a:pt x="1626" y="122"/>
                      </a:lnTo>
                      <a:lnTo>
                        <a:pt x="1628" y="124"/>
                      </a:lnTo>
                      <a:lnTo>
                        <a:pt x="1630" y="124"/>
                      </a:lnTo>
                      <a:lnTo>
                        <a:pt x="1634" y="128"/>
                      </a:lnTo>
                      <a:lnTo>
                        <a:pt x="1636" y="130"/>
                      </a:lnTo>
                      <a:lnTo>
                        <a:pt x="1636" y="132"/>
                      </a:lnTo>
                      <a:lnTo>
                        <a:pt x="1634" y="130"/>
                      </a:lnTo>
                      <a:lnTo>
                        <a:pt x="1632" y="128"/>
                      </a:lnTo>
                      <a:lnTo>
                        <a:pt x="1630" y="128"/>
                      </a:lnTo>
                      <a:lnTo>
                        <a:pt x="1628" y="126"/>
                      </a:lnTo>
                      <a:lnTo>
                        <a:pt x="1626" y="126"/>
                      </a:lnTo>
                      <a:lnTo>
                        <a:pt x="1624" y="124"/>
                      </a:lnTo>
                      <a:lnTo>
                        <a:pt x="1622" y="124"/>
                      </a:lnTo>
                      <a:lnTo>
                        <a:pt x="1620" y="122"/>
                      </a:lnTo>
                      <a:lnTo>
                        <a:pt x="1618" y="122"/>
                      </a:lnTo>
                      <a:lnTo>
                        <a:pt x="1616" y="122"/>
                      </a:lnTo>
                      <a:lnTo>
                        <a:pt x="1610" y="122"/>
                      </a:lnTo>
                      <a:lnTo>
                        <a:pt x="1606" y="120"/>
                      </a:lnTo>
                      <a:lnTo>
                        <a:pt x="1602" y="120"/>
                      </a:lnTo>
                      <a:lnTo>
                        <a:pt x="1600" y="120"/>
                      </a:lnTo>
                      <a:lnTo>
                        <a:pt x="1598" y="120"/>
                      </a:lnTo>
                      <a:lnTo>
                        <a:pt x="1598" y="118"/>
                      </a:lnTo>
                      <a:lnTo>
                        <a:pt x="1596" y="116"/>
                      </a:lnTo>
                      <a:lnTo>
                        <a:pt x="1594" y="114"/>
                      </a:lnTo>
                      <a:lnTo>
                        <a:pt x="1592" y="112"/>
                      </a:lnTo>
                      <a:lnTo>
                        <a:pt x="1590" y="110"/>
                      </a:lnTo>
                      <a:lnTo>
                        <a:pt x="1588" y="108"/>
                      </a:lnTo>
                      <a:lnTo>
                        <a:pt x="1584" y="106"/>
                      </a:lnTo>
                      <a:lnTo>
                        <a:pt x="1580" y="106"/>
                      </a:lnTo>
                      <a:lnTo>
                        <a:pt x="1572" y="102"/>
                      </a:lnTo>
                      <a:lnTo>
                        <a:pt x="1568" y="102"/>
                      </a:lnTo>
                      <a:lnTo>
                        <a:pt x="1564" y="102"/>
                      </a:lnTo>
                      <a:lnTo>
                        <a:pt x="1556" y="102"/>
                      </a:lnTo>
                      <a:lnTo>
                        <a:pt x="1552" y="102"/>
                      </a:lnTo>
                      <a:lnTo>
                        <a:pt x="1546" y="102"/>
                      </a:lnTo>
                      <a:lnTo>
                        <a:pt x="1544" y="100"/>
                      </a:lnTo>
                      <a:lnTo>
                        <a:pt x="1538" y="100"/>
                      </a:lnTo>
                      <a:lnTo>
                        <a:pt x="1536" y="100"/>
                      </a:lnTo>
                      <a:lnTo>
                        <a:pt x="1534" y="100"/>
                      </a:lnTo>
                      <a:lnTo>
                        <a:pt x="1532" y="98"/>
                      </a:lnTo>
                      <a:lnTo>
                        <a:pt x="1528" y="98"/>
                      </a:lnTo>
                      <a:lnTo>
                        <a:pt x="1510" y="98"/>
                      </a:lnTo>
                      <a:lnTo>
                        <a:pt x="1508" y="100"/>
                      </a:lnTo>
                      <a:lnTo>
                        <a:pt x="1508" y="102"/>
                      </a:lnTo>
                      <a:lnTo>
                        <a:pt x="1506" y="102"/>
                      </a:lnTo>
                      <a:lnTo>
                        <a:pt x="1504" y="102"/>
                      </a:lnTo>
                      <a:lnTo>
                        <a:pt x="1504" y="104"/>
                      </a:lnTo>
                      <a:lnTo>
                        <a:pt x="1502" y="104"/>
                      </a:lnTo>
                      <a:lnTo>
                        <a:pt x="1494" y="102"/>
                      </a:lnTo>
                      <a:lnTo>
                        <a:pt x="1490" y="102"/>
                      </a:lnTo>
                      <a:lnTo>
                        <a:pt x="1480" y="102"/>
                      </a:lnTo>
                      <a:lnTo>
                        <a:pt x="1478" y="100"/>
                      </a:lnTo>
                      <a:lnTo>
                        <a:pt x="1476" y="98"/>
                      </a:lnTo>
                      <a:lnTo>
                        <a:pt x="1474" y="98"/>
                      </a:lnTo>
                      <a:lnTo>
                        <a:pt x="1470" y="96"/>
                      </a:lnTo>
                      <a:lnTo>
                        <a:pt x="1468" y="96"/>
                      </a:lnTo>
                      <a:lnTo>
                        <a:pt x="1456" y="96"/>
                      </a:lnTo>
                      <a:lnTo>
                        <a:pt x="1456" y="94"/>
                      </a:lnTo>
                      <a:lnTo>
                        <a:pt x="1456" y="92"/>
                      </a:lnTo>
                      <a:lnTo>
                        <a:pt x="1454" y="90"/>
                      </a:lnTo>
                      <a:lnTo>
                        <a:pt x="1440" y="90"/>
                      </a:lnTo>
                      <a:lnTo>
                        <a:pt x="1438" y="90"/>
                      </a:lnTo>
                      <a:lnTo>
                        <a:pt x="1434" y="90"/>
                      </a:lnTo>
                      <a:lnTo>
                        <a:pt x="1432" y="88"/>
                      </a:lnTo>
                      <a:lnTo>
                        <a:pt x="1430" y="88"/>
                      </a:lnTo>
                      <a:lnTo>
                        <a:pt x="1432" y="88"/>
                      </a:lnTo>
                      <a:lnTo>
                        <a:pt x="1434" y="88"/>
                      </a:lnTo>
                      <a:lnTo>
                        <a:pt x="1436" y="86"/>
                      </a:lnTo>
                      <a:lnTo>
                        <a:pt x="1438" y="86"/>
                      </a:lnTo>
                      <a:lnTo>
                        <a:pt x="1434" y="84"/>
                      </a:lnTo>
                      <a:lnTo>
                        <a:pt x="1432" y="84"/>
                      </a:lnTo>
                      <a:lnTo>
                        <a:pt x="1430" y="82"/>
                      </a:lnTo>
                      <a:lnTo>
                        <a:pt x="1428" y="82"/>
                      </a:lnTo>
                      <a:lnTo>
                        <a:pt x="1424" y="82"/>
                      </a:lnTo>
                      <a:lnTo>
                        <a:pt x="1422" y="80"/>
                      </a:lnTo>
                      <a:lnTo>
                        <a:pt x="1418" y="80"/>
                      </a:lnTo>
                      <a:lnTo>
                        <a:pt x="1410" y="80"/>
                      </a:lnTo>
                      <a:lnTo>
                        <a:pt x="1406" y="78"/>
                      </a:lnTo>
                      <a:lnTo>
                        <a:pt x="1394" y="78"/>
                      </a:lnTo>
                      <a:lnTo>
                        <a:pt x="1394" y="80"/>
                      </a:lnTo>
                      <a:lnTo>
                        <a:pt x="1394" y="82"/>
                      </a:lnTo>
                      <a:lnTo>
                        <a:pt x="1394" y="84"/>
                      </a:lnTo>
                      <a:lnTo>
                        <a:pt x="1394" y="88"/>
                      </a:lnTo>
                      <a:lnTo>
                        <a:pt x="1388" y="88"/>
                      </a:lnTo>
                      <a:lnTo>
                        <a:pt x="1384" y="88"/>
                      </a:lnTo>
                      <a:lnTo>
                        <a:pt x="1382" y="86"/>
                      </a:lnTo>
                      <a:lnTo>
                        <a:pt x="1380" y="86"/>
                      </a:lnTo>
                      <a:lnTo>
                        <a:pt x="1382" y="86"/>
                      </a:lnTo>
                      <a:lnTo>
                        <a:pt x="1382" y="84"/>
                      </a:lnTo>
                      <a:lnTo>
                        <a:pt x="1384" y="84"/>
                      </a:lnTo>
                      <a:lnTo>
                        <a:pt x="1382" y="82"/>
                      </a:lnTo>
                      <a:lnTo>
                        <a:pt x="1370" y="82"/>
                      </a:lnTo>
                      <a:lnTo>
                        <a:pt x="1366" y="80"/>
                      </a:lnTo>
                      <a:lnTo>
                        <a:pt x="1364" y="80"/>
                      </a:lnTo>
                      <a:lnTo>
                        <a:pt x="1368" y="80"/>
                      </a:lnTo>
                      <a:lnTo>
                        <a:pt x="1370" y="78"/>
                      </a:lnTo>
                      <a:lnTo>
                        <a:pt x="1374" y="78"/>
                      </a:lnTo>
                      <a:lnTo>
                        <a:pt x="1378" y="78"/>
                      </a:lnTo>
                      <a:lnTo>
                        <a:pt x="1380" y="78"/>
                      </a:lnTo>
                      <a:lnTo>
                        <a:pt x="1382" y="80"/>
                      </a:lnTo>
                      <a:lnTo>
                        <a:pt x="1384" y="82"/>
                      </a:lnTo>
                      <a:lnTo>
                        <a:pt x="1386" y="82"/>
                      </a:lnTo>
                      <a:lnTo>
                        <a:pt x="1386" y="84"/>
                      </a:lnTo>
                      <a:lnTo>
                        <a:pt x="1388" y="84"/>
                      </a:lnTo>
                      <a:lnTo>
                        <a:pt x="1390" y="86"/>
                      </a:lnTo>
                      <a:lnTo>
                        <a:pt x="1392" y="86"/>
                      </a:lnTo>
                      <a:lnTo>
                        <a:pt x="1392" y="80"/>
                      </a:lnTo>
                      <a:lnTo>
                        <a:pt x="1390" y="78"/>
                      </a:lnTo>
                      <a:lnTo>
                        <a:pt x="1388" y="78"/>
                      </a:lnTo>
                      <a:lnTo>
                        <a:pt x="1386" y="78"/>
                      </a:lnTo>
                      <a:lnTo>
                        <a:pt x="1384" y="78"/>
                      </a:lnTo>
                      <a:lnTo>
                        <a:pt x="1382" y="76"/>
                      </a:lnTo>
                      <a:lnTo>
                        <a:pt x="1380" y="76"/>
                      </a:lnTo>
                      <a:lnTo>
                        <a:pt x="1352" y="76"/>
                      </a:lnTo>
                      <a:lnTo>
                        <a:pt x="1352" y="74"/>
                      </a:lnTo>
                      <a:lnTo>
                        <a:pt x="1348" y="74"/>
                      </a:lnTo>
                      <a:lnTo>
                        <a:pt x="1342" y="74"/>
                      </a:lnTo>
                      <a:lnTo>
                        <a:pt x="1332" y="74"/>
                      </a:lnTo>
                      <a:lnTo>
                        <a:pt x="1330" y="76"/>
                      </a:lnTo>
                      <a:lnTo>
                        <a:pt x="1322" y="76"/>
                      </a:lnTo>
                      <a:lnTo>
                        <a:pt x="1318" y="74"/>
                      </a:lnTo>
                      <a:lnTo>
                        <a:pt x="1314" y="72"/>
                      </a:lnTo>
                      <a:lnTo>
                        <a:pt x="1306" y="72"/>
                      </a:lnTo>
                      <a:lnTo>
                        <a:pt x="1310" y="72"/>
                      </a:lnTo>
                      <a:lnTo>
                        <a:pt x="1312" y="74"/>
                      </a:lnTo>
                      <a:lnTo>
                        <a:pt x="1314" y="76"/>
                      </a:lnTo>
                      <a:lnTo>
                        <a:pt x="1310" y="76"/>
                      </a:lnTo>
                      <a:lnTo>
                        <a:pt x="1306" y="76"/>
                      </a:lnTo>
                      <a:lnTo>
                        <a:pt x="1300" y="76"/>
                      </a:lnTo>
                      <a:lnTo>
                        <a:pt x="1300" y="78"/>
                      </a:lnTo>
                      <a:lnTo>
                        <a:pt x="1302" y="78"/>
                      </a:lnTo>
                      <a:lnTo>
                        <a:pt x="1302" y="80"/>
                      </a:lnTo>
                      <a:lnTo>
                        <a:pt x="1304" y="80"/>
                      </a:lnTo>
                      <a:lnTo>
                        <a:pt x="1306" y="82"/>
                      </a:lnTo>
                      <a:lnTo>
                        <a:pt x="1314" y="82"/>
                      </a:lnTo>
                      <a:lnTo>
                        <a:pt x="1314" y="84"/>
                      </a:lnTo>
                      <a:lnTo>
                        <a:pt x="1316" y="86"/>
                      </a:lnTo>
                      <a:lnTo>
                        <a:pt x="1320" y="86"/>
                      </a:lnTo>
                      <a:lnTo>
                        <a:pt x="1320" y="88"/>
                      </a:lnTo>
                      <a:lnTo>
                        <a:pt x="1322" y="90"/>
                      </a:lnTo>
                      <a:lnTo>
                        <a:pt x="1324" y="90"/>
                      </a:lnTo>
                      <a:lnTo>
                        <a:pt x="1326" y="92"/>
                      </a:lnTo>
                      <a:lnTo>
                        <a:pt x="1328" y="92"/>
                      </a:lnTo>
                      <a:lnTo>
                        <a:pt x="1328" y="94"/>
                      </a:lnTo>
                      <a:lnTo>
                        <a:pt x="1322" y="94"/>
                      </a:lnTo>
                      <a:lnTo>
                        <a:pt x="1318" y="92"/>
                      </a:lnTo>
                      <a:lnTo>
                        <a:pt x="1316" y="92"/>
                      </a:lnTo>
                      <a:lnTo>
                        <a:pt x="1314" y="92"/>
                      </a:lnTo>
                      <a:lnTo>
                        <a:pt x="1312" y="90"/>
                      </a:lnTo>
                      <a:lnTo>
                        <a:pt x="1310" y="88"/>
                      </a:lnTo>
                      <a:lnTo>
                        <a:pt x="1306" y="88"/>
                      </a:lnTo>
                      <a:lnTo>
                        <a:pt x="1304" y="90"/>
                      </a:lnTo>
                      <a:lnTo>
                        <a:pt x="1304" y="94"/>
                      </a:lnTo>
                      <a:lnTo>
                        <a:pt x="1308" y="96"/>
                      </a:lnTo>
                      <a:lnTo>
                        <a:pt x="1308" y="98"/>
                      </a:lnTo>
                      <a:lnTo>
                        <a:pt x="1304" y="98"/>
                      </a:lnTo>
                      <a:lnTo>
                        <a:pt x="1302" y="96"/>
                      </a:lnTo>
                      <a:lnTo>
                        <a:pt x="1300" y="96"/>
                      </a:lnTo>
                      <a:lnTo>
                        <a:pt x="1298" y="96"/>
                      </a:lnTo>
                      <a:lnTo>
                        <a:pt x="1296" y="96"/>
                      </a:lnTo>
                      <a:lnTo>
                        <a:pt x="1294" y="94"/>
                      </a:lnTo>
                      <a:lnTo>
                        <a:pt x="1290" y="94"/>
                      </a:lnTo>
                      <a:lnTo>
                        <a:pt x="1288" y="94"/>
                      </a:lnTo>
                      <a:lnTo>
                        <a:pt x="1284" y="92"/>
                      </a:lnTo>
                      <a:lnTo>
                        <a:pt x="1280" y="92"/>
                      </a:lnTo>
                      <a:lnTo>
                        <a:pt x="1278" y="90"/>
                      </a:lnTo>
                      <a:lnTo>
                        <a:pt x="1274" y="90"/>
                      </a:lnTo>
                      <a:lnTo>
                        <a:pt x="1272" y="92"/>
                      </a:lnTo>
                      <a:lnTo>
                        <a:pt x="1270" y="92"/>
                      </a:lnTo>
                      <a:lnTo>
                        <a:pt x="1268" y="94"/>
                      </a:lnTo>
                      <a:lnTo>
                        <a:pt x="1266" y="94"/>
                      </a:lnTo>
                      <a:lnTo>
                        <a:pt x="1264" y="96"/>
                      </a:lnTo>
                      <a:lnTo>
                        <a:pt x="1262" y="96"/>
                      </a:lnTo>
                      <a:lnTo>
                        <a:pt x="1258" y="94"/>
                      </a:lnTo>
                      <a:lnTo>
                        <a:pt x="1254" y="94"/>
                      </a:lnTo>
                      <a:lnTo>
                        <a:pt x="1252" y="94"/>
                      </a:lnTo>
                      <a:lnTo>
                        <a:pt x="1246" y="94"/>
                      </a:lnTo>
                      <a:lnTo>
                        <a:pt x="1246" y="92"/>
                      </a:lnTo>
                      <a:lnTo>
                        <a:pt x="1244" y="92"/>
                      </a:lnTo>
                      <a:lnTo>
                        <a:pt x="1242" y="90"/>
                      </a:lnTo>
                      <a:lnTo>
                        <a:pt x="1240" y="90"/>
                      </a:lnTo>
                      <a:lnTo>
                        <a:pt x="1238" y="88"/>
                      </a:lnTo>
                      <a:lnTo>
                        <a:pt x="1236" y="86"/>
                      </a:lnTo>
                      <a:lnTo>
                        <a:pt x="1234" y="84"/>
                      </a:lnTo>
                      <a:lnTo>
                        <a:pt x="1232" y="84"/>
                      </a:lnTo>
                      <a:lnTo>
                        <a:pt x="1230" y="86"/>
                      </a:lnTo>
                      <a:lnTo>
                        <a:pt x="1230" y="88"/>
                      </a:lnTo>
                      <a:lnTo>
                        <a:pt x="1228" y="90"/>
                      </a:lnTo>
                      <a:lnTo>
                        <a:pt x="1230" y="92"/>
                      </a:lnTo>
                      <a:lnTo>
                        <a:pt x="1232" y="94"/>
                      </a:lnTo>
                      <a:lnTo>
                        <a:pt x="1234" y="96"/>
                      </a:lnTo>
                      <a:lnTo>
                        <a:pt x="1234" y="98"/>
                      </a:lnTo>
                      <a:lnTo>
                        <a:pt x="1236" y="100"/>
                      </a:lnTo>
                      <a:lnTo>
                        <a:pt x="1236" y="104"/>
                      </a:lnTo>
                      <a:lnTo>
                        <a:pt x="1232" y="104"/>
                      </a:lnTo>
                      <a:lnTo>
                        <a:pt x="1230" y="102"/>
                      </a:lnTo>
                      <a:lnTo>
                        <a:pt x="1226" y="102"/>
                      </a:lnTo>
                      <a:lnTo>
                        <a:pt x="1220" y="100"/>
                      </a:lnTo>
                      <a:lnTo>
                        <a:pt x="1210" y="96"/>
                      </a:lnTo>
                      <a:lnTo>
                        <a:pt x="1206" y="96"/>
                      </a:lnTo>
                      <a:lnTo>
                        <a:pt x="1204" y="94"/>
                      </a:lnTo>
                      <a:lnTo>
                        <a:pt x="1202" y="94"/>
                      </a:lnTo>
                      <a:lnTo>
                        <a:pt x="1200" y="94"/>
                      </a:lnTo>
                      <a:lnTo>
                        <a:pt x="1198" y="92"/>
                      </a:lnTo>
                      <a:lnTo>
                        <a:pt x="1196" y="90"/>
                      </a:lnTo>
                      <a:lnTo>
                        <a:pt x="1194" y="90"/>
                      </a:lnTo>
                      <a:lnTo>
                        <a:pt x="1192" y="88"/>
                      </a:lnTo>
                      <a:lnTo>
                        <a:pt x="1192" y="86"/>
                      </a:lnTo>
                      <a:lnTo>
                        <a:pt x="1192" y="90"/>
                      </a:lnTo>
                      <a:lnTo>
                        <a:pt x="1190" y="90"/>
                      </a:lnTo>
                      <a:lnTo>
                        <a:pt x="1186" y="90"/>
                      </a:lnTo>
                      <a:lnTo>
                        <a:pt x="1186" y="88"/>
                      </a:lnTo>
                      <a:lnTo>
                        <a:pt x="1184" y="88"/>
                      </a:lnTo>
                      <a:lnTo>
                        <a:pt x="1180" y="88"/>
                      </a:lnTo>
                      <a:lnTo>
                        <a:pt x="1180" y="86"/>
                      </a:lnTo>
                      <a:lnTo>
                        <a:pt x="1178" y="86"/>
                      </a:lnTo>
                      <a:lnTo>
                        <a:pt x="1176" y="84"/>
                      </a:lnTo>
                      <a:lnTo>
                        <a:pt x="1174" y="84"/>
                      </a:lnTo>
                      <a:lnTo>
                        <a:pt x="1172" y="82"/>
                      </a:lnTo>
                      <a:lnTo>
                        <a:pt x="1174" y="82"/>
                      </a:lnTo>
                      <a:lnTo>
                        <a:pt x="1176" y="82"/>
                      </a:lnTo>
                      <a:lnTo>
                        <a:pt x="1180" y="82"/>
                      </a:lnTo>
                      <a:lnTo>
                        <a:pt x="1182" y="84"/>
                      </a:lnTo>
                      <a:lnTo>
                        <a:pt x="1190" y="84"/>
                      </a:lnTo>
                      <a:lnTo>
                        <a:pt x="1188" y="82"/>
                      </a:lnTo>
                      <a:lnTo>
                        <a:pt x="1186" y="80"/>
                      </a:lnTo>
                      <a:lnTo>
                        <a:pt x="1184" y="78"/>
                      </a:lnTo>
                      <a:lnTo>
                        <a:pt x="1182" y="78"/>
                      </a:lnTo>
                      <a:lnTo>
                        <a:pt x="1182" y="76"/>
                      </a:lnTo>
                      <a:lnTo>
                        <a:pt x="1180" y="76"/>
                      </a:lnTo>
                      <a:lnTo>
                        <a:pt x="1174" y="76"/>
                      </a:lnTo>
                      <a:lnTo>
                        <a:pt x="1174" y="74"/>
                      </a:lnTo>
                      <a:lnTo>
                        <a:pt x="1172" y="72"/>
                      </a:lnTo>
                      <a:lnTo>
                        <a:pt x="1170" y="72"/>
                      </a:lnTo>
                      <a:lnTo>
                        <a:pt x="1162" y="72"/>
                      </a:lnTo>
                      <a:lnTo>
                        <a:pt x="1164" y="70"/>
                      </a:lnTo>
                      <a:lnTo>
                        <a:pt x="1166" y="68"/>
                      </a:lnTo>
                      <a:lnTo>
                        <a:pt x="1166" y="66"/>
                      </a:lnTo>
                      <a:lnTo>
                        <a:pt x="1164" y="66"/>
                      </a:lnTo>
                      <a:lnTo>
                        <a:pt x="1160" y="66"/>
                      </a:lnTo>
                      <a:lnTo>
                        <a:pt x="1158" y="64"/>
                      </a:lnTo>
                      <a:lnTo>
                        <a:pt x="1152" y="64"/>
                      </a:lnTo>
                      <a:lnTo>
                        <a:pt x="1148" y="62"/>
                      </a:lnTo>
                      <a:lnTo>
                        <a:pt x="1148" y="60"/>
                      </a:lnTo>
                      <a:lnTo>
                        <a:pt x="1146" y="60"/>
                      </a:lnTo>
                      <a:lnTo>
                        <a:pt x="1136" y="60"/>
                      </a:lnTo>
                      <a:lnTo>
                        <a:pt x="1136" y="62"/>
                      </a:lnTo>
                      <a:lnTo>
                        <a:pt x="1122" y="62"/>
                      </a:lnTo>
                      <a:lnTo>
                        <a:pt x="1120" y="60"/>
                      </a:lnTo>
                      <a:lnTo>
                        <a:pt x="1118" y="60"/>
                      </a:lnTo>
                      <a:lnTo>
                        <a:pt x="1116" y="60"/>
                      </a:lnTo>
                      <a:lnTo>
                        <a:pt x="1114" y="60"/>
                      </a:lnTo>
                      <a:lnTo>
                        <a:pt x="1112" y="62"/>
                      </a:lnTo>
                      <a:lnTo>
                        <a:pt x="1112" y="58"/>
                      </a:lnTo>
                      <a:lnTo>
                        <a:pt x="1110" y="56"/>
                      </a:lnTo>
                      <a:lnTo>
                        <a:pt x="1108" y="56"/>
                      </a:lnTo>
                      <a:lnTo>
                        <a:pt x="1104" y="56"/>
                      </a:lnTo>
                      <a:lnTo>
                        <a:pt x="1100" y="56"/>
                      </a:lnTo>
                      <a:lnTo>
                        <a:pt x="1098" y="54"/>
                      </a:lnTo>
                      <a:lnTo>
                        <a:pt x="1096" y="54"/>
                      </a:lnTo>
                      <a:lnTo>
                        <a:pt x="1096" y="60"/>
                      </a:lnTo>
                      <a:lnTo>
                        <a:pt x="1092" y="60"/>
                      </a:lnTo>
                      <a:lnTo>
                        <a:pt x="1094" y="62"/>
                      </a:lnTo>
                      <a:lnTo>
                        <a:pt x="1096" y="62"/>
                      </a:lnTo>
                      <a:lnTo>
                        <a:pt x="1096" y="64"/>
                      </a:lnTo>
                      <a:lnTo>
                        <a:pt x="1098" y="64"/>
                      </a:lnTo>
                      <a:lnTo>
                        <a:pt x="1100" y="66"/>
                      </a:lnTo>
                      <a:lnTo>
                        <a:pt x="1102" y="68"/>
                      </a:lnTo>
                      <a:lnTo>
                        <a:pt x="1102" y="70"/>
                      </a:lnTo>
                      <a:lnTo>
                        <a:pt x="1104" y="70"/>
                      </a:lnTo>
                      <a:lnTo>
                        <a:pt x="1104" y="72"/>
                      </a:lnTo>
                      <a:lnTo>
                        <a:pt x="1092" y="72"/>
                      </a:lnTo>
                      <a:lnTo>
                        <a:pt x="1092" y="68"/>
                      </a:lnTo>
                      <a:lnTo>
                        <a:pt x="1076" y="68"/>
                      </a:lnTo>
                      <a:lnTo>
                        <a:pt x="1074" y="70"/>
                      </a:lnTo>
                      <a:lnTo>
                        <a:pt x="1072" y="70"/>
                      </a:lnTo>
                      <a:lnTo>
                        <a:pt x="1072" y="68"/>
                      </a:lnTo>
                      <a:lnTo>
                        <a:pt x="1070" y="70"/>
                      </a:lnTo>
                      <a:lnTo>
                        <a:pt x="1068" y="70"/>
                      </a:lnTo>
                      <a:lnTo>
                        <a:pt x="1066" y="70"/>
                      </a:lnTo>
                      <a:lnTo>
                        <a:pt x="1060" y="70"/>
                      </a:lnTo>
                      <a:lnTo>
                        <a:pt x="1060" y="72"/>
                      </a:lnTo>
                      <a:lnTo>
                        <a:pt x="1060" y="70"/>
                      </a:lnTo>
                      <a:lnTo>
                        <a:pt x="1060" y="68"/>
                      </a:lnTo>
                      <a:lnTo>
                        <a:pt x="1058" y="68"/>
                      </a:lnTo>
                      <a:lnTo>
                        <a:pt x="1058" y="66"/>
                      </a:lnTo>
                      <a:lnTo>
                        <a:pt x="1046" y="66"/>
                      </a:lnTo>
                      <a:lnTo>
                        <a:pt x="1042" y="66"/>
                      </a:lnTo>
                      <a:lnTo>
                        <a:pt x="1040" y="66"/>
                      </a:lnTo>
                      <a:lnTo>
                        <a:pt x="1038" y="64"/>
                      </a:lnTo>
                      <a:lnTo>
                        <a:pt x="1036" y="64"/>
                      </a:lnTo>
                      <a:lnTo>
                        <a:pt x="1038" y="62"/>
                      </a:lnTo>
                      <a:lnTo>
                        <a:pt x="1040" y="60"/>
                      </a:lnTo>
                      <a:lnTo>
                        <a:pt x="1012" y="60"/>
                      </a:lnTo>
                      <a:lnTo>
                        <a:pt x="1010" y="58"/>
                      </a:lnTo>
                      <a:lnTo>
                        <a:pt x="992" y="58"/>
                      </a:lnTo>
                      <a:lnTo>
                        <a:pt x="994" y="58"/>
                      </a:lnTo>
                      <a:lnTo>
                        <a:pt x="994" y="60"/>
                      </a:lnTo>
                      <a:lnTo>
                        <a:pt x="980" y="60"/>
                      </a:lnTo>
                      <a:lnTo>
                        <a:pt x="978" y="60"/>
                      </a:lnTo>
                      <a:lnTo>
                        <a:pt x="978" y="62"/>
                      </a:lnTo>
                      <a:lnTo>
                        <a:pt x="976" y="62"/>
                      </a:lnTo>
                      <a:lnTo>
                        <a:pt x="978" y="62"/>
                      </a:lnTo>
                      <a:lnTo>
                        <a:pt x="976" y="62"/>
                      </a:lnTo>
                      <a:lnTo>
                        <a:pt x="974" y="62"/>
                      </a:lnTo>
                      <a:lnTo>
                        <a:pt x="974" y="60"/>
                      </a:lnTo>
                      <a:lnTo>
                        <a:pt x="972" y="58"/>
                      </a:lnTo>
                      <a:lnTo>
                        <a:pt x="970" y="56"/>
                      </a:lnTo>
                      <a:lnTo>
                        <a:pt x="970" y="54"/>
                      </a:lnTo>
                      <a:lnTo>
                        <a:pt x="968" y="54"/>
                      </a:lnTo>
                      <a:lnTo>
                        <a:pt x="964" y="54"/>
                      </a:lnTo>
                      <a:lnTo>
                        <a:pt x="964" y="56"/>
                      </a:lnTo>
                      <a:lnTo>
                        <a:pt x="964" y="58"/>
                      </a:lnTo>
                      <a:lnTo>
                        <a:pt x="966" y="60"/>
                      </a:lnTo>
                      <a:lnTo>
                        <a:pt x="952" y="60"/>
                      </a:lnTo>
                      <a:lnTo>
                        <a:pt x="952" y="58"/>
                      </a:lnTo>
                      <a:lnTo>
                        <a:pt x="948" y="58"/>
                      </a:lnTo>
                      <a:lnTo>
                        <a:pt x="948" y="54"/>
                      </a:lnTo>
                      <a:lnTo>
                        <a:pt x="944" y="54"/>
                      </a:lnTo>
                      <a:lnTo>
                        <a:pt x="942" y="54"/>
                      </a:lnTo>
                      <a:lnTo>
                        <a:pt x="940" y="54"/>
                      </a:lnTo>
                      <a:lnTo>
                        <a:pt x="938" y="54"/>
                      </a:lnTo>
                      <a:lnTo>
                        <a:pt x="938" y="56"/>
                      </a:lnTo>
                      <a:lnTo>
                        <a:pt x="938" y="54"/>
                      </a:lnTo>
                      <a:lnTo>
                        <a:pt x="936" y="54"/>
                      </a:lnTo>
                      <a:lnTo>
                        <a:pt x="936" y="52"/>
                      </a:lnTo>
                      <a:lnTo>
                        <a:pt x="934" y="52"/>
                      </a:lnTo>
                      <a:lnTo>
                        <a:pt x="930" y="54"/>
                      </a:lnTo>
                      <a:lnTo>
                        <a:pt x="928" y="56"/>
                      </a:lnTo>
                      <a:lnTo>
                        <a:pt x="926" y="56"/>
                      </a:lnTo>
                      <a:lnTo>
                        <a:pt x="926" y="58"/>
                      </a:lnTo>
                      <a:lnTo>
                        <a:pt x="940" y="58"/>
                      </a:lnTo>
                      <a:lnTo>
                        <a:pt x="938" y="60"/>
                      </a:lnTo>
                      <a:lnTo>
                        <a:pt x="936" y="62"/>
                      </a:lnTo>
                      <a:lnTo>
                        <a:pt x="928" y="62"/>
                      </a:lnTo>
                      <a:lnTo>
                        <a:pt x="926" y="64"/>
                      </a:lnTo>
                      <a:lnTo>
                        <a:pt x="926" y="66"/>
                      </a:lnTo>
                      <a:lnTo>
                        <a:pt x="924" y="66"/>
                      </a:lnTo>
                      <a:lnTo>
                        <a:pt x="900" y="66"/>
                      </a:lnTo>
                      <a:lnTo>
                        <a:pt x="898" y="68"/>
                      </a:lnTo>
                      <a:lnTo>
                        <a:pt x="896" y="70"/>
                      </a:lnTo>
                      <a:lnTo>
                        <a:pt x="896" y="72"/>
                      </a:lnTo>
                      <a:lnTo>
                        <a:pt x="894" y="72"/>
                      </a:lnTo>
                      <a:lnTo>
                        <a:pt x="894" y="74"/>
                      </a:lnTo>
                      <a:lnTo>
                        <a:pt x="894" y="72"/>
                      </a:lnTo>
                      <a:lnTo>
                        <a:pt x="892" y="72"/>
                      </a:lnTo>
                      <a:lnTo>
                        <a:pt x="890" y="72"/>
                      </a:lnTo>
                      <a:lnTo>
                        <a:pt x="890" y="66"/>
                      </a:lnTo>
                      <a:lnTo>
                        <a:pt x="892" y="64"/>
                      </a:lnTo>
                      <a:lnTo>
                        <a:pt x="896" y="62"/>
                      </a:lnTo>
                      <a:lnTo>
                        <a:pt x="898" y="62"/>
                      </a:lnTo>
                      <a:lnTo>
                        <a:pt x="900" y="62"/>
                      </a:lnTo>
                      <a:lnTo>
                        <a:pt x="902" y="62"/>
                      </a:lnTo>
                      <a:lnTo>
                        <a:pt x="902" y="60"/>
                      </a:lnTo>
                      <a:lnTo>
                        <a:pt x="904" y="60"/>
                      </a:lnTo>
                      <a:lnTo>
                        <a:pt x="906" y="58"/>
                      </a:lnTo>
                      <a:lnTo>
                        <a:pt x="908" y="58"/>
                      </a:lnTo>
                      <a:lnTo>
                        <a:pt x="910" y="58"/>
                      </a:lnTo>
                      <a:lnTo>
                        <a:pt x="912" y="58"/>
                      </a:lnTo>
                      <a:lnTo>
                        <a:pt x="914" y="56"/>
                      </a:lnTo>
                      <a:lnTo>
                        <a:pt x="916" y="54"/>
                      </a:lnTo>
                      <a:lnTo>
                        <a:pt x="918" y="54"/>
                      </a:lnTo>
                      <a:lnTo>
                        <a:pt x="920" y="52"/>
                      </a:lnTo>
                      <a:lnTo>
                        <a:pt x="922" y="52"/>
                      </a:lnTo>
                      <a:lnTo>
                        <a:pt x="924" y="52"/>
                      </a:lnTo>
                      <a:lnTo>
                        <a:pt x="924" y="50"/>
                      </a:lnTo>
                      <a:lnTo>
                        <a:pt x="924" y="48"/>
                      </a:lnTo>
                      <a:lnTo>
                        <a:pt x="926" y="46"/>
                      </a:lnTo>
                      <a:lnTo>
                        <a:pt x="928" y="44"/>
                      </a:lnTo>
                      <a:lnTo>
                        <a:pt x="930" y="44"/>
                      </a:lnTo>
                      <a:lnTo>
                        <a:pt x="932" y="44"/>
                      </a:lnTo>
                      <a:lnTo>
                        <a:pt x="936" y="42"/>
                      </a:lnTo>
                      <a:lnTo>
                        <a:pt x="940" y="42"/>
                      </a:lnTo>
                      <a:lnTo>
                        <a:pt x="942" y="40"/>
                      </a:lnTo>
                      <a:lnTo>
                        <a:pt x="946" y="40"/>
                      </a:lnTo>
                      <a:lnTo>
                        <a:pt x="946" y="38"/>
                      </a:lnTo>
                      <a:lnTo>
                        <a:pt x="948" y="38"/>
                      </a:lnTo>
                      <a:lnTo>
                        <a:pt x="948" y="32"/>
                      </a:lnTo>
                      <a:lnTo>
                        <a:pt x="946" y="32"/>
                      </a:lnTo>
                      <a:lnTo>
                        <a:pt x="946" y="30"/>
                      </a:lnTo>
                      <a:lnTo>
                        <a:pt x="944" y="30"/>
                      </a:lnTo>
                      <a:lnTo>
                        <a:pt x="932" y="30"/>
                      </a:lnTo>
                      <a:lnTo>
                        <a:pt x="934" y="28"/>
                      </a:lnTo>
                      <a:lnTo>
                        <a:pt x="938" y="26"/>
                      </a:lnTo>
                      <a:lnTo>
                        <a:pt x="940" y="26"/>
                      </a:lnTo>
                      <a:lnTo>
                        <a:pt x="940" y="24"/>
                      </a:lnTo>
                      <a:lnTo>
                        <a:pt x="938" y="24"/>
                      </a:lnTo>
                      <a:lnTo>
                        <a:pt x="938" y="22"/>
                      </a:lnTo>
                      <a:lnTo>
                        <a:pt x="934" y="20"/>
                      </a:lnTo>
                      <a:lnTo>
                        <a:pt x="924" y="20"/>
                      </a:lnTo>
                      <a:lnTo>
                        <a:pt x="922" y="18"/>
                      </a:lnTo>
                      <a:lnTo>
                        <a:pt x="920" y="16"/>
                      </a:lnTo>
                      <a:lnTo>
                        <a:pt x="918" y="16"/>
                      </a:lnTo>
                      <a:lnTo>
                        <a:pt x="914" y="16"/>
                      </a:lnTo>
                      <a:lnTo>
                        <a:pt x="910" y="16"/>
                      </a:lnTo>
                      <a:lnTo>
                        <a:pt x="910" y="18"/>
                      </a:lnTo>
                      <a:lnTo>
                        <a:pt x="908" y="18"/>
                      </a:lnTo>
                      <a:lnTo>
                        <a:pt x="906" y="16"/>
                      </a:lnTo>
                      <a:lnTo>
                        <a:pt x="904" y="16"/>
                      </a:lnTo>
                      <a:lnTo>
                        <a:pt x="902" y="16"/>
                      </a:lnTo>
                      <a:lnTo>
                        <a:pt x="900" y="16"/>
                      </a:lnTo>
                      <a:lnTo>
                        <a:pt x="898" y="14"/>
                      </a:lnTo>
                      <a:lnTo>
                        <a:pt x="896" y="14"/>
                      </a:lnTo>
                      <a:lnTo>
                        <a:pt x="862" y="14"/>
                      </a:lnTo>
                      <a:lnTo>
                        <a:pt x="862" y="18"/>
                      </a:lnTo>
                      <a:lnTo>
                        <a:pt x="846" y="18"/>
                      </a:lnTo>
                      <a:lnTo>
                        <a:pt x="846" y="16"/>
                      </a:lnTo>
                      <a:lnTo>
                        <a:pt x="848" y="16"/>
                      </a:lnTo>
                      <a:lnTo>
                        <a:pt x="848" y="14"/>
                      </a:lnTo>
                      <a:lnTo>
                        <a:pt x="850" y="12"/>
                      </a:lnTo>
                      <a:lnTo>
                        <a:pt x="850" y="10"/>
                      </a:lnTo>
                      <a:lnTo>
                        <a:pt x="848" y="10"/>
                      </a:lnTo>
                      <a:lnTo>
                        <a:pt x="848" y="8"/>
                      </a:lnTo>
                      <a:lnTo>
                        <a:pt x="846" y="8"/>
                      </a:lnTo>
                      <a:lnTo>
                        <a:pt x="842" y="8"/>
                      </a:lnTo>
                      <a:lnTo>
                        <a:pt x="834" y="8"/>
                      </a:lnTo>
                      <a:lnTo>
                        <a:pt x="832" y="8"/>
                      </a:lnTo>
                      <a:lnTo>
                        <a:pt x="812" y="8"/>
                      </a:lnTo>
                      <a:lnTo>
                        <a:pt x="816" y="8"/>
                      </a:lnTo>
                      <a:lnTo>
                        <a:pt x="818" y="8"/>
                      </a:lnTo>
                      <a:lnTo>
                        <a:pt x="822" y="6"/>
                      </a:lnTo>
                      <a:lnTo>
                        <a:pt x="824" y="6"/>
                      </a:lnTo>
                      <a:lnTo>
                        <a:pt x="826" y="6"/>
                      </a:lnTo>
                      <a:lnTo>
                        <a:pt x="826" y="4"/>
                      </a:lnTo>
                      <a:lnTo>
                        <a:pt x="824" y="4"/>
                      </a:lnTo>
                      <a:lnTo>
                        <a:pt x="824" y="2"/>
                      </a:lnTo>
                      <a:lnTo>
                        <a:pt x="822" y="2"/>
                      </a:lnTo>
                      <a:lnTo>
                        <a:pt x="818" y="2"/>
                      </a:lnTo>
                      <a:lnTo>
                        <a:pt x="814" y="2"/>
                      </a:lnTo>
                      <a:lnTo>
                        <a:pt x="812" y="0"/>
                      </a:lnTo>
                      <a:lnTo>
                        <a:pt x="798" y="0"/>
                      </a:lnTo>
                      <a:lnTo>
                        <a:pt x="796" y="2"/>
                      </a:lnTo>
                      <a:lnTo>
                        <a:pt x="792" y="2"/>
                      </a:lnTo>
                      <a:lnTo>
                        <a:pt x="790" y="4"/>
                      </a:lnTo>
                      <a:lnTo>
                        <a:pt x="784" y="4"/>
                      </a:lnTo>
                      <a:lnTo>
                        <a:pt x="782" y="4"/>
                      </a:lnTo>
                      <a:lnTo>
                        <a:pt x="780" y="6"/>
                      </a:lnTo>
                      <a:lnTo>
                        <a:pt x="782" y="8"/>
                      </a:lnTo>
                      <a:lnTo>
                        <a:pt x="784" y="10"/>
                      </a:lnTo>
                      <a:lnTo>
                        <a:pt x="786" y="12"/>
                      </a:lnTo>
                      <a:lnTo>
                        <a:pt x="788" y="14"/>
                      </a:lnTo>
                      <a:lnTo>
                        <a:pt x="792" y="16"/>
                      </a:lnTo>
                      <a:lnTo>
                        <a:pt x="794" y="16"/>
                      </a:lnTo>
                      <a:lnTo>
                        <a:pt x="796" y="18"/>
                      </a:lnTo>
                      <a:lnTo>
                        <a:pt x="786" y="18"/>
                      </a:lnTo>
                      <a:lnTo>
                        <a:pt x="782" y="16"/>
                      </a:lnTo>
                      <a:lnTo>
                        <a:pt x="772" y="16"/>
                      </a:lnTo>
                      <a:lnTo>
                        <a:pt x="770" y="16"/>
                      </a:lnTo>
                      <a:lnTo>
                        <a:pt x="764" y="16"/>
                      </a:lnTo>
                      <a:lnTo>
                        <a:pt x="766" y="16"/>
                      </a:lnTo>
                      <a:lnTo>
                        <a:pt x="768" y="18"/>
                      </a:lnTo>
                      <a:lnTo>
                        <a:pt x="770" y="18"/>
                      </a:lnTo>
                      <a:lnTo>
                        <a:pt x="772" y="20"/>
                      </a:lnTo>
                      <a:lnTo>
                        <a:pt x="774" y="20"/>
                      </a:lnTo>
                      <a:lnTo>
                        <a:pt x="772" y="20"/>
                      </a:lnTo>
                      <a:lnTo>
                        <a:pt x="770" y="22"/>
                      </a:lnTo>
                      <a:lnTo>
                        <a:pt x="764" y="22"/>
                      </a:lnTo>
                      <a:lnTo>
                        <a:pt x="762" y="22"/>
                      </a:lnTo>
                      <a:lnTo>
                        <a:pt x="760" y="24"/>
                      </a:lnTo>
                      <a:lnTo>
                        <a:pt x="758" y="24"/>
                      </a:lnTo>
                      <a:lnTo>
                        <a:pt x="756" y="24"/>
                      </a:lnTo>
                      <a:lnTo>
                        <a:pt x="752" y="26"/>
                      </a:lnTo>
                      <a:lnTo>
                        <a:pt x="748" y="26"/>
                      </a:lnTo>
                      <a:lnTo>
                        <a:pt x="744" y="28"/>
                      </a:lnTo>
                      <a:lnTo>
                        <a:pt x="740" y="28"/>
                      </a:lnTo>
                      <a:lnTo>
                        <a:pt x="738" y="26"/>
                      </a:lnTo>
                      <a:lnTo>
                        <a:pt x="738" y="24"/>
                      </a:lnTo>
                      <a:lnTo>
                        <a:pt x="738" y="22"/>
                      </a:lnTo>
                      <a:lnTo>
                        <a:pt x="740" y="22"/>
                      </a:lnTo>
                      <a:lnTo>
                        <a:pt x="742" y="20"/>
                      </a:lnTo>
                      <a:lnTo>
                        <a:pt x="720" y="20"/>
                      </a:lnTo>
                      <a:lnTo>
                        <a:pt x="718" y="22"/>
                      </a:lnTo>
                      <a:lnTo>
                        <a:pt x="716" y="24"/>
                      </a:lnTo>
                      <a:lnTo>
                        <a:pt x="714" y="26"/>
                      </a:lnTo>
                      <a:lnTo>
                        <a:pt x="714" y="28"/>
                      </a:lnTo>
                      <a:lnTo>
                        <a:pt x="690" y="28"/>
                      </a:lnTo>
                      <a:lnTo>
                        <a:pt x="686" y="28"/>
                      </a:lnTo>
                      <a:lnTo>
                        <a:pt x="684" y="30"/>
                      </a:lnTo>
                      <a:lnTo>
                        <a:pt x="680" y="30"/>
                      </a:lnTo>
                      <a:lnTo>
                        <a:pt x="676" y="30"/>
                      </a:lnTo>
                      <a:lnTo>
                        <a:pt x="670" y="30"/>
                      </a:lnTo>
                      <a:lnTo>
                        <a:pt x="668" y="30"/>
                      </a:lnTo>
                      <a:lnTo>
                        <a:pt x="666" y="30"/>
                      </a:lnTo>
                      <a:lnTo>
                        <a:pt x="664" y="32"/>
                      </a:lnTo>
                      <a:lnTo>
                        <a:pt x="664" y="34"/>
                      </a:lnTo>
                      <a:lnTo>
                        <a:pt x="660" y="36"/>
                      </a:lnTo>
                      <a:lnTo>
                        <a:pt x="658" y="38"/>
                      </a:lnTo>
                      <a:lnTo>
                        <a:pt x="656" y="38"/>
                      </a:lnTo>
                      <a:lnTo>
                        <a:pt x="656" y="40"/>
                      </a:lnTo>
                      <a:lnTo>
                        <a:pt x="654" y="40"/>
                      </a:lnTo>
                      <a:lnTo>
                        <a:pt x="652" y="40"/>
                      </a:lnTo>
                      <a:lnTo>
                        <a:pt x="650" y="40"/>
                      </a:lnTo>
                      <a:lnTo>
                        <a:pt x="648" y="42"/>
                      </a:lnTo>
                      <a:lnTo>
                        <a:pt x="650" y="42"/>
                      </a:lnTo>
                      <a:lnTo>
                        <a:pt x="650" y="44"/>
                      </a:lnTo>
                      <a:lnTo>
                        <a:pt x="652" y="44"/>
                      </a:lnTo>
                      <a:lnTo>
                        <a:pt x="652" y="46"/>
                      </a:lnTo>
                      <a:lnTo>
                        <a:pt x="656" y="48"/>
                      </a:lnTo>
                      <a:lnTo>
                        <a:pt x="660" y="50"/>
                      </a:lnTo>
                      <a:lnTo>
                        <a:pt x="662" y="52"/>
                      </a:lnTo>
                      <a:lnTo>
                        <a:pt x="664" y="52"/>
                      </a:lnTo>
                      <a:lnTo>
                        <a:pt x="664" y="54"/>
                      </a:lnTo>
                      <a:lnTo>
                        <a:pt x="662" y="54"/>
                      </a:lnTo>
                      <a:lnTo>
                        <a:pt x="660" y="54"/>
                      </a:lnTo>
                      <a:lnTo>
                        <a:pt x="658" y="54"/>
                      </a:lnTo>
                      <a:lnTo>
                        <a:pt x="654" y="54"/>
                      </a:lnTo>
                      <a:lnTo>
                        <a:pt x="654" y="56"/>
                      </a:lnTo>
                      <a:lnTo>
                        <a:pt x="652" y="56"/>
                      </a:lnTo>
                      <a:lnTo>
                        <a:pt x="650" y="56"/>
                      </a:lnTo>
                      <a:lnTo>
                        <a:pt x="648" y="58"/>
                      </a:lnTo>
                      <a:lnTo>
                        <a:pt x="624" y="58"/>
                      </a:lnTo>
                      <a:lnTo>
                        <a:pt x="622" y="58"/>
                      </a:lnTo>
                      <a:lnTo>
                        <a:pt x="622" y="60"/>
                      </a:lnTo>
                      <a:lnTo>
                        <a:pt x="618" y="58"/>
                      </a:lnTo>
                      <a:lnTo>
                        <a:pt x="618" y="56"/>
                      </a:lnTo>
                      <a:lnTo>
                        <a:pt x="616" y="56"/>
                      </a:lnTo>
                      <a:lnTo>
                        <a:pt x="614" y="56"/>
                      </a:lnTo>
                      <a:lnTo>
                        <a:pt x="612" y="58"/>
                      </a:lnTo>
                      <a:lnTo>
                        <a:pt x="610" y="58"/>
                      </a:lnTo>
                      <a:lnTo>
                        <a:pt x="610" y="60"/>
                      </a:lnTo>
                      <a:lnTo>
                        <a:pt x="608" y="60"/>
                      </a:lnTo>
                      <a:lnTo>
                        <a:pt x="604" y="58"/>
                      </a:lnTo>
                      <a:lnTo>
                        <a:pt x="596" y="58"/>
                      </a:lnTo>
                      <a:lnTo>
                        <a:pt x="596" y="64"/>
                      </a:lnTo>
                      <a:lnTo>
                        <a:pt x="596" y="66"/>
                      </a:lnTo>
                      <a:lnTo>
                        <a:pt x="598" y="68"/>
                      </a:lnTo>
                      <a:lnTo>
                        <a:pt x="600" y="68"/>
                      </a:lnTo>
                      <a:lnTo>
                        <a:pt x="602" y="70"/>
                      </a:lnTo>
                      <a:lnTo>
                        <a:pt x="604" y="74"/>
                      </a:lnTo>
                      <a:lnTo>
                        <a:pt x="604" y="76"/>
                      </a:lnTo>
                      <a:lnTo>
                        <a:pt x="606" y="76"/>
                      </a:lnTo>
                      <a:lnTo>
                        <a:pt x="610" y="78"/>
                      </a:lnTo>
                      <a:lnTo>
                        <a:pt x="612" y="78"/>
                      </a:lnTo>
                      <a:lnTo>
                        <a:pt x="614" y="78"/>
                      </a:lnTo>
                      <a:lnTo>
                        <a:pt x="618" y="78"/>
                      </a:lnTo>
                      <a:lnTo>
                        <a:pt x="618" y="80"/>
                      </a:lnTo>
                      <a:lnTo>
                        <a:pt x="624" y="80"/>
                      </a:lnTo>
                      <a:lnTo>
                        <a:pt x="628" y="80"/>
                      </a:lnTo>
                      <a:lnTo>
                        <a:pt x="630" y="80"/>
                      </a:lnTo>
                      <a:lnTo>
                        <a:pt x="632" y="82"/>
                      </a:lnTo>
                      <a:lnTo>
                        <a:pt x="634" y="82"/>
                      </a:lnTo>
                      <a:lnTo>
                        <a:pt x="636" y="84"/>
                      </a:lnTo>
                      <a:lnTo>
                        <a:pt x="638" y="84"/>
                      </a:lnTo>
                      <a:lnTo>
                        <a:pt x="638" y="86"/>
                      </a:lnTo>
                      <a:lnTo>
                        <a:pt x="640" y="86"/>
                      </a:lnTo>
                      <a:lnTo>
                        <a:pt x="640" y="88"/>
                      </a:lnTo>
                      <a:lnTo>
                        <a:pt x="634" y="88"/>
                      </a:lnTo>
                      <a:lnTo>
                        <a:pt x="630" y="90"/>
                      </a:lnTo>
                      <a:lnTo>
                        <a:pt x="628" y="90"/>
                      </a:lnTo>
                      <a:lnTo>
                        <a:pt x="624" y="90"/>
                      </a:lnTo>
                      <a:lnTo>
                        <a:pt x="622" y="90"/>
                      </a:lnTo>
                      <a:lnTo>
                        <a:pt x="618" y="88"/>
                      </a:lnTo>
                      <a:lnTo>
                        <a:pt x="616" y="86"/>
                      </a:lnTo>
                      <a:lnTo>
                        <a:pt x="608" y="82"/>
                      </a:lnTo>
                      <a:lnTo>
                        <a:pt x="606" y="82"/>
                      </a:lnTo>
                      <a:lnTo>
                        <a:pt x="602" y="82"/>
                      </a:lnTo>
                      <a:lnTo>
                        <a:pt x="600" y="80"/>
                      </a:lnTo>
                      <a:lnTo>
                        <a:pt x="598" y="80"/>
                      </a:lnTo>
                      <a:lnTo>
                        <a:pt x="594" y="78"/>
                      </a:lnTo>
                      <a:lnTo>
                        <a:pt x="592" y="78"/>
                      </a:lnTo>
                      <a:lnTo>
                        <a:pt x="576" y="78"/>
                      </a:lnTo>
                      <a:lnTo>
                        <a:pt x="576" y="80"/>
                      </a:lnTo>
                      <a:lnTo>
                        <a:pt x="578" y="82"/>
                      </a:lnTo>
                      <a:lnTo>
                        <a:pt x="578" y="84"/>
                      </a:lnTo>
                      <a:lnTo>
                        <a:pt x="580" y="84"/>
                      </a:lnTo>
                      <a:lnTo>
                        <a:pt x="582" y="86"/>
                      </a:lnTo>
                      <a:lnTo>
                        <a:pt x="574" y="86"/>
                      </a:lnTo>
                      <a:lnTo>
                        <a:pt x="572" y="86"/>
                      </a:lnTo>
                      <a:lnTo>
                        <a:pt x="572" y="84"/>
                      </a:lnTo>
                      <a:lnTo>
                        <a:pt x="570" y="84"/>
                      </a:lnTo>
                      <a:lnTo>
                        <a:pt x="566" y="84"/>
                      </a:lnTo>
                      <a:lnTo>
                        <a:pt x="564" y="82"/>
                      </a:lnTo>
                      <a:lnTo>
                        <a:pt x="562" y="82"/>
                      </a:lnTo>
                      <a:lnTo>
                        <a:pt x="560" y="82"/>
                      </a:lnTo>
                      <a:lnTo>
                        <a:pt x="560" y="88"/>
                      </a:lnTo>
                      <a:lnTo>
                        <a:pt x="562" y="88"/>
                      </a:lnTo>
                      <a:lnTo>
                        <a:pt x="562" y="90"/>
                      </a:lnTo>
                      <a:lnTo>
                        <a:pt x="564" y="92"/>
                      </a:lnTo>
                      <a:lnTo>
                        <a:pt x="566" y="92"/>
                      </a:lnTo>
                      <a:lnTo>
                        <a:pt x="568" y="92"/>
                      </a:lnTo>
                      <a:lnTo>
                        <a:pt x="570" y="94"/>
                      </a:lnTo>
                      <a:lnTo>
                        <a:pt x="572" y="94"/>
                      </a:lnTo>
                      <a:lnTo>
                        <a:pt x="582" y="96"/>
                      </a:lnTo>
                      <a:lnTo>
                        <a:pt x="588" y="96"/>
                      </a:lnTo>
                      <a:lnTo>
                        <a:pt x="590" y="96"/>
                      </a:lnTo>
                      <a:lnTo>
                        <a:pt x="592" y="98"/>
                      </a:lnTo>
                      <a:lnTo>
                        <a:pt x="594" y="100"/>
                      </a:lnTo>
                      <a:lnTo>
                        <a:pt x="596" y="102"/>
                      </a:lnTo>
                      <a:lnTo>
                        <a:pt x="590" y="102"/>
                      </a:lnTo>
                      <a:lnTo>
                        <a:pt x="588" y="100"/>
                      </a:lnTo>
                      <a:lnTo>
                        <a:pt x="586" y="100"/>
                      </a:lnTo>
                      <a:lnTo>
                        <a:pt x="584" y="98"/>
                      </a:lnTo>
                      <a:lnTo>
                        <a:pt x="582" y="98"/>
                      </a:lnTo>
                      <a:lnTo>
                        <a:pt x="560" y="98"/>
                      </a:lnTo>
                      <a:lnTo>
                        <a:pt x="560" y="96"/>
                      </a:lnTo>
                      <a:lnTo>
                        <a:pt x="554" y="96"/>
                      </a:lnTo>
                      <a:lnTo>
                        <a:pt x="554" y="90"/>
                      </a:lnTo>
                      <a:lnTo>
                        <a:pt x="550" y="90"/>
                      </a:lnTo>
                      <a:lnTo>
                        <a:pt x="548" y="88"/>
                      </a:lnTo>
                      <a:lnTo>
                        <a:pt x="546" y="86"/>
                      </a:lnTo>
                      <a:lnTo>
                        <a:pt x="548" y="84"/>
                      </a:lnTo>
                      <a:lnTo>
                        <a:pt x="550" y="82"/>
                      </a:lnTo>
                      <a:lnTo>
                        <a:pt x="550" y="80"/>
                      </a:lnTo>
                      <a:lnTo>
                        <a:pt x="548" y="78"/>
                      </a:lnTo>
                      <a:lnTo>
                        <a:pt x="548" y="76"/>
                      </a:lnTo>
                      <a:lnTo>
                        <a:pt x="544" y="74"/>
                      </a:lnTo>
                      <a:lnTo>
                        <a:pt x="544" y="72"/>
                      </a:lnTo>
                      <a:lnTo>
                        <a:pt x="542" y="72"/>
                      </a:lnTo>
                      <a:lnTo>
                        <a:pt x="534" y="72"/>
                      </a:lnTo>
                      <a:lnTo>
                        <a:pt x="536" y="72"/>
                      </a:lnTo>
                      <a:lnTo>
                        <a:pt x="538" y="74"/>
                      </a:lnTo>
                      <a:lnTo>
                        <a:pt x="540" y="76"/>
                      </a:lnTo>
                      <a:lnTo>
                        <a:pt x="542" y="78"/>
                      </a:lnTo>
                      <a:lnTo>
                        <a:pt x="540" y="80"/>
                      </a:lnTo>
                      <a:lnTo>
                        <a:pt x="538" y="82"/>
                      </a:lnTo>
                      <a:lnTo>
                        <a:pt x="536" y="82"/>
                      </a:lnTo>
                      <a:lnTo>
                        <a:pt x="536" y="84"/>
                      </a:lnTo>
                      <a:lnTo>
                        <a:pt x="532" y="84"/>
                      </a:lnTo>
                      <a:lnTo>
                        <a:pt x="530" y="86"/>
                      </a:lnTo>
                      <a:lnTo>
                        <a:pt x="528" y="90"/>
                      </a:lnTo>
                      <a:lnTo>
                        <a:pt x="528" y="92"/>
                      </a:lnTo>
                      <a:lnTo>
                        <a:pt x="526" y="92"/>
                      </a:lnTo>
                      <a:lnTo>
                        <a:pt x="526" y="94"/>
                      </a:lnTo>
                      <a:lnTo>
                        <a:pt x="530" y="94"/>
                      </a:lnTo>
                      <a:lnTo>
                        <a:pt x="532" y="96"/>
                      </a:lnTo>
                      <a:lnTo>
                        <a:pt x="536" y="98"/>
                      </a:lnTo>
                      <a:lnTo>
                        <a:pt x="540" y="100"/>
                      </a:lnTo>
                      <a:lnTo>
                        <a:pt x="542" y="100"/>
                      </a:lnTo>
                      <a:lnTo>
                        <a:pt x="542" y="102"/>
                      </a:lnTo>
                      <a:lnTo>
                        <a:pt x="544" y="102"/>
                      </a:lnTo>
                      <a:lnTo>
                        <a:pt x="548" y="102"/>
                      </a:lnTo>
                      <a:lnTo>
                        <a:pt x="550" y="104"/>
                      </a:lnTo>
                      <a:lnTo>
                        <a:pt x="548" y="104"/>
                      </a:lnTo>
                      <a:lnTo>
                        <a:pt x="548" y="110"/>
                      </a:lnTo>
                      <a:lnTo>
                        <a:pt x="548" y="112"/>
                      </a:lnTo>
                      <a:lnTo>
                        <a:pt x="548" y="114"/>
                      </a:lnTo>
                      <a:lnTo>
                        <a:pt x="548" y="116"/>
                      </a:lnTo>
                      <a:lnTo>
                        <a:pt x="548" y="118"/>
                      </a:lnTo>
                      <a:lnTo>
                        <a:pt x="548" y="120"/>
                      </a:lnTo>
                      <a:lnTo>
                        <a:pt x="548" y="122"/>
                      </a:lnTo>
                      <a:lnTo>
                        <a:pt x="550" y="122"/>
                      </a:lnTo>
                      <a:lnTo>
                        <a:pt x="558" y="122"/>
                      </a:lnTo>
                      <a:lnTo>
                        <a:pt x="558" y="124"/>
                      </a:lnTo>
                      <a:lnTo>
                        <a:pt x="556" y="126"/>
                      </a:lnTo>
                      <a:lnTo>
                        <a:pt x="556" y="128"/>
                      </a:lnTo>
                      <a:lnTo>
                        <a:pt x="558" y="128"/>
                      </a:lnTo>
                      <a:lnTo>
                        <a:pt x="562" y="130"/>
                      </a:lnTo>
                      <a:lnTo>
                        <a:pt x="564" y="130"/>
                      </a:lnTo>
                      <a:lnTo>
                        <a:pt x="566" y="130"/>
                      </a:lnTo>
                      <a:lnTo>
                        <a:pt x="566" y="132"/>
                      </a:lnTo>
                      <a:lnTo>
                        <a:pt x="570" y="132"/>
                      </a:lnTo>
                      <a:lnTo>
                        <a:pt x="572" y="132"/>
                      </a:lnTo>
                      <a:lnTo>
                        <a:pt x="574" y="132"/>
                      </a:lnTo>
                      <a:lnTo>
                        <a:pt x="578" y="130"/>
                      </a:lnTo>
                      <a:lnTo>
                        <a:pt x="582" y="128"/>
                      </a:lnTo>
                      <a:lnTo>
                        <a:pt x="590" y="128"/>
                      </a:lnTo>
                      <a:lnTo>
                        <a:pt x="594" y="130"/>
                      </a:lnTo>
                      <a:lnTo>
                        <a:pt x="596" y="132"/>
                      </a:lnTo>
                      <a:lnTo>
                        <a:pt x="598" y="132"/>
                      </a:lnTo>
                      <a:lnTo>
                        <a:pt x="602" y="132"/>
                      </a:lnTo>
                      <a:lnTo>
                        <a:pt x="604" y="134"/>
                      </a:lnTo>
                      <a:lnTo>
                        <a:pt x="606" y="134"/>
                      </a:lnTo>
                      <a:lnTo>
                        <a:pt x="610" y="134"/>
                      </a:lnTo>
                      <a:lnTo>
                        <a:pt x="612" y="136"/>
                      </a:lnTo>
                      <a:lnTo>
                        <a:pt x="614" y="138"/>
                      </a:lnTo>
                      <a:lnTo>
                        <a:pt x="616" y="140"/>
                      </a:lnTo>
                      <a:lnTo>
                        <a:pt x="618" y="142"/>
                      </a:lnTo>
                      <a:lnTo>
                        <a:pt x="620" y="144"/>
                      </a:lnTo>
                      <a:lnTo>
                        <a:pt x="616" y="144"/>
                      </a:lnTo>
                      <a:lnTo>
                        <a:pt x="612" y="146"/>
                      </a:lnTo>
                      <a:lnTo>
                        <a:pt x="610" y="146"/>
                      </a:lnTo>
                      <a:lnTo>
                        <a:pt x="610" y="148"/>
                      </a:lnTo>
                      <a:lnTo>
                        <a:pt x="610" y="146"/>
                      </a:lnTo>
                      <a:lnTo>
                        <a:pt x="608" y="144"/>
                      </a:lnTo>
                      <a:lnTo>
                        <a:pt x="606" y="142"/>
                      </a:lnTo>
                      <a:lnTo>
                        <a:pt x="604" y="140"/>
                      </a:lnTo>
                      <a:lnTo>
                        <a:pt x="602" y="140"/>
                      </a:lnTo>
                      <a:lnTo>
                        <a:pt x="598" y="138"/>
                      </a:lnTo>
                      <a:lnTo>
                        <a:pt x="596" y="138"/>
                      </a:lnTo>
                      <a:lnTo>
                        <a:pt x="596" y="136"/>
                      </a:lnTo>
                      <a:lnTo>
                        <a:pt x="594" y="134"/>
                      </a:lnTo>
                      <a:lnTo>
                        <a:pt x="594" y="132"/>
                      </a:lnTo>
                      <a:lnTo>
                        <a:pt x="586" y="132"/>
                      </a:lnTo>
                      <a:lnTo>
                        <a:pt x="584" y="134"/>
                      </a:lnTo>
                      <a:lnTo>
                        <a:pt x="580" y="134"/>
                      </a:lnTo>
                      <a:lnTo>
                        <a:pt x="578" y="134"/>
                      </a:lnTo>
                      <a:lnTo>
                        <a:pt x="572" y="134"/>
                      </a:lnTo>
                      <a:lnTo>
                        <a:pt x="572" y="136"/>
                      </a:lnTo>
                      <a:lnTo>
                        <a:pt x="570" y="136"/>
                      </a:lnTo>
                      <a:lnTo>
                        <a:pt x="570" y="138"/>
                      </a:lnTo>
                      <a:lnTo>
                        <a:pt x="570" y="140"/>
                      </a:lnTo>
                      <a:lnTo>
                        <a:pt x="572" y="142"/>
                      </a:lnTo>
                      <a:lnTo>
                        <a:pt x="572" y="144"/>
                      </a:lnTo>
                      <a:lnTo>
                        <a:pt x="574" y="146"/>
                      </a:lnTo>
                      <a:lnTo>
                        <a:pt x="578" y="148"/>
                      </a:lnTo>
                      <a:lnTo>
                        <a:pt x="580" y="148"/>
                      </a:lnTo>
                      <a:lnTo>
                        <a:pt x="580" y="150"/>
                      </a:lnTo>
                      <a:lnTo>
                        <a:pt x="580" y="152"/>
                      </a:lnTo>
                      <a:lnTo>
                        <a:pt x="578" y="154"/>
                      </a:lnTo>
                      <a:lnTo>
                        <a:pt x="576" y="154"/>
                      </a:lnTo>
                      <a:lnTo>
                        <a:pt x="576" y="156"/>
                      </a:lnTo>
                      <a:lnTo>
                        <a:pt x="574" y="156"/>
                      </a:lnTo>
                      <a:lnTo>
                        <a:pt x="574" y="166"/>
                      </a:lnTo>
                      <a:lnTo>
                        <a:pt x="572" y="168"/>
                      </a:lnTo>
                      <a:lnTo>
                        <a:pt x="570" y="168"/>
                      </a:lnTo>
                      <a:lnTo>
                        <a:pt x="568" y="170"/>
                      </a:lnTo>
                      <a:lnTo>
                        <a:pt x="566" y="172"/>
                      </a:lnTo>
                      <a:lnTo>
                        <a:pt x="564" y="172"/>
                      </a:lnTo>
                      <a:lnTo>
                        <a:pt x="562" y="172"/>
                      </a:lnTo>
                      <a:lnTo>
                        <a:pt x="562" y="174"/>
                      </a:lnTo>
                      <a:lnTo>
                        <a:pt x="562" y="176"/>
                      </a:lnTo>
                      <a:lnTo>
                        <a:pt x="560" y="176"/>
                      </a:lnTo>
                      <a:lnTo>
                        <a:pt x="556" y="176"/>
                      </a:lnTo>
                      <a:lnTo>
                        <a:pt x="554" y="176"/>
                      </a:lnTo>
                      <a:lnTo>
                        <a:pt x="552" y="176"/>
                      </a:lnTo>
                      <a:lnTo>
                        <a:pt x="548" y="174"/>
                      </a:lnTo>
                      <a:lnTo>
                        <a:pt x="530" y="174"/>
                      </a:lnTo>
                      <a:lnTo>
                        <a:pt x="528" y="174"/>
                      </a:lnTo>
                      <a:lnTo>
                        <a:pt x="526" y="174"/>
                      </a:lnTo>
                      <a:lnTo>
                        <a:pt x="524" y="172"/>
                      </a:lnTo>
                      <a:lnTo>
                        <a:pt x="522" y="172"/>
                      </a:lnTo>
                      <a:lnTo>
                        <a:pt x="520" y="170"/>
                      </a:lnTo>
                      <a:lnTo>
                        <a:pt x="518" y="170"/>
                      </a:lnTo>
                      <a:lnTo>
                        <a:pt x="518" y="168"/>
                      </a:lnTo>
                      <a:lnTo>
                        <a:pt x="530" y="168"/>
                      </a:lnTo>
                      <a:lnTo>
                        <a:pt x="530" y="170"/>
                      </a:lnTo>
                      <a:lnTo>
                        <a:pt x="532" y="170"/>
                      </a:lnTo>
                      <a:lnTo>
                        <a:pt x="534" y="170"/>
                      </a:lnTo>
                      <a:lnTo>
                        <a:pt x="536" y="170"/>
                      </a:lnTo>
                      <a:lnTo>
                        <a:pt x="538" y="168"/>
                      </a:lnTo>
                      <a:lnTo>
                        <a:pt x="540" y="168"/>
                      </a:lnTo>
                      <a:lnTo>
                        <a:pt x="540" y="166"/>
                      </a:lnTo>
                      <a:lnTo>
                        <a:pt x="552" y="166"/>
                      </a:lnTo>
                      <a:lnTo>
                        <a:pt x="554" y="164"/>
                      </a:lnTo>
                      <a:lnTo>
                        <a:pt x="554" y="154"/>
                      </a:lnTo>
                      <a:lnTo>
                        <a:pt x="556" y="154"/>
                      </a:lnTo>
                      <a:lnTo>
                        <a:pt x="558" y="154"/>
                      </a:lnTo>
                      <a:lnTo>
                        <a:pt x="558" y="152"/>
                      </a:lnTo>
                      <a:lnTo>
                        <a:pt x="560" y="152"/>
                      </a:lnTo>
                      <a:lnTo>
                        <a:pt x="560" y="148"/>
                      </a:lnTo>
                      <a:lnTo>
                        <a:pt x="556" y="148"/>
                      </a:lnTo>
                      <a:lnTo>
                        <a:pt x="558" y="146"/>
                      </a:lnTo>
                      <a:lnTo>
                        <a:pt x="558" y="144"/>
                      </a:lnTo>
                      <a:lnTo>
                        <a:pt x="560" y="144"/>
                      </a:lnTo>
                      <a:lnTo>
                        <a:pt x="560" y="140"/>
                      </a:lnTo>
                      <a:lnTo>
                        <a:pt x="558" y="140"/>
                      </a:lnTo>
                      <a:lnTo>
                        <a:pt x="556" y="138"/>
                      </a:lnTo>
                      <a:lnTo>
                        <a:pt x="550" y="138"/>
                      </a:lnTo>
                      <a:lnTo>
                        <a:pt x="548" y="138"/>
                      </a:lnTo>
                      <a:lnTo>
                        <a:pt x="544" y="138"/>
                      </a:lnTo>
                      <a:lnTo>
                        <a:pt x="542" y="136"/>
                      </a:lnTo>
                      <a:lnTo>
                        <a:pt x="538" y="134"/>
                      </a:lnTo>
                      <a:lnTo>
                        <a:pt x="538" y="126"/>
                      </a:lnTo>
                      <a:lnTo>
                        <a:pt x="538" y="124"/>
                      </a:lnTo>
                      <a:lnTo>
                        <a:pt x="538" y="120"/>
                      </a:lnTo>
                      <a:lnTo>
                        <a:pt x="536" y="120"/>
                      </a:lnTo>
                      <a:lnTo>
                        <a:pt x="532" y="118"/>
                      </a:lnTo>
                      <a:lnTo>
                        <a:pt x="530" y="114"/>
                      </a:lnTo>
                      <a:lnTo>
                        <a:pt x="528" y="112"/>
                      </a:lnTo>
                      <a:lnTo>
                        <a:pt x="526" y="110"/>
                      </a:lnTo>
                      <a:lnTo>
                        <a:pt x="526" y="102"/>
                      </a:lnTo>
                      <a:lnTo>
                        <a:pt x="524" y="102"/>
                      </a:lnTo>
                      <a:lnTo>
                        <a:pt x="520" y="100"/>
                      </a:lnTo>
                      <a:lnTo>
                        <a:pt x="518" y="98"/>
                      </a:lnTo>
                      <a:lnTo>
                        <a:pt x="516" y="98"/>
                      </a:lnTo>
                      <a:lnTo>
                        <a:pt x="514" y="96"/>
                      </a:lnTo>
                      <a:lnTo>
                        <a:pt x="512" y="96"/>
                      </a:lnTo>
                      <a:lnTo>
                        <a:pt x="514" y="94"/>
                      </a:lnTo>
                      <a:lnTo>
                        <a:pt x="514" y="92"/>
                      </a:lnTo>
                      <a:lnTo>
                        <a:pt x="516" y="90"/>
                      </a:lnTo>
                      <a:lnTo>
                        <a:pt x="516" y="88"/>
                      </a:lnTo>
                      <a:lnTo>
                        <a:pt x="518" y="84"/>
                      </a:lnTo>
                      <a:lnTo>
                        <a:pt x="518" y="80"/>
                      </a:lnTo>
                      <a:lnTo>
                        <a:pt x="516" y="80"/>
                      </a:lnTo>
                      <a:lnTo>
                        <a:pt x="514" y="78"/>
                      </a:lnTo>
                      <a:lnTo>
                        <a:pt x="512" y="76"/>
                      </a:lnTo>
                      <a:lnTo>
                        <a:pt x="508" y="74"/>
                      </a:lnTo>
                      <a:lnTo>
                        <a:pt x="506" y="74"/>
                      </a:lnTo>
                      <a:lnTo>
                        <a:pt x="502" y="74"/>
                      </a:lnTo>
                      <a:lnTo>
                        <a:pt x="500" y="74"/>
                      </a:lnTo>
                      <a:lnTo>
                        <a:pt x="494" y="72"/>
                      </a:lnTo>
                      <a:lnTo>
                        <a:pt x="488" y="72"/>
                      </a:lnTo>
                      <a:lnTo>
                        <a:pt x="484" y="72"/>
                      </a:lnTo>
                      <a:lnTo>
                        <a:pt x="480" y="70"/>
                      </a:lnTo>
                      <a:lnTo>
                        <a:pt x="478" y="70"/>
                      </a:lnTo>
                      <a:lnTo>
                        <a:pt x="476" y="70"/>
                      </a:lnTo>
                      <a:lnTo>
                        <a:pt x="470" y="70"/>
                      </a:lnTo>
                      <a:lnTo>
                        <a:pt x="468" y="68"/>
                      </a:lnTo>
                      <a:lnTo>
                        <a:pt x="466" y="72"/>
                      </a:lnTo>
                      <a:lnTo>
                        <a:pt x="466" y="74"/>
                      </a:lnTo>
                      <a:lnTo>
                        <a:pt x="466" y="76"/>
                      </a:lnTo>
                      <a:lnTo>
                        <a:pt x="466" y="78"/>
                      </a:lnTo>
                      <a:lnTo>
                        <a:pt x="468" y="78"/>
                      </a:lnTo>
                      <a:lnTo>
                        <a:pt x="470" y="78"/>
                      </a:lnTo>
                      <a:lnTo>
                        <a:pt x="470" y="80"/>
                      </a:lnTo>
                      <a:lnTo>
                        <a:pt x="470" y="82"/>
                      </a:lnTo>
                      <a:lnTo>
                        <a:pt x="468" y="84"/>
                      </a:lnTo>
                      <a:lnTo>
                        <a:pt x="468" y="86"/>
                      </a:lnTo>
                      <a:lnTo>
                        <a:pt x="468" y="88"/>
                      </a:lnTo>
                      <a:lnTo>
                        <a:pt x="466" y="90"/>
                      </a:lnTo>
                      <a:lnTo>
                        <a:pt x="462" y="90"/>
                      </a:lnTo>
                      <a:lnTo>
                        <a:pt x="462" y="92"/>
                      </a:lnTo>
                      <a:lnTo>
                        <a:pt x="460" y="92"/>
                      </a:lnTo>
                      <a:lnTo>
                        <a:pt x="458" y="94"/>
                      </a:lnTo>
                      <a:lnTo>
                        <a:pt x="456" y="94"/>
                      </a:lnTo>
                      <a:lnTo>
                        <a:pt x="454" y="96"/>
                      </a:lnTo>
                      <a:lnTo>
                        <a:pt x="454" y="98"/>
                      </a:lnTo>
                      <a:lnTo>
                        <a:pt x="452" y="100"/>
                      </a:lnTo>
                      <a:lnTo>
                        <a:pt x="452" y="102"/>
                      </a:lnTo>
                      <a:lnTo>
                        <a:pt x="458" y="102"/>
                      </a:lnTo>
                      <a:lnTo>
                        <a:pt x="460" y="104"/>
                      </a:lnTo>
                      <a:lnTo>
                        <a:pt x="462" y="106"/>
                      </a:lnTo>
                      <a:lnTo>
                        <a:pt x="462" y="108"/>
                      </a:lnTo>
                      <a:lnTo>
                        <a:pt x="464" y="110"/>
                      </a:lnTo>
                      <a:lnTo>
                        <a:pt x="466" y="112"/>
                      </a:lnTo>
                      <a:lnTo>
                        <a:pt x="466" y="114"/>
                      </a:lnTo>
                      <a:lnTo>
                        <a:pt x="468" y="114"/>
                      </a:lnTo>
                      <a:lnTo>
                        <a:pt x="468" y="116"/>
                      </a:lnTo>
                      <a:lnTo>
                        <a:pt x="466" y="116"/>
                      </a:lnTo>
                      <a:lnTo>
                        <a:pt x="464" y="118"/>
                      </a:lnTo>
                      <a:lnTo>
                        <a:pt x="464" y="120"/>
                      </a:lnTo>
                      <a:lnTo>
                        <a:pt x="466" y="122"/>
                      </a:lnTo>
                      <a:lnTo>
                        <a:pt x="468" y="122"/>
                      </a:lnTo>
                      <a:lnTo>
                        <a:pt x="470" y="124"/>
                      </a:lnTo>
                      <a:lnTo>
                        <a:pt x="472" y="124"/>
                      </a:lnTo>
                      <a:lnTo>
                        <a:pt x="474" y="124"/>
                      </a:lnTo>
                      <a:lnTo>
                        <a:pt x="476" y="122"/>
                      </a:lnTo>
                      <a:lnTo>
                        <a:pt x="478" y="122"/>
                      </a:lnTo>
                      <a:lnTo>
                        <a:pt x="480" y="124"/>
                      </a:lnTo>
                      <a:lnTo>
                        <a:pt x="482" y="126"/>
                      </a:lnTo>
                      <a:lnTo>
                        <a:pt x="484" y="128"/>
                      </a:lnTo>
                      <a:lnTo>
                        <a:pt x="486" y="128"/>
                      </a:lnTo>
                      <a:lnTo>
                        <a:pt x="488" y="130"/>
                      </a:lnTo>
                      <a:lnTo>
                        <a:pt x="490" y="130"/>
                      </a:lnTo>
                      <a:lnTo>
                        <a:pt x="494" y="132"/>
                      </a:lnTo>
                      <a:lnTo>
                        <a:pt x="496" y="132"/>
                      </a:lnTo>
                      <a:lnTo>
                        <a:pt x="500" y="132"/>
                      </a:lnTo>
                      <a:lnTo>
                        <a:pt x="500" y="146"/>
                      </a:lnTo>
                      <a:lnTo>
                        <a:pt x="498" y="144"/>
                      </a:lnTo>
                      <a:lnTo>
                        <a:pt x="496" y="142"/>
                      </a:lnTo>
                      <a:lnTo>
                        <a:pt x="494" y="140"/>
                      </a:lnTo>
                      <a:lnTo>
                        <a:pt x="492" y="140"/>
                      </a:lnTo>
                      <a:lnTo>
                        <a:pt x="490" y="142"/>
                      </a:lnTo>
                      <a:lnTo>
                        <a:pt x="488" y="142"/>
                      </a:lnTo>
                      <a:lnTo>
                        <a:pt x="488" y="140"/>
                      </a:lnTo>
                      <a:lnTo>
                        <a:pt x="486" y="140"/>
                      </a:lnTo>
                      <a:lnTo>
                        <a:pt x="484" y="138"/>
                      </a:lnTo>
                      <a:lnTo>
                        <a:pt x="476" y="134"/>
                      </a:lnTo>
                      <a:lnTo>
                        <a:pt x="472" y="134"/>
                      </a:lnTo>
                      <a:lnTo>
                        <a:pt x="468" y="132"/>
                      </a:lnTo>
                      <a:lnTo>
                        <a:pt x="466" y="130"/>
                      </a:lnTo>
                      <a:lnTo>
                        <a:pt x="452" y="130"/>
                      </a:lnTo>
                      <a:lnTo>
                        <a:pt x="450" y="128"/>
                      </a:lnTo>
                      <a:lnTo>
                        <a:pt x="448" y="126"/>
                      </a:lnTo>
                      <a:lnTo>
                        <a:pt x="448" y="128"/>
                      </a:lnTo>
                      <a:lnTo>
                        <a:pt x="446" y="130"/>
                      </a:lnTo>
                      <a:lnTo>
                        <a:pt x="446" y="132"/>
                      </a:lnTo>
                      <a:lnTo>
                        <a:pt x="444" y="130"/>
                      </a:lnTo>
                      <a:lnTo>
                        <a:pt x="442" y="128"/>
                      </a:lnTo>
                      <a:lnTo>
                        <a:pt x="440" y="128"/>
                      </a:lnTo>
                      <a:lnTo>
                        <a:pt x="440" y="126"/>
                      </a:lnTo>
                      <a:lnTo>
                        <a:pt x="438" y="126"/>
                      </a:lnTo>
                      <a:lnTo>
                        <a:pt x="436" y="126"/>
                      </a:lnTo>
                      <a:lnTo>
                        <a:pt x="434" y="124"/>
                      </a:lnTo>
                      <a:lnTo>
                        <a:pt x="432" y="124"/>
                      </a:lnTo>
                      <a:lnTo>
                        <a:pt x="428" y="122"/>
                      </a:lnTo>
                      <a:lnTo>
                        <a:pt x="426" y="120"/>
                      </a:lnTo>
                      <a:lnTo>
                        <a:pt x="424" y="120"/>
                      </a:lnTo>
                      <a:lnTo>
                        <a:pt x="422" y="120"/>
                      </a:lnTo>
                      <a:lnTo>
                        <a:pt x="420" y="120"/>
                      </a:lnTo>
                      <a:lnTo>
                        <a:pt x="418" y="120"/>
                      </a:lnTo>
                      <a:lnTo>
                        <a:pt x="416" y="120"/>
                      </a:lnTo>
                      <a:lnTo>
                        <a:pt x="414" y="122"/>
                      </a:lnTo>
                      <a:lnTo>
                        <a:pt x="412" y="122"/>
                      </a:lnTo>
                      <a:lnTo>
                        <a:pt x="406" y="122"/>
                      </a:lnTo>
                      <a:lnTo>
                        <a:pt x="404" y="120"/>
                      </a:lnTo>
                      <a:lnTo>
                        <a:pt x="396" y="120"/>
                      </a:lnTo>
                      <a:lnTo>
                        <a:pt x="392" y="120"/>
                      </a:lnTo>
                      <a:lnTo>
                        <a:pt x="392" y="122"/>
                      </a:lnTo>
                      <a:lnTo>
                        <a:pt x="390" y="122"/>
                      </a:lnTo>
                      <a:lnTo>
                        <a:pt x="388" y="122"/>
                      </a:lnTo>
                      <a:lnTo>
                        <a:pt x="388" y="124"/>
                      </a:lnTo>
                      <a:lnTo>
                        <a:pt x="388" y="126"/>
                      </a:lnTo>
                      <a:lnTo>
                        <a:pt x="392" y="128"/>
                      </a:lnTo>
                      <a:lnTo>
                        <a:pt x="394" y="128"/>
                      </a:lnTo>
                      <a:lnTo>
                        <a:pt x="396" y="130"/>
                      </a:lnTo>
                      <a:lnTo>
                        <a:pt x="396" y="134"/>
                      </a:lnTo>
                      <a:lnTo>
                        <a:pt x="394" y="136"/>
                      </a:lnTo>
                      <a:lnTo>
                        <a:pt x="394" y="138"/>
                      </a:lnTo>
                      <a:lnTo>
                        <a:pt x="392" y="138"/>
                      </a:lnTo>
                      <a:lnTo>
                        <a:pt x="392" y="140"/>
                      </a:lnTo>
                      <a:lnTo>
                        <a:pt x="392" y="138"/>
                      </a:lnTo>
                      <a:lnTo>
                        <a:pt x="390" y="136"/>
                      </a:lnTo>
                      <a:lnTo>
                        <a:pt x="390" y="142"/>
                      </a:lnTo>
                      <a:lnTo>
                        <a:pt x="384" y="142"/>
                      </a:lnTo>
                      <a:lnTo>
                        <a:pt x="382" y="140"/>
                      </a:lnTo>
                      <a:lnTo>
                        <a:pt x="380" y="140"/>
                      </a:lnTo>
                      <a:lnTo>
                        <a:pt x="382" y="138"/>
                      </a:lnTo>
                      <a:lnTo>
                        <a:pt x="382" y="134"/>
                      </a:lnTo>
                      <a:lnTo>
                        <a:pt x="380" y="132"/>
                      </a:lnTo>
                      <a:lnTo>
                        <a:pt x="380" y="130"/>
                      </a:lnTo>
                      <a:lnTo>
                        <a:pt x="376" y="130"/>
                      </a:lnTo>
                      <a:lnTo>
                        <a:pt x="374" y="132"/>
                      </a:lnTo>
                      <a:lnTo>
                        <a:pt x="370" y="134"/>
                      </a:lnTo>
                      <a:lnTo>
                        <a:pt x="368" y="134"/>
                      </a:lnTo>
                      <a:lnTo>
                        <a:pt x="364" y="136"/>
                      </a:lnTo>
                      <a:lnTo>
                        <a:pt x="362" y="138"/>
                      </a:lnTo>
                      <a:lnTo>
                        <a:pt x="360" y="140"/>
                      </a:lnTo>
                      <a:lnTo>
                        <a:pt x="358" y="140"/>
                      </a:lnTo>
                      <a:lnTo>
                        <a:pt x="356" y="140"/>
                      </a:lnTo>
                      <a:lnTo>
                        <a:pt x="354" y="140"/>
                      </a:lnTo>
                      <a:lnTo>
                        <a:pt x="350" y="138"/>
                      </a:lnTo>
                      <a:lnTo>
                        <a:pt x="338" y="138"/>
                      </a:lnTo>
                      <a:lnTo>
                        <a:pt x="336" y="138"/>
                      </a:lnTo>
                      <a:lnTo>
                        <a:pt x="334" y="140"/>
                      </a:lnTo>
                      <a:lnTo>
                        <a:pt x="332" y="140"/>
                      </a:lnTo>
                      <a:lnTo>
                        <a:pt x="330" y="142"/>
                      </a:lnTo>
                      <a:lnTo>
                        <a:pt x="328" y="144"/>
                      </a:lnTo>
                      <a:lnTo>
                        <a:pt x="328" y="146"/>
                      </a:lnTo>
                      <a:lnTo>
                        <a:pt x="326" y="146"/>
                      </a:lnTo>
                      <a:lnTo>
                        <a:pt x="310" y="146"/>
                      </a:lnTo>
                      <a:lnTo>
                        <a:pt x="310" y="144"/>
                      </a:lnTo>
                      <a:lnTo>
                        <a:pt x="312" y="142"/>
                      </a:lnTo>
                      <a:lnTo>
                        <a:pt x="312" y="140"/>
                      </a:lnTo>
                      <a:lnTo>
                        <a:pt x="312" y="130"/>
                      </a:lnTo>
                      <a:lnTo>
                        <a:pt x="310" y="130"/>
                      </a:lnTo>
                      <a:lnTo>
                        <a:pt x="310" y="132"/>
                      </a:lnTo>
                      <a:lnTo>
                        <a:pt x="308" y="132"/>
                      </a:lnTo>
                      <a:lnTo>
                        <a:pt x="306" y="132"/>
                      </a:lnTo>
                      <a:lnTo>
                        <a:pt x="302" y="134"/>
                      </a:lnTo>
                      <a:lnTo>
                        <a:pt x="300" y="136"/>
                      </a:lnTo>
                      <a:lnTo>
                        <a:pt x="298" y="136"/>
                      </a:lnTo>
                      <a:lnTo>
                        <a:pt x="298" y="140"/>
                      </a:lnTo>
                      <a:lnTo>
                        <a:pt x="298" y="142"/>
                      </a:lnTo>
                      <a:lnTo>
                        <a:pt x="300" y="144"/>
                      </a:lnTo>
                      <a:lnTo>
                        <a:pt x="292" y="144"/>
                      </a:lnTo>
                      <a:lnTo>
                        <a:pt x="292" y="140"/>
                      </a:lnTo>
                      <a:lnTo>
                        <a:pt x="286" y="140"/>
                      </a:lnTo>
                      <a:lnTo>
                        <a:pt x="284" y="140"/>
                      </a:lnTo>
                      <a:lnTo>
                        <a:pt x="280" y="140"/>
                      </a:lnTo>
                      <a:lnTo>
                        <a:pt x="278" y="142"/>
                      </a:lnTo>
                      <a:lnTo>
                        <a:pt x="276" y="142"/>
                      </a:lnTo>
                      <a:lnTo>
                        <a:pt x="272" y="144"/>
                      </a:lnTo>
                      <a:lnTo>
                        <a:pt x="270" y="146"/>
                      </a:lnTo>
                      <a:lnTo>
                        <a:pt x="268" y="146"/>
                      </a:lnTo>
                      <a:lnTo>
                        <a:pt x="266" y="148"/>
                      </a:lnTo>
                      <a:lnTo>
                        <a:pt x="254" y="148"/>
                      </a:lnTo>
                      <a:lnTo>
                        <a:pt x="254" y="150"/>
                      </a:lnTo>
                      <a:lnTo>
                        <a:pt x="254" y="152"/>
                      </a:lnTo>
                      <a:lnTo>
                        <a:pt x="254" y="154"/>
                      </a:lnTo>
                      <a:lnTo>
                        <a:pt x="256" y="154"/>
                      </a:lnTo>
                      <a:lnTo>
                        <a:pt x="254" y="154"/>
                      </a:lnTo>
                      <a:lnTo>
                        <a:pt x="252" y="154"/>
                      </a:lnTo>
                      <a:lnTo>
                        <a:pt x="246" y="154"/>
                      </a:lnTo>
                      <a:lnTo>
                        <a:pt x="246" y="156"/>
                      </a:lnTo>
                      <a:lnTo>
                        <a:pt x="246" y="166"/>
                      </a:lnTo>
                      <a:lnTo>
                        <a:pt x="240" y="166"/>
                      </a:lnTo>
                      <a:lnTo>
                        <a:pt x="236" y="168"/>
                      </a:lnTo>
                      <a:lnTo>
                        <a:pt x="228" y="168"/>
                      </a:lnTo>
                      <a:lnTo>
                        <a:pt x="226" y="168"/>
                      </a:lnTo>
                      <a:lnTo>
                        <a:pt x="224" y="166"/>
                      </a:lnTo>
                      <a:lnTo>
                        <a:pt x="222" y="164"/>
                      </a:lnTo>
                      <a:lnTo>
                        <a:pt x="220" y="164"/>
                      </a:lnTo>
                      <a:lnTo>
                        <a:pt x="218" y="162"/>
                      </a:lnTo>
                      <a:lnTo>
                        <a:pt x="214" y="162"/>
                      </a:lnTo>
                      <a:lnTo>
                        <a:pt x="212" y="162"/>
                      </a:lnTo>
                      <a:lnTo>
                        <a:pt x="212" y="160"/>
                      </a:lnTo>
                      <a:lnTo>
                        <a:pt x="212" y="154"/>
                      </a:lnTo>
                      <a:lnTo>
                        <a:pt x="212" y="152"/>
                      </a:lnTo>
                      <a:lnTo>
                        <a:pt x="212" y="150"/>
                      </a:lnTo>
                      <a:lnTo>
                        <a:pt x="214" y="150"/>
                      </a:lnTo>
                      <a:lnTo>
                        <a:pt x="218" y="150"/>
                      </a:lnTo>
                      <a:lnTo>
                        <a:pt x="222" y="150"/>
                      </a:lnTo>
                      <a:lnTo>
                        <a:pt x="224" y="152"/>
                      </a:lnTo>
                      <a:lnTo>
                        <a:pt x="226" y="150"/>
                      </a:lnTo>
                      <a:lnTo>
                        <a:pt x="232" y="150"/>
                      </a:lnTo>
                      <a:lnTo>
                        <a:pt x="230" y="150"/>
                      </a:lnTo>
                      <a:lnTo>
                        <a:pt x="230" y="148"/>
                      </a:lnTo>
                      <a:lnTo>
                        <a:pt x="228" y="148"/>
                      </a:lnTo>
                      <a:lnTo>
                        <a:pt x="226" y="148"/>
                      </a:lnTo>
                      <a:lnTo>
                        <a:pt x="224" y="146"/>
                      </a:lnTo>
                      <a:lnTo>
                        <a:pt x="220" y="144"/>
                      </a:lnTo>
                      <a:lnTo>
                        <a:pt x="218" y="142"/>
                      </a:lnTo>
                      <a:lnTo>
                        <a:pt x="216" y="140"/>
                      </a:lnTo>
                      <a:lnTo>
                        <a:pt x="214" y="140"/>
                      </a:lnTo>
                      <a:lnTo>
                        <a:pt x="212" y="138"/>
                      </a:lnTo>
                      <a:lnTo>
                        <a:pt x="210" y="138"/>
                      </a:lnTo>
                      <a:lnTo>
                        <a:pt x="208" y="138"/>
                      </a:lnTo>
                      <a:lnTo>
                        <a:pt x="186" y="138"/>
                      </a:lnTo>
                      <a:lnTo>
                        <a:pt x="188" y="138"/>
                      </a:lnTo>
                      <a:lnTo>
                        <a:pt x="188" y="140"/>
                      </a:lnTo>
                      <a:lnTo>
                        <a:pt x="188" y="142"/>
                      </a:lnTo>
                      <a:lnTo>
                        <a:pt x="196" y="142"/>
                      </a:lnTo>
                      <a:lnTo>
                        <a:pt x="198" y="144"/>
                      </a:lnTo>
                      <a:lnTo>
                        <a:pt x="198" y="146"/>
                      </a:lnTo>
                      <a:lnTo>
                        <a:pt x="196" y="148"/>
                      </a:lnTo>
                      <a:lnTo>
                        <a:pt x="194" y="158"/>
                      </a:lnTo>
                      <a:lnTo>
                        <a:pt x="192" y="160"/>
                      </a:lnTo>
                      <a:lnTo>
                        <a:pt x="192" y="164"/>
                      </a:lnTo>
                      <a:lnTo>
                        <a:pt x="194" y="164"/>
                      </a:lnTo>
                      <a:lnTo>
                        <a:pt x="196" y="164"/>
                      </a:lnTo>
                      <a:lnTo>
                        <a:pt x="202" y="164"/>
                      </a:lnTo>
                      <a:lnTo>
                        <a:pt x="204" y="166"/>
                      </a:lnTo>
                      <a:lnTo>
                        <a:pt x="206" y="166"/>
                      </a:lnTo>
                      <a:lnTo>
                        <a:pt x="206" y="182"/>
                      </a:lnTo>
                      <a:lnTo>
                        <a:pt x="204" y="180"/>
                      </a:lnTo>
                      <a:lnTo>
                        <a:pt x="202" y="178"/>
                      </a:lnTo>
                      <a:lnTo>
                        <a:pt x="200" y="178"/>
                      </a:lnTo>
                      <a:lnTo>
                        <a:pt x="200" y="176"/>
                      </a:lnTo>
                      <a:lnTo>
                        <a:pt x="198" y="180"/>
                      </a:lnTo>
                      <a:lnTo>
                        <a:pt x="196" y="182"/>
                      </a:lnTo>
                      <a:lnTo>
                        <a:pt x="196" y="184"/>
                      </a:lnTo>
                      <a:lnTo>
                        <a:pt x="194" y="180"/>
                      </a:lnTo>
                      <a:lnTo>
                        <a:pt x="194" y="178"/>
                      </a:lnTo>
                      <a:lnTo>
                        <a:pt x="194" y="176"/>
                      </a:lnTo>
                      <a:lnTo>
                        <a:pt x="192" y="174"/>
                      </a:lnTo>
                      <a:lnTo>
                        <a:pt x="190" y="174"/>
                      </a:lnTo>
                      <a:lnTo>
                        <a:pt x="188" y="172"/>
                      </a:lnTo>
                      <a:lnTo>
                        <a:pt x="186" y="172"/>
                      </a:lnTo>
                      <a:lnTo>
                        <a:pt x="184" y="172"/>
                      </a:lnTo>
                      <a:lnTo>
                        <a:pt x="182" y="172"/>
                      </a:lnTo>
                      <a:lnTo>
                        <a:pt x="180" y="172"/>
                      </a:lnTo>
                      <a:lnTo>
                        <a:pt x="178" y="170"/>
                      </a:lnTo>
                      <a:lnTo>
                        <a:pt x="176" y="172"/>
                      </a:lnTo>
                      <a:lnTo>
                        <a:pt x="174" y="174"/>
                      </a:lnTo>
                      <a:lnTo>
                        <a:pt x="172" y="176"/>
                      </a:lnTo>
                      <a:lnTo>
                        <a:pt x="172" y="178"/>
                      </a:lnTo>
                      <a:lnTo>
                        <a:pt x="170" y="178"/>
                      </a:lnTo>
                      <a:lnTo>
                        <a:pt x="168" y="180"/>
                      </a:lnTo>
                      <a:lnTo>
                        <a:pt x="166" y="180"/>
                      </a:lnTo>
                      <a:lnTo>
                        <a:pt x="164" y="180"/>
                      </a:lnTo>
                      <a:lnTo>
                        <a:pt x="164" y="182"/>
                      </a:lnTo>
                      <a:lnTo>
                        <a:pt x="160" y="184"/>
                      </a:lnTo>
                      <a:lnTo>
                        <a:pt x="158" y="186"/>
                      </a:lnTo>
                      <a:lnTo>
                        <a:pt x="154" y="188"/>
                      </a:lnTo>
                      <a:lnTo>
                        <a:pt x="152" y="188"/>
                      </a:lnTo>
                      <a:lnTo>
                        <a:pt x="150" y="188"/>
                      </a:lnTo>
                      <a:lnTo>
                        <a:pt x="148" y="188"/>
                      </a:lnTo>
                      <a:lnTo>
                        <a:pt x="148" y="190"/>
                      </a:lnTo>
                      <a:lnTo>
                        <a:pt x="150" y="192"/>
                      </a:lnTo>
                      <a:lnTo>
                        <a:pt x="154" y="194"/>
                      </a:lnTo>
                      <a:lnTo>
                        <a:pt x="158" y="196"/>
                      </a:lnTo>
                      <a:lnTo>
                        <a:pt x="160" y="198"/>
                      </a:lnTo>
                      <a:lnTo>
                        <a:pt x="164" y="200"/>
                      </a:lnTo>
                      <a:lnTo>
                        <a:pt x="166" y="204"/>
                      </a:lnTo>
                      <a:lnTo>
                        <a:pt x="168" y="206"/>
                      </a:lnTo>
                      <a:lnTo>
                        <a:pt x="168" y="208"/>
                      </a:lnTo>
                      <a:lnTo>
                        <a:pt x="166" y="208"/>
                      </a:lnTo>
                      <a:lnTo>
                        <a:pt x="164" y="206"/>
                      </a:lnTo>
                      <a:lnTo>
                        <a:pt x="162" y="206"/>
                      </a:lnTo>
                      <a:lnTo>
                        <a:pt x="160" y="206"/>
                      </a:lnTo>
                      <a:lnTo>
                        <a:pt x="152" y="206"/>
                      </a:lnTo>
                      <a:lnTo>
                        <a:pt x="150" y="206"/>
                      </a:lnTo>
                      <a:lnTo>
                        <a:pt x="148" y="204"/>
                      </a:lnTo>
                      <a:lnTo>
                        <a:pt x="146" y="204"/>
                      </a:lnTo>
                      <a:lnTo>
                        <a:pt x="142" y="204"/>
                      </a:lnTo>
                      <a:lnTo>
                        <a:pt x="140" y="202"/>
                      </a:lnTo>
                      <a:lnTo>
                        <a:pt x="136" y="202"/>
                      </a:lnTo>
                      <a:lnTo>
                        <a:pt x="132" y="202"/>
                      </a:lnTo>
                      <a:lnTo>
                        <a:pt x="132" y="200"/>
                      </a:lnTo>
                      <a:lnTo>
                        <a:pt x="130" y="200"/>
                      </a:lnTo>
                      <a:lnTo>
                        <a:pt x="130" y="198"/>
                      </a:lnTo>
                      <a:lnTo>
                        <a:pt x="130" y="196"/>
                      </a:lnTo>
                      <a:lnTo>
                        <a:pt x="128" y="196"/>
                      </a:lnTo>
                      <a:lnTo>
                        <a:pt x="126" y="196"/>
                      </a:lnTo>
                      <a:lnTo>
                        <a:pt x="124" y="194"/>
                      </a:lnTo>
                      <a:lnTo>
                        <a:pt x="122" y="196"/>
                      </a:lnTo>
                      <a:lnTo>
                        <a:pt x="118" y="196"/>
                      </a:lnTo>
                      <a:lnTo>
                        <a:pt x="116" y="198"/>
                      </a:lnTo>
                      <a:lnTo>
                        <a:pt x="114" y="198"/>
                      </a:lnTo>
                      <a:lnTo>
                        <a:pt x="112" y="198"/>
                      </a:lnTo>
                      <a:lnTo>
                        <a:pt x="114" y="202"/>
                      </a:lnTo>
                      <a:lnTo>
                        <a:pt x="116" y="204"/>
                      </a:lnTo>
                      <a:lnTo>
                        <a:pt x="118" y="206"/>
                      </a:lnTo>
                      <a:lnTo>
                        <a:pt x="120" y="208"/>
                      </a:lnTo>
                      <a:lnTo>
                        <a:pt x="122" y="208"/>
                      </a:lnTo>
                      <a:lnTo>
                        <a:pt x="124" y="208"/>
                      </a:lnTo>
                      <a:lnTo>
                        <a:pt x="128" y="210"/>
                      </a:lnTo>
                      <a:lnTo>
                        <a:pt x="130" y="210"/>
                      </a:lnTo>
                      <a:lnTo>
                        <a:pt x="134" y="210"/>
                      </a:lnTo>
                      <a:lnTo>
                        <a:pt x="134" y="212"/>
                      </a:lnTo>
                      <a:lnTo>
                        <a:pt x="136" y="212"/>
                      </a:lnTo>
                      <a:lnTo>
                        <a:pt x="136" y="214"/>
                      </a:lnTo>
                      <a:lnTo>
                        <a:pt x="134" y="214"/>
                      </a:lnTo>
                      <a:lnTo>
                        <a:pt x="134" y="216"/>
                      </a:lnTo>
                      <a:lnTo>
                        <a:pt x="132" y="218"/>
                      </a:lnTo>
                      <a:lnTo>
                        <a:pt x="130" y="218"/>
                      </a:lnTo>
                      <a:lnTo>
                        <a:pt x="130" y="220"/>
                      </a:lnTo>
                      <a:lnTo>
                        <a:pt x="126" y="218"/>
                      </a:lnTo>
                      <a:lnTo>
                        <a:pt x="124" y="218"/>
                      </a:lnTo>
                      <a:lnTo>
                        <a:pt x="122" y="218"/>
                      </a:lnTo>
                      <a:lnTo>
                        <a:pt x="120" y="216"/>
                      </a:lnTo>
                      <a:lnTo>
                        <a:pt x="118" y="216"/>
                      </a:lnTo>
                      <a:lnTo>
                        <a:pt x="116" y="216"/>
                      </a:lnTo>
                      <a:lnTo>
                        <a:pt x="114" y="216"/>
                      </a:lnTo>
                      <a:lnTo>
                        <a:pt x="114" y="214"/>
                      </a:lnTo>
                      <a:lnTo>
                        <a:pt x="112" y="214"/>
                      </a:lnTo>
                      <a:lnTo>
                        <a:pt x="110" y="212"/>
                      </a:lnTo>
                      <a:lnTo>
                        <a:pt x="108" y="210"/>
                      </a:lnTo>
                      <a:lnTo>
                        <a:pt x="104" y="210"/>
                      </a:lnTo>
                      <a:lnTo>
                        <a:pt x="102" y="210"/>
                      </a:lnTo>
                      <a:lnTo>
                        <a:pt x="92" y="210"/>
                      </a:lnTo>
                      <a:lnTo>
                        <a:pt x="92" y="208"/>
                      </a:lnTo>
                      <a:lnTo>
                        <a:pt x="92" y="196"/>
                      </a:lnTo>
                      <a:lnTo>
                        <a:pt x="90" y="196"/>
                      </a:lnTo>
                      <a:lnTo>
                        <a:pt x="88" y="196"/>
                      </a:lnTo>
                      <a:lnTo>
                        <a:pt x="88" y="194"/>
                      </a:lnTo>
                      <a:lnTo>
                        <a:pt x="90" y="192"/>
                      </a:lnTo>
                      <a:lnTo>
                        <a:pt x="90" y="190"/>
                      </a:lnTo>
                      <a:lnTo>
                        <a:pt x="92" y="190"/>
                      </a:lnTo>
                      <a:lnTo>
                        <a:pt x="92" y="188"/>
                      </a:lnTo>
                      <a:lnTo>
                        <a:pt x="92" y="186"/>
                      </a:lnTo>
                      <a:lnTo>
                        <a:pt x="92" y="184"/>
                      </a:lnTo>
                      <a:lnTo>
                        <a:pt x="90" y="182"/>
                      </a:lnTo>
                      <a:lnTo>
                        <a:pt x="88" y="182"/>
                      </a:lnTo>
                      <a:lnTo>
                        <a:pt x="86" y="182"/>
                      </a:lnTo>
                      <a:lnTo>
                        <a:pt x="82" y="180"/>
                      </a:lnTo>
                      <a:lnTo>
                        <a:pt x="78" y="180"/>
                      </a:lnTo>
                      <a:lnTo>
                        <a:pt x="74" y="178"/>
                      </a:lnTo>
                      <a:lnTo>
                        <a:pt x="72" y="178"/>
                      </a:lnTo>
                      <a:lnTo>
                        <a:pt x="70" y="178"/>
                      </a:lnTo>
                      <a:lnTo>
                        <a:pt x="68" y="176"/>
                      </a:lnTo>
                      <a:lnTo>
                        <a:pt x="66" y="174"/>
                      </a:lnTo>
                      <a:lnTo>
                        <a:pt x="64" y="172"/>
                      </a:lnTo>
                      <a:lnTo>
                        <a:pt x="62" y="172"/>
                      </a:lnTo>
                      <a:lnTo>
                        <a:pt x="60" y="170"/>
                      </a:lnTo>
                      <a:lnTo>
                        <a:pt x="58" y="170"/>
                      </a:lnTo>
                      <a:lnTo>
                        <a:pt x="58" y="168"/>
                      </a:lnTo>
                      <a:lnTo>
                        <a:pt x="56" y="168"/>
                      </a:lnTo>
                      <a:lnTo>
                        <a:pt x="56" y="166"/>
                      </a:lnTo>
                      <a:lnTo>
                        <a:pt x="54" y="166"/>
                      </a:lnTo>
                      <a:lnTo>
                        <a:pt x="54" y="164"/>
                      </a:lnTo>
                      <a:lnTo>
                        <a:pt x="52" y="164"/>
                      </a:lnTo>
                      <a:lnTo>
                        <a:pt x="60" y="164"/>
                      </a:lnTo>
                      <a:lnTo>
                        <a:pt x="62" y="166"/>
                      </a:lnTo>
                      <a:lnTo>
                        <a:pt x="64" y="166"/>
                      </a:lnTo>
                      <a:lnTo>
                        <a:pt x="66" y="168"/>
                      </a:lnTo>
                      <a:lnTo>
                        <a:pt x="68" y="168"/>
                      </a:lnTo>
                      <a:lnTo>
                        <a:pt x="82" y="168"/>
                      </a:lnTo>
                      <a:lnTo>
                        <a:pt x="84" y="170"/>
                      </a:lnTo>
                      <a:lnTo>
                        <a:pt x="86" y="172"/>
                      </a:lnTo>
                      <a:lnTo>
                        <a:pt x="88" y="174"/>
                      </a:lnTo>
                      <a:lnTo>
                        <a:pt x="90" y="174"/>
                      </a:lnTo>
                      <a:lnTo>
                        <a:pt x="92" y="174"/>
                      </a:lnTo>
                      <a:lnTo>
                        <a:pt x="100" y="174"/>
                      </a:lnTo>
                      <a:lnTo>
                        <a:pt x="106" y="176"/>
                      </a:lnTo>
                      <a:lnTo>
                        <a:pt x="112" y="176"/>
                      </a:lnTo>
                      <a:lnTo>
                        <a:pt x="116" y="176"/>
                      </a:lnTo>
                      <a:lnTo>
                        <a:pt x="116" y="178"/>
                      </a:lnTo>
                      <a:lnTo>
                        <a:pt x="118" y="178"/>
                      </a:lnTo>
                      <a:lnTo>
                        <a:pt x="120" y="178"/>
                      </a:lnTo>
                      <a:lnTo>
                        <a:pt x="124" y="180"/>
                      </a:lnTo>
                      <a:lnTo>
                        <a:pt x="128" y="180"/>
                      </a:lnTo>
                      <a:lnTo>
                        <a:pt x="140" y="180"/>
                      </a:lnTo>
                      <a:lnTo>
                        <a:pt x="142" y="180"/>
                      </a:lnTo>
                      <a:lnTo>
                        <a:pt x="144" y="178"/>
                      </a:lnTo>
                      <a:lnTo>
                        <a:pt x="150" y="178"/>
                      </a:lnTo>
                      <a:lnTo>
                        <a:pt x="156" y="176"/>
                      </a:lnTo>
                      <a:lnTo>
                        <a:pt x="160" y="174"/>
                      </a:lnTo>
                      <a:lnTo>
                        <a:pt x="162" y="172"/>
                      </a:lnTo>
                      <a:lnTo>
                        <a:pt x="164" y="172"/>
                      </a:lnTo>
                      <a:lnTo>
                        <a:pt x="166" y="170"/>
                      </a:lnTo>
                      <a:lnTo>
                        <a:pt x="168" y="170"/>
                      </a:lnTo>
                      <a:lnTo>
                        <a:pt x="168" y="166"/>
                      </a:lnTo>
                      <a:lnTo>
                        <a:pt x="166" y="164"/>
                      </a:lnTo>
                      <a:lnTo>
                        <a:pt x="164" y="160"/>
                      </a:lnTo>
                      <a:lnTo>
                        <a:pt x="162" y="158"/>
                      </a:lnTo>
                      <a:lnTo>
                        <a:pt x="158" y="154"/>
                      </a:lnTo>
                      <a:lnTo>
                        <a:pt x="156" y="152"/>
                      </a:lnTo>
                      <a:lnTo>
                        <a:pt x="154" y="150"/>
                      </a:lnTo>
                      <a:lnTo>
                        <a:pt x="150" y="148"/>
                      </a:lnTo>
                      <a:lnTo>
                        <a:pt x="148" y="148"/>
                      </a:lnTo>
                      <a:lnTo>
                        <a:pt x="146" y="148"/>
                      </a:lnTo>
                      <a:lnTo>
                        <a:pt x="142" y="148"/>
                      </a:lnTo>
                      <a:lnTo>
                        <a:pt x="140" y="146"/>
                      </a:lnTo>
                      <a:lnTo>
                        <a:pt x="134" y="146"/>
                      </a:lnTo>
                      <a:lnTo>
                        <a:pt x="130" y="144"/>
                      </a:lnTo>
                      <a:lnTo>
                        <a:pt x="126" y="142"/>
                      </a:lnTo>
                      <a:lnTo>
                        <a:pt x="122" y="142"/>
                      </a:lnTo>
                      <a:lnTo>
                        <a:pt x="118" y="140"/>
                      </a:lnTo>
                      <a:lnTo>
                        <a:pt x="116" y="140"/>
                      </a:lnTo>
                      <a:lnTo>
                        <a:pt x="114" y="138"/>
                      </a:lnTo>
                      <a:lnTo>
                        <a:pt x="110" y="138"/>
                      </a:lnTo>
                      <a:lnTo>
                        <a:pt x="104" y="134"/>
                      </a:lnTo>
                      <a:lnTo>
                        <a:pt x="100" y="132"/>
                      </a:lnTo>
                      <a:lnTo>
                        <a:pt x="96" y="132"/>
                      </a:lnTo>
                      <a:lnTo>
                        <a:pt x="94" y="130"/>
                      </a:lnTo>
                      <a:lnTo>
                        <a:pt x="60" y="130"/>
                      </a:lnTo>
                      <a:lnTo>
                        <a:pt x="60" y="128"/>
                      </a:lnTo>
                      <a:lnTo>
                        <a:pt x="58" y="126"/>
                      </a:lnTo>
                      <a:lnTo>
                        <a:pt x="50" y="126"/>
                      </a:lnTo>
                      <a:lnTo>
                        <a:pt x="46" y="126"/>
                      </a:lnTo>
                      <a:lnTo>
                        <a:pt x="44" y="126"/>
                      </a:lnTo>
                      <a:lnTo>
                        <a:pt x="44" y="124"/>
                      </a:lnTo>
                      <a:lnTo>
                        <a:pt x="46" y="122"/>
                      </a:lnTo>
                      <a:lnTo>
                        <a:pt x="50" y="122"/>
                      </a:lnTo>
                      <a:lnTo>
                        <a:pt x="52" y="120"/>
                      </a:lnTo>
                      <a:lnTo>
                        <a:pt x="54" y="120"/>
                      </a:lnTo>
                      <a:lnTo>
                        <a:pt x="52" y="120"/>
                      </a:lnTo>
                      <a:lnTo>
                        <a:pt x="50" y="118"/>
                      </a:lnTo>
                      <a:lnTo>
                        <a:pt x="48" y="118"/>
                      </a:lnTo>
                      <a:lnTo>
                        <a:pt x="46" y="116"/>
                      </a:lnTo>
                      <a:lnTo>
                        <a:pt x="42" y="116"/>
                      </a:lnTo>
                      <a:lnTo>
                        <a:pt x="40" y="114"/>
                      </a:lnTo>
                      <a:lnTo>
                        <a:pt x="36" y="114"/>
                      </a:lnTo>
                      <a:lnTo>
                        <a:pt x="36" y="116"/>
                      </a:lnTo>
                      <a:lnTo>
                        <a:pt x="34" y="116"/>
                      </a:lnTo>
                      <a:lnTo>
                        <a:pt x="34" y="118"/>
                      </a:lnTo>
                      <a:lnTo>
                        <a:pt x="34" y="120"/>
                      </a:lnTo>
                      <a:lnTo>
                        <a:pt x="30" y="120"/>
                      </a:lnTo>
                      <a:lnTo>
                        <a:pt x="28" y="122"/>
                      </a:lnTo>
                      <a:lnTo>
                        <a:pt x="26" y="124"/>
                      </a:lnTo>
                      <a:lnTo>
                        <a:pt x="24" y="124"/>
                      </a:lnTo>
                      <a:lnTo>
                        <a:pt x="18" y="124"/>
                      </a:lnTo>
                      <a:lnTo>
                        <a:pt x="18" y="126"/>
                      </a:lnTo>
                      <a:lnTo>
                        <a:pt x="16" y="126"/>
                      </a:lnTo>
                      <a:lnTo>
                        <a:pt x="12" y="126"/>
                      </a:lnTo>
                      <a:lnTo>
                        <a:pt x="12" y="128"/>
                      </a:lnTo>
                      <a:lnTo>
                        <a:pt x="10" y="130"/>
                      </a:lnTo>
                      <a:lnTo>
                        <a:pt x="8" y="132"/>
                      </a:lnTo>
                      <a:lnTo>
                        <a:pt x="6" y="132"/>
                      </a:lnTo>
                      <a:lnTo>
                        <a:pt x="4" y="132"/>
                      </a:lnTo>
                      <a:lnTo>
                        <a:pt x="4" y="130"/>
                      </a:lnTo>
                      <a:lnTo>
                        <a:pt x="2" y="130"/>
                      </a:lnTo>
                      <a:lnTo>
                        <a:pt x="2" y="132"/>
                      </a:lnTo>
                      <a:lnTo>
                        <a:pt x="4" y="134"/>
                      </a:lnTo>
                      <a:lnTo>
                        <a:pt x="4" y="136"/>
                      </a:lnTo>
                      <a:lnTo>
                        <a:pt x="4" y="138"/>
                      </a:lnTo>
                      <a:lnTo>
                        <a:pt x="2" y="140"/>
                      </a:lnTo>
                      <a:lnTo>
                        <a:pt x="0" y="140"/>
                      </a:lnTo>
                      <a:lnTo>
                        <a:pt x="2" y="142"/>
                      </a:lnTo>
                      <a:lnTo>
                        <a:pt x="2" y="144"/>
                      </a:lnTo>
                      <a:lnTo>
                        <a:pt x="2" y="146"/>
                      </a:lnTo>
                      <a:lnTo>
                        <a:pt x="4" y="146"/>
                      </a:lnTo>
                      <a:lnTo>
                        <a:pt x="12" y="146"/>
                      </a:lnTo>
                      <a:lnTo>
                        <a:pt x="12" y="148"/>
                      </a:lnTo>
                      <a:lnTo>
                        <a:pt x="16" y="150"/>
                      </a:lnTo>
                      <a:lnTo>
                        <a:pt x="16" y="152"/>
                      </a:lnTo>
                      <a:lnTo>
                        <a:pt x="18" y="152"/>
                      </a:lnTo>
                      <a:lnTo>
                        <a:pt x="18" y="154"/>
                      </a:lnTo>
                      <a:lnTo>
                        <a:pt x="20" y="154"/>
                      </a:lnTo>
                      <a:lnTo>
                        <a:pt x="22" y="156"/>
                      </a:lnTo>
                      <a:lnTo>
                        <a:pt x="22" y="158"/>
                      </a:lnTo>
                      <a:lnTo>
                        <a:pt x="22" y="160"/>
                      </a:lnTo>
                      <a:lnTo>
                        <a:pt x="20" y="160"/>
                      </a:lnTo>
                      <a:lnTo>
                        <a:pt x="18" y="162"/>
                      </a:lnTo>
                      <a:lnTo>
                        <a:pt x="16" y="162"/>
                      </a:lnTo>
                      <a:lnTo>
                        <a:pt x="16" y="164"/>
                      </a:lnTo>
                      <a:lnTo>
                        <a:pt x="14" y="164"/>
                      </a:lnTo>
                      <a:lnTo>
                        <a:pt x="12" y="166"/>
                      </a:lnTo>
                      <a:lnTo>
                        <a:pt x="14" y="168"/>
                      </a:lnTo>
                      <a:lnTo>
                        <a:pt x="16" y="170"/>
                      </a:lnTo>
                      <a:lnTo>
                        <a:pt x="16" y="172"/>
                      </a:lnTo>
                      <a:lnTo>
                        <a:pt x="18" y="172"/>
                      </a:lnTo>
                      <a:lnTo>
                        <a:pt x="20" y="174"/>
                      </a:lnTo>
                      <a:lnTo>
                        <a:pt x="22" y="176"/>
                      </a:lnTo>
                      <a:lnTo>
                        <a:pt x="26" y="178"/>
                      </a:lnTo>
                      <a:lnTo>
                        <a:pt x="28" y="182"/>
                      </a:lnTo>
                      <a:lnTo>
                        <a:pt x="30" y="184"/>
                      </a:lnTo>
                      <a:lnTo>
                        <a:pt x="32" y="186"/>
                      </a:lnTo>
                      <a:lnTo>
                        <a:pt x="32" y="188"/>
                      </a:lnTo>
                      <a:lnTo>
                        <a:pt x="24" y="188"/>
                      </a:lnTo>
                      <a:lnTo>
                        <a:pt x="24" y="190"/>
                      </a:lnTo>
                      <a:lnTo>
                        <a:pt x="24" y="192"/>
                      </a:lnTo>
                      <a:lnTo>
                        <a:pt x="22" y="194"/>
                      </a:lnTo>
                      <a:lnTo>
                        <a:pt x="22" y="196"/>
                      </a:lnTo>
                      <a:lnTo>
                        <a:pt x="24" y="196"/>
                      </a:lnTo>
                      <a:lnTo>
                        <a:pt x="24" y="198"/>
                      </a:lnTo>
                      <a:lnTo>
                        <a:pt x="26" y="198"/>
                      </a:lnTo>
                      <a:lnTo>
                        <a:pt x="26" y="200"/>
                      </a:lnTo>
                      <a:lnTo>
                        <a:pt x="28" y="200"/>
                      </a:lnTo>
                      <a:lnTo>
                        <a:pt x="30" y="200"/>
                      </a:lnTo>
                      <a:lnTo>
                        <a:pt x="30" y="202"/>
                      </a:lnTo>
                      <a:lnTo>
                        <a:pt x="32" y="202"/>
                      </a:lnTo>
                      <a:lnTo>
                        <a:pt x="32" y="204"/>
                      </a:lnTo>
                      <a:lnTo>
                        <a:pt x="30" y="206"/>
                      </a:lnTo>
                      <a:lnTo>
                        <a:pt x="30" y="208"/>
                      </a:lnTo>
                      <a:lnTo>
                        <a:pt x="32" y="208"/>
                      </a:lnTo>
                      <a:lnTo>
                        <a:pt x="34" y="210"/>
                      </a:lnTo>
                      <a:lnTo>
                        <a:pt x="36" y="210"/>
                      </a:lnTo>
                      <a:lnTo>
                        <a:pt x="38" y="212"/>
                      </a:lnTo>
                      <a:lnTo>
                        <a:pt x="40" y="214"/>
                      </a:lnTo>
                      <a:lnTo>
                        <a:pt x="40" y="216"/>
                      </a:lnTo>
                      <a:lnTo>
                        <a:pt x="38" y="216"/>
                      </a:lnTo>
                      <a:lnTo>
                        <a:pt x="36" y="218"/>
                      </a:lnTo>
                      <a:lnTo>
                        <a:pt x="32" y="220"/>
                      </a:lnTo>
                      <a:lnTo>
                        <a:pt x="34" y="222"/>
                      </a:lnTo>
                      <a:lnTo>
                        <a:pt x="42" y="226"/>
                      </a:lnTo>
                      <a:lnTo>
                        <a:pt x="44" y="226"/>
                      </a:lnTo>
                      <a:lnTo>
                        <a:pt x="46" y="228"/>
                      </a:lnTo>
                      <a:lnTo>
                        <a:pt x="48" y="228"/>
                      </a:lnTo>
                      <a:lnTo>
                        <a:pt x="48" y="230"/>
                      </a:lnTo>
                      <a:lnTo>
                        <a:pt x="50" y="232"/>
                      </a:lnTo>
                      <a:lnTo>
                        <a:pt x="52" y="232"/>
                      </a:lnTo>
                      <a:lnTo>
                        <a:pt x="52" y="234"/>
                      </a:lnTo>
                      <a:lnTo>
                        <a:pt x="54" y="236"/>
                      </a:lnTo>
                      <a:lnTo>
                        <a:pt x="54" y="238"/>
                      </a:lnTo>
                      <a:lnTo>
                        <a:pt x="52" y="240"/>
                      </a:lnTo>
                      <a:lnTo>
                        <a:pt x="50" y="242"/>
                      </a:lnTo>
                      <a:lnTo>
                        <a:pt x="50" y="244"/>
                      </a:lnTo>
                      <a:lnTo>
                        <a:pt x="48" y="244"/>
                      </a:lnTo>
                      <a:lnTo>
                        <a:pt x="46" y="246"/>
                      </a:lnTo>
                      <a:lnTo>
                        <a:pt x="44" y="248"/>
                      </a:lnTo>
                      <a:lnTo>
                        <a:pt x="44" y="250"/>
                      </a:lnTo>
                      <a:lnTo>
                        <a:pt x="42" y="250"/>
                      </a:lnTo>
                      <a:lnTo>
                        <a:pt x="42" y="252"/>
                      </a:lnTo>
                      <a:lnTo>
                        <a:pt x="40" y="252"/>
                      </a:lnTo>
                      <a:lnTo>
                        <a:pt x="38" y="254"/>
                      </a:lnTo>
                      <a:lnTo>
                        <a:pt x="36" y="256"/>
                      </a:lnTo>
                      <a:lnTo>
                        <a:pt x="32" y="258"/>
                      </a:lnTo>
                      <a:lnTo>
                        <a:pt x="32" y="260"/>
                      </a:lnTo>
                      <a:lnTo>
                        <a:pt x="30" y="262"/>
                      </a:lnTo>
                      <a:lnTo>
                        <a:pt x="30" y="264"/>
                      </a:lnTo>
                      <a:lnTo>
                        <a:pt x="28" y="264"/>
                      </a:lnTo>
                      <a:lnTo>
                        <a:pt x="26" y="264"/>
                      </a:lnTo>
                      <a:lnTo>
                        <a:pt x="24" y="266"/>
                      </a:lnTo>
                      <a:lnTo>
                        <a:pt x="22" y="268"/>
                      </a:lnTo>
                      <a:lnTo>
                        <a:pt x="18" y="268"/>
                      </a:lnTo>
                      <a:lnTo>
                        <a:pt x="16" y="270"/>
                      </a:lnTo>
                      <a:lnTo>
                        <a:pt x="14" y="272"/>
                      </a:lnTo>
                      <a:lnTo>
                        <a:pt x="14" y="274"/>
                      </a:lnTo>
                      <a:lnTo>
                        <a:pt x="16" y="274"/>
                      </a:lnTo>
                      <a:lnTo>
                        <a:pt x="18" y="272"/>
                      </a:lnTo>
                      <a:lnTo>
                        <a:pt x="20" y="272"/>
                      </a:lnTo>
                      <a:lnTo>
                        <a:pt x="22" y="272"/>
                      </a:lnTo>
                      <a:lnTo>
                        <a:pt x="22" y="274"/>
                      </a:lnTo>
                      <a:lnTo>
                        <a:pt x="24" y="274"/>
                      </a:lnTo>
                      <a:lnTo>
                        <a:pt x="24" y="276"/>
                      </a:lnTo>
                      <a:lnTo>
                        <a:pt x="28" y="278"/>
                      </a:lnTo>
                      <a:lnTo>
                        <a:pt x="30" y="280"/>
                      </a:lnTo>
                      <a:lnTo>
                        <a:pt x="40" y="280"/>
                      </a:lnTo>
                      <a:lnTo>
                        <a:pt x="42" y="282"/>
                      </a:lnTo>
                      <a:lnTo>
                        <a:pt x="44" y="284"/>
                      </a:lnTo>
                      <a:lnTo>
                        <a:pt x="44" y="286"/>
                      </a:lnTo>
                      <a:lnTo>
                        <a:pt x="42" y="284"/>
                      </a:lnTo>
                      <a:lnTo>
                        <a:pt x="30" y="284"/>
                      </a:lnTo>
                      <a:lnTo>
                        <a:pt x="30" y="290"/>
                      </a:lnTo>
                      <a:lnTo>
                        <a:pt x="18" y="290"/>
                      </a:lnTo>
                      <a:lnTo>
                        <a:pt x="18" y="296"/>
                      </a:lnTo>
                      <a:lnTo>
                        <a:pt x="18" y="294"/>
                      </a:lnTo>
                      <a:lnTo>
                        <a:pt x="16" y="294"/>
                      </a:lnTo>
                      <a:lnTo>
                        <a:pt x="14" y="294"/>
                      </a:lnTo>
                      <a:lnTo>
                        <a:pt x="14" y="300"/>
                      </a:lnTo>
                      <a:lnTo>
                        <a:pt x="12" y="302"/>
                      </a:lnTo>
                      <a:lnTo>
                        <a:pt x="10" y="304"/>
                      </a:lnTo>
                      <a:lnTo>
                        <a:pt x="10" y="306"/>
                      </a:lnTo>
                      <a:lnTo>
                        <a:pt x="10" y="310"/>
                      </a:lnTo>
                      <a:lnTo>
                        <a:pt x="12" y="310"/>
                      </a:lnTo>
                      <a:lnTo>
                        <a:pt x="12" y="312"/>
                      </a:lnTo>
                      <a:lnTo>
                        <a:pt x="14" y="312"/>
                      </a:lnTo>
                      <a:lnTo>
                        <a:pt x="14" y="314"/>
                      </a:lnTo>
                      <a:lnTo>
                        <a:pt x="12" y="316"/>
                      </a:lnTo>
                      <a:lnTo>
                        <a:pt x="12" y="318"/>
                      </a:lnTo>
                      <a:lnTo>
                        <a:pt x="14" y="318"/>
                      </a:lnTo>
                      <a:lnTo>
                        <a:pt x="14" y="320"/>
                      </a:lnTo>
                      <a:lnTo>
                        <a:pt x="16" y="320"/>
                      </a:lnTo>
                      <a:lnTo>
                        <a:pt x="16" y="322"/>
                      </a:lnTo>
                      <a:lnTo>
                        <a:pt x="14" y="324"/>
                      </a:lnTo>
                      <a:lnTo>
                        <a:pt x="12" y="324"/>
                      </a:lnTo>
                      <a:lnTo>
                        <a:pt x="12" y="328"/>
                      </a:lnTo>
                      <a:lnTo>
                        <a:pt x="14" y="328"/>
                      </a:lnTo>
                      <a:lnTo>
                        <a:pt x="18" y="330"/>
                      </a:lnTo>
                      <a:lnTo>
                        <a:pt x="20" y="332"/>
                      </a:lnTo>
                      <a:lnTo>
                        <a:pt x="20" y="334"/>
                      </a:lnTo>
                      <a:lnTo>
                        <a:pt x="22" y="334"/>
                      </a:lnTo>
                      <a:lnTo>
                        <a:pt x="20" y="334"/>
                      </a:lnTo>
                      <a:lnTo>
                        <a:pt x="20" y="336"/>
                      </a:lnTo>
                      <a:lnTo>
                        <a:pt x="18" y="336"/>
                      </a:lnTo>
                      <a:lnTo>
                        <a:pt x="16" y="336"/>
                      </a:lnTo>
                      <a:lnTo>
                        <a:pt x="16" y="340"/>
                      </a:lnTo>
                      <a:lnTo>
                        <a:pt x="22" y="340"/>
                      </a:lnTo>
                      <a:lnTo>
                        <a:pt x="22" y="342"/>
                      </a:lnTo>
                      <a:lnTo>
                        <a:pt x="22" y="344"/>
                      </a:lnTo>
                      <a:lnTo>
                        <a:pt x="24" y="346"/>
                      </a:lnTo>
                      <a:lnTo>
                        <a:pt x="26" y="348"/>
                      </a:lnTo>
                      <a:lnTo>
                        <a:pt x="26" y="350"/>
                      </a:lnTo>
                      <a:lnTo>
                        <a:pt x="26" y="354"/>
                      </a:lnTo>
                      <a:lnTo>
                        <a:pt x="32" y="354"/>
                      </a:lnTo>
                      <a:lnTo>
                        <a:pt x="34" y="356"/>
                      </a:lnTo>
                      <a:lnTo>
                        <a:pt x="34" y="358"/>
                      </a:lnTo>
                      <a:lnTo>
                        <a:pt x="36" y="356"/>
                      </a:lnTo>
                      <a:lnTo>
                        <a:pt x="40" y="356"/>
                      </a:lnTo>
                      <a:lnTo>
                        <a:pt x="42" y="358"/>
                      </a:lnTo>
                      <a:lnTo>
                        <a:pt x="44" y="358"/>
                      </a:lnTo>
                      <a:lnTo>
                        <a:pt x="46" y="360"/>
                      </a:lnTo>
                      <a:lnTo>
                        <a:pt x="48" y="360"/>
                      </a:lnTo>
                      <a:lnTo>
                        <a:pt x="50" y="358"/>
                      </a:lnTo>
                      <a:lnTo>
                        <a:pt x="52" y="358"/>
                      </a:lnTo>
                      <a:lnTo>
                        <a:pt x="52" y="356"/>
                      </a:lnTo>
                      <a:lnTo>
                        <a:pt x="56" y="356"/>
                      </a:lnTo>
                      <a:lnTo>
                        <a:pt x="56" y="358"/>
                      </a:lnTo>
                      <a:lnTo>
                        <a:pt x="62" y="360"/>
                      </a:lnTo>
                      <a:lnTo>
                        <a:pt x="64" y="362"/>
                      </a:lnTo>
                      <a:lnTo>
                        <a:pt x="66" y="362"/>
                      </a:lnTo>
                      <a:lnTo>
                        <a:pt x="68" y="364"/>
                      </a:lnTo>
                      <a:lnTo>
                        <a:pt x="66" y="366"/>
                      </a:lnTo>
                      <a:lnTo>
                        <a:pt x="66" y="368"/>
                      </a:lnTo>
                      <a:lnTo>
                        <a:pt x="66" y="370"/>
                      </a:lnTo>
                      <a:lnTo>
                        <a:pt x="66" y="372"/>
                      </a:lnTo>
                      <a:lnTo>
                        <a:pt x="68" y="374"/>
                      </a:lnTo>
                      <a:lnTo>
                        <a:pt x="68" y="378"/>
                      </a:lnTo>
                      <a:lnTo>
                        <a:pt x="70" y="380"/>
                      </a:lnTo>
                      <a:lnTo>
                        <a:pt x="72" y="380"/>
                      </a:lnTo>
                      <a:lnTo>
                        <a:pt x="72" y="382"/>
                      </a:lnTo>
                      <a:lnTo>
                        <a:pt x="72" y="384"/>
                      </a:lnTo>
                      <a:lnTo>
                        <a:pt x="74" y="384"/>
                      </a:lnTo>
                      <a:lnTo>
                        <a:pt x="74" y="386"/>
                      </a:lnTo>
                      <a:lnTo>
                        <a:pt x="76" y="386"/>
                      </a:lnTo>
                      <a:lnTo>
                        <a:pt x="78" y="388"/>
                      </a:lnTo>
                      <a:lnTo>
                        <a:pt x="80" y="388"/>
                      </a:lnTo>
                      <a:lnTo>
                        <a:pt x="82" y="388"/>
                      </a:lnTo>
                      <a:lnTo>
                        <a:pt x="82" y="396"/>
                      </a:lnTo>
                      <a:lnTo>
                        <a:pt x="92" y="396"/>
                      </a:lnTo>
                      <a:lnTo>
                        <a:pt x="94" y="396"/>
                      </a:lnTo>
                      <a:lnTo>
                        <a:pt x="94" y="400"/>
                      </a:lnTo>
                      <a:lnTo>
                        <a:pt x="96" y="402"/>
                      </a:lnTo>
                      <a:lnTo>
                        <a:pt x="98" y="402"/>
                      </a:lnTo>
                      <a:lnTo>
                        <a:pt x="96" y="404"/>
                      </a:lnTo>
                      <a:lnTo>
                        <a:pt x="94" y="404"/>
                      </a:lnTo>
                      <a:lnTo>
                        <a:pt x="92" y="408"/>
                      </a:lnTo>
                      <a:lnTo>
                        <a:pt x="92" y="410"/>
                      </a:lnTo>
                      <a:lnTo>
                        <a:pt x="90" y="410"/>
                      </a:lnTo>
                      <a:lnTo>
                        <a:pt x="88" y="410"/>
                      </a:lnTo>
                      <a:lnTo>
                        <a:pt x="86" y="410"/>
                      </a:lnTo>
                      <a:lnTo>
                        <a:pt x="84" y="410"/>
                      </a:lnTo>
                      <a:lnTo>
                        <a:pt x="84" y="408"/>
                      </a:lnTo>
                      <a:lnTo>
                        <a:pt x="80" y="408"/>
                      </a:lnTo>
                      <a:lnTo>
                        <a:pt x="78" y="406"/>
                      </a:lnTo>
                      <a:lnTo>
                        <a:pt x="78" y="408"/>
                      </a:lnTo>
                      <a:lnTo>
                        <a:pt x="76" y="408"/>
                      </a:lnTo>
                      <a:lnTo>
                        <a:pt x="76" y="410"/>
                      </a:lnTo>
                      <a:lnTo>
                        <a:pt x="78" y="410"/>
                      </a:lnTo>
                      <a:lnTo>
                        <a:pt x="78" y="412"/>
                      </a:lnTo>
                      <a:lnTo>
                        <a:pt x="80" y="412"/>
                      </a:lnTo>
                      <a:lnTo>
                        <a:pt x="82" y="414"/>
                      </a:lnTo>
                      <a:lnTo>
                        <a:pt x="82" y="418"/>
                      </a:lnTo>
                      <a:lnTo>
                        <a:pt x="84" y="420"/>
                      </a:lnTo>
                      <a:lnTo>
                        <a:pt x="84" y="422"/>
                      </a:lnTo>
                      <a:lnTo>
                        <a:pt x="84" y="428"/>
                      </a:lnTo>
                      <a:lnTo>
                        <a:pt x="94" y="428"/>
                      </a:lnTo>
                      <a:lnTo>
                        <a:pt x="94" y="426"/>
                      </a:lnTo>
                      <a:lnTo>
                        <a:pt x="96" y="424"/>
                      </a:lnTo>
                      <a:lnTo>
                        <a:pt x="102" y="424"/>
                      </a:lnTo>
                      <a:lnTo>
                        <a:pt x="104" y="424"/>
                      </a:lnTo>
                      <a:lnTo>
                        <a:pt x="104" y="422"/>
                      </a:lnTo>
                      <a:lnTo>
                        <a:pt x="116" y="422"/>
                      </a:lnTo>
                      <a:lnTo>
                        <a:pt x="116" y="424"/>
                      </a:lnTo>
                      <a:lnTo>
                        <a:pt x="116" y="426"/>
                      </a:lnTo>
                      <a:lnTo>
                        <a:pt x="118" y="426"/>
                      </a:lnTo>
                      <a:lnTo>
                        <a:pt x="120" y="428"/>
                      </a:lnTo>
                      <a:lnTo>
                        <a:pt x="122" y="428"/>
                      </a:lnTo>
                      <a:lnTo>
                        <a:pt x="124" y="428"/>
                      </a:lnTo>
                      <a:lnTo>
                        <a:pt x="124" y="430"/>
                      </a:lnTo>
                      <a:lnTo>
                        <a:pt x="124" y="432"/>
                      </a:lnTo>
                      <a:lnTo>
                        <a:pt x="124" y="434"/>
                      </a:lnTo>
                      <a:lnTo>
                        <a:pt x="122" y="434"/>
                      </a:lnTo>
                      <a:lnTo>
                        <a:pt x="124" y="436"/>
                      </a:lnTo>
                      <a:lnTo>
                        <a:pt x="124" y="442"/>
                      </a:lnTo>
                      <a:lnTo>
                        <a:pt x="128" y="444"/>
                      </a:lnTo>
                      <a:lnTo>
                        <a:pt x="132" y="444"/>
                      </a:lnTo>
                      <a:lnTo>
                        <a:pt x="134" y="444"/>
                      </a:lnTo>
                      <a:lnTo>
                        <a:pt x="136" y="446"/>
                      </a:lnTo>
                      <a:lnTo>
                        <a:pt x="138" y="446"/>
                      </a:lnTo>
                      <a:lnTo>
                        <a:pt x="140" y="448"/>
                      </a:lnTo>
                      <a:lnTo>
                        <a:pt x="142" y="448"/>
                      </a:lnTo>
                      <a:lnTo>
                        <a:pt x="142" y="452"/>
                      </a:lnTo>
                      <a:lnTo>
                        <a:pt x="144" y="454"/>
                      </a:lnTo>
                      <a:lnTo>
                        <a:pt x="144" y="458"/>
                      </a:lnTo>
                      <a:lnTo>
                        <a:pt x="146" y="458"/>
                      </a:lnTo>
                      <a:lnTo>
                        <a:pt x="146" y="460"/>
                      </a:lnTo>
                      <a:lnTo>
                        <a:pt x="148" y="458"/>
                      </a:lnTo>
                      <a:lnTo>
                        <a:pt x="150" y="458"/>
                      </a:lnTo>
                      <a:lnTo>
                        <a:pt x="152" y="458"/>
                      </a:lnTo>
                      <a:lnTo>
                        <a:pt x="154" y="458"/>
                      </a:lnTo>
                      <a:lnTo>
                        <a:pt x="156" y="458"/>
                      </a:lnTo>
                      <a:lnTo>
                        <a:pt x="158" y="460"/>
                      </a:lnTo>
                      <a:lnTo>
                        <a:pt x="160" y="460"/>
                      </a:lnTo>
                      <a:lnTo>
                        <a:pt x="166" y="460"/>
                      </a:lnTo>
                      <a:lnTo>
                        <a:pt x="170" y="460"/>
                      </a:lnTo>
                      <a:lnTo>
                        <a:pt x="172" y="460"/>
                      </a:lnTo>
                      <a:lnTo>
                        <a:pt x="172" y="458"/>
                      </a:lnTo>
                      <a:lnTo>
                        <a:pt x="174" y="458"/>
                      </a:lnTo>
                      <a:lnTo>
                        <a:pt x="176" y="460"/>
                      </a:lnTo>
                      <a:lnTo>
                        <a:pt x="180" y="464"/>
                      </a:lnTo>
                      <a:lnTo>
                        <a:pt x="182" y="466"/>
                      </a:lnTo>
                      <a:lnTo>
                        <a:pt x="184" y="466"/>
                      </a:lnTo>
                      <a:lnTo>
                        <a:pt x="184" y="464"/>
                      </a:lnTo>
                      <a:lnTo>
                        <a:pt x="188" y="464"/>
                      </a:lnTo>
                      <a:lnTo>
                        <a:pt x="190" y="466"/>
                      </a:lnTo>
                      <a:lnTo>
                        <a:pt x="192" y="468"/>
                      </a:lnTo>
                      <a:lnTo>
                        <a:pt x="204" y="468"/>
                      </a:lnTo>
                      <a:lnTo>
                        <a:pt x="204" y="470"/>
                      </a:lnTo>
                      <a:lnTo>
                        <a:pt x="206" y="472"/>
                      </a:lnTo>
                      <a:lnTo>
                        <a:pt x="208" y="474"/>
                      </a:lnTo>
                      <a:lnTo>
                        <a:pt x="208" y="476"/>
                      </a:lnTo>
                      <a:lnTo>
                        <a:pt x="210" y="476"/>
                      </a:lnTo>
                      <a:lnTo>
                        <a:pt x="210" y="474"/>
                      </a:lnTo>
                      <a:lnTo>
                        <a:pt x="214" y="474"/>
                      </a:lnTo>
                      <a:lnTo>
                        <a:pt x="214" y="476"/>
                      </a:lnTo>
                      <a:lnTo>
                        <a:pt x="216" y="478"/>
                      </a:lnTo>
                      <a:lnTo>
                        <a:pt x="216" y="482"/>
                      </a:lnTo>
                      <a:lnTo>
                        <a:pt x="218" y="482"/>
                      </a:lnTo>
                      <a:lnTo>
                        <a:pt x="214" y="482"/>
                      </a:lnTo>
                      <a:lnTo>
                        <a:pt x="212" y="482"/>
                      </a:lnTo>
                      <a:lnTo>
                        <a:pt x="212" y="484"/>
                      </a:lnTo>
                      <a:lnTo>
                        <a:pt x="214" y="484"/>
                      </a:lnTo>
                      <a:lnTo>
                        <a:pt x="214" y="486"/>
                      </a:lnTo>
                      <a:lnTo>
                        <a:pt x="216" y="486"/>
                      </a:lnTo>
                      <a:lnTo>
                        <a:pt x="218" y="488"/>
                      </a:lnTo>
                      <a:lnTo>
                        <a:pt x="216" y="488"/>
                      </a:lnTo>
                      <a:lnTo>
                        <a:pt x="216" y="490"/>
                      </a:lnTo>
                      <a:lnTo>
                        <a:pt x="212" y="490"/>
                      </a:lnTo>
                      <a:lnTo>
                        <a:pt x="212" y="492"/>
                      </a:lnTo>
                      <a:lnTo>
                        <a:pt x="216" y="496"/>
                      </a:lnTo>
                      <a:lnTo>
                        <a:pt x="218" y="498"/>
                      </a:lnTo>
                      <a:lnTo>
                        <a:pt x="218" y="504"/>
                      </a:lnTo>
                      <a:lnTo>
                        <a:pt x="216" y="504"/>
                      </a:lnTo>
                      <a:lnTo>
                        <a:pt x="214" y="504"/>
                      </a:lnTo>
                      <a:lnTo>
                        <a:pt x="212" y="504"/>
                      </a:lnTo>
                      <a:lnTo>
                        <a:pt x="212" y="506"/>
                      </a:lnTo>
                      <a:lnTo>
                        <a:pt x="208" y="506"/>
                      </a:lnTo>
                      <a:lnTo>
                        <a:pt x="206" y="506"/>
                      </a:lnTo>
                      <a:lnTo>
                        <a:pt x="202" y="506"/>
                      </a:lnTo>
                      <a:lnTo>
                        <a:pt x="200" y="506"/>
                      </a:lnTo>
                      <a:lnTo>
                        <a:pt x="200" y="508"/>
                      </a:lnTo>
                      <a:lnTo>
                        <a:pt x="200" y="510"/>
                      </a:lnTo>
                      <a:lnTo>
                        <a:pt x="192" y="510"/>
                      </a:lnTo>
                      <a:lnTo>
                        <a:pt x="192" y="520"/>
                      </a:lnTo>
                      <a:lnTo>
                        <a:pt x="196" y="520"/>
                      </a:lnTo>
                      <a:lnTo>
                        <a:pt x="196" y="518"/>
                      </a:lnTo>
                      <a:lnTo>
                        <a:pt x="200" y="518"/>
                      </a:lnTo>
                      <a:lnTo>
                        <a:pt x="204" y="516"/>
                      </a:lnTo>
                      <a:lnTo>
                        <a:pt x="208" y="516"/>
                      </a:lnTo>
                      <a:lnTo>
                        <a:pt x="210" y="518"/>
                      </a:lnTo>
                      <a:lnTo>
                        <a:pt x="208" y="520"/>
                      </a:lnTo>
                      <a:lnTo>
                        <a:pt x="208" y="522"/>
                      </a:lnTo>
                      <a:lnTo>
                        <a:pt x="206" y="524"/>
                      </a:lnTo>
                      <a:lnTo>
                        <a:pt x="204" y="524"/>
                      </a:lnTo>
                      <a:lnTo>
                        <a:pt x="204" y="526"/>
                      </a:lnTo>
                      <a:lnTo>
                        <a:pt x="202" y="526"/>
                      </a:lnTo>
                      <a:lnTo>
                        <a:pt x="200" y="526"/>
                      </a:lnTo>
                      <a:lnTo>
                        <a:pt x="198" y="528"/>
                      </a:lnTo>
                      <a:lnTo>
                        <a:pt x="196" y="528"/>
                      </a:lnTo>
                      <a:lnTo>
                        <a:pt x="192" y="530"/>
                      </a:lnTo>
                      <a:lnTo>
                        <a:pt x="190" y="530"/>
                      </a:lnTo>
                      <a:lnTo>
                        <a:pt x="192" y="532"/>
                      </a:lnTo>
                      <a:lnTo>
                        <a:pt x="194" y="532"/>
                      </a:lnTo>
                      <a:lnTo>
                        <a:pt x="198" y="536"/>
                      </a:lnTo>
                      <a:lnTo>
                        <a:pt x="200" y="536"/>
                      </a:lnTo>
                      <a:lnTo>
                        <a:pt x="200" y="538"/>
                      </a:lnTo>
                      <a:lnTo>
                        <a:pt x="202" y="538"/>
                      </a:lnTo>
                      <a:lnTo>
                        <a:pt x="202" y="540"/>
                      </a:lnTo>
                      <a:lnTo>
                        <a:pt x="198" y="540"/>
                      </a:lnTo>
                      <a:lnTo>
                        <a:pt x="196" y="540"/>
                      </a:lnTo>
                      <a:lnTo>
                        <a:pt x="194" y="540"/>
                      </a:lnTo>
                      <a:lnTo>
                        <a:pt x="194" y="542"/>
                      </a:lnTo>
                      <a:lnTo>
                        <a:pt x="192" y="544"/>
                      </a:lnTo>
                      <a:lnTo>
                        <a:pt x="192" y="546"/>
                      </a:lnTo>
                      <a:lnTo>
                        <a:pt x="190" y="548"/>
                      </a:lnTo>
                      <a:lnTo>
                        <a:pt x="190" y="550"/>
                      </a:lnTo>
                      <a:lnTo>
                        <a:pt x="190" y="552"/>
                      </a:lnTo>
                      <a:lnTo>
                        <a:pt x="188" y="552"/>
                      </a:lnTo>
                      <a:lnTo>
                        <a:pt x="188" y="554"/>
                      </a:lnTo>
                      <a:lnTo>
                        <a:pt x="186" y="554"/>
                      </a:lnTo>
                      <a:lnTo>
                        <a:pt x="184" y="554"/>
                      </a:lnTo>
                      <a:lnTo>
                        <a:pt x="182" y="552"/>
                      </a:lnTo>
                      <a:lnTo>
                        <a:pt x="180" y="552"/>
                      </a:lnTo>
                      <a:lnTo>
                        <a:pt x="178" y="552"/>
                      </a:lnTo>
                      <a:lnTo>
                        <a:pt x="178" y="550"/>
                      </a:lnTo>
                      <a:lnTo>
                        <a:pt x="178" y="554"/>
                      </a:lnTo>
                      <a:lnTo>
                        <a:pt x="180" y="556"/>
                      </a:lnTo>
                      <a:lnTo>
                        <a:pt x="182" y="558"/>
                      </a:lnTo>
                      <a:lnTo>
                        <a:pt x="184" y="558"/>
                      </a:lnTo>
                      <a:lnTo>
                        <a:pt x="184" y="560"/>
                      </a:lnTo>
                      <a:lnTo>
                        <a:pt x="186" y="562"/>
                      </a:lnTo>
                      <a:lnTo>
                        <a:pt x="186" y="564"/>
                      </a:lnTo>
                      <a:lnTo>
                        <a:pt x="186" y="566"/>
                      </a:lnTo>
                      <a:lnTo>
                        <a:pt x="196" y="566"/>
                      </a:lnTo>
                      <a:lnTo>
                        <a:pt x="198" y="568"/>
                      </a:lnTo>
                      <a:lnTo>
                        <a:pt x="198" y="570"/>
                      </a:lnTo>
                      <a:lnTo>
                        <a:pt x="200" y="570"/>
                      </a:lnTo>
                      <a:lnTo>
                        <a:pt x="202" y="572"/>
                      </a:lnTo>
                      <a:lnTo>
                        <a:pt x="204" y="572"/>
                      </a:lnTo>
                      <a:lnTo>
                        <a:pt x="212" y="572"/>
                      </a:lnTo>
                      <a:lnTo>
                        <a:pt x="212" y="574"/>
                      </a:lnTo>
                      <a:lnTo>
                        <a:pt x="214" y="576"/>
                      </a:lnTo>
                      <a:lnTo>
                        <a:pt x="216" y="578"/>
                      </a:lnTo>
                      <a:lnTo>
                        <a:pt x="218" y="580"/>
                      </a:lnTo>
                      <a:lnTo>
                        <a:pt x="220" y="584"/>
                      </a:lnTo>
                      <a:lnTo>
                        <a:pt x="222" y="584"/>
                      </a:lnTo>
                      <a:lnTo>
                        <a:pt x="224" y="586"/>
                      </a:lnTo>
                      <a:lnTo>
                        <a:pt x="226" y="586"/>
                      </a:lnTo>
                      <a:lnTo>
                        <a:pt x="228" y="588"/>
                      </a:lnTo>
                      <a:lnTo>
                        <a:pt x="230" y="588"/>
                      </a:lnTo>
                      <a:lnTo>
                        <a:pt x="232" y="590"/>
                      </a:lnTo>
                      <a:lnTo>
                        <a:pt x="232" y="588"/>
                      </a:lnTo>
                      <a:lnTo>
                        <a:pt x="234" y="588"/>
                      </a:lnTo>
                      <a:lnTo>
                        <a:pt x="234" y="586"/>
                      </a:lnTo>
                      <a:lnTo>
                        <a:pt x="236" y="586"/>
                      </a:lnTo>
                      <a:lnTo>
                        <a:pt x="238" y="586"/>
                      </a:lnTo>
                      <a:lnTo>
                        <a:pt x="240" y="586"/>
                      </a:lnTo>
                      <a:lnTo>
                        <a:pt x="242" y="588"/>
                      </a:lnTo>
                      <a:lnTo>
                        <a:pt x="246" y="588"/>
                      </a:lnTo>
                      <a:lnTo>
                        <a:pt x="250" y="590"/>
                      </a:lnTo>
                      <a:lnTo>
                        <a:pt x="256" y="592"/>
                      </a:lnTo>
                      <a:lnTo>
                        <a:pt x="262" y="592"/>
                      </a:lnTo>
                      <a:lnTo>
                        <a:pt x="266" y="592"/>
                      </a:lnTo>
                      <a:lnTo>
                        <a:pt x="270" y="592"/>
                      </a:lnTo>
                      <a:lnTo>
                        <a:pt x="274" y="594"/>
                      </a:lnTo>
                      <a:lnTo>
                        <a:pt x="276" y="594"/>
                      </a:lnTo>
                      <a:lnTo>
                        <a:pt x="278" y="594"/>
                      </a:lnTo>
                      <a:lnTo>
                        <a:pt x="280" y="596"/>
                      </a:lnTo>
                      <a:lnTo>
                        <a:pt x="282" y="596"/>
                      </a:lnTo>
                      <a:lnTo>
                        <a:pt x="284" y="598"/>
                      </a:lnTo>
                      <a:lnTo>
                        <a:pt x="284" y="600"/>
                      </a:lnTo>
                      <a:lnTo>
                        <a:pt x="286" y="600"/>
                      </a:lnTo>
                      <a:lnTo>
                        <a:pt x="288" y="600"/>
                      </a:lnTo>
                      <a:lnTo>
                        <a:pt x="288" y="602"/>
                      </a:lnTo>
                      <a:lnTo>
                        <a:pt x="290" y="604"/>
                      </a:lnTo>
                      <a:lnTo>
                        <a:pt x="292" y="604"/>
                      </a:lnTo>
                      <a:lnTo>
                        <a:pt x="294" y="606"/>
                      </a:lnTo>
                      <a:lnTo>
                        <a:pt x="296" y="604"/>
                      </a:lnTo>
                      <a:lnTo>
                        <a:pt x="298" y="604"/>
                      </a:lnTo>
                      <a:lnTo>
                        <a:pt x="300" y="602"/>
                      </a:lnTo>
                      <a:lnTo>
                        <a:pt x="302" y="602"/>
                      </a:lnTo>
                      <a:lnTo>
                        <a:pt x="304" y="600"/>
                      </a:lnTo>
                      <a:lnTo>
                        <a:pt x="308" y="600"/>
                      </a:lnTo>
                      <a:lnTo>
                        <a:pt x="310" y="602"/>
                      </a:lnTo>
                      <a:lnTo>
                        <a:pt x="312" y="602"/>
                      </a:lnTo>
                      <a:lnTo>
                        <a:pt x="314" y="604"/>
                      </a:lnTo>
                      <a:lnTo>
                        <a:pt x="314" y="606"/>
                      </a:lnTo>
                      <a:lnTo>
                        <a:pt x="318" y="606"/>
                      </a:lnTo>
                      <a:lnTo>
                        <a:pt x="320" y="606"/>
                      </a:lnTo>
                      <a:lnTo>
                        <a:pt x="322" y="606"/>
                      </a:lnTo>
                      <a:lnTo>
                        <a:pt x="324" y="608"/>
                      </a:lnTo>
                      <a:lnTo>
                        <a:pt x="322" y="610"/>
                      </a:lnTo>
                      <a:lnTo>
                        <a:pt x="322" y="612"/>
                      </a:lnTo>
                      <a:lnTo>
                        <a:pt x="324" y="612"/>
                      </a:lnTo>
                      <a:lnTo>
                        <a:pt x="328" y="614"/>
                      </a:lnTo>
                      <a:lnTo>
                        <a:pt x="332" y="616"/>
                      </a:lnTo>
                      <a:lnTo>
                        <a:pt x="332" y="618"/>
                      </a:lnTo>
                      <a:lnTo>
                        <a:pt x="336" y="618"/>
                      </a:lnTo>
                      <a:lnTo>
                        <a:pt x="338" y="620"/>
                      </a:lnTo>
                      <a:lnTo>
                        <a:pt x="340" y="620"/>
                      </a:lnTo>
                      <a:lnTo>
                        <a:pt x="344" y="622"/>
                      </a:lnTo>
                      <a:lnTo>
                        <a:pt x="346" y="624"/>
                      </a:lnTo>
                      <a:lnTo>
                        <a:pt x="350" y="628"/>
                      </a:lnTo>
                      <a:lnTo>
                        <a:pt x="352" y="630"/>
                      </a:lnTo>
                      <a:lnTo>
                        <a:pt x="354" y="632"/>
                      </a:lnTo>
                      <a:lnTo>
                        <a:pt x="356" y="632"/>
                      </a:lnTo>
                      <a:lnTo>
                        <a:pt x="358" y="630"/>
                      </a:lnTo>
                      <a:lnTo>
                        <a:pt x="360" y="630"/>
                      </a:lnTo>
                      <a:lnTo>
                        <a:pt x="362" y="628"/>
                      </a:lnTo>
                      <a:lnTo>
                        <a:pt x="362" y="626"/>
                      </a:lnTo>
                      <a:lnTo>
                        <a:pt x="364" y="626"/>
                      </a:lnTo>
                      <a:lnTo>
                        <a:pt x="366" y="626"/>
                      </a:lnTo>
                      <a:lnTo>
                        <a:pt x="366" y="624"/>
                      </a:lnTo>
                      <a:lnTo>
                        <a:pt x="368" y="622"/>
                      </a:lnTo>
                      <a:lnTo>
                        <a:pt x="368" y="618"/>
                      </a:lnTo>
                      <a:lnTo>
                        <a:pt x="366" y="618"/>
                      </a:lnTo>
                      <a:lnTo>
                        <a:pt x="366" y="616"/>
                      </a:lnTo>
                      <a:lnTo>
                        <a:pt x="364" y="614"/>
                      </a:lnTo>
                      <a:lnTo>
                        <a:pt x="362" y="612"/>
                      </a:lnTo>
                      <a:lnTo>
                        <a:pt x="362" y="610"/>
                      </a:lnTo>
                      <a:lnTo>
                        <a:pt x="360" y="608"/>
                      </a:lnTo>
                      <a:lnTo>
                        <a:pt x="358" y="608"/>
                      </a:lnTo>
                      <a:lnTo>
                        <a:pt x="356" y="606"/>
                      </a:lnTo>
                      <a:lnTo>
                        <a:pt x="352" y="606"/>
                      </a:lnTo>
                      <a:lnTo>
                        <a:pt x="352" y="600"/>
                      </a:lnTo>
                      <a:lnTo>
                        <a:pt x="348" y="598"/>
                      </a:lnTo>
                      <a:lnTo>
                        <a:pt x="346" y="594"/>
                      </a:lnTo>
                      <a:lnTo>
                        <a:pt x="346" y="588"/>
                      </a:lnTo>
                      <a:lnTo>
                        <a:pt x="346" y="586"/>
                      </a:lnTo>
                      <a:lnTo>
                        <a:pt x="346" y="582"/>
                      </a:lnTo>
                      <a:lnTo>
                        <a:pt x="344" y="578"/>
                      </a:lnTo>
                      <a:lnTo>
                        <a:pt x="340" y="576"/>
                      </a:lnTo>
                      <a:lnTo>
                        <a:pt x="338" y="574"/>
                      </a:lnTo>
                      <a:lnTo>
                        <a:pt x="336" y="572"/>
                      </a:lnTo>
                      <a:lnTo>
                        <a:pt x="334" y="572"/>
                      </a:lnTo>
                      <a:lnTo>
                        <a:pt x="332" y="570"/>
                      </a:lnTo>
                      <a:lnTo>
                        <a:pt x="330" y="570"/>
                      </a:lnTo>
                      <a:lnTo>
                        <a:pt x="330" y="568"/>
                      </a:lnTo>
                      <a:lnTo>
                        <a:pt x="330" y="566"/>
                      </a:lnTo>
                      <a:lnTo>
                        <a:pt x="332" y="564"/>
                      </a:lnTo>
                      <a:lnTo>
                        <a:pt x="334" y="562"/>
                      </a:lnTo>
                      <a:lnTo>
                        <a:pt x="334" y="560"/>
                      </a:lnTo>
                      <a:lnTo>
                        <a:pt x="336" y="560"/>
                      </a:lnTo>
                      <a:lnTo>
                        <a:pt x="336" y="558"/>
                      </a:lnTo>
                      <a:lnTo>
                        <a:pt x="340" y="554"/>
                      </a:lnTo>
                      <a:lnTo>
                        <a:pt x="342" y="552"/>
                      </a:lnTo>
                      <a:lnTo>
                        <a:pt x="340" y="550"/>
                      </a:lnTo>
                      <a:lnTo>
                        <a:pt x="338" y="548"/>
                      </a:lnTo>
                      <a:lnTo>
                        <a:pt x="338" y="546"/>
                      </a:lnTo>
                      <a:lnTo>
                        <a:pt x="340" y="546"/>
                      </a:lnTo>
                      <a:lnTo>
                        <a:pt x="342" y="548"/>
                      </a:lnTo>
                      <a:lnTo>
                        <a:pt x="344" y="548"/>
                      </a:lnTo>
                      <a:lnTo>
                        <a:pt x="348" y="548"/>
                      </a:lnTo>
                      <a:lnTo>
                        <a:pt x="350" y="546"/>
                      </a:lnTo>
                      <a:lnTo>
                        <a:pt x="350" y="544"/>
                      </a:lnTo>
                      <a:lnTo>
                        <a:pt x="356" y="544"/>
                      </a:lnTo>
                      <a:lnTo>
                        <a:pt x="358" y="544"/>
                      </a:lnTo>
                      <a:lnTo>
                        <a:pt x="358" y="542"/>
                      </a:lnTo>
                      <a:lnTo>
                        <a:pt x="356" y="542"/>
                      </a:lnTo>
                      <a:lnTo>
                        <a:pt x="356" y="540"/>
                      </a:lnTo>
                      <a:lnTo>
                        <a:pt x="362" y="540"/>
                      </a:lnTo>
                      <a:lnTo>
                        <a:pt x="362" y="534"/>
                      </a:lnTo>
                      <a:lnTo>
                        <a:pt x="360" y="534"/>
                      </a:lnTo>
                      <a:lnTo>
                        <a:pt x="358" y="532"/>
                      </a:lnTo>
                      <a:lnTo>
                        <a:pt x="356" y="530"/>
                      </a:lnTo>
                      <a:lnTo>
                        <a:pt x="354" y="530"/>
                      </a:lnTo>
                      <a:lnTo>
                        <a:pt x="352" y="530"/>
                      </a:lnTo>
                      <a:lnTo>
                        <a:pt x="350" y="530"/>
                      </a:lnTo>
                      <a:lnTo>
                        <a:pt x="350" y="528"/>
                      </a:lnTo>
                      <a:lnTo>
                        <a:pt x="356" y="528"/>
                      </a:lnTo>
                      <a:lnTo>
                        <a:pt x="356" y="526"/>
                      </a:lnTo>
                      <a:lnTo>
                        <a:pt x="356" y="524"/>
                      </a:lnTo>
                      <a:lnTo>
                        <a:pt x="356" y="522"/>
                      </a:lnTo>
                      <a:lnTo>
                        <a:pt x="352" y="518"/>
                      </a:lnTo>
                      <a:lnTo>
                        <a:pt x="350" y="516"/>
                      </a:lnTo>
                      <a:lnTo>
                        <a:pt x="344" y="510"/>
                      </a:lnTo>
                      <a:lnTo>
                        <a:pt x="342" y="508"/>
                      </a:lnTo>
                      <a:lnTo>
                        <a:pt x="336" y="508"/>
                      </a:lnTo>
                      <a:lnTo>
                        <a:pt x="334" y="508"/>
                      </a:lnTo>
                      <a:lnTo>
                        <a:pt x="330" y="508"/>
                      </a:lnTo>
                      <a:lnTo>
                        <a:pt x="328" y="508"/>
                      </a:lnTo>
                      <a:lnTo>
                        <a:pt x="326" y="506"/>
                      </a:lnTo>
                      <a:lnTo>
                        <a:pt x="326" y="504"/>
                      </a:lnTo>
                      <a:lnTo>
                        <a:pt x="326" y="502"/>
                      </a:lnTo>
                      <a:lnTo>
                        <a:pt x="326" y="500"/>
                      </a:lnTo>
                      <a:lnTo>
                        <a:pt x="324" y="500"/>
                      </a:lnTo>
                      <a:lnTo>
                        <a:pt x="322" y="498"/>
                      </a:lnTo>
                      <a:lnTo>
                        <a:pt x="318" y="498"/>
                      </a:lnTo>
                      <a:lnTo>
                        <a:pt x="316" y="498"/>
                      </a:lnTo>
                      <a:lnTo>
                        <a:pt x="314" y="496"/>
                      </a:lnTo>
                      <a:lnTo>
                        <a:pt x="314" y="492"/>
                      </a:lnTo>
                      <a:lnTo>
                        <a:pt x="316" y="490"/>
                      </a:lnTo>
                      <a:lnTo>
                        <a:pt x="316" y="486"/>
                      </a:lnTo>
                      <a:lnTo>
                        <a:pt x="318" y="484"/>
                      </a:lnTo>
                      <a:lnTo>
                        <a:pt x="320" y="482"/>
                      </a:lnTo>
                      <a:lnTo>
                        <a:pt x="318" y="480"/>
                      </a:lnTo>
                      <a:lnTo>
                        <a:pt x="318" y="478"/>
                      </a:lnTo>
                      <a:lnTo>
                        <a:pt x="316" y="478"/>
                      </a:lnTo>
                      <a:lnTo>
                        <a:pt x="316" y="474"/>
                      </a:lnTo>
                      <a:lnTo>
                        <a:pt x="316" y="472"/>
                      </a:lnTo>
                      <a:lnTo>
                        <a:pt x="316" y="470"/>
                      </a:lnTo>
                      <a:lnTo>
                        <a:pt x="314" y="470"/>
                      </a:lnTo>
                      <a:lnTo>
                        <a:pt x="314" y="468"/>
                      </a:lnTo>
                      <a:lnTo>
                        <a:pt x="316" y="468"/>
                      </a:lnTo>
                      <a:lnTo>
                        <a:pt x="318" y="468"/>
                      </a:lnTo>
                      <a:lnTo>
                        <a:pt x="320" y="466"/>
                      </a:lnTo>
                      <a:lnTo>
                        <a:pt x="320" y="464"/>
                      </a:lnTo>
                      <a:lnTo>
                        <a:pt x="318" y="464"/>
                      </a:lnTo>
                      <a:lnTo>
                        <a:pt x="318" y="460"/>
                      </a:lnTo>
                      <a:lnTo>
                        <a:pt x="320" y="458"/>
                      </a:lnTo>
                      <a:lnTo>
                        <a:pt x="322" y="458"/>
                      </a:lnTo>
                      <a:lnTo>
                        <a:pt x="324" y="458"/>
                      </a:lnTo>
                      <a:lnTo>
                        <a:pt x="326" y="458"/>
                      </a:lnTo>
                      <a:lnTo>
                        <a:pt x="328" y="460"/>
                      </a:lnTo>
                      <a:lnTo>
                        <a:pt x="332" y="462"/>
                      </a:lnTo>
                      <a:lnTo>
                        <a:pt x="334" y="464"/>
                      </a:lnTo>
                      <a:lnTo>
                        <a:pt x="336" y="466"/>
                      </a:lnTo>
                      <a:lnTo>
                        <a:pt x="342" y="466"/>
                      </a:lnTo>
                      <a:lnTo>
                        <a:pt x="342" y="464"/>
                      </a:lnTo>
                      <a:lnTo>
                        <a:pt x="342" y="460"/>
                      </a:lnTo>
                      <a:lnTo>
                        <a:pt x="340" y="458"/>
                      </a:lnTo>
                      <a:lnTo>
                        <a:pt x="340" y="456"/>
                      </a:lnTo>
                      <a:lnTo>
                        <a:pt x="342" y="454"/>
                      </a:lnTo>
                      <a:lnTo>
                        <a:pt x="344" y="454"/>
                      </a:lnTo>
                      <a:lnTo>
                        <a:pt x="346" y="454"/>
                      </a:lnTo>
                      <a:lnTo>
                        <a:pt x="346" y="446"/>
                      </a:lnTo>
                      <a:lnTo>
                        <a:pt x="348" y="446"/>
                      </a:lnTo>
                      <a:lnTo>
                        <a:pt x="350" y="446"/>
                      </a:lnTo>
                      <a:lnTo>
                        <a:pt x="352" y="444"/>
                      </a:lnTo>
                      <a:lnTo>
                        <a:pt x="354" y="444"/>
                      </a:lnTo>
                      <a:lnTo>
                        <a:pt x="358" y="442"/>
                      </a:lnTo>
                      <a:lnTo>
                        <a:pt x="360" y="440"/>
                      </a:lnTo>
                      <a:lnTo>
                        <a:pt x="360" y="438"/>
                      </a:lnTo>
                      <a:lnTo>
                        <a:pt x="358" y="438"/>
                      </a:lnTo>
                      <a:lnTo>
                        <a:pt x="358" y="436"/>
                      </a:lnTo>
                      <a:lnTo>
                        <a:pt x="358" y="434"/>
                      </a:lnTo>
                      <a:lnTo>
                        <a:pt x="360" y="434"/>
                      </a:lnTo>
                      <a:lnTo>
                        <a:pt x="364" y="434"/>
                      </a:lnTo>
                      <a:lnTo>
                        <a:pt x="366" y="434"/>
                      </a:lnTo>
                      <a:lnTo>
                        <a:pt x="368" y="434"/>
                      </a:lnTo>
                      <a:lnTo>
                        <a:pt x="370" y="436"/>
                      </a:lnTo>
                      <a:lnTo>
                        <a:pt x="372" y="436"/>
                      </a:lnTo>
                      <a:lnTo>
                        <a:pt x="372" y="438"/>
                      </a:lnTo>
                      <a:lnTo>
                        <a:pt x="376" y="436"/>
                      </a:lnTo>
                      <a:lnTo>
                        <a:pt x="378" y="436"/>
                      </a:lnTo>
                      <a:lnTo>
                        <a:pt x="380" y="434"/>
                      </a:lnTo>
                      <a:lnTo>
                        <a:pt x="384" y="434"/>
                      </a:lnTo>
                      <a:lnTo>
                        <a:pt x="386" y="434"/>
                      </a:lnTo>
                      <a:lnTo>
                        <a:pt x="388" y="434"/>
                      </a:lnTo>
                      <a:lnTo>
                        <a:pt x="388" y="436"/>
                      </a:lnTo>
                      <a:lnTo>
                        <a:pt x="390" y="438"/>
                      </a:lnTo>
                      <a:lnTo>
                        <a:pt x="392" y="440"/>
                      </a:lnTo>
                      <a:lnTo>
                        <a:pt x="396" y="438"/>
                      </a:lnTo>
                      <a:lnTo>
                        <a:pt x="404" y="438"/>
                      </a:lnTo>
                      <a:lnTo>
                        <a:pt x="406" y="440"/>
                      </a:lnTo>
                      <a:lnTo>
                        <a:pt x="406" y="442"/>
                      </a:lnTo>
                      <a:lnTo>
                        <a:pt x="408" y="444"/>
                      </a:lnTo>
                      <a:lnTo>
                        <a:pt x="416" y="444"/>
                      </a:lnTo>
                      <a:lnTo>
                        <a:pt x="418" y="446"/>
                      </a:lnTo>
                      <a:lnTo>
                        <a:pt x="418" y="448"/>
                      </a:lnTo>
                      <a:lnTo>
                        <a:pt x="418" y="450"/>
                      </a:lnTo>
                      <a:lnTo>
                        <a:pt x="420" y="450"/>
                      </a:lnTo>
                      <a:lnTo>
                        <a:pt x="420" y="452"/>
                      </a:lnTo>
                      <a:lnTo>
                        <a:pt x="420" y="454"/>
                      </a:lnTo>
                      <a:lnTo>
                        <a:pt x="422" y="456"/>
                      </a:lnTo>
                      <a:lnTo>
                        <a:pt x="426" y="456"/>
                      </a:lnTo>
                      <a:lnTo>
                        <a:pt x="426" y="454"/>
                      </a:lnTo>
                      <a:lnTo>
                        <a:pt x="424" y="452"/>
                      </a:lnTo>
                      <a:lnTo>
                        <a:pt x="424" y="450"/>
                      </a:lnTo>
                      <a:lnTo>
                        <a:pt x="422" y="450"/>
                      </a:lnTo>
                      <a:lnTo>
                        <a:pt x="422" y="446"/>
                      </a:lnTo>
                      <a:lnTo>
                        <a:pt x="426" y="446"/>
                      </a:lnTo>
                      <a:lnTo>
                        <a:pt x="428" y="448"/>
                      </a:lnTo>
                      <a:lnTo>
                        <a:pt x="430" y="450"/>
                      </a:lnTo>
                      <a:lnTo>
                        <a:pt x="434" y="452"/>
                      </a:lnTo>
                      <a:lnTo>
                        <a:pt x="440" y="456"/>
                      </a:lnTo>
                      <a:lnTo>
                        <a:pt x="444" y="456"/>
                      </a:lnTo>
                      <a:lnTo>
                        <a:pt x="444" y="454"/>
                      </a:lnTo>
                      <a:lnTo>
                        <a:pt x="446" y="452"/>
                      </a:lnTo>
                      <a:lnTo>
                        <a:pt x="448" y="450"/>
                      </a:lnTo>
                      <a:lnTo>
                        <a:pt x="450" y="448"/>
                      </a:lnTo>
                      <a:lnTo>
                        <a:pt x="452" y="448"/>
                      </a:lnTo>
                      <a:lnTo>
                        <a:pt x="452" y="446"/>
                      </a:lnTo>
                      <a:lnTo>
                        <a:pt x="456" y="446"/>
                      </a:lnTo>
                      <a:lnTo>
                        <a:pt x="458" y="448"/>
                      </a:lnTo>
                      <a:lnTo>
                        <a:pt x="462" y="450"/>
                      </a:lnTo>
                      <a:lnTo>
                        <a:pt x="466" y="450"/>
                      </a:lnTo>
                      <a:lnTo>
                        <a:pt x="470" y="448"/>
                      </a:lnTo>
                      <a:lnTo>
                        <a:pt x="474" y="446"/>
                      </a:lnTo>
                      <a:lnTo>
                        <a:pt x="476" y="446"/>
                      </a:lnTo>
                      <a:lnTo>
                        <a:pt x="478" y="446"/>
                      </a:lnTo>
                      <a:lnTo>
                        <a:pt x="480" y="446"/>
                      </a:lnTo>
                      <a:lnTo>
                        <a:pt x="482" y="448"/>
                      </a:lnTo>
                      <a:lnTo>
                        <a:pt x="484" y="450"/>
                      </a:lnTo>
                      <a:lnTo>
                        <a:pt x="484" y="452"/>
                      </a:lnTo>
                      <a:lnTo>
                        <a:pt x="486" y="452"/>
                      </a:lnTo>
                      <a:lnTo>
                        <a:pt x="488" y="452"/>
                      </a:lnTo>
                      <a:lnTo>
                        <a:pt x="490" y="454"/>
                      </a:lnTo>
                      <a:lnTo>
                        <a:pt x="494" y="454"/>
                      </a:lnTo>
                      <a:lnTo>
                        <a:pt x="498" y="456"/>
                      </a:lnTo>
                      <a:lnTo>
                        <a:pt x="500" y="456"/>
                      </a:lnTo>
                      <a:lnTo>
                        <a:pt x="502" y="454"/>
                      </a:lnTo>
                      <a:lnTo>
                        <a:pt x="502" y="452"/>
                      </a:lnTo>
                      <a:lnTo>
                        <a:pt x="502" y="450"/>
                      </a:lnTo>
                      <a:lnTo>
                        <a:pt x="504" y="452"/>
                      </a:lnTo>
                      <a:lnTo>
                        <a:pt x="506" y="452"/>
                      </a:lnTo>
                      <a:lnTo>
                        <a:pt x="508" y="454"/>
                      </a:lnTo>
                      <a:lnTo>
                        <a:pt x="510" y="454"/>
                      </a:lnTo>
                      <a:lnTo>
                        <a:pt x="514" y="454"/>
                      </a:lnTo>
                      <a:lnTo>
                        <a:pt x="516" y="456"/>
                      </a:lnTo>
                      <a:lnTo>
                        <a:pt x="520" y="456"/>
                      </a:lnTo>
                      <a:lnTo>
                        <a:pt x="520" y="454"/>
                      </a:lnTo>
                      <a:lnTo>
                        <a:pt x="522" y="454"/>
                      </a:lnTo>
                      <a:lnTo>
                        <a:pt x="524" y="452"/>
                      </a:lnTo>
                      <a:lnTo>
                        <a:pt x="524" y="446"/>
                      </a:lnTo>
                      <a:lnTo>
                        <a:pt x="522" y="444"/>
                      </a:lnTo>
                      <a:lnTo>
                        <a:pt x="520" y="440"/>
                      </a:lnTo>
                      <a:lnTo>
                        <a:pt x="518" y="438"/>
                      </a:lnTo>
                      <a:lnTo>
                        <a:pt x="514" y="436"/>
                      </a:lnTo>
                      <a:lnTo>
                        <a:pt x="510" y="434"/>
                      </a:lnTo>
                      <a:lnTo>
                        <a:pt x="504" y="434"/>
                      </a:lnTo>
                      <a:lnTo>
                        <a:pt x="502" y="432"/>
                      </a:lnTo>
                      <a:lnTo>
                        <a:pt x="498" y="428"/>
                      </a:lnTo>
                      <a:lnTo>
                        <a:pt x="496" y="426"/>
                      </a:lnTo>
                      <a:lnTo>
                        <a:pt x="498" y="426"/>
                      </a:lnTo>
                      <a:lnTo>
                        <a:pt x="500" y="426"/>
                      </a:lnTo>
                      <a:lnTo>
                        <a:pt x="502" y="426"/>
                      </a:lnTo>
                      <a:lnTo>
                        <a:pt x="504" y="424"/>
                      </a:lnTo>
                      <a:lnTo>
                        <a:pt x="506" y="424"/>
                      </a:lnTo>
                      <a:lnTo>
                        <a:pt x="508" y="422"/>
                      </a:lnTo>
                      <a:lnTo>
                        <a:pt x="510" y="422"/>
                      </a:lnTo>
                      <a:lnTo>
                        <a:pt x="508" y="420"/>
                      </a:lnTo>
                      <a:lnTo>
                        <a:pt x="508" y="418"/>
                      </a:lnTo>
                      <a:lnTo>
                        <a:pt x="506" y="416"/>
                      </a:lnTo>
                      <a:lnTo>
                        <a:pt x="504" y="416"/>
                      </a:lnTo>
                      <a:lnTo>
                        <a:pt x="506" y="414"/>
                      </a:lnTo>
                      <a:lnTo>
                        <a:pt x="506" y="412"/>
                      </a:lnTo>
                      <a:lnTo>
                        <a:pt x="506" y="410"/>
                      </a:lnTo>
                      <a:lnTo>
                        <a:pt x="510" y="410"/>
                      </a:lnTo>
                      <a:lnTo>
                        <a:pt x="512" y="412"/>
                      </a:lnTo>
                      <a:lnTo>
                        <a:pt x="520" y="412"/>
                      </a:lnTo>
                      <a:lnTo>
                        <a:pt x="520" y="410"/>
                      </a:lnTo>
                      <a:lnTo>
                        <a:pt x="518" y="410"/>
                      </a:lnTo>
                      <a:lnTo>
                        <a:pt x="516" y="408"/>
                      </a:lnTo>
                      <a:lnTo>
                        <a:pt x="512" y="408"/>
                      </a:lnTo>
                      <a:lnTo>
                        <a:pt x="510" y="406"/>
                      </a:lnTo>
                      <a:lnTo>
                        <a:pt x="508" y="406"/>
                      </a:lnTo>
                      <a:lnTo>
                        <a:pt x="506" y="404"/>
                      </a:lnTo>
                      <a:lnTo>
                        <a:pt x="504" y="404"/>
                      </a:lnTo>
                      <a:lnTo>
                        <a:pt x="506" y="404"/>
                      </a:lnTo>
                      <a:lnTo>
                        <a:pt x="508" y="404"/>
                      </a:lnTo>
                      <a:lnTo>
                        <a:pt x="508" y="402"/>
                      </a:lnTo>
                      <a:lnTo>
                        <a:pt x="510" y="402"/>
                      </a:lnTo>
                      <a:lnTo>
                        <a:pt x="506" y="400"/>
                      </a:lnTo>
                      <a:lnTo>
                        <a:pt x="502" y="400"/>
                      </a:lnTo>
                      <a:lnTo>
                        <a:pt x="502" y="398"/>
                      </a:lnTo>
                      <a:lnTo>
                        <a:pt x="502" y="394"/>
                      </a:lnTo>
                      <a:lnTo>
                        <a:pt x="504" y="394"/>
                      </a:lnTo>
                      <a:lnTo>
                        <a:pt x="504" y="392"/>
                      </a:lnTo>
                      <a:lnTo>
                        <a:pt x="506" y="392"/>
                      </a:lnTo>
                      <a:lnTo>
                        <a:pt x="508" y="392"/>
                      </a:lnTo>
                      <a:lnTo>
                        <a:pt x="512" y="390"/>
                      </a:lnTo>
                      <a:lnTo>
                        <a:pt x="518" y="390"/>
                      </a:lnTo>
                      <a:lnTo>
                        <a:pt x="524" y="390"/>
                      </a:lnTo>
                      <a:lnTo>
                        <a:pt x="528" y="390"/>
                      </a:lnTo>
                      <a:lnTo>
                        <a:pt x="532" y="388"/>
                      </a:lnTo>
                      <a:lnTo>
                        <a:pt x="540" y="388"/>
                      </a:lnTo>
                      <a:lnTo>
                        <a:pt x="540" y="384"/>
                      </a:lnTo>
                      <a:lnTo>
                        <a:pt x="556" y="384"/>
                      </a:lnTo>
                      <a:lnTo>
                        <a:pt x="556" y="382"/>
                      </a:lnTo>
                      <a:lnTo>
                        <a:pt x="558" y="380"/>
                      </a:lnTo>
                      <a:lnTo>
                        <a:pt x="580" y="380"/>
                      </a:lnTo>
                      <a:lnTo>
                        <a:pt x="586" y="378"/>
                      </a:lnTo>
                      <a:lnTo>
                        <a:pt x="588" y="378"/>
                      </a:lnTo>
                      <a:lnTo>
                        <a:pt x="590" y="378"/>
                      </a:lnTo>
                      <a:lnTo>
                        <a:pt x="592" y="376"/>
                      </a:lnTo>
                      <a:lnTo>
                        <a:pt x="594" y="376"/>
                      </a:lnTo>
                      <a:lnTo>
                        <a:pt x="596" y="376"/>
                      </a:lnTo>
                      <a:lnTo>
                        <a:pt x="596" y="372"/>
                      </a:lnTo>
                      <a:lnTo>
                        <a:pt x="598" y="370"/>
                      </a:lnTo>
                      <a:lnTo>
                        <a:pt x="598" y="368"/>
                      </a:lnTo>
                      <a:lnTo>
                        <a:pt x="600" y="368"/>
                      </a:lnTo>
                      <a:lnTo>
                        <a:pt x="602" y="366"/>
                      </a:lnTo>
                      <a:lnTo>
                        <a:pt x="610" y="366"/>
                      </a:lnTo>
                      <a:lnTo>
                        <a:pt x="614" y="368"/>
                      </a:lnTo>
                      <a:lnTo>
                        <a:pt x="618" y="368"/>
                      </a:lnTo>
                      <a:lnTo>
                        <a:pt x="622" y="370"/>
                      </a:lnTo>
                      <a:lnTo>
                        <a:pt x="624" y="370"/>
                      </a:lnTo>
                      <a:lnTo>
                        <a:pt x="624" y="372"/>
                      </a:lnTo>
                      <a:lnTo>
                        <a:pt x="626" y="370"/>
                      </a:lnTo>
                      <a:lnTo>
                        <a:pt x="628" y="370"/>
                      </a:lnTo>
                      <a:lnTo>
                        <a:pt x="628" y="368"/>
                      </a:lnTo>
                      <a:lnTo>
                        <a:pt x="632" y="368"/>
                      </a:lnTo>
                      <a:lnTo>
                        <a:pt x="632" y="370"/>
                      </a:lnTo>
                      <a:lnTo>
                        <a:pt x="632" y="372"/>
                      </a:lnTo>
                      <a:lnTo>
                        <a:pt x="634" y="374"/>
                      </a:lnTo>
                      <a:lnTo>
                        <a:pt x="634" y="376"/>
                      </a:lnTo>
                      <a:lnTo>
                        <a:pt x="636" y="376"/>
                      </a:lnTo>
                      <a:lnTo>
                        <a:pt x="636" y="378"/>
                      </a:lnTo>
                      <a:lnTo>
                        <a:pt x="640" y="378"/>
                      </a:lnTo>
                      <a:lnTo>
                        <a:pt x="640" y="380"/>
                      </a:lnTo>
                      <a:lnTo>
                        <a:pt x="640" y="386"/>
                      </a:lnTo>
                      <a:lnTo>
                        <a:pt x="642" y="386"/>
                      </a:lnTo>
                      <a:lnTo>
                        <a:pt x="642" y="388"/>
                      </a:lnTo>
                      <a:lnTo>
                        <a:pt x="654" y="388"/>
                      </a:lnTo>
                      <a:lnTo>
                        <a:pt x="654" y="386"/>
                      </a:lnTo>
                      <a:lnTo>
                        <a:pt x="656" y="386"/>
                      </a:lnTo>
                      <a:lnTo>
                        <a:pt x="656" y="384"/>
                      </a:lnTo>
                      <a:lnTo>
                        <a:pt x="658" y="386"/>
                      </a:lnTo>
                      <a:lnTo>
                        <a:pt x="660" y="388"/>
                      </a:lnTo>
                      <a:lnTo>
                        <a:pt x="660" y="390"/>
                      </a:lnTo>
                      <a:lnTo>
                        <a:pt x="662" y="390"/>
                      </a:lnTo>
                      <a:lnTo>
                        <a:pt x="664" y="390"/>
                      </a:lnTo>
                      <a:lnTo>
                        <a:pt x="666" y="388"/>
                      </a:lnTo>
                      <a:lnTo>
                        <a:pt x="668" y="390"/>
                      </a:lnTo>
                      <a:lnTo>
                        <a:pt x="670" y="392"/>
                      </a:lnTo>
                      <a:lnTo>
                        <a:pt x="672" y="392"/>
                      </a:lnTo>
                      <a:lnTo>
                        <a:pt x="674" y="394"/>
                      </a:lnTo>
                      <a:lnTo>
                        <a:pt x="674" y="392"/>
                      </a:lnTo>
                      <a:lnTo>
                        <a:pt x="676" y="390"/>
                      </a:lnTo>
                      <a:lnTo>
                        <a:pt x="680" y="390"/>
                      </a:lnTo>
                      <a:lnTo>
                        <a:pt x="680" y="394"/>
                      </a:lnTo>
                      <a:lnTo>
                        <a:pt x="680" y="396"/>
                      </a:lnTo>
                      <a:lnTo>
                        <a:pt x="680" y="398"/>
                      </a:lnTo>
                      <a:lnTo>
                        <a:pt x="678" y="400"/>
                      </a:lnTo>
                      <a:lnTo>
                        <a:pt x="678" y="402"/>
                      </a:lnTo>
                      <a:lnTo>
                        <a:pt x="680" y="402"/>
                      </a:lnTo>
                      <a:lnTo>
                        <a:pt x="682" y="402"/>
                      </a:lnTo>
                      <a:lnTo>
                        <a:pt x="682" y="400"/>
                      </a:lnTo>
                      <a:lnTo>
                        <a:pt x="684" y="398"/>
                      </a:lnTo>
                      <a:lnTo>
                        <a:pt x="686" y="400"/>
                      </a:lnTo>
                      <a:lnTo>
                        <a:pt x="690" y="402"/>
                      </a:lnTo>
                      <a:lnTo>
                        <a:pt x="696" y="402"/>
                      </a:lnTo>
                      <a:lnTo>
                        <a:pt x="698" y="400"/>
                      </a:lnTo>
                      <a:lnTo>
                        <a:pt x="698" y="398"/>
                      </a:lnTo>
                      <a:lnTo>
                        <a:pt x="696" y="398"/>
                      </a:lnTo>
                      <a:lnTo>
                        <a:pt x="696" y="396"/>
                      </a:lnTo>
                      <a:lnTo>
                        <a:pt x="698" y="396"/>
                      </a:lnTo>
                      <a:lnTo>
                        <a:pt x="700" y="394"/>
                      </a:lnTo>
                      <a:lnTo>
                        <a:pt x="702" y="394"/>
                      </a:lnTo>
                      <a:lnTo>
                        <a:pt x="704" y="394"/>
                      </a:lnTo>
                      <a:lnTo>
                        <a:pt x="706" y="392"/>
                      </a:lnTo>
                      <a:lnTo>
                        <a:pt x="706" y="390"/>
                      </a:lnTo>
                      <a:lnTo>
                        <a:pt x="710" y="390"/>
                      </a:lnTo>
                      <a:lnTo>
                        <a:pt x="714" y="388"/>
                      </a:lnTo>
                      <a:lnTo>
                        <a:pt x="714" y="386"/>
                      </a:lnTo>
                      <a:lnTo>
                        <a:pt x="716" y="386"/>
                      </a:lnTo>
                      <a:lnTo>
                        <a:pt x="718" y="384"/>
                      </a:lnTo>
                      <a:lnTo>
                        <a:pt x="720" y="384"/>
                      </a:lnTo>
                      <a:lnTo>
                        <a:pt x="722" y="386"/>
                      </a:lnTo>
                      <a:lnTo>
                        <a:pt x="724" y="386"/>
                      </a:lnTo>
                      <a:lnTo>
                        <a:pt x="722" y="386"/>
                      </a:lnTo>
                      <a:lnTo>
                        <a:pt x="722" y="388"/>
                      </a:lnTo>
                      <a:lnTo>
                        <a:pt x="720" y="390"/>
                      </a:lnTo>
                      <a:lnTo>
                        <a:pt x="718" y="390"/>
                      </a:lnTo>
                      <a:lnTo>
                        <a:pt x="718" y="392"/>
                      </a:lnTo>
                      <a:lnTo>
                        <a:pt x="720" y="392"/>
                      </a:lnTo>
                      <a:lnTo>
                        <a:pt x="724" y="394"/>
                      </a:lnTo>
                      <a:lnTo>
                        <a:pt x="726" y="394"/>
                      </a:lnTo>
                      <a:lnTo>
                        <a:pt x="730" y="396"/>
                      </a:lnTo>
                      <a:lnTo>
                        <a:pt x="736" y="400"/>
                      </a:lnTo>
                      <a:lnTo>
                        <a:pt x="738" y="400"/>
                      </a:lnTo>
                      <a:lnTo>
                        <a:pt x="738" y="402"/>
                      </a:lnTo>
                      <a:lnTo>
                        <a:pt x="740" y="402"/>
                      </a:lnTo>
                      <a:lnTo>
                        <a:pt x="742" y="404"/>
                      </a:lnTo>
                      <a:lnTo>
                        <a:pt x="744" y="404"/>
                      </a:lnTo>
                      <a:lnTo>
                        <a:pt x="746" y="406"/>
                      </a:lnTo>
                      <a:lnTo>
                        <a:pt x="748" y="406"/>
                      </a:lnTo>
                      <a:lnTo>
                        <a:pt x="750" y="408"/>
                      </a:lnTo>
                      <a:lnTo>
                        <a:pt x="752" y="410"/>
                      </a:lnTo>
                      <a:lnTo>
                        <a:pt x="754" y="412"/>
                      </a:lnTo>
                      <a:lnTo>
                        <a:pt x="760" y="416"/>
                      </a:lnTo>
                      <a:lnTo>
                        <a:pt x="764" y="422"/>
                      </a:lnTo>
                      <a:lnTo>
                        <a:pt x="768" y="424"/>
                      </a:lnTo>
                      <a:lnTo>
                        <a:pt x="770" y="426"/>
                      </a:lnTo>
                      <a:lnTo>
                        <a:pt x="772" y="428"/>
                      </a:lnTo>
                      <a:lnTo>
                        <a:pt x="774" y="430"/>
                      </a:lnTo>
                      <a:lnTo>
                        <a:pt x="776" y="432"/>
                      </a:lnTo>
                      <a:lnTo>
                        <a:pt x="778" y="434"/>
                      </a:lnTo>
                      <a:lnTo>
                        <a:pt x="780" y="434"/>
                      </a:lnTo>
                      <a:lnTo>
                        <a:pt x="782" y="438"/>
                      </a:lnTo>
                      <a:lnTo>
                        <a:pt x="784" y="440"/>
                      </a:lnTo>
                      <a:lnTo>
                        <a:pt x="786" y="444"/>
                      </a:lnTo>
                      <a:lnTo>
                        <a:pt x="788" y="448"/>
                      </a:lnTo>
                      <a:lnTo>
                        <a:pt x="790" y="448"/>
                      </a:lnTo>
                      <a:lnTo>
                        <a:pt x="792" y="450"/>
                      </a:lnTo>
                      <a:lnTo>
                        <a:pt x="794" y="450"/>
                      </a:lnTo>
                      <a:lnTo>
                        <a:pt x="796" y="452"/>
                      </a:lnTo>
                      <a:lnTo>
                        <a:pt x="798" y="450"/>
                      </a:lnTo>
                      <a:lnTo>
                        <a:pt x="800" y="450"/>
                      </a:lnTo>
                      <a:lnTo>
                        <a:pt x="800" y="448"/>
                      </a:lnTo>
                      <a:lnTo>
                        <a:pt x="802" y="448"/>
                      </a:lnTo>
                      <a:lnTo>
                        <a:pt x="802" y="446"/>
                      </a:lnTo>
                      <a:lnTo>
                        <a:pt x="804" y="442"/>
                      </a:lnTo>
                      <a:lnTo>
                        <a:pt x="804" y="440"/>
                      </a:lnTo>
                      <a:lnTo>
                        <a:pt x="806" y="440"/>
                      </a:lnTo>
                      <a:lnTo>
                        <a:pt x="808" y="440"/>
                      </a:lnTo>
                      <a:lnTo>
                        <a:pt x="808" y="442"/>
                      </a:lnTo>
                      <a:lnTo>
                        <a:pt x="810" y="444"/>
                      </a:lnTo>
                      <a:lnTo>
                        <a:pt x="810" y="448"/>
                      </a:lnTo>
                      <a:lnTo>
                        <a:pt x="816" y="448"/>
                      </a:lnTo>
                      <a:lnTo>
                        <a:pt x="818" y="450"/>
                      </a:lnTo>
                      <a:lnTo>
                        <a:pt x="820" y="452"/>
                      </a:lnTo>
                      <a:lnTo>
                        <a:pt x="822" y="452"/>
                      </a:lnTo>
                      <a:lnTo>
                        <a:pt x="822" y="454"/>
                      </a:lnTo>
                      <a:lnTo>
                        <a:pt x="826" y="454"/>
                      </a:lnTo>
                      <a:lnTo>
                        <a:pt x="828" y="452"/>
                      </a:lnTo>
                      <a:lnTo>
                        <a:pt x="830" y="452"/>
                      </a:lnTo>
                      <a:lnTo>
                        <a:pt x="832" y="452"/>
                      </a:lnTo>
                      <a:lnTo>
                        <a:pt x="834" y="450"/>
                      </a:lnTo>
                      <a:lnTo>
                        <a:pt x="836" y="450"/>
                      </a:lnTo>
                      <a:lnTo>
                        <a:pt x="840" y="448"/>
                      </a:lnTo>
                      <a:lnTo>
                        <a:pt x="848" y="448"/>
                      </a:lnTo>
                      <a:lnTo>
                        <a:pt x="848" y="450"/>
                      </a:lnTo>
                      <a:lnTo>
                        <a:pt x="852" y="450"/>
                      </a:lnTo>
                      <a:lnTo>
                        <a:pt x="854" y="452"/>
                      </a:lnTo>
                      <a:lnTo>
                        <a:pt x="856" y="454"/>
                      </a:lnTo>
                      <a:lnTo>
                        <a:pt x="858" y="456"/>
                      </a:lnTo>
                      <a:lnTo>
                        <a:pt x="860" y="458"/>
                      </a:lnTo>
                      <a:lnTo>
                        <a:pt x="862" y="460"/>
                      </a:lnTo>
                      <a:lnTo>
                        <a:pt x="864" y="460"/>
                      </a:lnTo>
                      <a:lnTo>
                        <a:pt x="868" y="460"/>
                      </a:lnTo>
                      <a:lnTo>
                        <a:pt x="872" y="460"/>
                      </a:lnTo>
                      <a:lnTo>
                        <a:pt x="874" y="462"/>
                      </a:lnTo>
                      <a:lnTo>
                        <a:pt x="876" y="464"/>
                      </a:lnTo>
                      <a:lnTo>
                        <a:pt x="878" y="468"/>
                      </a:lnTo>
                      <a:lnTo>
                        <a:pt x="878" y="470"/>
                      </a:lnTo>
                      <a:lnTo>
                        <a:pt x="878" y="472"/>
                      </a:lnTo>
                      <a:lnTo>
                        <a:pt x="880" y="472"/>
                      </a:lnTo>
                      <a:lnTo>
                        <a:pt x="882" y="474"/>
                      </a:lnTo>
                      <a:lnTo>
                        <a:pt x="886" y="474"/>
                      </a:lnTo>
                      <a:lnTo>
                        <a:pt x="890" y="474"/>
                      </a:lnTo>
                      <a:lnTo>
                        <a:pt x="894" y="474"/>
                      </a:lnTo>
                      <a:lnTo>
                        <a:pt x="896" y="476"/>
                      </a:lnTo>
                      <a:lnTo>
                        <a:pt x="898" y="472"/>
                      </a:lnTo>
                      <a:lnTo>
                        <a:pt x="900" y="472"/>
                      </a:lnTo>
                      <a:lnTo>
                        <a:pt x="900" y="470"/>
                      </a:lnTo>
                      <a:lnTo>
                        <a:pt x="902" y="468"/>
                      </a:lnTo>
                      <a:lnTo>
                        <a:pt x="904" y="470"/>
                      </a:lnTo>
                      <a:lnTo>
                        <a:pt x="904" y="472"/>
                      </a:lnTo>
                      <a:lnTo>
                        <a:pt x="906" y="472"/>
                      </a:lnTo>
                      <a:lnTo>
                        <a:pt x="908" y="476"/>
                      </a:lnTo>
                      <a:lnTo>
                        <a:pt x="910" y="478"/>
                      </a:lnTo>
                      <a:lnTo>
                        <a:pt x="912" y="480"/>
                      </a:lnTo>
                      <a:lnTo>
                        <a:pt x="914" y="480"/>
                      </a:lnTo>
                      <a:lnTo>
                        <a:pt x="914" y="482"/>
                      </a:lnTo>
                      <a:lnTo>
                        <a:pt x="916" y="482"/>
                      </a:lnTo>
                      <a:lnTo>
                        <a:pt x="916" y="484"/>
                      </a:lnTo>
                      <a:lnTo>
                        <a:pt x="918" y="482"/>
                      </a:lnTo>
                      <a:lnTo>
                        <a:pt x="920" y="482"/>
                      </a:lnTo>
                      <a:lnTo>
                        <a:pt x="922" y="482"/>
                      </a:lnTo>
                      <a:lnTo>
                        <a:pt x="924" y="482"/>
                      </a:lnTo>
                      <a:lnTo>
                        <a:pt x="926" y="482"/>
                      </a:lnTo>
                      <a:lnTo>
                        <a:pt x="926" y="480"/>
                      </a:lnTo>
                      <a:lnTo>
                        <a:pt x="928" y="480"/>
                      </a:lnTo>
                      <a:lnTo>
                        <a:pt x="928" y="478"/>
                      </a:lnTo>
                      <a:lnTo>
                        <a:pt x="926" y="478"/>
                      </a:lnTo>
                      <a:lnTo>
                        <a:pt x="926" y="476"/>
                      </a:lnTo>
                      <a:lnTo>
                        <a:pt x="942" y="476"/>
                      </a:lnTo>
                      <a:lnTo>
                        <a:pt x="942" y="472"/>
                      </a:lnTo>
                      <a:lnTo>
                        <a:pt x="946" y="472"/>
                      </a:lnTo>
                      <a:lnTo>
                        <a:pt x="944" y="472"/>
                      </a:lnTo>
                      <a:lnTo>
                        <a:pt x="944" y="470"/>
                      </a:lnTo>
                      <a:lnTo>
                        <a:pt x="946" y="468"/>
                      </a:lnTo>
                      <a:lnTo>
                        <a:pt x="948" y="466"/>
                      </a:lnTo>
                      <a:lnTo>
                        <a:pt x="952" y="464"/>
                      </a:lnTo>
                      <a:lnTo>
                        <a:pt x="954" y="462"/>
                      </a:lnTo>
                      <a:lnTo>
                        <a:pt x="956" y="462"/>
                      </a:lnTo>
                      <a:lnTo>
                        <a:pt x="958" y="460"/>
                      </a:lnTo>
                      <a:lnTo>
                        <a:pt x="960" y="458"/>
                      </a:lnTo>
                      <a:lnTo>
                        <a:pt x="966" y="458"/>
                      </a:lnTo>
                      <a:lnTo>
                        <a:pt x="966" y="456"/>
                      </a:lnTo>
                      <a:lnTo>
                        <a:pt x="966" y="454"/>
                      </a:lnTo>
                      <a:lnTo>
                        <a:pt x="968" y="452"/>
                      </a:lnTo>
                      <a:lnTo>
                        <a:pt x="970" y="452"/>
                      </a:lnTo>
                      <a:lnTo>
                        <a:pt x="970" y="450"/>
                      </a:lnTo>
                      <a:lnTo>
                        <a:pt x="972" y="452"/>
                      </a:lnTo>
                      <a:lnTo>
                        <a:pt x="974" y="452"/>
                      </a:lnTo>
                      <a:lnTo>
                        <a:pt x="974" y="454"/>
                      </a:lnTo>
                      <a:lnTo>
                        <a:pt x="976" y="452"/>
                      </a:lnTo>
                      <a:lnTo>
                        <a:pt x="978" y="452"/>
                      </a:lnTo>
                      <a:lnTo>
                        <a:pt x="978" y="450"/>
                      </a:lnTo>
                      <a:lnTo>
                        <a:pt x="978" y="452"/>
                      </a:lnTo>
                      <a:lnTo>
                        <a:pt x="980" y="452"/>
                      </a:lnTo>
                      <a:lnTo>
                        <a:pt x="980" y="454"/>
                      </a:lnTo>
                      <a:lnTo>
                        <a:pt x="988" y="454"/>
                      </a:lnTo>
                      <a:lnTo>
                        <a:pt x="988" y="458"/>
                      </a:lnTo>
                      <a:lnTo>
                        <a:pt x="994" y="458"/>
                      </a:lnTo>
                      <a:lnTo>
                        <a:pt x="996" y="456"/>
                      </a:lnTo>
                      <a:lnTo>
                        <a:pt x="1000" y="456"/>
                      </a:lnTo>
                      <a:lnTo>
                        <a:pt x="1002" y="456"/>
                      </a:lnTo>
                      <a:lnTo>
                        <a:pt x="1008" y="456"/>
                      </a:lnTo>
                      <a:lnTo>
                        <a:pt x="1010" y="458"/>
                      </a:lnTo>
                      <a:lnTo>
                        <a:pt x="1010" y="460"/>
                      </a:lnTo>
                      <a:lnTo>
                        <a:pt x="1012" y="462"/>
                      </a:lnTo>
                      <a:lnTo>
                        <a:pt x="1014" y="462"/>
                      </a:lnTo>
                      <a:lnTo>
                        <a:pt x="1016" y="464"/>
                      </a:lnTo>
                      <a:lnTo>
                        <a:pt x="1024" y="464"/>
                      </a:lnTo>
                      <a:lnTo>
                        <a:pt x="1024" y="466"/>
                      </a:lnTo>
                      <a:lnTo>
                        <a:pt x="1030" y="466"/>
                      </a:lnTo>
                      <a:lnTo>
                        <a:pt x="1030" y="468"/>
                      </a:lnTo>
                      <a:lnTo>
                        <a:pt x="1032" y="468"/>
                      </a:lnTo>
                      <a:lnTo>
                        <a:pt x="1032" y="466"/>
                      </a:lnTo>
                      <a:lnTo>
                        <a:pt x="1036" y="466"/>
                      </a:lnTo>
                      <a:lnTo>
                        <a:pt x="1038" y="466"/>
                      </a:lnTo>
                      <a:lnTo>
                        <a:pt x="1042" y="466"/>
                      </a:lnTo>
                      <a:lnTo>
                        <a:pt x="1044" y="466"/>
                      </a:lnTo>
                      <a:lnTo>
                        <a:pt x="1044" y="468"/>
                      </a:lnTo>
                      <a:lnTo>
                        <a:pt x="1054" y="468"/>
                      </a:lnTo>
                      <a:lnTo>
                        <a:pt x="1054" y="470"/>
                      </a:lnTo>
                      <a:lnTo>
                        <a:pt x="1054" y="472"/>
                      </a:lnTo>
                      <a:lnTo>
                        <a:pt x="1056" y="472"/>
                      </a:lnTo>
                      <a:lnTo>
                        <a:pt x="1058" y="470"/>
                      </a:lnTo>
                      <a:lnTo>
                        <a:pt x="1060" y="470"/>
                      </a:lnTo>
                      <a:lnTo>
                        <a:pt x="1062" y="468"/>
                      </a:lnTo>
                      <a:lnTo>
                        <a:pt x="1064" y="466"/>
                      </a:lnTo>
                      <a:lnTo>
                        <a:pt x="1064" y="464"/>
                      </a:lnTo>
                      <a:lnTo>
                        <a:pt x="1066" y="466"/>
                      </a:lnTo>
                      <a:lnTo>
                        <a:pt x="1066" y="464"/>
                      </a:lnTo>
                      <a:lnTo>
                        <a:pt x="1068" y="464"/>
                      </a:lnTo>
                      <a:lnTo>
                        <a:pt x="1068" y="460"/>
                      </a:lnTo>
                      <a:lnTo>
                        <a:pt x="1066" y="458"/>
                      </a:lnTo>
                      <a:lnTo>
                        <a:pt x="1066" y="456"/>
                      </a:lnTo>
                      <a:lnTo>
                        <a:pt x="1064" y="456"/>
                      </a:lnTo>
                      <a:lnTo>
                        <a:pt x="1062" y="456"/>
                      </a:lnTo>
                      <a:lnTo>
                        <a:pt x="1060" y="452"/>
                      </a:lnTo>
                      <a:lnTo>
                        <a:pt x="1058" y="450"/>
                      </a:lnTo>
                      <a:lnTo>
                        <a:pt x="1058" y="448"/>
                      </a:lnTo>
                      <a:lnTo>
                        <a:pt x="1056" y="448"/>
                      </a:lnTo>
                      <a:lnTo>
                        <a:pt x="1056" y="446"/>
                      </a:lnTo>
                      <a:lnTo>
                        <a:pt x="1056" y="442"/>
                      </a:lnTo>
                      <a:lnTo>
                        <a:pt x="1054" y="442"/>
                      </a:lnTo>
                      <a:lnTo>
                        <a:pt x="1054" y="440"/>
                      </a:lnTo>
                      <a:lnTo>
                        <a:pt x="1054" y="438"/>
                      </a:lnTo>
                      <a:lnTo>
                        <a:pt x="1056" y="438"/>
                      </a:lnTo>
                      <a:lnTo>
                        <a:pt x="1056" y="434"/>
                      </a:lnTo>
                      <a:lnTo>
                        <a:pt x="1058" y="434"/>
                      </a:lnTo>
                      <a:lnTo>
                        <a:pt x="1060" y="434"/>
                      </a:lnTo>
                      <a:lnTo>
                        <a:pt x="1060" y="426"/>
                      </a:lnTo>
                      <a:lnTo>
                        <a:pt x="1066" y="426"/>
                      </a:lnTo>
                      <a:lnTo>
                        <a:pt x="1066" y="428"/>
                      </a:lnTo>
                      <a:lnTo>
                        <a:pt x="1068" y="428"/>
                      </a:lnTo>
                      <a:lnTo>
                        <a:pt x="1070" y="430"/>
                      </a:lnTo>
                      <a:lnTo>
                        <a:pt x="1072" y="432"/>
                      </a:lnTo>
                      <a:lnTo>
                        <a:pt x="1074" y="432"/>
                      </a:lnTo>
                      <a:lnTo>
                        <a:pt x="1076" y="434"/>
                      </a:lnTo>
                      <a:lnTo>
                        <a:pt x="1092" y="434"/>
                      </a:lnTo>
                      <a:lnTo>
                        <a:pt x="1094" y="434"/>
                      </a:lnTo>
                      <a:lnTo>
                        <a:pt x="1096" y="436"/>
                      </a:lnTo>
                      <a:lnTo>
                        <a:pt x="1098" y="438"/>
                      </a:lnTo>
                      <a:lnTo>
                        <a:pt x="1102" y="440"/>
                      </a:lnTo>
                      <a:lnTo>
                        <a:pt x="1104" y="440"/>
                      </a:lnTo>
                      <a:lnTo>
                        <a:pt x="1106" y="438"/>
                      </a:lnTo>
                      <a:lnTo>
                        <a:pt x="1108" y="438"/>
                      </a:lnTo>
                      <a:lnTo>
                        <a:pt x="1112" y="438"/>
                      </a:lnTo>
                      <a:lnTo>
                        <a:pt x="1114" y="440"/>
                      </a:lnTo>
                      <a:lnTo>
                        <a:pt x="1114" y="442"/>
                      </a:lnTo>
                      <a:lnTo>
                        <a:pt x="1116" y="444"/>
                      </a:lnTo>
                      <a:lnTo>
                        <a:pt x="1120" y="450"/>
                      </a:lnTo>
                      <a:lnTo>
                        <a:pt x="1122" y="452"/>
                      </a:lnTo>
                      <a:lnTo>
                        <a:pt x="1124" y="456"/>
                      </a:lnTo>
                      <a:lnTo>
                        <a:pt x="1130" y="456"/>
                      </a:lnTo>
                      <a:lnTo>
                        <a:pt x="1130" y="458"/>
                      </a:lnTo>
                      <a:lnTo>
                        <a:pt x="1132" y="458"/>
                      </a:lnTo>
                      <a:lnTo>
                        <a:pt x="1134" y="460"/>
                      </a:lnTo>
                      <a:lnTo>
                        <a:pt x="1142" y="460"/>
                      </a:lnTo>
                      <a:lnTo>
                        <a:pt x="1144" y="462"/>
                      </a:lnTo>
                      <a:lnTo>
                        <a:pt x="1148" y="464"/>
                      </a:lnTo>
                      <a:lnTo>
                        <a:pt x="1152" y="464"/>
                      </a:lnTo>
                      <a:lnTo>
                        <a:pt x="1152" y="462"/>
                      </a:lnTo>
                      <a:lnTo>
                        <a:pt x="1154" y="462"/>
                      </a:lnTo>
                      <a:lnTo>
                        <a:pt x="1158" y="460"/>
                      </a:lnTo>
                      <a:lnTo>
                        <a:pt x="1160" y="458"/>
                      </a:lnTo>
                      <a:lnTo>
                        <a:pt x="1162" y="458"/>
                      </a:lnTo>
                      <a:lnTo>
                        <a:pt x="1166" y="458"/>
                      </a:lnTo>
                      <a:lnTo>
                        <a:pt x="1176" y="458"/>
                      </a:lnTo>
                      <a:lnTo>
                        <a:pt x="1178" y="458"/>
                      </a:lnTo>
                      <a:lnTo>
                        <a:pt x="1182" y="458"/>
                      </a:lnTo>
                      <a:lnTo>
                        <a:pt x="1184" y="458"/>
                      </a:lnTo>
                      <a:lnTo>
                        <a:pt x="1184" y="460"/>
                      </a:lnTo>
                      <a:lnTo>
                        <a:pt x="1192" y="460"/>
                      </a:lnTo>
                      <a:lnTo>
                        <a:pt x="1194" y="460"/>
                      </a:lnTo>
                      <a:lnTo>
                        <a:pt x="1196" y="462"/>
                      </a:lnTo>
                      <a:lnTo>
                        <a:pt x="1198" y="464"/>
                      </a:lnTo>
                      <a:lnTo>
                        <a:pt x="1200" y="466"/>
                      </a:lnTo>
                      <a:lnTo>
                        <a:pt x="1202" y="466"/>
                      </a:lnTo>
                      <a:lnTo>
                        <a:pt x="1214" y="466"/>
                      </a:lnTo>
                      <a:lnTo>
                        <a:pt x="1216" y="468"/>
                      </a:lnTo>
                      <a:lnTo>
                        <a:pt x="1216" y="470"/>
                      </a:lnTo>
                      <a:lnTo>
                        <a:pt x="1218" y="472"/>
                      </a:lnTo>
                      <a:lnTo>
                        <a:pt x="1224" y="472"/>
                      </a:lnTo>
                      <a:lnTo>
                        <a:pt x="1224" y="476"/>
                      </a:lnTo>
                      <a:lnTo>
                        <a:pt x="1226" y="478"/>
                      </a:lnTo>
                      <a:lnTo>
                        <a:pt x="1228" y="480"/>
                      </a:lnTo>
                      <a:lnTo>
                        <a:pt x="1236" y="480"/>
                      </a:lnTo>
                      <a:lnTo>
                        <a:pt x="1238" y="478"/>
                      </a:lnTo>
                      <a:lnTo>
                        <a:pt x="1240" y="478"/>
                      </a:lnTo>
                      <a:lnTo>
                        <a:pt x="1242" y="480"/>
                      </a:lnTo>
                      <a:lnTo>
                        <a:pt x="1244" y="480"/>
                      </a:lnTo>
                      <a:lnTo>
                        <a:pt x="1246" y="482"/>
                      </a:lnTo>
                      <a:lnTo>
                        <a:pt x="1252" y="482"/>
                      </a:lnTo>
                      <a:lnTo>
                        <a:pt x="1254" y="482"/>
                      </a:lnTo>
                      <a:lnTo>
                        <a:pt x="1256" y="480"/>
                      </a:lnTo>
                      <a:lnTo>
                        <a:pt x="1258" y="480"/>
                      </a:lnTo>
                      <a:lnTo>
                        <a:pt x="1260" y="480"/>
                      </a:lnTo>
                      <a:lnTo>
                        <a:pt x="1262" y="482"/>
                      </a:lnTo>
                      <a:lnTo>
                        <a:pt x="1264" y="482"/>
                      </a:lnTo>
                      <a:lnTo>
                        <a:pt x="1264" y="480"/>
                      </a:lnTo>
                      <a:lnTo>
                        <a:pt x="1266" y="478"/>
                      </a:lnTo>
                      <a:lnTo>
                        <a:pt x="1268" y="478"/>
                      </a:lnTo>
                      <a:lnTo>
                        <a:pt x="1270" y="476"/>
                      </a:lnTo>
                      <a:lnTo>
                        <a:pt x="1276" y="476"/>
                      </a:lnTo>
                      <a:lnTo>
                        <a:pt x="1276" y="478"/>
                      </a:lnTo>
                      <a:lnTo>
                        <a:pt x="1278" y="478"/>
                      </a:lnTo>
                      <a:lnTo>
                        <a:pt x="1278" y="476"/>
                      </a:lnTo>
                      <a:lnTo>
                        <a:pt x="1280" y="476"/>
                      </a:lnTo>
                      <a:lnTo>
                        <a:pt x="1290" y="476"/>
                      </a:lnTo>
                      <a:lnTo>
                        <a:pt x="1292" y="474"/>
                      </a:lnTo>
                      <a:lnTo>
                        <a:pt x="1292" y="470"/>
                      </a:lnTo>
                      <a:lnTo>
                        <a:pt x="1292" y="468"/>
                      </a:lnTo>
                      <a:lnTo>
                        <a:pt x="1296" y="466"/>
                      </a:lnTo>
                      <a:lnTo>
                        <a:pt x="1298" y="464"/>
                      </a:lnTo>
                      <a:lnTo>
                        <a:pt x="1300" y="462"/>
                      </a:lnTo>
                      <a:lnTo>
                        <a:pt x="1302" y="462"/>
                      </a:lnTo>
                      <a:lnTo>
                        <a:pt x="1314" y="462"/>
                      </a:lnTo>
                      <a:lnTo>
                        <a:pt x="1316" y="462"/>
                      </a:lnTo>
                      <a:lnTo>
                        <a:pt x="1316" y="464"/>
                      </a:lnTo>
                      <a:lnTo>
                        <a:pt x="1318" y="464"/>
                      </a:lnTo>
                      <a:lnTo>
                        <a:pt x="1320" y="466"/>
                      </a:lnTo>
                      <a:lnTo>
                        <a:pt x="1322" y="468"/>
                      </a:lnTo>
                      <a:lnTo>
                        <a:pt x="1324" y="468"/>
                      </a:lnTo>
                      <a:lnTo>
                        <a:pt x="1326" y="468"/>
                      </a:lnTo>
                      <a:lnTo>
                        <a:pt x="1330" y="468"/>
                      </a:lnTo>
                      <a:lnTo>
                        <a:pt x="1332" y="468"/>
                      </a:lnTo>
                      <a:lnTo>
                        <a:pt x="1332" y="466"/>
                      </a:lnTo>
                      <a:lnTo>
                        <a:pt x="1340" y="466"/>
                      </a:lnTo>
                      <a:lnTo>
                        <a:pt x="1342" y="468"/>
                      </a:lnTo>
                      <a:lnTo>
                        <a:pt x="1344" y="468"/>
                      </a:lnTo>
                      <a:lnTo>
                        <a:pt x="1348" y="470"/>
                      </a:lnTo>
                      <a:lnTo>
                        <a:pt x="1348" y="472"/>
                      </a:lnTo>
                      <a:lnTo>
                        <a:pt x="1350" y="472"/>
                      </a:lnTo>
                      <a:lnTo>
                        <a:pt x="1360" y="472"/>
                      </a:lnTo>
                      <a:lnTo>
                        <a:pt x="1360" y="474"/>
                      </a:lnTo>
                      <a:lnTo>
                        <a:pt x="1362" y="474"/>
                      </a:lnTo>
                      <a:lnTo>
                        <a:pt x="1364" y="476"/>
                      </a:lnTo>
                      <a:lnTo>
                        <a:pt x="1364" y="474"/>
                      </a:lnTo>
                      <a:lnTo>
                        <a:pt x="1366" y="474"/>
                      </a:lnTo>
                      <a:lnTo>
                        <a:pt x="1366" y="472"/>
                      </a:lnTo>
                      <a:lnTo>
                        <a:pt x="1368" y="470"/>
                      </a:lnTo>
                      <a:lnTo>
                        <a:pt x="1368" y="466"/>
                      </a:lnTo>
                      <a:lnTo>
                        <a:pt x="1370" y="466"/>
                      </a:lnTo>
                      <a:lnTo>
                        <a:pt x="1372" y="468"/>
                      </a:lnTo>
                      <a:lnTo>
                        <a:pt x="1374" y="466"/>
                      </a:lnTo>
                      <a:lnTo>
                        <a:pt x="1378" y="466"/>
                      </a:lnTo>
                      <a:lnTo>
                        <a:pt x="1378" y="462"/>
                      </a:lnTo>
                      <a:lnTo>
                        <a:pt x="1376" y="460"/>
                      </a:lnTo>
                      <a:lnTo>
                        <a:pt x="1374" y="460"/>
                      </a:lnTo>
                      <a:lnTo>
                        <a:pt x="1374" y="456"/>
                      </a:lnTo>
                      <a:lnTo>
                        <a:pt x="1374" y="454"/>
                      </a:lnTo>
                      <a:lnTo>
                        <a:pt x="1372" y="452"/>
                      </a:lnTo>
                      <a:lnTo>
                        <a:pt x="1372" y="432"/>
                      </a:lnTo>
                      <a:lnTo>
                        <a:pt x="1374" y="432"/>
                      </a:lnTo>
                      <a:lnTo>
                        <a:pt x="1374" y="430"/>
                      </a:lnTo>
                      <a:lnTo>
                        <a:pt x="1376" y="428"/>
                      </a:lnTo>
                      <a:lnTo>
                        <a:pt x="1378" y="426"/>
                      </a:lnTo>
                      <a:lnTo>
                        <a:pt x="1376" y="424"/>
                      </a:lnTo>
                      <a:lnTo>
                        <a:pt x="1374" y="422"/>
                      </a:lnTo>
                      <a:lnTo>
                        <a:pt x="1372" y="422"/>
                      </a:lnTo>
                      <a:lnTo>
                        <a:pt x="1370" y="420"/>
                      </a:lnTo>
                      <a:lnTo>
                        <a:pt x="1368" y="420"/>
                      </a:lnTo>
                      <a:lnTo>
                        <a:pt x="1366" y="420"/>
                      </a:lnTo>
                      <a:lnTo>
                        <a:pt x="1366" y="418"/>
                      </a:lnTo>
                      <a:lnTo>
                        <a:pt x="1364" y="418"/>
                      </a:lnTo>
                      <a:lnTo>
                        <a:pt x="1362" y="418"/>
                      </a:lnTo>
                      <a:lnTo>
                        <a:pt x="1360" y="418"/>
                      </a:lnTo>
                      <a:lnTo>
                        <a:pt x="1358" y="416"/>
                      </a:lnTo>
                      <a:lnTo>
                        <a:pt x="1358" y="414"/>
                      </a:lnTo>
                      <a:lnTo>
                        <a:pt x="1360" y="412"/>
                      </a:lnTo>
                      <a:lnTo>
                        <a:pt x="1360" y="410"/>
                      </a:lnTo>
                      <a:lnTo>
                        <a:pt x="1362" y="410"/>
                      </a:lnTo>
                      <a:lnTo>
                        <a:pt x="1364" y="410"/>
                      </a:lnTo>
                      <a:lnTo>
                        <a:pt x="1364" y="408"/>
                      </a:lnTo>
                      <a:lnTo>
                        <a:pt x="1366" y="406"/>
                      </a:lnTo>
                      <a:lnTo>
                        <a:pt x="1368" y="404"/>
                      </a:lnTo>
                      <a:lnTo>
                        <a:pt x="1370" y="404"/>
                      </a:lnTo>
                      <a:lnTo>
                        <a:pt x="1374" y="404"/>
                      </a:lnTo>
                      <a:lnTo>
                        <a:pt x="1374" y="402"/>
                      </a:lnTo>
                      <a:lnTo>
                        <a:pt x="1378" y="402"/>
                      </a:lnTo>
                      <a:lnTo>
                        <a:pt x="1378" y="400"/>
                      </a:lnTo>
                      <a:lnTo>
                        <a:pt x="1388" y="400"/>
                      </a:lnTo>
                      <a:lnTo>
                        <a:pt x="1390" y="400"/>
                      </a:lnTo>
                      <a:lnTo>
                        <a:pt x="1392" y="400"/>
                      </a:lnTo>
                      <a:lnTo>
                        <a:pt x="1394" y="398"/>
                      </a:lnTo>
                      <a:lnTo>
                        <a:pt x="1398" y="398"/>
                      </a:lnTo>
                      <a:lnTo>
                        <a:pt x="1400" y="398"/>
                      </a:lnTo>
                      <a:lnTo>
                        <a:pt x="1402" y="398"/>
                      </a:lnTo>
                      <a:lnTo>
                        <a:pt x="1404" y="400"/>
                      </a:lnTo>
                      <a:lnTo>
                        <a:pt x="1406" y="400"/>
                      </a:lnTo>
                      <a:lnTo>
                        <a:pt x="1408" y="402"/>
                      </a:lnTo>
                      <a:lnTo>
                        <a:pt x="1410" y="402"/>
                      </a:lnTo>
                      <a:lnTo>
                        <a:pt x="1412" y="404"/>
                      </a:lnTo>
                      <a:lnTo>
                        <a:pt x="1416" y="406"/>
                      </a:lnTo>
                      <a:lnTo>
                        <a:pt x="1418" y="408"/>
                      </a:lnTo>
                      <a:lnTo>
                        <a:pt x="1418" y="410"/>
                      </a:lnTo>
                      <a:lnTo>
                        <a:pt x="1436" y="410"/>
                      </a:lnTo>
                      <a:lnTo>
                        <a:pt x="1440" y="410"/>
                      </a:lnTo>
                      <a:lnTo>
                        <a:pt x="1440" y="412"/>
                      </a:lnTo>
                      <a:lnTo>
                        <a:pt x="1442" y="412"/>
                      </a:lnTo>
                      <a:lnTo>
                        <a:pt x="1444" y="412"/>
                      </a:lnTo>
                      <a:lnTo>
                        <a:pt x="1444" y="414"/>
                      </a:lnTo>
                      <a:lnTo>
                        <a:pt x="1444" y="416"/>
                      </a:lnTo>
                      <a:lnTo>
                        <a:pt x="1446" y="416"/>
                      </a:lnTo>
                      <a:lnTo>
                        <a:pt x="1446" y="418"/>
                      </a:lnTo>
                      <a:lnTo>
                        <a:pt x="1448" y="418"/>
                      </a:lnTo>
                      <a:lnTo>
                        <a:pt x="1450" y="420"/>
                      </a:lnTo>
                      <a:lnTo>
                        <a:pt x="1452" y="422"/>
                      </a:lnTo>
                      <a:lnTo>
                        <a:pt x="1454" y="422"/>
                      </a:lnTo>
                      <a:lnTo>
                        <a:pt x="1454" y="424"/>
                      </a:lnTo>
                      <a:lnTo>
                        <a:pt x="1456" y="424"/>
                      </a:lnTo>
                      <a:lnTo>
                        <a:pt x="1458" y="424"/>
                      </a:lnTo>
                      <a:lnTo>
                        <a:pt x="1460" y="424"/>
                      </a:lnTo>
                      <a:lnTo>
                        <a:pt x="1460" y="434"/>
                      </a:lnTo>
                      <a:lnTo>
                        <a:pt x="1462" y="434"/>
                      </a:lnTo>
                      <a:lnTo>
                        <a:pt x="1464" y="434"/>
                      </a:lnTo>
                      <a:lnTo>
                        <a:pt x="1468" y="436"/>
                      </a:lnTo>
                      <a:lnTo>
                        <a:pt x="1470" y="436"/>
                      </a:lnTo>
                      <a:lnTo>
                        <a:pt x="1472" y="436"/>
                      </a:lnTo>
                      <a:lnTo>
                        <a:pt x="1472" y="438"/>
                      </a:lnTo>
                      <a:lnTo>
                        <a:pt x="1474" y="440"/>
                      </a:lnTo>
                      <a:lnTo>
                        <a:pt x="1474" y="442"/>
                      </a:lnTo>
                      <a:lnTo>
                        <a:pt x="1476" y="444"/>
                      </a:lnTo>
                      <a:lnTo>
                        <a:pt x="1476" y="446"/>
                      </a:lnTo>
                      <a:lnTo>
                        <a:pt x="1480" y="446"/>
                      </a:lnTo>
                      <a:lnTo>
                        <a:pt x="1482" y="448"/>
                      </a:lnTo>
                      <a:lnTo>
                        <a:pt x="1484" y="448"/>
                      </a:lnTo>
                      <a:lnTo>
                        <a:pt x="1486" y="450"/>
                      </a:lnTo>
                      <a:lnTo>
                        <a:pt x="1490" y="452"/>
                      </a:lnTo>
                      <a:lnTo>
                        <a:pt x="1490" y="454"/>
                      </a:lnTo>
                      <a:lnTo>
                        <a:pt x="1494" y="458"/>
                      </a:lnTo>
                      <a:lnTo>
                        <a:pt x="1496" y="460"/>
                      </a:lnTo>
                      <a:lnTo>
                        <a:pt x="1496" y="462"/>
                      </a:lnTo>
                      <a:lnTo>
                        <a:pt x="1502" y="462"/>
                      </a:lnTo>
                      <a:lnTo>
                        <a:pt x="1502" y="468"/>
                      </a:lnTo>
                      <a:lnTo>
                        <a:pt x="1504" y="470"/>
                      </a:lnTo>
                      <a:lnTo>
                        <a:pt x="1508" y="472"/>
                      </a:lnTo>
                      <a:lnTo>
                        <a:pt x="1512" y="472"/>
                      </a:lnTo>
                      <a:lnTo>
                        <a:pt x="1512" y="474"/>
                      </a:lnTo>
                      <a:lnTo>
                        <a:pt x="1514" y="474"/>
                      </a:lnTo>
                      <a:lnTo>
                        <a:pt x="1520" y="474"/>
                      </a:lnTo>
                      <a:lnTo>
                        <a:pt x="1522" y="474"/>
                      </a:lnTo>
                      <a:lnTo>
                        <a:pt x="1524" y="472"/>
                      </a:lnTo>
                      <a:lnTo>
                        <a:pt x="1524" y="474"/>
                      </a:lnTo>
                      <a:lnTo>
                        <a:pt x="1526" y="474"/>
                      </a:lnTo>
                      <a:lnTo>
                        <a:pt x="1528" y="474"/>
                      </a:lnTo>
                      <a:lnTo>
                        <a:pt x="1528" y="476"/>
                      </a:lnTo>
                      <a:lnTo>
                        <a:pt x="1530" y="478"/>
                      </a:lnTo>
                      <a:lnTo>
                        <a:pt x="1532" y="480"/>
                      </a:lnTo>
                      <a:lnTo>
                        <a:pt x="1534" y="478"/>
                      </a:lnTo>
                      <a:lnTo>
                        <a:pt x="1536" y="476"/>
                      </a:lnTo>
                      <a:lnTo>
                        <a:pt x="1538" y="476"/>
                      </a:lnTo>
                      <a:lnTo>
                        <a:pt x="1540" y="478"/>
                      </a:lnTo>
                      <a:lnTo>
                        <a:pt x="1542" y="478"/>
                      </a:lnTo>
                      <a:lnTo>
                        <a:pt x="1546" y="482"/>
                      </a:lnTo>
                      <a:lnTo>
                        <a:pt x="1548" y="482"/>
                      </a:lnTo>
                      <a:lnTo>
                        <a:pt x="1550" y="484"/>
                      </a:lnTo>
                      <a:lnTo>
                        <a:pt x="1552" y="486"/>
                      </a:lnTo>
                      <a:lnTo>
                        <a:pt x="1560" y="486"/>
                      </a:lnTo>
                      <a:lnTo>
                        <a:pt x="1562" y="488"/>
                      </a:lnTo>
                      <a:lnTo>
                        <a:pt x="1562" y="490"/>
                      </a:lnTo>
                      <a:lnTo>
                        <a:pt x="1562" y="492"/>
                      </a:lnTo>
                      <a:lnTo>
                        <a:pt x="1566" y="492"/>
                      </a:lnTo>
                      <a:lnTo>
                        <a:pt x="1570" y="494"/>
                      </a:lnTo>
                      <a:lnTo>
                        <a:pt x="1572" y="494"/>
                      </a:lnTo>
                      <a:lnTo>
                        <a:pt x="1572" y="502"/>
                      </a:lnTo>
                      <a:lnTo>
                        <a:pt x="1576" y="504"/>
                      </a:lnTo>
                      <a:lnTo>
                        <a:pt x="1576" y="506"/>
                      </a:lnTo>
                      <a:lnTo>
                        <a:pt x="1578" y="506"/>
                      </a:lnTo>
                      <a:lnTo>
                        <a:pt x="1580" y="506"/>
                      </a:lnTo>
                      <a:lnTo>
                        <a:pt x="1580" y="508"/>
                      </a:lnTo>
                      <a:lnTo>
                        <a:pt x="1582" y="506"/>
                      </a:lnTo>
                      <a:lnTo>
                        <a:pt x="1584" y="506"/>
                      </a:lnTo>
                      <a:lnTo>
                        <a:pt x="1586" y="506"/>
                      </a:lnTo>
                      <a:lnTo>
                        <a:pt x="1588" y="506"/>
                      </a:lnTo>
                      <a:lnTo>
                        <a:pt x="1588" y="508"/>
                      </a:lnTo>
                      <a:lnTo>
                        <a:pt x="1590" y="510"/>
                      </a:lnTo>
                      <a:lnTo>
                        <a:pt x="1594" y="510"/>
                      </a:lnTo>
                      <a:lnTo>
                        <a:pt x="1594" y="508"/>
                      </a:lnTo>
                      <a:lnTo>
                        <a:pt x="1602" y="508"/>
                      </a:lnTo>
                      <a:lnTo>
                        <a:pt x="1602" y="502"/>
                      </a:lnTo>
                      <a:lnTo>
                        <a:pt x="1614" y="502"/>
                      </a:lnTo>
                      <a:lnTo>
                        <a:pt x="1614" y="500"/>
                      </a:lnTo>
                      <a:lnTo>
                        <a:pt x="1616" y="500"/>
                      </a:lnTo>
                      <a:lnTo>
                        <a:pt x="1616" y="498"/>
                      </a:lnTo>
                      <a:lnTo>
                        <a:pt x="1618" y="496"/>
                      </a:lnTo>
                      <a:lnTo>
                        <a:pt x="1628" y="496"/>
                      </a:lnTo>
                      <a:lnTo>
                        <a:pt x="1630" y="498"/>
                      </a:lnTo>
                      <a:lnTo>
                        <a:pt x="1630" y="500"/>
                      </a:lnTo>
                      <a:lnTo>
                        <a:pt x="1630" y="502"/>
                      </a:lnTo>
                      <a:lnTo>
                        <a:pt x="1630" y="504"/>
                      </a:lnTo>
                      <a:lnTo>
                        <a:pt x="1632" y="506"/>
                      </a:lnTo>
                      <a:lnTo>
                        <a:pt x="1634" y="506"/>
                      </a:lnTo>
                      <a:lnTo>
                        <a:pt x="1634" y="508"/>
                      </a:lnTo>
                      <a:lnTo>
                        <a:pt x="1636" y="508"/>
                      </a:lnTo>
                      <a:lnTo>
                        <a:pt x="1636" y="514"/>
                      </a:lnTo>
                      <a:lnTo>
                        <a:pt x="1634" y="516"/>
                      </a:lnTo>
                      <a:lnTo>
                        <a:pt x="1632" y="516"/>
                      </a:lnTo>
                      <a:lnTo>
                        <a:pt x="1632" y="518"/>
                      </a:lnTo>
                      <a:lnTo>
                        <a:pt x="1634" y="518"/>
                      </a:lnTo>
                      <a:lnTo>
                        <a:pt x="1636" y="518"/>
                      </a:lnTo>
                      <a:lnTo>
                        <a:pt x="1636" y="524"/>
                      </a:lnTo>
                      <a:lnTo>
                        <a:pt x="1636" y="526"/>
                      </a:lnTo>
                      <a:lnTo>
                        <a:pt x="1638" y="526"/>
                      </a:lnTo>
                      <a:lnTo>
                        <a:pt x="1638" y="528"/>
                      </a:lnTo>
                      <a:lnTo>
                        <a:pt x="1638" y="532"/>
                      </a:lnTo>
                      <a:lnTo>
                        <a:pt x="1640" y="534"/>
                      </a:lnTo>
                      <a:lnTo>
                        <a:pt x="1640" y="548"/>
                      </a:lnTo>
                      <a:lnTo>
                        <a:pt x="1638" y="548"/>
                      </a:lnTo>
                      <a:lnTo>
                        <a:pt x="1638" y="550"/>
                      </a:lnTo>
                      <a:lnTo>
                        <a:pt x="1638" y="552"/>
                      </a:lnTo>
                      <a:lnTo>
                        <a:pt x="1638" y="554"/>
                      </a:lnTo>
                      <a:lnTo>
                        <a:pt x="1640" y="554"/>
                      </a:lnTo>
                      <a:lnTo>
                        <a:pt x="1640" y="558"/>
                      </a:lnTo>
                      <a:lnTo>
                        <a:pt x="1638" y="558"/>
                      </a:lnTo>
                      <a:lnTo>
                        <a:pt x="1634" y="558"/>
                      </a:lnTo>
                      <a:lnTo>
                        <a:pt x="1632" y="558"/>
                      </a:lnTo>
                      <a:lnTo>
                        <a:pt x="1628" y="556"/>
                      </a:lnTo>
                      <a:lnTo>
                        <a:pt x="1626" y="556"/>
                      </a:lnTo>
                      <a:lnTo>
                        <a:pt x="1624" y="554"/>
                      </a:lnTo>
                      <a:lnTo>
                        <a:pt x="1622" y="554"/>
                      </a:lnTo>
                      <a:lnTo>
                        <a:pt x="1620" y="554"/>
                      </a:lnTo>
                      <a:lnTo>
                        <a:pt x="1618" y="556"/>
                      </a:lnTo>
                      <a:lnTo>
                        <a:pt x="1618" y="558"/>
                      </a:lnTo>
                      <a:lnTo>
                        <a:pt x="1620" y="560"/>
                      </a:lnTo>
                      <a:lnTo>
                        <a:pt x="1618" y="560"/>
                      </a:lnTo>
                      <a:lnTo>
                        <a:pt x="1618" y="562"/>
                      </a:lnTo>
                      <a:lnTo>
                        <a:pt x="1612" y="562"/>
                      </a:lnTo>
                      <a:lnTo>
                        <a:pt x="1612" y="564"/>
                      </a:lnTo>
                      <a:lnTo>
                        <a:pt x="1614" y="566"/>
                      </a:lnTo>
                      <a:lnTo>
                        <a:pt x="1616" y="568"/>
                      </a:lnTo>
                      <a:lnTo>
                        <a:pt x="1620" y="570"/>
                      </a:lnTo>
                      <a:lnTo>
                        <a:pt x="1624" y="572"/>
                      </a:lnTo>
                      <a:lnTo>
                        <a:pt x="1626" y="576"/>
                      </a:lnTo>
                      <a:lnTo>
                        <a:pt x="1628" y="580"/>
                      </a:lnTo>
                      <a:lnTo>
                        <a:pt x="1628" y="582"/>
                      </a:lnTo>
                      <a:lnTo>
                        <a:pt x="1628" y="584"/>
                      </a:lnTo>
                      <a:lnTo>
                        <a:pt x="1630" y="586"/>
                      </a:lnTo>
                      <a:lnTo>
                        <a:pt x="1630" y="588"/>
                      </a:lnTo>
                      <a:lnTo>
                        <a:pt x="1632" y="590"/>
                      </a:lnTo>
                      <a:lnTo>
                        <a:pt x="1632" y="592"/>
                      </a:lnTo>
                      <a:lnTo>
                        <a:pt x="1634" y="592"/>
                      </a:lnTo>
                      <a:lnTo>
                        <a:pt x="1634" y="600"/>
                      </a:lnTo>
                      <a:lnTo>
                        <a:pt x="1626" y="600"/>
                      </a:lnTo>
                      <a:lnTo>
                        <a:pt x="1626" y="602"/>
                      </a:lnTo>
                      <a:lnTo>
                        <a:pt x="1624" y="604"/>
                      </a:lnTo>
                      <a:lnTo>
                        <a:pt x="1624" y="606"/>
                      </a:lnTo>
                      <a:lnTo>
                        <a:pt x="1626" y="606"/>
                      </a:lnTo>
                      <a:lnTo>
                        <a:pt x="1628" y="606"/>
                      </a:lnTo>
                      <a:lnTo>
                        <a:pt x="1630" y="606"/>
                      </a:lnTo>
                      <a:lnTo>
                        <a:pt x="1630" y="608"/>
                      </a:lnTo>
                      <a:lnTo>
                        <a:pt x="1640" y="608"/>
                      </a:lnTo>
                      <a:lnTo>
                        <a:pt x="1640" y="604"/>
                      </a:lnTo>
                      <a:lnTo>
                        <a:pt x="1640" y="602"/>
                      </a:lnTo>
                      <a:lnTo>
                        <a:pt x="1640" y="596"/>
                      </a:lnTo>
                      <a:lnTo>
                        <a:pt x="1640" y="594"/>
                      </a:lnTo>
                      <a:lnTo>
                        <a:pt x="1642" y="592"/>
                      </a:lnTo>
                      <a:lnTo>
                        <a:pt x="1642" y="590"/>
                      </a:lnTo>
                      <a:lnTo>
                        <a:pt x="1644" y="590"/>
                      </a:lnTo>
                      <a:lnTo>
                        <a:pt x="1646" y="592"/>
                      </a:lnTo>
                      <a:lnTo>
                        <a:pt x="1646" y="594"/>
                      </a:lnTo>
                      <a:lnTo>
                        <a:pt x="1648" y="594"/>
                      </a:lnTo>
                      <a:lnTo>
                        <a:pt x="1650" y="594"/>
                      </a:lnTo>
                      <a:lnTo>
                        <a:pt x="1650" y="592"/>
                      </a:lnTo>
                      <a:lnTo>
                        <a:pt x="1652" y="592"/>
                      </a:lnTo>
                      <a:lnTo>
                        <a:pt x="1652" y="594"/>
                      </a:lnTo>
                      <a:lnTo>
                        <a:pt x="1654" y="598"/>
                      </a:lnTo>
                      <a:lnTo>
                        <a:pt x="1654" y="600"/>
                      </a:lnTo>
                      <a:lnTo>
                        <a:pt x="1656" y="600"/>
                      </a:lnTo>
                      <a:lnTo>
                        <a:pt x="1658" y="600"/>
                      </a:lnTo>
                      <a:lnTo>
                        <a:pt x="1662" y="600"/>
                      </a:lnTo>
                      <a:lnTo>
                        <a:pt x="1666" y="600"/>
                      </a:lnTo>
                      <a:lnTo>
                        <a:pt x="1668" y="600"/>
                      </a:lnTo>
                      <a:lnTo>
                        <a:pt x="1670" y="600"/>
                      </a:lnTo>
                      <a:lnTo>
                        <a:pt x="1670" y="602"/>
                      </a:lnTo>
                      <a:lnTo>
                        <a:pt x="1672" y="602"/>
                      </a:lnTo>
                      <a:lnTo>
                        <a:pt x="1676" y="600"/>
                      </a:lnTo>
                      <a:lnTo>
                        <a:pt x="1678" y="600"/>
                      </a:lnTo>
                      <a:lnTo>
                        <a:pt x="1682" y="598"/>
                      </a:lnTo>
                      <a:lnTo>
                        <a:pt x="1686" y="594"/>
                      </a:lnTo>
                      <a:lnTo>
                        <a:pt x="1688" y="594"/>
                      </a:lnTo>
                      <a:lnTo>
                        <a:pt x="1690" y="592"/>
                      </a:lnTo>
                      <a:lnTo>
                        <a:pt x="1690" y="580"/>
                      </a:lnTo>
                      <a:lnTo>
                        <a:pt x="1690" y="578"/>
                      </a:lnTo>
                      <a:lnTo>
                        <a:pt x="1690" y="576"/>
                      </a:lnTo>
                      <a:lnTo>
                        <a:pt x="1692" y="574"/>
                      </a:lnTo>
                      <a:lnTo>
                        <a:pt x="1692" y="572"/>
                      </a:lnTo>
                      <a:lnTo>
                        <a:pt x="1694" y="572"/>
                      </a:lnTo>
                      <a:lnTo>
                        <a:pt x="1694" y="570"/>
                      </a:lnTo>
                      <a:lnTo>
                        <a:pt x="1696" y="570"/>
                      </a:lnTo>
                      <a:lnTo>
                        <a:pt x="1696" y="556"/>
                      </a:lnTo>
                      <a:lnTo>
                        <a:pt x="1696" y="554"/>
                      </a:lnTo>
                      <a:lnTo>
                        <a:pt x="1698" y="552"/>
                      </a:lnTo>
                      <a:lnTo>
                        <a:pt x="1698" y="550"/>
                      </a:lnTo>
                      <a:lnTo>
                        <a:pt x="1700" y="548"/>
                      </a:lnTo>
                      <a:lnTo>
                        <a:pt x="1700" y="546"/>
                      </a:lnTo>
                      <a:lnTo>
                        <a:pt x="1702" y="544"/>
                      </a:lnTo>
                      <a:lnTo>
                        <a:pt x="1702" y="540"/>
                      </a:lnTo>
                      <a:lnTo>
                        <a:pt x="1702" y="534"/>
                      </a:lnTo>
                      <a:lnTo>
                        <a:pt x="1702" y="528"/>
                      </a:lnTo>
                      <a:lnTo>
                        <a:pt x="1702" y="524"/>
                      </a:lnTo>
                      <a:lnTo>
                        <a:pt x="1702" y="522"/>
                      </a:lnTo>
                      <a:lnTo>
                        <a:pt x="1700" y="520"/>
                      </a:lnTo>
                      <a:lnTo>
                        <a:pt x="1700" y="518"/>
                      </a:lnTo>
                      <a:lnTo>
                        <a:pt x="1702" y="516"/>
                      </a:lnTo>
                      <a:lnTo>
                        <a:pt x="1704" y="512"/>
                      </a:lnTo>
                      <a:lnTo>
                        <a:pt x="1704" y="510"/>
                      </a:lnTo>
                      <a:lnTo>
                        <a:pt x="1704" y="508"/>
                      </a:lnTo>
                      <a:lnTo>
                        <a:pt x="1704" y="506"/>
                      </a:lnTo>
                      <a:lnTo>
                        <a:pt x="1702" y="506"/>
                      </a:lnTo>
                      <a:lnTo>
                        <a:pt x="1702" y="504"/>
                      </a:lnTo>
                      <a:lnTo>
                        <a:pt x="1704" y="502"/>
                      </a:lnTo>
                      <a:lnTo>
                        <a:pt x="1704" y="500"/>
                      </a:lnTo>
                      <a:lnTo>
                        <a:pt x="1706" y="500"/>
                      </a:lnTo>
                      <a:lnTo>
                        <a:pt x="1706" y="498"/>
                      </a:lnTo>
                      <a:lnTo>
                        <a:pt x="1706" y="496"/>
                      </a:lnTo>
                      <a:lnTo>
                        <a:pt x="1708" y="494"/>
                      </a:lnTo>
                      <a:lnTo>
                        <a:pt x="1706" y="492"/>
                      </a:lnTo>
                      <a:lnTo>
                        <a:pt x="1706" y="490"/>
                      </a:lnTo>
                      <a:lnTo>
                        <a:pt x="1704" y="488"/>
                      </a:lnTo>
                      <a:lnTo>
                        <a:pt x="1702" y="484"/>
                      </a:lnTo>
                      <a:lnTo>
                        <a:pt x="1702" y="482"/>
                      </a:lnTo>
                      <a:lnTo>
                        <a:pt x="1700" y="482"/>
                      </a:lnTo>
                      <a:lnTo>
                        <a:pt x="1700" y="480"/>
                      </a:lnTo>
                      <a:lnTo>
                        <a:pt x="1700" y="478"/>
                      </a:lnTo>
                      <a:lnTo>
                        <a:pt x="1698" y="476"/>
                      </a:lnTo>
                      <a:lnTo>
                        <a:pt x="1698" y="474"/>
                      </a:lnTo>
                      <a:lnTo>
                        <a:pt x="1698" y="472"/>
                      </a:lnTo>
                      <a:lnTo>
                        <a:pt x="1696" y="472"/>
                      </a:lnTo>
                      <a:lnTo>
                        <a:pt x="1696" y="470"/>
                      </a:lnTo>
                      <a:lnTo>
                        <a:pt x="1696" y="468"/>
                      </a:lnTo>
                      <a:lnTo>
                        <a:pt x="1694" y="468"/>
                      </a:lnTo>
                      <a:lnTo>
                        <a:pt x="1692" y="468"/>
                      </a:lnTo>
                      <a:lnTo>
                        <a:pt x="1692" y="466"/>
                      </a:lnTo>
                      <a:lnTo>
                        <a:pt x="1692" y="464"/>
                      </a:lnTo>
                      <a:lnTo>
                        <a:pt x="1694" y="464"/>
                      </a:lnTo>
                      <a:lnTo>
                        <a:pt x="1692" y="464"/>
                      </a:lnTo>
                      <a:lnTo>
                        <a:pt x="1692" y="462"/>
                      </a:lnTo>
                      <a:lnTo>
                        <a:pt x="1690" y="462"/>
                      </a:lnTo>
                      <a:lnTo>
                        <a:pt x="1688" y="460"/>
                      </a:lnTo>
                      <a:lnTo>
                        <a:pt x="1686" y="458"/>
                      </a:lnTo>
                      <a:lnTo>
                        <a:pt x="1684" y="456"/>
                      </a:lnTo>
                      <a:lnTo>
                        <a:pt x="1682" y="452"/>
                      </a:lnTo>
                      <a:lnTo>
                        <a:pt x="1682" y="450"/>
                      </a:lnTo>
                      <a:lnTo>
                        <a:pt x="1680" y="448"/>
                      </a:lnTo>
                      <a:lnTo>
                        <a:pt x="1680" y="446"/>
                      </a:lnTo>
                      <a:lnTo>
                        <a:pt x="1678" y="444"/>
                      </a:lnTo>
                      <a:lnTo>
                        <a:pt x="1678" y="442"/>
                      </a:lnTo>
                      <a:lnTo>
                        <a:pt x="1678" y="440"/>
                      </a:lnTo>
                      <a:lnTo>
                        <a:pt x="1678" y="430"/>
                      </a:lnTo>
                      <a:lnTo>
                        <a:pt x="1678" y="428"/>
                      </a:lnTo>
                      <a:lnTo>
                        <a:pt x="1676" y="428"/>
                      </a:lnTo>
                      <a:lnTo>
                        <a:pt x="1674" y="426"/>
                      </a:lnTo>
                      <a:lnTo>
                        <a:pt x="1674" y="424"/>
                      </a:lnTo>
                      <a:lnTo>
                        <a:pt x="1672" y="424"/>
                      </a:lnTo>
                      <a:lnTo>
                        <a:pt x="1672" y="422"/>
                      </a:lnTo>
                      <a:lnTo>
                        <a:pt x="1670" y="422"/>
                      </a:lnTo>
                      <a:lnTo>
                        <a:pt x="1668" y="420"/>
                      </a:lnTo>
                      <a:lnTo>
                        <a:pt x="1666" y="418"/>
                      </a:lnTo>
                      <a:lnTo>
                        <a:pt x="1664" y="416"/>
                      </a:lnTo>
                      <a:lnTo>
                        <a:pt x="1664" y="414"/>
                      </a:lnTo>
                      <a:lnTo>
                        <a:pt x="1662" y="414"/>
                      </a:lnTo>
                      <a:lnTo>
                        <a:pt x="1660" y="412"/>
                      </a:lnTo>
                      <a:lnTo>
                        <a:pt x="1658" y="412"/>
                      </a:lnTo>
                      <a:lnTo>
                        <a:pt x="1656" y="410"/>
                      </a:lnTo>
                      <a:lnTo>
                        <a:pt x="1654" y="410"/>
                      </a:lnTo>
                      <a:lnTo>
                        <a:pt x="1652" y="410"/>
                      </a:lnTo>
                      <a:lnTo>
                        <a:pt x="1652" y="406"/>
                      </a:lnTo>
                      <a:lnTo>
                        <a:pt x="1652" y="408"/>
                      </a:lnTo>
                      <a:lnTo>
                        <a:pt x="1654" y="408"/>
                      </a:lnTo>
                      <a:lnTo>
                        <a:pt x="1656" y="408"/>
                      </a:lnTo>
                      <a:lnTo>
                        <a:pt x="1658" y="410"/>
                      </a:lnTo>
                      <a:lnTo>
                        <a:pt x="1662" y="410"/>
                      </a:lnTo>
                      <a:lnTo>
                        <a:pt x="1662" y="408"/>
                      </a:lnTo>
                      <a:lnTo>
                        <a:pt x="1660" y="406"/>
                      </a:lnTo>
                      <a:lnTo>
                        <a:pt x="1658" y="406"/>
                      </a:lnTo>
                      <a:lnTo>
                        <a:pt x="1656" y="404"/>
                      </a:lnTo>
                      <a:lnTo>
                        <a:pt x="1652" y="402"/>
                      </a:lnTo>
                      <a:lnTo>
                        <a:pt x="1648" y="402"/>
                      </a:lnTo>
                      <a:lnTo>
                        <a:pt x="1646" y="400"/>
                      </a:lnTo>
                      <a:lnTo>
                        <a:pt x="1644" y="400"/>
                      </a:lnTo>
                      <a:lnTo>
                        <a:pt x="1642" y="398"/>
                      </a:lnTo>
                      <a:lnTo>
                        <a:pt x="1640" y="398"/>
                      </a:lnTo>
                      <a:lnTo>
                        <a:pt x="1640" y="396"/>
                      </a:lnTo>
                      <a:lnTo>
                        <a:pt x="1638" y="396"/>
                      </a:lnTo>
                      <a:lnTo>
                        <a:pt x="1636" y="396"/>
                      </a:lnTo>
                      <a:lnTo>
                        <a:pt x="1636" y="394"/>
                      </a:lnTo>
                      <a:lnTo>
                        <a:pt x="1634" y="394"/>
                      </a:lnTo>
                      <a:lnTo>
                        <a:pt x="1632" y="394"/>
                      </a:lnTo>
                      <a:lnTo>
                        <a:pt x="1630" y="392"/>
                      </a:lnTo>
                      <a:lnTo>
                        <a:pt x="1628" y="390"/>
                      </a:lnTo>
                      <a:lnTo>
                        <a:pt x="1626" y="388"/>
                      </a:lnTo>
                      <a:lnTo>
                        <a:pt x="1624" y="388"/>
                      </a:lnTo>
                      <a:lnTo>
                        <a:pt x="1624" y="386"/>
                      </a:lnTo>
                      <a:lnTo>
                        <a:pt x="1620" y="386"/>
                      </a:lnTo>
                      <a:lnTo>
                        <a:pt x="1618" y="388"/>
                      </a:lnTo>
                      <a:lnTo>
                        <a:pt x="1616" y="388"/>
                      </a:lnTo>
                      <a:lnTo>
                        <a:pt x="1614" y="388"/>
                      </a:lnTo>
                      <a:lnTo>
                        <a:pt x="1612" y="388"/>
                      </a:lnTo>
                      <a:lnTo>
                        <a:pt x="1610" y="388"/>
                      </a:lnTo>
                      <a:lnTo>
                        <a:pt x="1608" y="386"/>
                      </a:lnTo>
                      <a:lnTo>
                        <a:pt x="1604" y="386"/>
                      </a:lnTo>
                      <a:lnTo>
                        <a:pt x="1606" y="388"/>
                      </a:lnTo>
                      <a:lnTo>
                        <a:pt x="1608" y="390"/>
                      </a:lnTo>
                      <a:lnTo>
                        <a:pt x="1610" y="392"/>
                      </a:lnTo>
                      <a:lnTo>
                        <a:pt x="1612" y="394"/>
                      </a:lnTo>
                      <a:lnTo>
                        <a:pt x="1612" y="396"/>
                      </a:lnTo>
                      <a:lnTo>
                        <a:pt x="1614" y="396"/>
                      </a:lnTo>
                      <a:lnTo>
                        <a:pt x="1614" y="402"/>
                      </a:lnTo>
                      <a:lnTo>
                        <a:pt x="1610" y="402"/>
                      </a:lnTo>
                      <a:lnTo>
                        <a:pt x="1610" y="396"/>
                      </a:lnTo>
                      <a:lnTo>
                        <a:pt x="1608" y="394"/>
                      </a:lnTo>
                      <a:lnTo>
                        <a:pt x="1606" y="394"/>
                      </a:lnTo>
                      <a:lnTo>
                        <a:pt x="1606" y="396"/>
                      </a:lnTo>
                      <a:lnTo>
                        <a:pt x="1606" y="398"/>
                      </a:lnTo>
                      <a:lnTo>
                        <a:pt x="1604" y="400"/>
                      </a:lnTo>
                      <a:lnTo>
                        <a:pt x="1596" y="400"/>
                      </a:lnTo>
                      <a:lnTo>
                        <a:pt x="1596" y="398"/>
                      </a:lnTo>
                      <a:lnTo>
                        <a:pt x="1598" y="398"/>
                      </a:lnTo>
                      <a:lnTo>
                        <a:pt x="1598" y="396"/>
                      </a:lnTo>
                      <a:lnTo>
                        <a:pt x="1596" y="394"/>
                      </a:lnTo>
                      <a:lnTo>
                        <a:pt x="1596" y="392"/>
                      </a:lnTo>
                      <a:lnTo>
                        <a:pt x="1590" y="392"/>
                      </a:lnTo>
                      <a:lnTo>
                        <a:pt x="1590" y="394"/>
                      </a:lnTo>
                      <a:lnTo>
                        <a:pt x="1588" y="394"/>
                      </a:lnTo>
                      <a:lnTo>
                        <a:pt x="1588" y="396"/>
                      </a:lnTo>
                      <a:lnTo>
                        <a:pt x="1582" y="396"/>
                      </a:lnTo>
                      <a:lnTo>
                        <a:pt x="1582" y="392"/>
                      </a:lnTo>
                      <a:lnTo>
                        <a:pt x="1580" y="390"/>
                      </a:lnTo>
                      <a:lnTo>
                        <a:pt x="1580" y="388"/>
                      </a:lnTo>
                      <a:lnTo>
                        <a:pt x="1578" y="388"/>
                      </a:lnTo>
                      <a:lnTo>
                        <a:pt x="1578" y="386"/>
                      </a:lnTo>
                      <a:lnTo>
                        <a:pt x="1576" y="386"/>
                      </a:lnTo>
                      <a:lnTo>
                        <a:pt x="1576" y="384"/>
                      </a:lnTo>
                      <a:lnTo>
                        <a:pt x="1574" y="384"/>
                      </a:lnTo>
                      <a:lnTo>
                        <a:pt x="1574" y="382"/>
                      </a:lnTo>
                      <a:lnTo>
                        <a:pt x="1558" y="382"/>
                      </a:lnTo>
                      <a:lnTo>
                        <a:pt x="1556" y="382"/>
                      </a:lnTo>
                      <a:lnTo>
                        <a:pt x="1556" y="380"/>
                      </a:lnTo>
                      <a:lnTo>
                        <a:pt x="1548" y="380"/>
                      </a:lnTo>
                      <a:lnTo>
                        <a:pt x="1546" y="378"/>
                      </a:lnTo>
                      <a:lnTo>
                        <a:pt x="1546" y="374"/>
                      </a:lnTo>
                      <a:lnTo>
                        <a:pt x="1546" y="372"/>
                      </a:lnTo>
                      <a:lnTo>
                        <a:pt x="1548" y="370"/>
                      </a:lnTo>
                      <a:lnTo>
                        <a:pt x="1550" y="370"/>
                      </a:lnTo>
                      <a:lnTo>
                        <a:pt x="1552" y="370"/>
                      </a:lnTo>
                      <a:lnTo>
                        <a:pt x="1552" y="368"/>
                      </a:lnTo>
                      <a:lnTo>
                        <a:pt x="1554" y="368"/>
                      </a:lnTo>
                      <a:lnTo>
                        <a:pt x="1554" y="362"/>
                      </a:lnTo>
                      <a:lnTo>
                        <a:pt x="1558" y="362"/>
                      </a:lnTo>
                      <a:lnTo>
                        <a:pt x="1560" y="360"/>
                      </a:lnTo>
                      <a:lnTo>
                        <a:pt x="1560" y="358"/>
                      </a:lnTo>
                      <a:lnTo>
                        <a:pt x="1562" y="356"/>
                      </a:lnTo>
                      <a:lnTo>
                        <a:pt x="1562" y="352"/>
                      </a:lnTo>
                      <a:lnTo>
                        <a:pt x="1564" y="352"/>
                      </a:lnTo>
                      <a:lnTo>
                        <a:pt x="1564" y="350"/>
                      </a:lnTo>
                      <a:lnTo>
                        <a:pt x="1566" y="350"/>
                      </a:lnTo>
                      <a:lnTo>
                        <a:pt x="1564" y="348"/>
                      </a:lnTo>
                      <a:lnTo>
                        <a:pt x="1562" y="348"/>
                      </a:lnTo>
                      <a:lnTo>
                        <a:pt x="1560" y="346"/>
                      </a:lnTo>
                      <a:lnTo>
                        <a:pt x="1562" y="346"/>
                      </a:lnTo>
                      <a:lnTo>
                        <a:pt x="1562" y="344"/>
                      </a:lnTo>
                      <a:lnTo>
                        <a:pt x="1562" y="340"/>
                      </a:lnTo>
                      <a:lnTo>
                        <a:pt x="1560" y="340"/>
                      </a:lnTo>
                      <a:lnTo>
                        <a:pt x="1560" y="338"/>
                      </a:lnTo>
                      <a:lnTo>
                        <a:pt x="1562" y="338"/>
                      </a:lnTo>
                      <a:lnTo>
                        <a:pt x="1564" y="336"/>
                      </a:lnTo>
                      <a:lnTo>
                        <a:pt x="1566" y="336"/>
                      </a:lnTo>
                      <a:lnTo>
                        <a:pt x="1566" y="334"/>
                      </a:lnTo>
                      <a:lnTo>
                        <a:pt x="1572" y="334"/>
                      </a:lnTo>
                      <a:lnTo>
                        <a:pt x="1572" y="330"/>
                      </a:lnTo>
                      <a:lnTo>
                        <a:pt x="1570" y="328"/>
                      </a:lnTo>
                      <a:lnTo>
                        <a:pt x="1570" y="326"/>
                      </a:lnTo>
                      <a:lnTo>
                        <a:pt x="1570" y="324"/>
                      </a:lnTo>
                      <a:lnTo>
                        <a:pt x="1572" y="324"/>
                      </a:lnTo>
                      <a:lnTo>
                        <a:pt x="1574" y="324"/>
                      </a:lnTo>
                      <a:lnTo>
                        <a:pt x="1574" y="322"/>
                      </a:lnTo>
                      <a:lnTo>
                        <a:pt x="1572" y="320"/>
                      </a:lnTo>
                      <a:lnTo>
                        <a:pt x="1572" y="318"/>
                      </a:lnTo>
                      <a:lnTo>
                        <a:pt x="1570" y="318"/>
                      </a:lnTo>
                      <a:lnTo>
                        <a:pt x="1570" y="316"/>
                      </a:lnTo>
                      <a:lnTo>
                        <a:pt x="1572" y="316"/>
                      </a:lnTo>
                      <a:lnTo>
                        <a:pt x="1574" y="314"/>
                      </a:lnTo>
                      <a:lnTo>
                        <a:pt x="1576" y="312"/>
                      </a:lnTo>
                      <a:lnTo>
                        <a:pt x="1576" y="308"/>
                      </a:lnTo>
                      <a:lnTo>
                        <a:pt x="1576" y="306"/>
                      </a:lnTo>
                      <a:lnTo>
                        <a:pt x="1576" y="304"/>
                      </a:lnTo>
                      <a:lnTo>
                        <a:pt x="1576" y="302"/>
                      </a:lnTo>
                      <a:lnTo>
                        <a:pt x="1576" y="300"/>
                      </a:lnTo>
                      <a:lnTo>
                        <a:pt x="1578" y="298"/>
                      </a:lnTo>
                      <a:lnTo>
                        <a:pt x="1580" y="296"/>
                      </a:lnTo>
                      <a:lnTo>
                        <a:pt x="1582" y="296"/>
                      </a:lnTo>
                      <a:lnTo>
                        <a:pt x="1584" y="294"/>
                      </a:lnTo>
                      <a:lnTo>
                        <a:pt x="1586" y="294"/>
                      </a:lnTo>
                      <a:lnTo>
                        <a:pt x="1588" y="294"/>
                      </a:lnTo>
                      <a:lnTo>
                        <a:pt x="1590" y="294"/>
                      </a:lnTo>
                      <a:lnTo>
                        <a:pt x="1600" y="294"/>
                      </a:lnTo>
                      <a:lnTo>
                        <a:pt x="1606" y="294"/>
                      </a:lnTo>
                      <a:lnTo>
                        <a:pt x="1610" y="294"/>
                      </a:lnTo>
                      <a:lnTo>
                        <a:pt x="1614" y="294"/>
                      </a:lnTo>
                      <a:lnTo>
                        <a:pt x="1616" y="296"/>
                      </a:lnTo>
                      <a:lnTo>
                        <a:pt x="1624" y="296"/>
                      </a:lnTo>
                      <a:lnTo>
                        <a:pt x="1624" y="298"/>
                      </a:lnTo>
                      <a:lnTo>
                        <a:pt x="1626" y="300"/>
                      </a:lnTo>
                      <a:lnTo>
                        <a:pt x="1628" y="300"/>
                      </a:lnTo>
                      <a:lnTo>
                        <a:pt x="1630" y="300"/>
                      </a:lnTo>
                      <a:lnTo>
                        <a:pt x="1630" y="298"/>
                      </a:lnTo>
                      <a:lnTo>
                        <a:pt x="1632" y="298"/>
                      </a:lnTo>
                      <a:lnTo>
                        <a:pt x="1630" y="296"/>
                      </a:lnTo>
                      <a:lnTo>
                        <a:pt x="1630" y="294"/>
                      </a:lnTo>
                      <a:lnTo>
                        <a:pt x="1632" y="294"/>
                      </a:lnTo>
                      <a:lnTo>
                        <a:pt x="1636" y="296"/>
                      </a:lnTo>
                      <a:lnTo>
                        <a:pt x="1638" y="296"/>
                      </a:lnTo>
                      <a:lnTo>
                        <a:pt x="1642" y="296"/>
                      </a:lnTo>
                      <a:lnTo>
                        <a:pt x="1644" y="296"/>
                      </a:lnTo>
                      <a:lnTo>
                        <a:pt x="1646" y="298"/>
                      </a:lnTo>
                      <a:lnTo>
                        <a:pt x="1648" y="298"/>
                      </a:lnTo>
                      <a:lnTo>
                        <a:pt x="1650" y="296"/>
                      </a:lnTo>
                      <a:lnTo>
                        <a:pt x="1652" y="296"/>
                      </a:lnTo>
                      <a:lnTo>
                        <a:pt x="1654" y="294"/>
                      </a:lnTo>
                      <a:lnTo>
                        <a:pt x="1656" y="294"/>
                      </a:lnTo>
                      <a:lnTo>
                        <a:pt x="1658" y="296"/>
                      </a:lnTo>
                      <a:lnTo>
                        <a:pt x="1660" y="298"/>
                      </a:lnTo>
                      <a:lnTo>
                        <a:pt x="1662" y="300"/>
                      </a:lnTo>
                      <a:lnTo>
                        <a:pt x="1664" y="298"/>
                      </a:lnTo>
                      <a:lnTo>
                        <a:pt x="1664" y="296"/>
                      </a:lnTo>
                      <a:lnTo>
                        <a:pt x="1664" y="294"/>
                      </a:lnTo>
                      <a:lnTo>
                        <a:pt x="1664" y="292"/>
                      </a:lnTo>
                      <a:lnTo>
                        <a:pt x="1666" y="292"/>
                      </a:lnTo>
                      <a:lnTo>
                        <a:pt x="1674" y="292"/>
                      </a:lnTo>
                      <a:lnTo>
                        <a:pt x="1678" y="292"/>
                      </a:lnTo>
                      <a:lnTo>
                        <a:pt x="1680" y="292"/>
                      </a:lnTo>
                      <a:lnTo>
                        <a:pt x="1684" y="294"/>
                      </a:lnTo>
                      <a:lnTo>
                        <a:pt x="1686" y="296"/>
                      </a:lnTo>
                      <a:lnTo>
                        <a:pt x="1688" y="294"/>
                      </a:lnTo>
                      <a:lnTo>
                        <a:pt x="1690" y="294"/>
                      </a:lnTo>
                      <a:lnTo>
                        <a:pt x="1692" y="292"/>
                      </a:lnTo>
                      <a:lnTo>
                        <a:pt x="1694" y="292"/>
                      </a:lnTo>
                      <a:lnTo>
                        <a:pt x="1696" y="292"/>
                      </a:lnTo>
                      <a:lnTo>
                        <a:pt x="1698" y="292"/>
                      </a:lnTo>
                      <a:lnTo>
                        <a:pt x="1700" y="294"/>
                      </a:lnTo>
                      <a:lnTo>
                        <a:pt x="1702" y="296"/>
                      </a:lnTo>
                      <a:lnTo>
                        <a:pt x="1706" y="296"/>
                      </a:lnTo>
                      <a:lnTo>
                        <a:pt x="1708" y="298"/>
                      </a:lnTo>
                      <a:lnTo>
                        <a:pt x="1712" y="298"/>
                      </a:lnTo>
                      <a:lnTo>
                        <a:pt x="1708" y="298"/>
                      </a:lnTo>
                      <a:lnTo>
                        <a:pt x="1704" y="300"/>
                      </a:lnTo>
                      <a:lnTo>
                        <a:pt x="1702" y="300"/>
                      </a:lnTo>
                      <a:lnTo>
                        <a:pt x="1700" y="300"/>
                      </a:lnTo>
                      <a:lnTo>
                        <a:pt x="1700" y="302"/>
                      </a:lnTo>
                      <a:lnTo>
                        <a:pt x="1702" y="304"/>
                      </a:lnTo>
                      <a:lnTo>
                        <a:pt x="1704" y="306"/>
                      </a:lnTo>
                      <a:lnTo>
                        <a:pt x="1706" y="306"/>
                      </a:lnTo>
                      <a:lnTo>
                        <a:pt x="1708" y="304"/>
                      </a:lnTo>
                      <a:lnTo>
                        <a:pt x="1710" y="304"/>
                      </a:lnTo>
                      <a:lnTo>
                        <a:pt x="1714" y="302"/>
                      </a:lnTo>
                      <a:lnTo>
                        <a:pt x="1716" y="302"/>
                      </a:lnTo>
                      <a:lnTo>
                        <a:pt x="1718" y="300"/>
                      </a:lnTo>
                      <a:lnTo>
                        <a:pt x="1720" y="302"/>
                      </a:lnTo>
                      <a:lnTo>
                        <a:pt x="1722" y="304"/>
                      </a:lnTo>
                      <a:lnTo>
                        <a:pt x="1724" y="304"/>
                      </a:lnTo>
                      <a:lnTo>
                        <a:pt x="1724" y="306"/>
                      </a:lnTo>
                      <a:lnTo>
                        <a:pt x="1726" y="304"/>
                      </a:lnTo>
                      <a:lnTo>
                        <a:pt x="1726" y="302"/>
                      </a:lnTo>
                      <a:lnTo>
                        <a:pt x="1728" y="302"/>
                      </a:lnTo>
                      <a:lnTo>
                        <a:pt x="1728" y="300"/>
                      </a:lnTo>
                      <a:lnTo>
                        <a:pt x="1730" y="300"/>
                      </a:lnTo>
                      <a:lnTo>
                        <a:pt x="1732" y="302"/>
                      </a:lnTo>
                      <a:lnTo>
                        <a:pt x="1734" y="302"/>
                      </a:lnTo>
                      <a:lnTo>
                        <a:pt x="1738" y="302"/>
                      </a:lnTo>
                      <a:lnTo>
                        <a:pt x="1742" y="302"/>
                      </a:lnTo>
                      <a:lnTo>
                        <a:pt x="1742" y="300"/>
                      </a:lnTo>
                      <a:lnTo>
                        <a:pt x="1742" y="298"/>
                      </a:lnTo>
                      <a:lnTo>
                        <a:pt x="1750" y="298"/>
                      </a:lnTo>
                      <a:lnTo>
                        <a:pt x="1748" y="296"/>
                      </a:lnTo>
                      <a:lnTo>
                        <a:pt x="1746" y="296"/>
                      </a:lnTo>
                      <a:lnTo>
                        <a:pt x="1744" y="294"/>
                      </a:lnTo>
                      <a:lnTo>
                        <a:pt x="1742" y="292"/>
                      </a:lnTo>
                      <a:lnTo>
                        <a:pt x="1740" y="292"/>
                      </a:lnTo>
                      <a:lnTo>
                        <a:pt x="1738" y="292"/>
                      </a:lnTo>
                      <a:lnTo>
                        <a:pt x="1734" y="292"/>
                      </a:lnTo>
                      <a:lnTo>
                        <a:pt x="1734" y="294"/>
                      </a:lnTo>
                      <a:lnTo>
                        <a:pt x="1732" y="292"/>
                      </a:lnTo>
                      <a:lnTo>
                        <a:pt x="1732" y="290"/>
                      </a:lnTo>
                      <a:lnTo>
                        <a:pt x="1730" y="290"/>
                      </a:lnTo>
                      <a:lnTo>
                        <a:pt x="1730" y="288"/>
                      </a:lnTo>
                      <a:lnTo>
                        <a:pt x="1730" y="286"/>
                      </a:lnTo>
                      <a:lnTo>
                        <a:pt x="1728" y="286"/>
                      </a:lnTo>
                      <a:lnTo>
                        <a:pt x="1728" y="284"/>
                      </a:lnTo>
                      <a:lnTo>
                        <a:pt x="1728" y="282"/>
                      </a:lnTo>
                      <a:lnTo>
                        <a:pt x="1726" y="282"/>
                      </a:lnTo>
                      <a:lnTo>
                        <a:pt x="1726" y="280"/>
                      </a:lnTo>
                      <a:lnTo>
                        <a:pt x="1728" y="278"/>
                      </a:lnTo>
                      <a:lnTo>
                        <a:pt x="1730" y="276"/>
                      </a:lnTo>
                      <a:lnTo>
                        <a:pt x="1732" y="276"/>
                      </a:lnTo>
                      <a:lnTo>
                        <a:pt x="1732" y="274"/>
                      </a:lnTo>
                      <a:lnTo>
                        <a:pt x="1734" y="274"/>
                      </a:lnTo>
                      <a:lnTo>
                        <a:pt x="1734" y="266"/>
                      </a:lnTo>
                      <a:lnTo>
                        <a:pt x="1734" y="264"/>
                      </a:lnTo>
                      <a:lnTo>
                        <a:pt x="1736" y="264"/>
                      </a:lnTo>
                      <a:lnTo>
                        <a:pt x="1734" y="262"/>
                      </a:lnTo>
                      <a:lnTo>
                        <a:pt x="1732" y="262"/>
                      </a:lnTo>
                      <a:lnTo>
                        <a:pt x="1732" y="260"/>
                      </a:lnTo>
                      <a:lnTo>
                        <a:pt x="1730" y="260"/>
                      </a:lnTo>
                      <a:lnTo>
                        <a:pt x="1730" y="256"/>
                      </a:lnTo>
                      <a:lnTo>
                        <a:pt x="1732" y="256"/>
                      </a:lnTo>
                      <a:lnTo>
                        <a:pt x="1732" y="254"/>
                      </a:lnTo>
                      <a:lnTo>
                        <a:pt x="1734" y="254"/>
                      </a:lnTo>
                      <a:lnTo>
                        <a:pt x="1736" y="252"/>
                      </a:lnTo>
                      <a:lnTo>
                        <a:pt x="1746" y="252"/>
                      </a:lnTo>
                      <a:lnTo>
                        <a:pt x="1748" y="254"/>
                      </a:lnTo>
                      <a:lnTo>
                        <a:pt x="1750" y="254"/>
                      </a:lnTo>
                      <a:lnTo>
                        <a:pt x="1752" y="252"/>
                      </a:lnTo>
                      <a:lnTo>
                        <a:pt x="1754" y="252"/>
                      </a:lnTo>
                      <a:lnTo>
                        <a:pt x="1754" y="250"/>
                      </a:lnTo>
                      <a:lnTo>
                        <a:pt x="1756" y="250"/>
                      </a:lnTo>
                      <a:lnTo>
                        <a:pt x="1758" y="252"/>
                      </a:lnTo>
                      <a:lnTo>
                        <a:pt x="1760" y="254"/>
                      </a:lnTo>
                      <a:lnTo>
                        <a:pt x="1762" y="254"/>
                      </a:lnTo>
                      <a:lnTo>
                        <a:pt x="1764" y="256"/>
                      </a:lnTo>
                      <a:lnTo>
                        <a:pt x="1766" y="254"/>
                      </a:lnTo>
                      <a:lnTo>
                        <a:pt x="1768" y="254"/>
                      </a:lnTo>
                      <a:lnTo>
                        <a:pt x="1768" y="252"/>
                      </a:lnTo>
                      <a:lnTo>
                        <a:pt x="1770" y="252"/>
                      </a:lnTo>
                      <a:lnTo>
                        <a:pt x="1772" y="254"/>
                      </a:lnTo>
                      <a:lnTo>
                        <a:pt x="1772" y="256"/>
                      </a:lnTo>
                      <a:lnTo>
                        <a:pt x="1774" y="258"/>
                      </a:lnTo>
                      <a:lnTo>
                        <a:pt x="1774" y="262"/>
                      </a:lnTo>
                      <a:lnTo>
                        <a:pt x="1776" y="264"/>
                      </a:lnTo>
                      <a:lnTo>
                        <a:pt x="1776" y="266"/>
                      </a:lnTo>
                      <a:lnTo>
                        <a:pt x="1778" y="266"/>
                      </a:lnTo>
                      <a:lnTo>
                        <a:pt x="1786" y="266"/>
                      </a:lnTo>
                      <a:lnTo>
                        <a:pt x="1788" y="266"/>
                      </a:lnTo>
                      <a:lnTo>
                        <a:pt x="1790" y="266"/>
                      </a:lnTo>
                      <a:lnTo>
                        <a:pt x="1790" y="270"/>
                      </a:lnTo>
                      <a:lnTo>
                        <a:pt x="1790" y="272"/>
                      </a:lnTo>
                      <a:lnTo>
                        <a:pt x="1790" y="274"/>
                      </a:lnTo>
                      <a:lnTo>
                        <a:pt x="1792" y="274"/>
                      </a:lnTo>
                      <a:lnTo>
                        <a:pt x="1794" y="274"/>
                      </a:lnTo>
                      <a:lnTo>
                        <a:pt x="1794" y="272"/>
                      </a:lnTo>
                      <a:lnTo>
                        <a:pt x="1796" y="268"/>
                      </a:lnTo>
                      <a:lnTo>
                        <a:pt x="1798" y="266"/>
                      </a:lnTo>
                      <a:lnTo>
                        <a:pt x="1800" y="264"/>
                      </a:lnTo>
                      <a:lnTo>
                        <a:pt x="1800" y="262"/>
                      </a:lnTo>
                      <a:lnTo>
                        <a:pt x="1802" y="260"/>
                      </a:lnTo>
                      <a:lnTo>
                        <a:pt x="1802" y="258"/>
                      </a:lnTo>
                      <a:lnTo>
                        <a:pt x="1804" y="258"/>
                      </a:lnTo>
                      <a:lnTo>
                        <a:pt x="1806" y="256"/>
                      </a:lnTo>
                      <a:lnTo>
                        <a:pt x="1810" y="258"/>
                      </a:lnTo>
                      <a:lnTo>
                        <a:pt x="1812" y="258"/>
                      </a:lnTo>
                      <a:lnTo>
                        <a:pt x="1814" y="258"/>
                      </a:lnTo>
                      <a:lnTo>
                        <a:pt x="1814" y="256"/>
                      </a:lnTo>
                      <a:lnTo>
                        <a:pt x="1814" y="254"/>
                      </a:lnTo>
                      <a:lnTo>
                        <a:pt x="1810" y="254"/>
                      </a:lnTo>
                      <a:lnTo>
                        <a:pt x="1810" y="252"/>
                      </a:lnTo>
                      <a:lnTo>
                        <a:pt x="1808" y="252"/>
                      </a:lnTo>
                      <a:lnTo>
                        <a:pt x="1806" y="252"/>
                      </a:lnTo>
                      <a:lnTo>
                        <a:pt x="1804" y="250"/>
                      </a:lnTo>
                      <a:lnTo>
                        <a:pt x="1802" y="248"/>
                      </a:lnTo>
                      <a:lnTo>
                        <a:pt x="1798" y="244"/>
                      </a:lnTo>
                      <a:lnTo>
                        <a:pt x="1796" y="244"/>
                      </a:lnTo>
                      <a:lnTo>
                        <a:pt x="1796" y="242"/>
                      </a:lnTo>
                      <a:lnTo>
                        <a:pt x="1794" y="242"/>
                      </a:lnTo>
                      <a:lnTo>
                        <a:pt x="1794" y="240"/>
                      </a:lnTo>
                      <a:lnTo>
                        <a:pt x="1830" y="240"/>
                      </a:lnTo>
                      <a:lnTo>
                        <a:pt x="1830" y="242"/>
                      </a:lnTo>
                      <a:lnTo>
                        <a:pt x="1830" y="244"/>
                      </a:lnTo>
                      <a:lnTo>
                        <a:pt x="1828" y="244"/>
                      </a:lnTo>
                      <a:lnTo>
                        <a:pt x="1826" y="242"/>
                      </a:lnTo>
                      <a:lnTo>
                        <a:pt x="1824" y="242"/>
                      </a:lnTo>
                      <a:lnTo>
                        <a:pt x="1820" y="242"/>
                      </a:lnTo>
                      <a:lnTo>
                        <a:pt x="1814" y="242"/>
                      </a:lnTo>
                      <a:lnTo>
                        <a:pt x="1814" y="246"/>
                      </a:lnTo>
                      <a:lnTo>
                        <a:pt x="1816" y="248"/>
                      </a:lnTo>
                      <a:lnTo>
                        <a:pt x="1818" y="250"/>
                      </a:lnTo>
                      <a:lnTo>
                        <a:pt x="1820" y="250"/>
                      </a:lnTo>
                      <a:lnTo>
                        <a:pt x="1820" y="252"/>
                      </a:lnTo>
                      <a:lnTo>
                        <a:pt x="1822" y="254"/>
                      </a:lnTo>
                      <a:lnTo>
                        <a:pt x="1824" y="254"/>
                      </a:lnTo>
                      <a:lnTo>
                        <a:pt x="1824" y="262"/>
                      </a:lnTo>
                      <a:lnTo>
                        <a:pt x="1830" y="262"/>
                      </a:lnTo>
                      <a:lnTo>
                        <a:pt x="1830" y="266"/>
                      </a:lnTo>
                      <a:lnTo>
                        <a:pt x="1832" y="268"/>
                      </a:lnTo>
                      <a:lnTo>
                        <a:pt x="1834" y="268"/>
                      </a:lnTo>
                      <a:lnTo>
                        <a:pt x="1836" y="270"/>
                      </a:lnTo>
                      <a:lnTo>
                        <a:pt x="1828" y="270"/>
                      </a:lnTo>
                      <a:lnTo>
                        <a:pt x="1828" y="272"/>
                      </a:lnTo>
                      <a:lnTo>
                        <a:pt x="1826" y="272"/>
                      </a:lnTo>
                      <a:lnTo>
                        <a:pt x="1826" y="274"/>
                      </a:lnTo>
                      <a:lnTo>
                        <a:pt x="1824" y="274"/>
                      </a:lnTo>
                      <a:lnTo>
                        <a:pt x="1824" y="276"/>
                      </a:lnTo>
                      <a:lnTo>
                        <a:pt x="1822" y="276"/>
                      </a:lnTo>
                      <a:lnTo>
                        <a:pt x="1822" y="278"/>
                      </a:lnTo>
                      <a:lnTo>
                        <a:pt x="1822" y="280"/>
                      </a:lnTo>
                      <a:lnTo>
                        <a:pt x="1824" y="280"/>
                      </a:lnTo>
                      <a:lnTo>
                        <a:pt x="1824" y="282"/>
                      </a:lnTo>
                      <a:lnTo>
                        <a:pt x="1824" y="286"/>
                      </a:lnTo>
                      <a:lnTo>
                        <a:pt x="1824" y="288"/>
                      </a:lnTo>
                      <a:lnTo>
                        <a:pt x="1822" y="290"/>
                      </a:lnTo>
                      <a:lnTo>
                        <a:pt x="1822" y="292"/>
                      </a:lnTo>
                      <a:lnTo>
                        <a:pt x="1820" y="296"/>
                      </a:lnTo>
                      <a:lnTo>
                        <a:pt x="1818" y="298"/>
                      </a:lnTo>
                      <a:lnTo>
                        <a:pt x="1818" y="300"/>
                      </a:lnTo>
                      <a:lnTo>
                        <a:pt x="1816" y="302"/>
                      </a:lnTo>
                      <a:lnTo>
                        <a:pt x="1818" y="304"/>
                      </a:lnTo>
                      <a:lnTo>
                        <a:pt x="1820" y="306"/>
                      </a:lnTo>
                      <a:lnTo>
                        <a:pt x="1820" y="308"/>
                      </a:lnTo>
                      <a:lnTo>
                        <a:pt x="1820" y="312"/>
                      </a:lnTo>
                      <a:lnTo>
                        <a:pt x="1820" y="314"/>
                      </a:lnTo>
                      <a:lnTo>
                        <a:pt x="1818" y="316"/>
                      </a:lnTo>
                      <a:lnTo>
                        <a:pt x="1816" y="316"/>
                      </a:lnTo>
                      <a:lnTo>
                        <a:pt x="1812" y="318"/>
                      </a:lnTo>
                      <a:lnTo>
                        <a:pt x="1810" y="320"/>
                      </a:lnTo>
                      <a:lnTo>
                        <a:pt x="1806" y="320"/>
                      </a:lnTo>
                      <a:lnTo>
                        <a:pt x="1808" y="322"/>
                      </a:lnTo>
                      <a:lnTo>
                        <a:pt x="1808" y="324"/>
                      </a:lnTo>
                      <a:lnTo>
                        <a:pt x="1804" y="324"/>
                      </a:lnTo>
                      <a:lnTo>
                        <a:pt x="1806" y="326"/>
                      </a:lnTo>
                      <a:lnTo>
                        <a:pt x="1808" y="328"/>
                      </a:lnTo>
                      <a:lnTo>
                        <a:pt x="1810" y="330"/>
                      </a:lnTo>
                      <a:lnTo>
                        <a:pt x="1812" y="332"/>
                      </a:lnTo>
                      <a:lnTo>
                        <a:pt x="1812" y="334"/>
                      </a:lnTo>
                      <a:lnTo>
                        <a:pt x="1810" y="338"/>
                      </a:lnTo>
                      <a:lnTo>
                        <a:pt x="1810" y="348"/>
                      </a:lnTo>
                      <a:lnTo>
                        <a:pt x="1812" y="352"/>
                      </a:lnTo>
                      <a:lnTo>
                        <a:pt x="1812" y="354"/>
                      </a:lnTo>
                      <a:lnTo>
                        <a:pt x="1814" y="356"/>
                      </a:lnTo>
                      <a:lnTo>
                        <a:pt x="1816" y="358"/>
                      </a:lnTo>
                      <a:lnTo>
                        <a:pt x="1818" y="360"/>
                      </a:lnTo>
                      <a:lnTo>
                        <a:pt x="1820" y="362"/>
                      </a:lnTo>
                      <a:lnTo>
                        <a:pt x="1824" y="364"/>
                      </a:lnTo>
                      <a:lnTo>
                        <a:pt x="1830" y="368"/>
                      </a:lnTo>
                      <a:lnTo>
                        <a:pt x="1832" y="370"/>
                      </a:lnTo>
                      <a:lnTo>
                        <a:pt x="1834" y="372"/>
                      </a:lnTo>
                      <a:lnTo>
                        <a:pt x="1836" y="374"/>
                      </a:lnTo>
                      <a:lnTo>
                        <a:pt x="1838" y="376"/>
                      </a:lnTo>
                      <a:lnTo>
                        <a:pt x="1838" y="378"/>
                      </a:lnTo>
                      <a:lnTo>
                        <a:pt x="1842" y="380"/>
                      </a:lnTo>
                      <a:lnTo>
                        <a:pt x="1844" y="384"/>
                      </a:lnTo>
                      <a:lnTo>
                        <a:pt x="1846" y="386"/>
                      </a:lnTo>
                      <a:lnTo>
                        <a:pt x="1848" y="386"/>
                      </a:lnTo>
                      <a:lnTo>
                        <a:pt x="1848" y="388"/>
                      </a:lnTo>
                      <a:lnTo>
                        <a:pt x="1850" y="390"/>
                      </a:lnTo>
                      <a:lnTo>
                        <a:pt x="1852" y="390"/>
                      </a:lnTo>
                      <a:lnTo>
                        <a:pt x="1854" y="388"/>
                      </a:lnTo>
                      <a:lnTo>
                        <a:pt x="1856" y="388"/>
                      </a:lnTo>
                      <a:lnTo>
                        <a:pt x="1858" y="392"/>
                      </a:lnTo>
                      <a:lnTo>
                        <a:pt x="1862" y="396"/>
                      </a:lnTo>
                      <a:lnTo>
                        <a:pt x="1862" y="400"/>
                      </a:lnTo>
                      <a:lnTo>
                        <a:pt x="1864" y="404"/>
                      </a:lnTo>
                      <a:lnTo>
                        <a:pt x="1866" y="406"/>
                      </a:lnTo>
                      <a:lnTo>
                        <a:pt x="1868" y="408"/>
                      </a:lnTo>
                      <a:lnTo>
                        <a:pt x="1870" y="410"/>
                      </a:lnTo>
                      <a:lnTo>
                        <a:pt x="1872" y="412"/>
                      </a:lnTo>
                      <a:lnTo>
                        <a:pt x="1874" y="414"/>
                      </a:lnTo>
                      <a:lnTo>
                        <a:pt x="1878" y="414"/>
                      </a:lnTo>
                      <a:lnTo>
                        <a:pt x="1880" y="414"/>
                      </a:lnTo>
                      <a:lnTo>
                        <a:pt x="1886" y="414"/>
                      </a:lnTo>
                      <a:lnTo>
                        <a:pt x="1886" y="416"/>
                      </a:lnTo>
                      <a:lnTo>
                        <a:pt x="1886" y="418"/>
                      </a:lnTo>
                      <a:lnTo>
                        <a:pt x="1888" y="420"/>
                      </a:lnTo>
                      <a:lnTo>
                        <a:pt x="1890" y="422"/>
                      </a:lnTo>
                      <a:lnTo>
                        <a:pt x="1892" y="424"/>
                      </a:lnTo>
                      <a:lnTo>
                        <a:pt x="1894" y="428"/>
                      </a:lnTo>
                      <a:lnTo>
                        <a:pt x="1898" y="432"/>
                      </a:lnTo>
                      <a:lnTo>
                        <a:pt x="1900" y="434"/>
                      </a:lnTo>
                      <a:lnTo>
                        <a:pt x="1904" y="438"/>
                      </a:lnTo>
                      <a:lnTo>
                        <a:pt x="1906" y="440"/>
                      </a:lnTo>
                      <a:lnTo>
                        <a:pt x="1908" y="442"/>
                      </a:lnTo>
                      <a:lnTo>
                        <a:pt x="1912" y="442"/>
                      </a:lnTo>
                      <a:lnTo>
                        <a:pt x="1912" y="444"/>
                      </a:lnTo>
                      <a:lnTo>
                        <a:pt x="1912" y="446"/>
                      </a:lnTo>
                      <a:lnTo>
                        <a:pt x="1916" y="446"/>
                      </a:lnTo>
                      <a:lnTo>
                        <a:pt x="1918" y="446"/>
                      </a:lnTo>
                      <a:lnTo>
                        <a:pt x="1920" y="444"/>
                      </a:lnTo>
                      <a:lnTo>
                        <a:pt x="1920" y="442"/>
                      </a:lnTo>
                      <a:lnTo>
                        <a:pt x="1922" y="440"/>
                      </a:lnTo>
                      <a:lnTo>
                        <a:pt x="1920" y="438"/>
                      </a:lnTo>
                      <a:lnTo>
                        <a:pt x="1920" y="436"/>
                      </a:lnTo>
                      <a:lnTo>
                        <a:pt x="1920" y="434"/>
                      </a:lnTo>
                      <a:lnTo>
                        <a:pt x="1922" y="434"/>
                      </a:lnTo>
                      <a:lnTo>
                        <a:pt x="1922" y="430"/>
                      </a:lnTo>
                      <a:lnTo>
                        <a:pt x="1924" y="428"/>
                      </a:lnTo>
                      <a:lnTo>
                        <a:pt x="1924" y="426"/>
                      </a:lnTo>
                      <a:lnTo>
                        <a:pt x="1922" y="426"/>
                      </a:lnTo>
                      <a:lnTo>
                        <a:pt x="1920" y="424"/>
                      </a:lnTo>
                      <a:lnTo>
                        <a:pt x="1918" y="422"/>
                      </a:lnTo>
                      <a:lnTo>
                        <a:pt x="1916" y="420"/>
                      </a:lnTo>
                      <a:lnTo>
                        <a:pt x="1914" y="418"/>
                      </a:lnTo>
                      <a:lnTo>
                        <a:pt x="1912" y="416"/>
                      </a:lnTo>
                      <a:lnTo>
                        <a:pt x="1912" y="414"/>
                      </a:lnTo>
                      <a:lnTo>
                        <a:pt x="1912" y="412"/>
                      </a:lnTo>
                      <a:lnTo>
                        <a:pt x="1916" y="410"/>
                      </a:lnTo>
                      <a:lnTo>
                        <a:pt x="1918" y="408"/>
                      </a:lnTo>
                      <a:lnTo>
                        <a:pt x="1920" y="406"/>
                      </a:lnTo>
                      <a:lnTo>
                        <a:pt x="1922" y="404"/>
                      </a:lnTo>
                      <a:lnTo>
                        <a:pt x="1922" y="406"/>
                      </a:lnTo>
                      <a:lnTo>
                        <a:pt x="1924" y="406"/>
                      </a:lnTo>
                      <a:lnTo>
                        <a:pt x="1926" y="408"/>
                      </a:lnTo>
                      <a:lnTo>
                        <a:pt x="1928" y="410"/>
                      </a:lnTo>
                      <a:lnTo>
                        <a:pt x="1928" y="408"/>
                      </a:lnTo>
                      <a:lnTo>
                        <a:pt x="1926" y="408"/>
                      </a:lnTo>
                      <a:lnTo>
                        <a:pt x="1926" y="406"/>
                      </a:lnTo>
                      <a:lnTo>
                        <a:pt x="1924" y="404"/>
                      </a:lnTo>
                      <a:lnTo>
                        <a:pt x="1922" y="402"/>
                      </a:lnTo>
                      <a:lnTo>
                        <a:pt x="1922" y="400"/>
                      </a:lnTo>
                      <a:lnTo>
                        <a:pt x="1920" y="398"/>
                      </a:lnTo>
                      <a:lnTo>
                        <a:pt x="1918" y="396"/>
                      </a:lnTo>
                      <a:lnTo>
                        <a:pt x="1916" y="396"/>
                      </a:lnTo>
                      <a:lnTo>
                        <a:pt x="1914" y="394"/>
                      </a:lnTo>
                      <a:lnTo>
                        <a:pt x="1912" y="392"/>
                      </a:lnTo>
                      <a:lnTo>
                        <a:pt x="1912" y="390"/>
                      </a:lnTo>
                      <a:lnTo>
                        <a:pt x="1912" y="388"/>
                      </a:lnTo>
                      <a:lnTo>
                        <a:pt x="1912" y="386"/>
                      </a:lnTo>
                      <a:lnTo>
                        <a:pt x="1914" y="386"/>
                      </a:lnTo>
                      <a:lnTo>
                        <a:pt x="1914" y="384"/>
                      </a:lnTo>
                      <a:lnTo>
                        <a:pt x="1916" y="382"/>
                      </a:lnTo>
                      <a:lnTo>
                        <a:pt x="1918" y="380"/>
                      </a:lnTo>
                      <a:lnTo>
                        <a:pt x="1920" y="380"/>
                      </a:lnTo>
                      <a:lnTo>
                        <a:pt x="1922" y="382"/>
                      </a:lnTo>
                      <a:lnTo>
                        <a:pt x="1924" y="382"/>
                      </a:lnTo>
                      <a:lnTo>
                        <a:pt x="1926" y="382"/>
                      </a:lnTo>
                      <a:lnTo>
                        <a:pt x="1928" y="382"/>
                      </a:lnTo>
                      <a:lnTo>
                        <a:pt x="1930" y="382"/>
                      </a:lnTo>
                      <a:lnTo>
                        <a:pt x="1930" y="380"/>
                      </a:lnTo>
                      <a:lnTo>
                        <a:pt x="1930" y="378"/>
                      </a:lnTo>
                      <a:lnTo>
                        <a:pt x="1928" y="376"/>
                      </a:lnTo>
                      <a:lnTo>
                        <a:pt x="1926" y="374"/>
                      </a:lnTo>
                      <a:lnTo>
                        <a:pt x="1922" y="372"/>
                      </a:lnTo>
                      <a:lnTo>
                        <a:pt x="1920" y="372"/>
                      </a:lnTo>
                      <a:lnTo>
                        <a:pt x="1916" y="370"/>
                      </a:lnTo>
                      <a:lnTo>
                        <a:pt x="1914" y="368"/>
                      </a:lnTo>
                      <a:lnTo>
                        <a:pt x="1912" y="366"/>
                      </a:lnTo>
                      <a:lnTo>
                        <a:pt x="1910" y="364"/>
                      </a:lnTo>
                      <a:lnTo>
                        <a:pt x="1910" y="362"/>
                      </a:lnTo>
                      <a:lnTo>
                        <a:pt x="1910" y="360"/>
                      </a:lnTo>
                      <a:lnTo>
                        <a:pt x="1908" y="358"/>
                      </a:lnTo>
                      <a:lnTo>
                        <a:pt x="1908" y="356"/>
                      </a:lnTo>
                      <a:lnTo>
                        <a:pt x="1906" y="354"/>
                      </a:lnTo>
                      <a:lnTo>
                        <a:pt x="1906" y="352"/>
                      </a:lnTo>
                      <a:lnTo>
                        <a:pt x="1904" y="350"/>
                      </a:lnTo>
                      <a:lnTo>
                        <a:pt x="1906" y="348"/>
                      </a:lnTo>
                      <a:lnTo>
                        <a:pt x="1908" y="348"/>
                      </a:lnTo>
                      <a:lnTo>
                        <a:pt x="1908" y="346"/>
                      </a:lnTo>
                      <a:lnTo>
                        <a:pt x="1908" y="348"/>
                      </a:lnTo>
                      <a:lnTo>
                        <a:pt x="1910" y="348"/>
                      </a:lnTo>
                      <a:lnTo>
                        <a:pt x="1910" y="350"/>
                      </a:lnTo>
                      <a:lnTo>
                        <a:pt x="1912" y="352"/>
                      </a:lnTo>
                      <a:lnTo>
                        <a:pt x="1914" y="352"/>
                      </a:lnTo>
                      <a:lnTo>
                        <a:pt x="1916" y="354"/>
                      </a:lnTo>
                      <a:lnTo>
                        <a:pt x="1920" y="354"/>
                      </a:lnTo>
                      <a:lnTo>
                        <a:pt x="1918" y="350"/>
                      </a:lnTo>
                      <a:lnTo>
                        <a:pt x="1916" y="348"/>
                      </a:lnTo>
                      <a:lnTo>
                        <a:pt x="1914" y="346"/>
                      </a:lnTo>
                      <a:lnTo>
                        <a:pt x="1914" y="344"/>
                      </a:lnTo>
                      <a:lnTo>
                        <a:pt x="1912" y="342"/>
                      </a:lnTo>
                      <a:lnTo>
                        <a:pt x="1904" y="342"/>
                      </a:lnTo>
                      <a:lnTo>
                        <a:pt x="1902" y="340"/>
                      </a:lnTo>
                      <a:lnTo>
                        <a:pt x="1900" y="340"/>
                      </a:lnTo>
                      <a:lnTo>
                        <a:pt x="1898" y="336"/>
                      </a:lnTo>
                      <a:lnTo>
                        <a:pt x="1896" y="334"/>
                      </a:lnTo>
                      <a:lnTo>
                        <a:pt x="1894" y="332"/>
                      </a:lnTo>
                      <a:lnTo>
                        <a:pt x="1892" y="332"/>
                      </a:lnTo>
                      <a:lnTo>
                        <a:pt x="1892" y="330"/>
                      </a:lnTo>
                      <a:lnTo>
                        <a:pt x="1892" y="328"/>
                      </a:lnTo>
                      <a:lnTo>
                        <a:pt x="1892" y="326"/>
                      </a:lnTo>
                      <a:lnTo>
                        <a:pt x="1890" y="324"/>
                      </a:lnTo>
                      <a:lnTo>
                        <a:pt x="1886" y="322"/>
                      </a:lnTo>
                      <a:lnTo>
                        <a:pt x="1884" y="322"/>
                      </a:lnTo>
                      <a:lnTo>
                        <a:pt x="1882" y="320"/>
                      </a:lnTo>
                      <a:lnTo>
                        <a:pt x="1878" y="320"/>
                      </a:lnTo>
                      <a:lnTo>
                        <a:pt x="1878" y="324"/>
                      </a:lnTo>
                      <a:lnTo>
                        <a:pt x="1876" y="324"/>
                      </a:lnTo>
                      <a:lnTo>
                        <a:pt x="1874" y="324"/>
                      </a:lnTo>
                      <a:lnTo>
                        <a:pt x="1872" y="322"/>
                      </a:lnTo>
                      <a:lnTo>
                        <a:pt x="1870" y="322"/>
                      </a:lnTo>
                      <a:lnTo>
                        <a:pt x="1866" y="320"/>
                      </a:lnTo>
                      <a:lnTo>
                        <a:pt x="1864" y="318"/>
                      </a:lnTo>
                      <a:lnTo>
                        <a:pt x="1862" y="316"/>
                      </a:lnTo>
                      <a:lnTo>
                        <a:pt x="1862" y="308"/>
                      </a:lnTo>
                      <a:lnTo>
                        <a:pt x="1862" y="306"/>
                      </a:lnTo>
                      <a:lnTo>
                        <a:pt x="1862" y="304"/>
                      </a:lnTo>
                      <a:lnTo>
                        <a:pt x="1862" y="300"/>
                      </a:lnTo>
                      <a:lnTo>
                        <a:pt x="1860" y="298"/>
                      </a:lnTo>
                      <a:lnTo>
                        <a:pt x="1860" y="296"/>
                      </a:lnTo>
                      <a:lnTo>
                        <a:pt x="1858" y="294"/>
                      </a:lnTo>
                      <a:lnTo>
                        <a:pt x="1856" y="294"/>
                      </a:lnTo>
                      <a:lnTo>
                        <a:pt x="1856" y="292"/>
                      </a:lnTo>
                      <a:lnTo>
                        <a:pt x="1854" y="292"/>
                      </a:lnTo>
                      <a:lnTo>
                        <a:pt x="1852" y="292"/>
                      </a:lnTo>
                      <a:lnTo>
                        <a:pt x="1854" y="292"/>
                      </a:lnTo>
                      <a:lnTo>
                        <a:pt x="1854" y="288"/>
                      </a:lnTo>
                      <a:lnTo>
                        <a:pt x="1854" y="286"/>
                      </a:lnTo>
                      <a:lnTo>
                        <a:pt x="1856" y="286"/>
                      </a:lnTo>
                      <a:lnTo>
                        <a:pt x="1858" y="286"/>
                      </a:lnTo>
                      <a:lnTo>
                        <a:pt x="1860" y="288"/>
                      </a:lnTo>
                      <a:lnTo>
                        <a:pt x="1862" y="286"/>
                      </a:lnTo>
                      <a:lnTo>
                        <a:pt x="1862" y="284"/>
                      </a:lnTo>
                      <a:lnTo>
                        <a:pt x="1864" y="284"/>
                      </a:lnTo>
                      <a:lnTo>
                        <a:pt x="1866" y="286"/>
                      </a:lnTo>
                      <a:lnTo>
                        <a:pt x="1868" y="286"/>
                      </a:lnTo>
                      <a:lnTo>
                        <a:pt x="1870" y="288"/>
                      </a:lnTo>
                      <a:lnTo>
                        <a:pt x="1872" y="288"/>
                      </a:lnTo>
                      <a:lnTo>
                        <a:pt x="1872" y="290"/>
                      </a:lnTo>
                      <a:lnTo>
                        <a:pt x="1874" y="288"/>
                      </a:lnTo>
                      <a:lnTo>
                        <a:pt x="1874" y="286"/>
                      </a:lnTo>
                      <a:lnTo>
                        <a:pt x="1872" y="286"/>
                      </a:lnTo>
                      <a:lnTo>
                        <a:pt x="1870" y="286"/>
                      </a:lnTo>
                      <a:lnTo>
                        <a:pt x="1870" y="284"/>
                      </a:lnTo>
                      <a:lnTo>
                        <a:pt x="1872" y="282"/>
                      </a:lnTo>
                      <a:lnTo>
                        <a:pt x="1872" y="280"/>
                      </a:lnTo>
                      <a:lnTo>
                        <a:pt x="1872" y="278"/>
                      </a:lnTo>
                      <a:lnTo>
                        <a:pt x="1874" y="276"/>
                      </a:lnTo>
                      <a:lnTo>
                        <a:pt x="1876" y="276"/>
                      </a:lnTo>
                      <a:lnTo>
                        <a:pt x="1878" y="278"/>
                      </a:lnTo>
                      <a:lnTo>
                        <a:pt x="1882" y="280"/>
                      </a:lnTo>
                      <a:lnTo>
                        <a:pt x="1884" y="282"/>
                      </a:lnTo>
                      <a:lnTo>
                        <a:pt x="1886" y="284"/>
                      </a:lnTo>
                      <a:lnTo>
                        <a:pt x="1886" y="286"/>
                      </a:lnTo>
                      <a:lnTo>
                        <a:pt x="1888" y="288"/>
                      </a:lnTo>
                      <a:lnTo>
                        <a:pt x="1890" y="290"/>
                      </a:lnTo>
                      <a:lnTo>
                        <a:pt x="1890" y="286"/>
                      </a:lnTo>
                      <a:lnTo>
                        <a:pt x="1892" y="284"/>
                      </a:lnTo>
                      <a:lnTo>
                        <a:pt x="1892" y="280"/>
                      </a:lnTo>
                      <a:lnTo>
                        <a:pt x="1892" y="278"/>
                      </a:lnTo>
                      <a:lnTo>
                        <a:pt x="1894" y="278"/>
                      </a:lnTo>
                      <a:lnTo>
                        <a:pt x="1896" y="278"/>
                      </a:lnTo>
                      <a:lnTo>
                        <a:pt x="1904" y="278"/>
                      </a:lnTo>
                      <a:lnTo>
                        <a:pt x="1908" y="276"/>
                      </a:lnTo>
                      <a:lnTo>
                        <a:pt x="1918" y="276"/>
                      </a:lnTo>
                      <a:lnTo>
                        <a:pt x="1920" y="278"/>
                      </a:lnTo>
                      <a:lnTo>
                        <a:pt x="1922" y="278"/>
                      </a:lnTo>
                      <a:lnTo>
                        <a:pt x="1926" y="280"/>
                      </a:lnTo>
                      <a:lnTo>
                        <a:pt x="1928" y="280"/>
                      </a:lnTo>
                      <a:lnTo>
                        <a:pt x="1930" y="282"/>
                      </a:lnTo>
                      <a:lnTo>
                        <a:pt x="1932" y="282"/>
                      </a:lnTo>
                      <a:lnTo>
                        <a:pt x="1932" y="284"/>
                      </a:lnTo>
                      <a:lnTo>
                        <a:pt x="1934" y="284"/>
                      </a:lnTo>
                      <a:lnTo>
                        <a:pt x="1936" y="284"/>
                      </a:lnTo>
                      <a:lnTo>
                        <a:pt x="1938" y="286"/>
                      </a:lnTo>
                      <a:lnTo>
                        <a:pt x="1940" y="286"/>
                      </a:lnTo>
                      <a:lnTo>
                        <a:pt x="1942" y="286"/>
                      </a:lnTo>
                      <a:lnTo>
                        <a:pt x="1942" y="288"/>
                      </a:lnTo>
                      <a:lnTo>
                        <a:pt x="1944" y="288"/>
                      </a:lnTo>
                      <a:lnTo>
                        <a:pt x="1942" y="284"/>
                      </a:lnTo>
                      <a:lnTo>
                        <a:pt x="1940" y="282"/>
                      </a:lnTo>
                      <a:lnTo>
                        <a:pt x="1940" y="280"/>
                      </a:lnTo>
                      <a:lnTo>
                        <a:pt x="1940" y="278"/>
                      </a:lnTo>
                      <a:lnTo>
                        <a:pt x="1938" y="276"/>
                      </a:lnTo>
                      <a:lnTo>
                        <a:pt x="1938" y="274"/>
                      </a:lnTo>
                      <a:lnTo>
                        <a:pt x="1936" y="272"/>
                      </a:lnTo>
                      <a:lnTo>
                        <a:pt x="1942" y="272"/>
                      </a:lnTo>
                      <a:lnTo>
                        <a:pt x="1944" y="270"/>
                      </a:lnTo>
                      <a:lnTo>
                        <a:pt x="1948" y="270"/>
                      </a:lnTo>
                      <a:lnTo>
                        <a:pt x="1948" y="268"/>
                      </a:lnTo>
                      <a:lnTo>
                        <a:pt x="1948" y="264"/>
                      </a:lnTo>
                      <a:lnTo>
                        <a:pt x="1948" y="262"/>
                      </a:lnTo>
                      <a:lnTo>
                        <a:pt x="1946" y="262"/>
                      </a:lnTo>
                      <a:lnTo>
                        <a:pt x="1946" y="260"/>
                      </a:lnTo>
                      <a:lnTo>
                        <a:pt x="1946" y="258"/>
                      </a:lnTo>
                      <a:lnTo>
                        <a:pt x="1950" y="258"/>
                      </a:lnTo>
                      <a:lnTo>
                        <a:pt x="1950" y="252"/>
                      </a:lnTo>
                      <a:lnTo>
                        <a:pt x="1952" y="252"/>
                      </a:lnTo>
                      <a:lnTo>
                        <a:pt x="1956" y="252"/>
                      </a:lnTo>
                      <a:lnTo>
                        <a:pt x="1958" y="254"/>
                      </a:lnTo>
                      <a:lnTo>
                        <a:pt x="1960" y="254"/>
                      </a:lnTo>
                      <a:lnTo>
                        <a:pt x="1964" y="252"/>
                      </a:lnTo>
                      <a:lnTo>
                        <a:pt x="1966" y="252"/>
                      </a:lnTo>
                      <a:lnTo>
                        <a:pt x="1966" y="250"/>
                      </a:lnTo>
                      <a:lnTo>
                        <a:pt x="1968" y="250"/>
                      </a:lnTo>
                      <a:lnTo>
                        <a:pt x="1968" y="248"/>
                      </a:lnTo>
                      <a:lnTo>
                        <a:pt x="1970" y="246"/>
                      </a:lnTo>
                      <a:lnTo>
                        <a:pt x="1974" y="244"/>
                      </a:lnTo>
                      <a:lnTo>
                        <a:pt x="1974" y="242"/>
                      </a:lnTo>
                      <a:lnTo>
                        <a:pt x="1976" y="242"/>
                      </a:lnTo>
                      <a:lnTo>
                        <a:pt x="1976" y="238"/>
                      </a:lnTo>
                      <a:lnTo>
                        <a:pt x="1974" y="238"/>
                      </a:lnTo>
                      <a:lnTo>
                        <a:pt x="1974" y="236"/>
                      </a:lnTo>
                      <a:lnTo>
                        <a:pt x="1972" y="236"/>
                      </a:lnTo>
                      <a:lnTo>
                        <a:pt x="1972" y="234"/>
                      </a:lnTo>
                      <a:lnTo>
                        <a:pt x="1974" y="236"/>
                      </a:lnTo>
                      <a:lnTo>
                        <a:pt x="1976" y="236"/>
                      </a:lnTo>
                      <a:lnTo>
                        <a:pt x="1978" y="236"/>
                      </a:lnTo>
                      <a:lnTo>
                        <a:pt x="1980" y="236"/>
                      </a:lnTo>
                      <a:lnTo>
                        <a:pt x="1980" y="238"/>
                      </a:lnTo>
                      <a:lnTo>
                        <a:pt x="1980" y="240"/>
                      </a:lnTo>
                      <a:lnTo>
                        <a:pt x="1982" y="240"/>
                      </a:lnTo>
                      <a:lnTo>
                        <a:pt x="1982" y="242"/>
                      </a:lnTo>
                      <a:lnTo>
                        <a:pt x="1996" y="242"/>
                      </a:lnTo>
                      <a:lnTo>
                        <a:pt x="2000" y="242"/>
                      </a:lnTo>
                      <a:lnTo>
                        <a:pt x="2002" y="244"/>
                      </a:lnTo>
                      <a:lnTo>
                        <a:pt x="2006" y="244"/>
                      </a:lnTo>
                      <a:lnTo>
                        <a:pt x="2008" y="244"/>
                      </a:lnTo>
                      <a:lnTo>
                        <a:pt x="2010" y="244"/>
                      </a:lnTo>
                      <a:lnTo>
                        <a:pt x="2010" y="242"/>
                      </a:lnTo>
                      <a:lnTo>
                        <a:pt x="2008" y="240"/>
                      </a:lnTo>
                      <a:lnTo>
                        <a:pt x="2008" y="238"/>
                      </a:lnTo>
                      <a:lnTo>
                        <a:pt x="2008" y="236"/>
                      </a:lnTo>
                      <a:lnTo>
                        <a:pt x="2006" y="236"/>
                      </a:lnTo>
                      <a:lnTo>
                        <a:pt x="2002" y="236"/>
                      </a:lnTo>
                      <a:lnTo>
                        <a:pt x="2002" y="234"/>
                      </a:lnTo>
                      <a:lnTo>
                        <a:pt x="2000" y="234"/>
                      </a:lnTo>
                      <a:lnTo>
                        <a:pt x="2000" y="230"/>
                      </a:lnTo>
                      <a:lnTo>
                        <a:pt x="1996" y="230"/>
                      </a:lnTo>
                      <a:lnTo>
                        <a:pt x="1994" y="228"/>
                      </a:lnTo>
                      <a:lnTo>
                        <a:pt x="1992" y="228"/>
                      </a:lnTo>
                      <a:lnTo>
                        <a:pt x="1988" y="226"/>
                      </a:lnTo>
                      <a:lnTo>
                        <a:pt x="1986" y="224"/>
                      </a:lnTo>
                      <a:lnTo>
                        <a:pt x="1982" y="224"/>
                      </a:lnTo>
                      <a:lnTo>
                        <a:pt x="1982" y="222"/>
                      </a:lnTo>
                      <a:lnTo>
                        <a:pt x="1978" y="224"/>
                      </a:lnTo>
                      <a:lnTo>
                        <a:pt x="1976" y="224"/>
                      </a:lnTo>
                      <a:lnTo>
                        <a:pt x="1974" y="224"/>
                      </a:lnTo>
                      <a:lnTo>
                        <a:pt x="1972" y="226"/>
                      </a:lnTo>
                      <a:lnTo>
                        <a:pt x="1974" y="224"/>
                      </a:lnTo>
                      <a:lnTo>
                        <a:pt x="1974" y="222"/>
                      </a:lnTo>
                      <a:lnTo>
                        <a:pt x="1974" y="220"/>
                      </a:lnTo>
                      <a:lnTo>
                        <a:pt x="1972" y="220"/>
                      </a:lnTo>
                      <a:lnTo>
                        <a:pt x="1968" y="216"/>
                      </a:lnTo>
                      <a:lnTo>
                        <a:pt x="1966" y="216"/>
                      </a:lnTo>
                      <a:lnTo>
                        <a:pt x="1964" y="214"/>
                      </a:lnTo>
                      <a:lnTo>
                        <a:pt x="1962" y="212"/>
                      </a:lnTo>
                      <a:lnTo>
                        <a:pt x="1960" y="212"/>
                      </a:lnTo>
                      <a:lnTo>
                        <a:pt x="1958" y="210"/>
                      </a:lnTo>
                      <a:lnTo>
                        <a:pt x="1958" y="208"/>
                      </a:lnTo>
                      <a:lnTo>
                        <a:pt x="1956" y="210"/>
                      </a:lnTo>
                      <a:lnTo>
                        <a:pt x="1954" y="212"/>
                      </a:lnTo>
                      <a:lnTo>
                        <a:pt x="1952" y="212"/>
                      </a:lnTo>
                      <a:lnTo>
                        <a:pt x="1948" y="212"/>
                      </a:lnTo>
                      <a:lnTo>
                        <a:pt x="1946" y="210"/>
                      </a:lnTo>
                      <a:lnTo>
                        <a:pt x="1944" y="210"/>
                      </a:lnTo>
                      <a:lnTo>
                        <a:pt x="1942" y="208"/>
                      </a:lnTo>
                      <a:lnTo>
                        <a:pt x="1938" y="206"/>
                      </a:lnTo>
                      <a:lnTo>
                        <a:pt x="1936" y="206"/>
                      </a:lnTo>
                      <a:lnTo>
                        <a:pt x="1934" y="206"/>
                      </a:lnTo>
                      <a:lnTo>
                        <a:pt x="1932" y="206"/>
                      </a:lnTo>
                      <a:lnTo>
                        <a:pt x="1930" y="208"/>
                      </a:lnTo>
                      <a:lnTo>
                        <a:pt x="1926" y="208"/>
                      </a:lnTo>
                      <a:lnTo>
                        <a:pt x="1924" y="206"/>
                      </a:lnTo>
                      <a:lnTo>
                        <a:pt x="1922" y="206"/>
                      </a:lnTo>
                      <a:lnTo>
                        <a:pt x="1920" y="206"/>
                      </a:lnTo>
                      <a:lnTo>
                        <a:pt x="1920" y="204"/>
                      </a:lnTo>
                      <a:lnTo>
                        <a:pt x="1918" y="204"/>
                      </a:lnTo>
                      <a:lnTo>
                        <a:pt x="1916" y="202"/>
                      </a:lnTo>
                      <a:lnTo>
                        <a:pt x="1914" y="200"/>
                      </a:lnTo>
                      <a:lnTo>
                        <a:pt x="1914" y="198"/>
                      </a:lnTo>
                      <a:lnTo>
                        <a:pt x="1916" y="198"/>
                      </a:lnTo>
                      <a:lnTo>
                        <a:pt x="1920" y="198"/>
                      </a:lnTo>
                      <a:lnTo>
                        <a:pt x="1924" y="200"/>
                      </a:lnTo>
                      <a:lnTo>
                        <a:pt x="1926" y="200"/>
                      </a:lnTo>
                      <a:lnTo>
                        <a:pt x="1928" y="200"/>
                      </a:lnTo>
                      <a:lnTo>
                        <a:pt x="1932" y="202"/>
                      </a:lnTo>
                      <a:lnTo>
                        <a:pt x="1934" y="202"/>
                      </a:lnTo>
                      <a:lnTo>
                        <a:pt x="1936" y="202"/>
                      </a:lnTo>
                      <a:lnTo>
                        <a:pt x="1942" y="202"/>
                      </a:lnTo>
                      <a:lnTo>
                        <a:pt x="1944" y="204"/>
                      </a:lnTo>
                      <a:lnTo>
                        <a:pt x="1946" y="204"/>
                      </a:lnTo>
                      <a:lnTo>
                        <a:pt x="1948" y="202"/>
                      </a:lnTo>
                      <a:lnTo>
                        <a:pt x="1952" y="202"/>
                      </a:lnTo>
                      <a:lnTo>
                        <a:pt x="1954" y="200"/>
                      </a:lnTo>
                      <a:lnTo>
                        <a:pt x="1958" y="200"/>
                      </a:lnTo>
                      <a:lnTo>
                        <a:pt x="1960" y="198"/>
                      </a:lnTo>
                      <a:lnTo>
                        <a:pt x="1962" y="198"/>
                      </a:lnTo>
                      <a:lnTo>
                        <a:pt x="1962" y="196"/>
                      </a:lnTo>
                      <a:lnTo>
                        <a:pt x="1964" y="196"/>
                      </a:lnTo>
                      <a:lnTo>
                        <a:pt x="1962" y="196"/>
                      </a:lnTo>
                      <a:lnTo>
                        <a:pt x="1962" y="194"/>
                      </a:lnTo>
                      <a:lnTo>
                        <a:pt x="1960" y="194"/>
                      </a:lnTo>
                      <a:lnTo>
                        <a:pt x="1958" y="192"/>
                      </a:lnTo>
                      <a:lnTo>
                        <a:pt x="1956" y="190"/>
                      </a:lnTo>
                      <a:lnTo>
                        <a:pt x="1954" y="190"/>
                      </a:lnTo>
                      <a:lnTo>
                        <a:pt x="1954" y="188"/>
                      </a:lnTo>
                      <a:lnTo>
                        <a:pt x="1952" y="188"/>
                      </a:lnTo>
                      <a:lnTo>
                        <a:pt x="1948" y="186"/>
                      </a:lnTo>
                      <a:lnTo>
                        <a:pt x="1946" y="184"/>
                      </a:lnTo>
                      <a:lnTo>
                        <a:pt x="1944" y="184"/>
                      </a:lnTo>
                      <a:lnTo>
                        <a:pt x="1940" y="182"/>
                      </a:lnTo>
                      <a:lnTo>
                        <a:pt x="1940" y="180"/>
                      </a:lnTo>
                      <a:lnTo>
                        <a:pt x="1938" y="180"/>
                      </a:lnTo>
                      <a:lnTo>
                        <a:pt x="1938" y="178"/>
                      </a:lnTo>
                      <a:lnTo>
                        <a:pt x="1938" y="176"/>
                      </a:lnTo>
                      <a:lnTo>
                        <a:pt x="1946" y="176"/>
                      </a:lnTo>
                      <a:lnTo>
                        <a:pt x="1948" y="178"/>
                      </a:lnTo>
                      <a:lnTo>
                        <a:pt x="1950" y="180"/>
                      </a:lnTo>
                      <a:lnTo>
                        <a:pt x="1952" y="180"/>
                      </a:lnTo>
                      <a:lnTo>
                        <a:pt x="1952" y="182"/>
                      </a:lnTo>
                      <a:lnTo>
                        <a:pt x="1954" y="182"/>
                      </a:lnTo>
                      <a:lnTo>
                        <a:pt x="1956" y="182"/>
                      </a:lnTo>
                      <a:lnTo>
                        <a:pt x="1958" y="184"/>
                      </a:lnTo>
                      <a:lnTo>
                        <a:pt x="1962" y="186"/>
                      </a:lnTo>
                      <a:lnTo>
                        <a:pt x="1966" y="188"/>
                      </a:lnTo>
                      <a:lnTo>
                        <a:pt x="1970" y="190"/>
                      </a:lnTo>
                      <a:lnTo>
                        <a:pt x="1976" y="190"/>
                      </a:lnTo>
                      <a:lnTo>
                        <a:pt x="1978" y="190"/>
                      </a:lnTo>
                      <a:lnTo>
                        <a:pt x="1980" y="190"/>
                      </a:lnTo>
                      <a:lnTo>
                        <a:pt x="1982" y="188"/>
                      </a:lnTo>
                      <a:lnTo>
                        <a:pt x="1992" y="188"/>
                      </a:lnTo>
                      <a:lnTo>
                        <a:pt x="1994" y="190"/>
                      </a:lnTo>
                      <a:lnTo>
                        <a:pt x="1996" y="190"/>
                      </a:lnTo>
                      <a:lnTo>
                        <a:pt x="2002" y="192"/>
                      </a:lnTo>
                      <a:lnTo>
                        <a:pt x="2006" y="194"/>
                      </a:lnTo>
                      <a:lnTo>
                        <a:pt x="2010" y="196"/>
                      </a:lnTo>
                      <a:lnTo>
                        <a:pt x="2014" y="196"/>
                      </a:lnTo>
                      <a:lnTo>
                        <a:pt x="2018" y="196"/>
                      </a:lnTo>
                      <a:lnTo>
                        <a:pt x="2020" y="198"/>
                      </a:lnTo>
                      <a:lnTo>
                        <a:pt x="2024" y="198"/>
                      </a:lnTo>
                      <a:lnTo>
                        <a:pt x="2026" y="198"/>
                      </a:lnTo>
                      <a:lnTo>
                        <a:pt x="2028" y="200"/>
                      </a:lnTo>
                      <a:lnTo>
                        <a:pt x="2030" y="200"/>
                      </a:lnTo>
                      <a:lnTo>
                        <a:pt x="2034" y="202"/>
                      </a:lnTo>
                      <a:lnTo>
                        <a:pt x="2036" y="202"/>
                      </a:lnTo>
                      <a:lnTo>
                        <a:pt x="2040" y="204"/>
                      </a:lnTo>
                      <a:lnTo>
                        <a:pt x="2042" y="204"/>
                      </a:lnTo>
                      <a:lnTo>
                        <a:pt x="2044" y="206"/>
                      </a:lnTo>
                      <a:lnTo>
                        <a:pt x="2046" y="206"/>
                      </a:lnTo>
                      <a:lnTo>
                        <a:pt x="2048" y="206"/>
                      </a:lnTo>
                      <a:lnTo>
                        <a:pt x="2048" y="208"/>
                      </a:lnTo>
                      <a:lnTo>
                        <a:pt x="2052" y="208"/>
                      </a:lnTo>
                      <a:lnTo>
                        <a:pt x="2054" y="210"/>
                      </a:lnTo>
                      <a:lnTo>
                        <a:pt x="2058" y="212"/>
                      </a:lnTo>
                      <a:lnTo>
                        <a:pt x="2060" y="212"/>
                      </a:lnTo>
                      <a:lnTo>
                        <a:pt x="2064" y="212"/>
                      </a:lnTo>
                      <a:lnTo>
                        <a:pt x="2066" y="210"/>
                      </a:lnTo>
                      <a:lnTo>
                        <a:pt x="2064" y="208"/>
                      </a:lnTo>
                      <a:lnTo>
                        <a:pt x="2062" y="206"/>
                      </a:lnTo>
                      <a:lnTo>
                        <a:pt x="2060" y="204"/>
                      </a:lnTo>
                      <a:lnTo>
                        <a:pt x="2058" y="202"/>
                      </a:lnTo>
                      <a:lnTo>
                        <a:pt x="2056" y="202"/>
                      </a:lnTo>
                      <a:lnTo>
                        <a:pt x="2056" y="200"/>
                      </a:lnTo>
                      <a:lnTo>
                        <a:pt x="2058" y="200"/>
                      </a:lnTo>
                      <a:lnTo>
                        <a:pt x="2060" y="198"/>
                      </a:lnTo>
                      <a:lnTo>
                        <a:pt x="2060" y="196"/>
                      </a:lnTo>
                      <a:lnTo>
                        <a:pt x="2056" y="196"/>
                      </a:lnTo>
                      <a:lnTo>
                        <a:pt x="2054" y="194"/>
                      </a:lnTo>
                      <a:lnTo>
                        <a:pt x="2052" y="194"/>
                      </a:lnTo>
                      <a:lnTo>
                        <a:pt x="2050" y="194"/>
                      </a:lnTo>
                      <a:lnTo>
                        <a:pt x="2050" y="192"/>
                      </a:lnTo>
                      <a:lnTo>
                        <a:pt x="2052" y="192"/>
                      </a:lnTo>
                      <a:lnTo>
                        <a:pt x="2050" y="192"/>
                      </a:lnTo>
                      <a:lnTo>
                        <a:pt x="2048" y="190"/>
                      </a:lnTo>
                      <a:lnTo>
                        <a:pt x="2046" y="188"/>
                      </a:lnTo>
                      <a:lnTo>
                        <a:pt x="2044" y="188"/>
                      </a:lnTo>
                      <a:lnTo>
                        <a:pt x="2042" y="186"/>
                      </a:lnTo>
                      <a:lnTo>
                        <a:pt x="2040" y="186"/>
                      </a:lnTo>
                      <a:lnTo>
                        <a:pt x="2042" y="186"/>
                      </a:lnTo>
                      <a:lnTo>
                        <a:pt x="2044" y="186"/>
                      </a:lnTo>
                      <a:lnTo>
                        <a:pt x="2048" y="188"/>
                      </a:lnTo>
                      <a:lnTo>
                        <a:pt x="2052" y="188"/>
                      </a:lnTo>
                      <a:lnTo>
                        <a:pt x="2052" y="184"/>
                      </a:lnTo>
                      <a:lnTo>
                        <a:pt x="2054" y="184"/>
                      </a:lnTo>
                      <a:lnTo>
                        <a:pt x="2064" y="184"/>
                      </a:lnTo>
                      <a:lnTo>
                        <a:pt x="2066" y="184"/>
                      </a:lnTo>
                      <a:lnTo>
                        <a:pt x="2066" y="182"/>
                      </a:lnTo>
                      <a:lnTo>
                        <a:pt x="2064" y="180"/>
                      </a:lnTo>
                      <a:close/>
                      <a:moveTo>
                        <a:pt x="630" y="154"/>
                      </a:moveTo>
                      <a:lnTo>
                        <a:pt x="628" y="154"/>
                      </a:lnTo>
                      <a:lnTo>
                        <a:pt x="626" y="156"/>
                      </a:lnTo>
                      <a:lnTo>
                        <a:pt x="624" y="156"/>
                      </a:lnTo>
                      <a:lnTo>
                        <a:pt x="618" y="156"/>
                      </a:lnTo>
                      <a:lnTo>
                        <a:pt x="614" y="154"/>
                      </a:lnTo>
                      <a:lnTo>
                        <a:pt x="612" y="152"/>
                      </a:lnTo>
                      <a:lnTo>
                        <a:pt x="612" y="150"/>
                      </a:lnTo>
                      <a:lnTo>
                        <a:pt x="610" y="148"/>
                      </a:lnTo>
                      <a:lnTo>
                        <a:pt x="612" y="148"/>
                      </a:lnTo>
                      <a:lnTo>
                        <a:pt x="616" y="150"/>
                      </a:lnTo>
                      <a:lnTo>
                        <a:pt x="618" y="152"/>
                      </a:lnTo>
                      <a:lnTo>
                        <a:pt x="620" y="152"/>
                      </a:lnTo>
                      <a:lnTo>
                        <a:pt x="620" y="154"/>
                      </a:lnTo>
                      <a:lnTo>
                        <a:pt x="622" y="154"/>
                      </a:lnTo>
                      <a:lnTo>
                        <a:pt x="626" y="154"/>
                      </a:lnTo>
                      <a:lnTo>
                        <a:pt x="628" y="154"/>
                      </a:lnTo>
                      <a:lnTo>
                        <a:pt x="630" y="152"/>
                      </a:lnTo>
                      <a:lnTo>
                        <a:pt x="630" y="154"/>
                      </a:lnTo>
                      <a:close/>
                      <a:moveTo>
                        <a:pt x="984" y="64"/>
                      </a:moveTo>
                      <a:lnTo>
                        <a:pt x="984" y="64"/>
                      </a:lnTo>
                      <a:lnTo>
                        <a:pt x="982" y="64"/>
                      </a:lnTo>
                      <a:lnTo>
                        <a:pt x="984" y="64"/>
                      </a:lnTo>
                      <a:lnTo>
                        <a:pt x="986" y="64"/>
                      </a:lnTo>
                      <a:lnTo>
                        <a:pt x="984" y="64"/>
                      </a:lnTo>
                      <a:close/>
                      <a:moveTo>
                        <a:pt x="1186" y="400"/>
                      </a:moveTo>
                      <a:lnTo>
                        <a:pt x="1186" y="402"/>
                      </a:lnTo>
                      <a:lnTo>
                        <a:pt x="1188" y="400"/>
                      </a:lnTo>
                      <a:lnTo>
                        <a:pt x="1192" y="400"/>
                      </a:lnTo>
                      <a:lnTo>
                        <a:pt x="1192" y="402"/>
                      </a:lnTo>
                      <a:lnTo>
                        <a:pt x="1186" y="406"/>
                      </a:lnTo>
                      <a:lnTo>
                        <a:pt x="1186" y="410"/>
                      </a:lnTo>
                      <a:lnTo>
                        <a:pt x="1184" y="410"/>
                      </a:lnTo>
                      <a:lnTo>
                        <a:pt x="1184" y="412"/>
                      </a:lnTo>
                      <a:lnTo>
                        <a:pt x="1182" y="414"/>
                      </a:lnTo>
                      <a:lnTo>
                        <a:pt x="1180" y="414"/>
                      </a:lnTo>
                      <a:lnTo>
                        <a:pt x="1180" y="416"/>
                      </a:lnTo>
                      <a:lnTo>
                        <a:pt x="1178" y="416"/>
                      </a:lnTo>
                      <a:lnTo>
                        <a:pt x="1176" y="416"/>
                      </a:lnTo>
                      <a:lnTo>
                        <a:pt x="1176" y="418"/>
                      </a:lnTo>
                      <a:lnTo>
                        <a:pt x="1174" y="418"/>
                      </a:lnTo>
                      <a:lnTo>
                        <a:pt x="1174" y="422"/>
                      </a:lnTo>
                      <a:lnTo>
                        <a:pt x="1172" y="422"/>
                      </a:lnTo>
                      <a:lnTo>
                        <a:pt x="1168" y="422"/>
                      </a:lnTo>
                      <a:lnTo>
                        <a:pt x="1164" y="422"/>
                      </a:lnTo>
                      <a:lnTo>
                        <a:pt x="1162" y="422"/>
                      </a:lnTo>
                      <a:lnTo>
                        <a:pt x="1162" y="424"/>
                      </a:lnTo>
                      <a:lnTo>
                        <a:pt x="1164" y="424"/>
                      </a:lnTo>
                      <a:lnTo>
                        <a:pt x="1164" y="426"/>
                      </a:lnTo>
                      <a:lnTo>
                        <a:pt x="1166" y="426"/>
                      </a:lnTo>
                      <a:lnTo>
                        <a:pt x="1168" y="426"/>
                      </a:lnTo>
                      <a:lnTo>
                        <a:pt x="1168" y="428"/>
                      </a:lnTo>
                      <a:lnTo>
                        <a:pt x="1168" y="430"/>
                      </a:lnTo>
                      <a:lnTo>
                        <a:pt x="1166" y="432"/>
                      </a:lnTo>
                      <a:lnTo>
                        <a:pt x="1164" y="432"/>
                      </a:lnTo>
                      <a:lnTo>
                        <a:pt x="1164" y="434"/>
                      </a:lnTo>
                      <a:lnTo>
                        <a:pt x="1162" y="434"/>
                      </a:lnTo>
                      <a:lnTo>
                        <a:pt x="1160" y="434"/>
                      </a:lnTo>
                      <a:lnTo>
                        <a:pt x="1158" y="434"/>
                      </a:lnTo>
                      <a:lnTo>
                        <a:pt x="1156" y="436"/>
                      </a:lnTo>
                      <a:lnTo>
                        <a:pt x="1156" y="438"/>
                      </a:lnTo>
                      <a:lnTo>
                        <a:pt x="1154" y="438"/>
                      </a:lnTo>
                      <a:lnTo>
                        <a:pt x="1152" y="438"/>
                      </a:lnTo>
                      <a:lnTo>
                        <a:pt x="1148" y="440"/>
                      </a:lnTo>
                      <a:lnTo>
                        <a:pt x="1146" y="440"/>
                      </a:lnTo>
                      <a:lnTo>
                        <a:pt x="1144" y="438"/>
                      </a:lnTo>
                      <a:lnTo>
                        <a:pt x="1142" y="438"/>
                      </a:lnTo>
                      <a:lnTo>
                        <a:pt x="1140" y="436"/>
                      </a:lnTo>
                      <a:lnTo>
                        <a:pt x="1138" y="436"/>
                      </a:lnTo>
                      <a:lnTo>
                        <a:pt x="1134" y="436"/>
                      </a:lnTo>
                      <a:lnTo>
                        <a:pt x="1134" y="434"/>
                      </a:lnTo>
                      <a:lnTo>
                        <a:pt x="1136" y="434"/>
                      </a:lnTo>
                      <a:lnTo>
                        <a:pt x="1138" y="434"/>
                      </a:lnTo>
                      <a:lnTo>
                        <a:pt x="1146" y="434"/>
                      </a:lnTo>
                      <a:lnTo>
                        <a:pt x="1146" y="432"/>
                      </a:lnTo>
                      <a:lnTo>
                        <a:pt x="1148" y="432"/>
                      </a:lnTo>
                      <a:lnTo>
                        <a:pt x="1150" y="430"/>
                      </a:lnTo>
                      <a:lnTo>
                        <a:pt x="1152" y="430"/>
                      </a:lnTo>
                      <a:lnTo>
                        <a:pt x="1156" y="428"/>
                      </a:lnTo>
                      <a:lnTo>
                        <a:pt x="1156" y="426"/>
                      </a:lnTo>
                      <a:lnTo>
                        <a:pt x="1158" y="424"/>
                      </a:lnTo>
                      <a:lnTo>
                        <a:pt x="1158" y="420"/>
                      </a:lnTo>
                      <a:lnTo>
                        <a:pt x="1160" y="418"/>
                      </a:lnTo>
                      <a:lnTo>
                        <a:pt x="1162" y="418"/>
                      </a:lnTo>
                      <a:lnTo>
                        <a:pt x="1164" y="418"/>
                      </a:lnTo>
                      <a:lnTo>
                        <a:pt x="1164" y="416"/>
                      </a:lnTo>
                      <a:lnTo>
                        <a:pt x="1164" y="412"/>
                      </a:lnTo>
                      <a:lnTo>
                        <a:pt x="1162" y="410"/>
                      </a:lnTo>
                      <a:lnTo>
                        <a:pt x="1162" y="408"/>
                      </a:lnTo>
                      <a:lnTo>
                        <a:pt x="1164" y="406"/>
                      </a:lnTo>
                      <a:lnTo>
                        <a:pt x="1166" y="406"/>
                      </a:lnTo>
                      <a:lnTo>
                        <a:pt x="1168" y="404"/>
                      </a:lnTo>
                      <a:lnTo>
                        <a:pt x="1168" y="402"/>
                      </a:lnTo>
                      <a:lnTo>
                        <a:pt x="1170" y="402"/>
                      </a:lnTo>
                      <a:lnTo>
                        <a:pt x="1170" y="400"/>
                      </a:lnTo>
                      <a:lnTo>
                        <a:pt x="1170" y="398"/>
                      </a:lnTo>
                      <a:lnTo>
                        <a:pt x="1172" y="396"/>
                      </a:lnTo>
                      <a:lnTo>
                        <a:pt x="1174" y="394"/>
                      </a:lnTo>
                      <a:lnTo>
                        <a:pt x="1174" y="392"/>
                      </a:lnTo>
                      <a:lnTo>
                        <a:pt x="1176" y="392"/>
                      </a:lnTo>
                      <a:lnTo>
                        <a:pt x="1176" y="390"/>
                      </a:lnTo>
                      <a:lnTo>
                        <a:pt x="1174" y="390"/>
                      </a:lnTo>
                      <a:lnTo>
                        <a:pt x="1174" y="388"/>
                      </a:lnTo>
                      <a:lnTo>
                        <a:pt x="1172" y="386"/>
                      </a:lnTo>
                      <a:lnTo>
                        <a:pt x="1172" y="382"/>
                      </a:lnTo>
                      <a:lnTo>
                        <a:pt x="1172" y="380"/>
                      </a:lnTo>
                      <a:lnTo>
                        <a:pt x="1172" y="372"/>
                      </a:lnTo>
                      <a:lnTo>
                        <a:pt x="1170" y="370"/>
                      </a:lnTo>
                      <a:lnTo>
                        <a:pt x="1170" y="368"/>
                      </a:lnTo>
                      <a:lnTo>
                        <a:pt x="1170" y="366"/>
                      </a:lnTo>
                      <a:lnTo>
                        <a:pt x="1170" y="362"/>
                      </a:lnTo>
                      <a:lnTo>
                        <a:pt x="1172" y="360"/>
                      </a:lnTo>
                      <a:lnTo>
                        <a:pt x="1176" y="360"/>
                      </a:lnTo>
                      <a:lnTo>
                        <a:pt x="1178" y="362"/>
                      </a:lnTo>
                      <a:lnTo>
                        <a:pt x="1178" y="366"/>
                      </a:lnTo>
                      <a:lnTo>
                        <a:pt x="1180" y="368"/>
                      </a:lnTo>
                      <a:lnTo>
                        <a:pt x="1180" y="370"/>
                      </a:lnTo>
                      <a:lnTo>
                        <a:pt x="1182" y="372"/>
                      </a:lnTo>
                      <a:lnTo>
                        <a:pt x="1182" y="374"/>
                      </a:lnTo>
                      <a:lnTo>
                        <a:pt x="1182" y="376"/>
                      </a:lnTo>
                      <a:lnTo>
                        <a:pt x="1184" y="378"/>
                      </a:lnTo>
                      <a:lnTo>
                        <a:pt x="1186" y="382"/>
                      </a:lnTo>
                      <a:lnTo>
                        <a:pt x="1186" y="384"/>
                      </a:lnTo>
                      <a:lnTo>
                        <a:pt x="1188" y="386"/>
                      </a:lnTo>
                      <a:lnTo>
                        <a:pt x="1190" y="388"/>
                      </a:lnTo>
                      <a:lnTo>
                        <a:pt x="1190" y="390"/>
                      </a:lnTo>
                      <a:lnTo>
                        <a:pt x="1192" y="390"/>
                      </a:lnTo>
                      <a:lnTo>
                        <a:pt x="1190" y="392"/>
                      </a:lnTo>
                      <a:lnTo>
                        <a:pt x="1190" y="394"/>
                      </a:lnTo>
                      <a:lnTo>
                        <a:pt x="1190" y="396"/>
                      </a:lnTo>
                      <a:lnTo>
                        <a:pt x="1188" y="396"/>
                      </a:lnTo>
                      <a:lnTo>
                        <a:pt x="1186" y="396"/>
                      </a:lnTo>
                      <a:lnTo>
                        <a:pt x="1186" y="398"/>
                      </a:lnTo>
                      <a:lnTo>
                        <a:pt x="1184" y="400"/>
                      </a:lnTo>
                      <a:lnTo>
                        <a:pt x="1186" y="40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21" name="Freeform 113"/>
                <p:cNvSpPr>
                  <a:spLocks noChangeAspect="1"/>
                </p:cNvSpPr>
                <p:nvPr/>
              </p:nvSpPr>
              <p:spPr bwMode="gray">
                <a:xfrm>
                  <a:off x="2991" y="1591"/>
                  <a:ext cx="34" cy="58"/>
                </a:xfrm>
                <a:custGeom>
                  <a:avLst/>
                  <a:gdLst>
                    <a:gd name="T0" fmla="*/ 24 w 34"/>
                    <a:gd name="T1" fmla="*/ 48 h 58"/>
                    <a:gd name="T2" fmla="*/ 26 w 34"/>
                    <a:gd name="T3" fmla="*/ 48 h 58"/>
                    <a:gd name="T4" fmla="*/ 28 w 34"/>
                    <a:gd name="T5" fmla="*/ 46 h 58"/>
                    <a:gd name="T6" fmla="*/ 28 w 34"/>
                    <a:gd name="T7" fmla="*/ 44 h 58"/>
                    <a:gd name="T8" fmla="*/ 28 w 34"/>
                    <a:gd name="T9" fmla="*/ 42 h 58"/>
                    <a:gd name="T10" fmla="*/ 34 w 34"/>
                    <a:gd name="T11" fmla="*/ 40 h 58"/>
                    <a:gd name="T12" fmla="*/ 34 w 34"/>
                    <a:gd name="T13" fmla="*/ 34 h 58"/>
                    <a:gd name="T14" fmla="*/ 30 w 34"/>
                    <a:gd name="T15" fmla="*/ 34 h 58"/>
                    <a:gd name="T16" fmla="*/ 26 w 34"/>
                    <a:gd name="T17" fmla="*/ 36 h 58"/>
                    <a:gd name="T18" fmla="*/ 26 w 34"/>
                    <a:gd name="T19" fmla="*/ 32 h 58"/>
                    <a:gd name="T20" fmla="*/ 26 w 34"/>
                    <a:gd name="T21" fmla="*/ 30 h 58"/>
                    <a:gd name="T22" fmla="*/ 24 w 34"/>
                    <a:gd name="T23" fmla="*/ 28 h 58"/>
                    <a:gd name="T24" fmla="*/ 24 w 34"/>
                    <a:gd name="T25" fmla="*/ 24 h 58"/>
                    <a:gd name="T26" fmla="*/ 24 w 34"/>
                    <a:gd name="T27" fmla="*/ 20 h 58"/>
                    <a:gd name="T28" fmla="*/ 22 w 34"/>
                    <a:gd name="T29" fmla="*/ 18 h 58"/>
                    <a:gd name="T30" fmla="*/ 24 w 34"/>
                    <a:gd name="T31" fmla="*/ 14 h 58"/>
                    <a:gd name="T32" fmla="*/ 24 w 34"/>
                    <a:gd name="T33" fmla="*/ 12 h 58"/>
                    <a:gd name="T34" fmla="*/ 24 w 34"/>
                    <a:gd name="T35" fmla="*/ 10 h 58"/>
                    <a:gd name="T36" fmla="*/ 22 w 34"/>
                    <a:gd name="T37" fmla="*/ 6 h 58"/>
                    <a:gd name="T38" fmla="*/ 20 w 34"/>
                    <a:gd name="T39" fmla="*/ 6 h 58"/>
                    <a:gd name="T40" fmla="*/ 18 w 34"/>
                    <a:gd name="T41" fmla="*/ 4 h 58"/>
                    <a:gd name="T42" fmla="*/ 16 w 34"/>
                    <a:gd name="T43" fmla="*/ 2 h 58"/>
                    <a:gd name="T44" fmla="*/ 14 w 34"/>
                    <a:gd name="T45" fmla="*/ 2 h 58"/>
                    <a:gd name="T46" fmla="*/ 10 w 34"/>
                    <a:gd name="T47" fmla="*/ 0 h 58"/>
                    <a:gd name="T48" fmla="*/ 8 w 34"/>
                    <a:gd name="T49" fmla="*/ 0 h 58"/>
                    <a:gd name="T50" fmla="*/ 8 w 34"/>
                    <a:gd name="T51" fmla="*/ 4 h 58"/>
                    <a:gd name="T52" fmla="*/ 6 w 34"/>
                    <a:gd name="T53" fmla="*/ 6 h 58"/>
                    <a:gd name="T54" fmla="*/ 4 w 34"/>
                    <a:gd name="T55" fmla="*/ 6 h 58"/>
                    <a:gd name="T56" fmla="*/ 0 w 34"/>
                    <a:gd name="T57" fmla="*/ 6 h 58"/>
                    <a:gd name="T58" fmla="*/ 2 w 34"/>
                    <a:gd name="T59" fmla="*/ 8 h 58"/>
                    <a:gd name="T60" fmla="*/ 4 w 34"/>
                    <a:gd name="T61" fmla="*/ 8 h 58"/>
                    <a:gd name="T62" fmla="*/ 6 w 34"/>
                    <a:gd name="T63" fmla="*/ 8 h 58"/>
                    <a:gd name="T64" fmla="*/ 6 w 34"/>
                    <a:gd name="T65" fmla="*/ 12 h 58"/>
                    <a:gd name="T66" fmla="*/ 4 w 34"/>
                    <a:gd name="T67" fmla="*/ 14 h 58"/>
                    <a:gd name="T68" fmla="*/ 4 w 34"/>
                    <a:gd name="T69" fmla="*/ 16 h 58"/>
                    <a:gd name="T70" fmla="*/ 8 w 34"/>
                    <a:gd name="T71" fmla="*/ 16 h 58"/>
                    <a:gd name="T72" fmla="*/ 10 w 34"/>
                    <a:gd name="T73" fmla="*/ 16 h 58"/>
                    <a:gd name="T74" fmla="*/ 10 w 34"/>
                    <a:gd name="T75" fmla="*/ 18 h 58"/>
                    <a:gd name="T76" fmla="*/ 10 w 34"/>
                    <a:gd name="T77" fmla="*/ 26 h 58"/>
                    <a:gd name="T78" fmla="*/ 8 w 34"/>
                    <a:gd name="T79" fmla="*/ 36 h 58"/>
                    <a:gd name="T80" fmla="*/ 6 w 34"/>
                    <a:gd name="T81" fmla="*/ 44 h 58"/>
                    <a:gd name="T82" fmla="*/ 8 w 34"/>
                    <a:gd name="T83" fmla="*/ 48 h 58"/>
                    <a:gd name="T84" fmla="*/ 14 w 34"/>
                    <a:gd name="T85" fmla="*/ 50 h 58"/>
                    <a:gd name="T86" fmla="*/ 14 w 34"/>
                    <a:gd name="T87" fmla="*/ 54 h 58"/>
                    <a:gd name="T88" fmla="*/ 14 w 34"/>
                    <a:gd name="T89" fmla="*/ 58 h 58"/>
                    <a:gd name="T90" fmla="*/ 18 w 34"/>
                    <a:gd name="T91" fmla="*/ 58 h 58"/>
                    <a:gd name="T92" fmla="*/ 22 w 34"/>
                    <a:gd name="T93" fmla="*/ 58 h 58"/>
                    <a:gd name="T94" fmla="*/ 22 w 34"/>
                    <a:gd name="T95" fmla="*/ 56 h 58"/>
                    <a:gd name="T96" fmla="*/ 22 w 34"/>
                    <a:gd name="T97" fmla="*/ 52 h 5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4" h="58">
                      <a:moveTo>
                        <a:pt x="22" y="50"/>
                      </a:moveTo>
                      <a:lnTo>
                        <a:pt x="22" y="50"/>
                      </a:lnTo>
                      <a:lnTo>
                        <a:pt x="22" y="48"/>
                      </a:lnTo>
                      <a:lnTo>
                        <a:pt x="24" y="48"/>
                      </a:lnTo>
                      <a:lnTo>
                        <a:pt x="26" y="48"/>
                      </a:lnTo>
                      <a:lnTo>
                        <a:pt x="28" y="48"/>
                      </a:lnTo>
                      <a:lnTo>
                        <a:pt x="28" y="46"/>
                      </a:lnTo>
                      <a:lnTo>
                        <a:pt x="28" y="44"/>
                      </a:lnTo>
                      <a:lnTo>
                        <a:pt x="28" y="42"/>
                      </a:lnTo>
                      <a:lnTo>
                        <a:pt x="30" y="42"/>
                      </a:lnTo>
                      <a:lnTo>
                        <a:pt x="32" y="42"/>
                      </a:lnTo>
                      <a:lnTo>
                        <a:pt x="34" y="40"/>
                      </a:lnTo>
                      <a:lnTo>
                        <a:pt x="34" y="38"/>
                      </a:lnTo>
                      <a:lnTo>
                        <a:pt x="34" y="36"/>
                      </a:lnTo>
                      <a:lnTo>
                        <a:pt x="34" y="34"/>
                      </a:lnTo>
                      <a:lnTo>
                        <a:pt x="34" y="32"/>
                      </a:lnTo>
                      <a:lnTo>
                        <a:pt x="32" y="34"/>
                      </a:lnTo>
                      <a:lnTo>
                        <a:pt x="30" y="34"/>
                      </a:lnTo>
                      <a:lnTo>
                        <a:pt x="28" y="34"/>
                      </a:lnTo>
                      <a:lnTo>
                        <a:pt x="26" y="36"/>
                      </a:lnTo>
                      <a:lnTo>
                        <a:pt x="26" y="34"/>
                      </a:lnTo>
                      <a:lnTo>
                        <a:pt x="26" y="32"/>
                      </a:lnTo>
                      <a:lnTo>
                        <a:pt x="26" y="30"/>
                      </a:lnTo>
                      <a:lnTo>
                        <a:pt x="24" y="28"/>
                      </a:lnTo>
                      <a:lnTo>
                        <a:pt x="24" y="26"/>
                      </a:lnTo>
                      <a:lnTo>
                        <a:pt x="24" y="24"/>
                      </a:lnTo>
                      <a:lnTo>
                        <a:pt x="24" y="22"/>
                      </a:lnTo>
                      <a:lnTo>
                        <a:pt x="24" y="20"/>
                      </a:lnTo>
                      <a:lnTo>
                        <a:pt x="22" y="20"/>
                      </a:lnTo>
                      <a:lnTo>
                        <a:pt x="22" y="18"/>
                      </a:lnTo>
                      <a:lnTo>
                        <a:pt x="24" y="16"/>
                      </a:lnTo>
                      <a:lnTo>
                        <a:pt x="24" y="14"/>
                      </a:lnTo>
                      <a:lnTo>
                        <a:pt x="24" y="12"/>
                      </a:lnTo>
                      <a:lnTo>
                        <a:pt x="24" y="10"/>
                      </a:lnTo>
                      <a:lnTo>
                        <a:pt x="22" y="8"/>
                      </a:lnTo>
                      <a:lnTo>
                        <a:pt x="22" y="6"/>
                      </a:lnTo>
                      <a:lnTo>
                        <a:pt x="20" y="6"/>
                      </a:lnTo>
                      <a:lnTo>
                        <a:pt x="18" y="6"/>
                      </a:lnTo>
                      <a:lnTo>
                        <a:pt x="18" y="4"/>
                      </a:lnTo>
                      <a:lnTo>
                        <a:pt x="16" y="4"/>
                      </a:lnTo>
                      <a:lnTo>
                        <a:pt x="16" y="2"/>
                      </a:lnTo>
                      <a:lnTo>
                        <a:pt x="16" y="0"/>
                      </a:lnTo>
                      <a:lnTo>
                        <a:pt x="16" y="2"/>
                      </a:lnTo>
                      <a:lnTo>
                        <a:pt x="14" y="2"/>
                      </a:lnTo>
                      <a:lnTo>
                        <a:pt x="14" y="4"/>
                      </a:lnTo>
                      <a:lnTo>
                        <a:pt x="12" y="2"/>
                      </a:lnTo>
                      <a:lnTo>
                        <a:pt x="10" y="0"/>
                      </a:lnTo>
                      <a:lnTo>
                        <a:pt x="8" y="0"/>
                      </a:lnTo>
                      <a:lnTo>
                        <a:pt x="8" y="2"/>
                      </a:lnTo>
                      <a:lnTo>
                        <a:pt x="8" y="4"/>
                      </a:lnTo>
                      <a:lnTo>
                        <a:pt x="6" y="6"/>
                      </a:lnTo>
                      <a:lnTo>
                        <a:pt x="4" y="6"/>
                      </a:lnTo>
                      <a:lnTo>
                        <a:pt x="2" y="6"/>
                      </a:lnTo>
                      <a:lnTo>
                        <a:pt x="0" y="6"/>
                      </a:lnTo>
                      <a:lnTo>
                        <a:pt x="0" y="8"/>
                      </a:lnTo>
                      <a:lnTo>
                        <a:pt x="2" y="8"/>
                      </a:lnTo>
                      <a:lnTo>
                        <a:pt x="4" y="8"/>
                      </a:lnTo>
                      <a:lnTo>
                        <a:pt x="6" y="8"/>
                      </a:lnTo>
                      <a:lnTo>
                        <a:pt x="6" y="10"/>
                      </a:lnTo>
                      <a:lnTo>
                        <a:pt x="6" y="12"/>
                      </a:lnTo>
                      <a:lnTo>
                        <a:pt x="4" y="12"/>
                      </a:lnTo>
                      <a:lnTo>
                        <a:pt x="4" y="14"/>
                      </a:lnTo>
                      <a:lnTo>
                        <a:pt x="4" y="16"/>
                      </a:lnTo>
                      <a:lnTo>
                        <a:pt x="6" y="16"/>
                      </a:lnTo>
                      <a:lnTo>
                        <a:pt x="8" y="16"/>
                      </a:lnTo>
                      <a:lnTo>
                        <a:pt x="10" y="16"/>
                      </a:lnTo>
                      <a:lnTo>
                        <a:pt x="10" y="18"/>
                      </a:lnTo>
                      <a:lnTo>
                        <a:pt x="10" y="20"/>
                      </a:lnTo>
                      <a:lnTo>
                        <a:pt x="10" y="22"/>
                      </a:lnTo>
                      <a:lnTo>
                        <a:pt x="10" y="26"/>
                      </a:lnTo>
                      <a:lnTo>
                        <a:pt x="8" y="30"/>
                      </a:lnTo>
                      <a:lnTo>
                        <a:pt x="8" y="32"/>
                      </a:lnTo>
                      <a:lnTo>
                        <a:pt x="8" y="34"/>
                      </a:lnTo>
                      <a:lnTo>
                        <a:pt x="8" y="36"/>
                      </a:lnTo>
                      <a:lnTo>
                        <a:pt x="8" y="38"/>
                      </a:lnTo>
                      <a:lnTo>
                        <a:pt x="6" y="42"/>
                      </a:lnTo>
                      <a:lnTo>
                        <a:pt x="6" y="44"/>
                      </a:lnTo>
                      <a:lnTo>
                        <a:pt x="6" y="46"/>
                      </a:lnTo>
                      <a:lnTo>
                        <a:pt x="8" y="48"/>
                      </a:lnTo>
                      <a:lnTo>
                        <a:pt x="10" y="48"/>
                      </a:lnTo>
                      <a:lnTo>
                        <a:pt x="12" y="50"/>
                      </a:lnTo>
                      <a:lnTo>
                        <a:pt x="14" y="50"/>
                      </a:lnTo>
                      <a:lnTo>
                        <a:pt x="14" y="52"/>
                      </a:lnTo>
                      <a:lnTo>
                        <a:pt x="14" y="54"/>
                      </a:lnTo>
                      <a:lnTo>
                        <a:pt x="14" y="56"/>
                      </a:lnTo>
                      <a:lnTo>
                        <a:pt x="14" y="58"/>
                      </a:lnTo>
                      <a:lnTo>
                        <a:pt x="16" y="58"/>
                      </a:lnTo>
                      <a:lnTo>
                        <a:pt x="18" y="58"/>
                      </a:lnTo>
                      <a:lnTo>
                        <a:pt x="20" y="58"/>
                      </a:lnTo>
                      <a:lnTo>
                        <a:pt x="22" y="58"/>
                      </a:lnTo>
                      <a:lnTo>
                        <a:pt x="22" y="56"/>
                      </a:lnTo>
                      <a:lnTo>
                        <a:pt x="22" y="54"/>
                      </a:lnTo>
                      <a:lnTo>
                        <a:pt x="22" y="52"/>
                      </a:lnTo>
                      <a:lnTo>
                        <a:pt x="22" y="5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22" name="Freeform 114"/>
                <p:cNvSpPr>
                  <a:spLocks noChangeAspect="1"/>
                </p:cNvSpPr>
                <p:nvPr/>
              </p:nvSpPr>
              <p:spPr bwMode="gray">
                <a:xfrm>
                  <a:off x="3041" y="1563"/>
                  <a:ext cx="96" cy="54"/>
                </a:xfrm>
                <a:custGeom>
                  <a:avLst/>
                  <a:gdLst>
                    <a:gd name="T0" fmla="*/ 82 w 96"/>
                    <a:gd name="T1" fmla="*/ 30 h 54"/>
                    <a:gd name="T2" fmla="*/ 84 w 96"/>
                    <a:gd name="T3" fmla="*/ 28 h 54"/>
                    <a:gd name="T4" fmla="*/ 84 w 96"/>
                    <a:gd name="T5" fmla="*/ 18 h 54"/>
                    <a:gd name="T6" fmla="*/ 92 w 96"/>
                    <a:gd name="T7" fmla="*/ 14 h 54"/>
                    <a:gd name="T8" fmla="*/ 96 w 96"/>
                    <a:gd name="T9" fmla="*/ 14 h 54"/>
                    <a:gd name="T10" fmla="*/ 90 w 96"/>
                    <a:gd name="T11" fmla="*/ 8 h 54"/>
                    <a:gd name="T12" fmla="*/ 84 w 96"/>
                    <a:gd name="T13" fmla="*/ 4 h 54"/>
                    <a:gd name="T14" fmla="*/ 78 w 96"/>
                    <a:gd name="T15" fmla="*/ 2 h 54"/>
                    <a:gd name="T16" fmla="*/ 68 w 96"/>
                    <a:gd name="T17" fmla="*/ 0 h 54"/>
                    <a:gd name="T18" fmla="*/ 66 w 96"/>
                    <a:gd name="T19" fmla="*/ 2 h 54"/>
                    <a:gd name="T20" fmla="*/ 62 w 96"/>
                    <a:gd name="T21" fmla="*/ 2 h 54"/>
                    <a:gd name="T22" fmla="*/ 60 w 96"/>
                    <a:gd name="T23" fmla="*/ 4 h 54"/>
                    <a:gd name="T24" fmla="*/ 54 w 96"/>
                    <a:gd name="T25" fmla="*/ 8 h 54"/>
                    <a:gd name="T26" fmla="*/ 44 w 96"/>
                    <a:gd name="T27" fmla="*/ 8 h 54"/>
                    <a:gd name="T28" fmla="*/ 38 w 96"/>
                    <a:gd name="T29" fmla="*/ 8 h 54"/>
                    <a:gd name="T30" fmla="*/ 36 w 96"/>
                    <a:gd name="T31" fmla="*/ 6 h 54"/>
                    <a:gd name="T32" fmla="*/ 34 w 96"/>
                    <a:gd name="T33" fmla="*/ 8 h 54"/>
                    <a:gd name="T34" fmla="*/ 26 w 96"/>
                    <a:gd name="T35" fmla="*/ 8 h 54"/>
                    <a:gd name="T36" fmla="*/ 20 w 96"/>
                    <a:gd name="T37" fmla="*/ 6 h 54"/>
                    <a:gd name="T38" fmla="*/ 16 w 96"/>
                    <a:gd name="T39" fmla="*/ 6 h 54"/>
                    <a:gd name="T40" fmla="*/ 14 w 96"/>
                    <a:gd name="T41" fmla="*/ 6 h 54"/>
                    <a:gd name="T42" fmla="*/ 10 w 96"/>
                    <a:gd name="T43" fmla="*/ 6 h 54"/>
                    <a:gd name="T44" fmla="*/ 12 w 96"/>
                    <a:gd name="T45" fmla="*/ 0 h 54"/>
                    <a:gd name="T46" fmla="*/ 6 w 96"/>
                    <a:gd name="T47" fmla="*/ 0 h 54"/>
                    <a:gd name="T48" fmla="*/ 4 w 96"/>
                    <a:gd name="T49" fmla="*/ 2 h 54"/>
                    <a:gd name="T50" fmla="*/ 0 w 96"/>
                    <a:gd name="T51" fmla="*/ 4 h 54"/>
                    <a:gd name="T52" fmla="*/ 2 w 96"/>
                    <a:gd name="T53" fmla="*/ 10 h 54"/>
                    <a:gd name="T54" fmla="*/ 6 w 96"/>
                    <a:gd name="T55" fmla="*/ 12 h 54"/>
                    <a:gd name="T56" fmla="*/ 8 w 96"/>
                    <a:gd name="T57" fmla="*/ 16 h 54"/>
                    <a:gd name="T58" fmla="*/ 10 w 96"/>
                    <a:gd name="T59" fmla="*/ 18 h 54"/>
                    <a:gd name="T60" fmla="*/ 8 w 96"/>
                    <a:gd name="T61" fmla="*/ 24 h 54"/>
                    <a:gd name="T62" fmla="*/ 4 w 96"/>
                    <a:gd name="T63" fmla="*/ 24 h 54"/>
                    <a:gd name="T64" fmla="*/ 4 w 96"/>
                    <a:gd name="T65" fmla="*/ 28 h 54"/>
                    <a:gd name="T66" fmla="*/ 2 w 96"/>
                    <a:gd name="T67" fmla="*/ 34 h 54"/>
                    <a:gd name="T68" fmla="*/ 4 w 96"/>
                    <a:gd name="T69" fmla="*/ 36 h 54"/>
                    <a:gd name="T70" fmla="*/ 6 w 96"/>
                    <a:gd name="T71" fmla="*/ 38 h 54"/>
                    <a:gd name="T72" fmla="*/ 8 w 96"/>
                    <a:gd name="T73" fmla="*/ 42 h 54"/>
                    <a:gd name="T74" fmla="*/ 12 w 96"/>
                    <a:gd name="T75" fmla="*/ 44 h 54"/>
                    <a:gd name="T76" fmla="*/ 12 w 96"/>
                    <a:gd name="T77" fmla="*/ 52 h 54"/>
                    <a:gd name="T78" fmla="*/ 20 w 96"/>
                    <a:gd name="T79" fmla="*/ 52 h 54"/>
                    <a:gd name="T80" fmla="*/ 26 w 96"/>
                    <a:gd name="T81" fmla="*/ 52 h 54"/>
                    <a:gd name="T82" fmla="*/ 28 w 96"/>
                    <a:gd name="T83" fmla="*/ 50 h 54"/>
                    <a:gd name="T84" fmla="*/ 34 w 96"/>
                    <a:gd name="T85" fmla="*/ 48 h 54"/>
                    <a:gd name="T86" fmla="*/ 36 w 96"/>
                    <a:gd name="T87" fmla="*/ 48 h 54"/>
                    <a:gd name="T88" fmla="*/ 42 w 96"/>
                    <a:gd name="T89" fmla="*/ 52 h 54"/>
                    <a:gd name="T90" fmla="*/ 46 w 96"/>
                    <a:gd name="T91" fmla="*/ 54 h 54"/>
                    <a:gd name="T92" fmla="*/ 52 w 96"/>
                    <a:gd name="T93" fmla="*/ 52 h 54"/>
                    <a:gd name="T94" fmla="*/ 56 w 96"/>
                    <a:gd name="T95" fmla="*/ 54 h 54"/>
                    <a:gd name="T96" fmla="*/ 62 w 96"/>
                    <a:gd name="T97" fmla="*/ 52 h 54"/>
                    <a:gd name="T98" fmla="*/ 60 w 96"/>
                    <a:gd name="T99" fmla="*/ 48 h 54"/>
                    <a:gd name="T100" fmla="*/ 64 w 96"/>
                    <a:gd name="T101" fmla="*/ 46 h 54"/>
                    <a:gd name="T102" fmla="*/ 68 w 96"/>
                    <a:gd name="T103" fmla="*/ 40 h 54"/>
                    <a:gd name="T104" fmla="*/ 74 w 96"/>
                    <a:gd name="T105" fmla="*/ 40 h 54"/>
                    <a:gd name="T106" fmla="*/ 78 w 96"/>
                    <a:gd name="T107" fmla="*/ 38 h 54"/>
                    <a:gd name="T108" fmla="*/ 80 w 96"/>
                    <a:gd name="T109" fmla="*/ 40 h 54"/>
                    <a:gd name="T110" fmla="*/ 84 w 96"/>
                    <a:gd name="T111" fmla="*/ 42 h 54"/>
                    <a:gd name="T112" fmla="*/ 88 w 96"/>
                    <a:gd name="T113" fmla="*/ 40 h 5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96" h="54">
                      <a:moveTo>
                        <a:pt x="88" y="40"/>
                      </a:moveTo>
                      <a:lnTo>
                        <a:pt x="86" y="38"/>
                      </a:lnTo>
                      <a:lnTo>
                        <a:pt x="84" y="34"/>
                      </a:lnTo>
                      <a:lnTo>
                        <a:pt x="84" y="32"/>
                      </a:lnTo>
                      <a:lnTo>
                        <a:pt x="82" y="32"/>
                      </a:lnTo>
                      <a:lnTo>
                        <a:pt x="82" y="30"/>
                      </a:lnTo>
                      <a:lnTo>
                        <a:pt x="84" y="30"/>
                      </a:lnTo>
                      <a:lnTo>
                        <a:pt x="84" y="28"/>
                      </a:lnTo>
                      <a:lnTo>
                        <a:pt x="86" y="26"/>
                      </a:lnTo>
                      <a:lnTo>
                        <a:pt x="86" y="24"/>
                      </a:lnTo>
                      <a:lnTo>
                        <a:pt x="84" y="22"/>
                      </a:lnTo>
                      <a:lnTo>
                        <a:pt x="84" y="20"/>
                      </a:lnTo>
                      <a:lnTo>
                        <a:pt x="84" y="18"/>
                      </a:lnTo>
                      <a:lnTo>
                        <a:pt x="86" y="18"/>
                      </a:lnTo>
                      <a:lnTo>
                        <a:pt x="86" y="16"/>
                      </a:lnTo>
                      <a:lnTo>
                        <a:pt x="88" y="16"/>
                      </a:lnTo>
                      <a:lnTo>
                        <a:pt x="90" y="16"/>
                      </a:lnTo>
                      <a:lnTo>
                        <a:pt x="92" y="14"/>
                      </a:lnTo>
                      <a:lnTo>
                        <a:pt x="94" y="16"/>
                      </a:lnTo>
                      <a:lnTo>
                        <a:pt x="96" y="16"/>
                      </a:lnTo>
                      <a:lnTo>
                        <a:pt x="96" y="14"/>
                      </a:lnTo>
                      <a:lnTo>
                        <a:pt x="94" y="10"/>
                      </a:lnTo>
                      <a:lnTo>
                        <a:pt x="94" y="8"/>
                      </a:lnTo>
                      <a:lnTo>
                        <a:pt x="92" y="8"/>
                      </a:lnTo>
                      <a:lnTo>
                        <a:pt x="90" y="8"/>
                      </a:lnTo>
                      <a:lnTo>
                        <a:pt x="88" y="8"/>
                      </a:lnTo>
                      <a:lnTo>
                        <a:pt x="86" y="6"/>
                      </a:lnTo>
                      <a:lnTo>
                        <a:pt x="84" y="4"/>
                      </a:lnTo>
                      <a:lnTo>
                        <a:pt x="82" y="4"/>
                      </a:lnTo>
                      <a:lnTo>
                        <a:pt x="78" y="2"/>
                      </a:lnTo>
                      <a:lnTo>
                        <a:pt x="76" y="2"/>
                      </a:lnTo>
                      <a:lnTo>
                        <a:pt x="74" y="2"/>
                      </a:lnTo>
                      <a:lnTo>
                        <a:pt x="72" y="0"/>
                      </a:lnTo>
                      <a:lnTo>
                        <a:pt x="70" y="0"/>
                      </a:lnTo>
                      <a:lnTo>
                        <a:pt x="68" y="0"/>
                      </a:lnTo>
                      <a:lnTo>
                        <a:pt x="68" y="2"/>
                      </a:lnTo>
                      <a:lnTo>
                        <a:pt x="66" y="2"/>
                      </a:lnTo>
                      <a:lnTo>
                        <a:pt x="64" y="2"/>
                      </a:lnTo>
                      <a:lnTo>
                        <a:pt x="62" y="2"/>
                      </a:lnTo>
                      <a:lnTo>
                        <a:pt x="62" y="4"/>
                      </a:lnTo>
                      <a:lnTo>
                        <a:pt x="60" y="4"/>
                      </a:lnTo>
                      <a:lnTo>
                        <a:pt x="58" y="4"/>
                      </a:lnTo>
                      <a:lnTo>
                        <a:pt x="56" y="4"/>
                      </a:lnTo>
                      <a:lnTo>
                        <a:pt x="54" y="8"/>
                      </a:lnTo>
                      <a:lnTo>
                        <a:pt x="54" y="10"/>
                      </a:lnTo>
                      <a:lnTo>
                        <a:pt x="52" y="10"/>
                      </a:lnTo>
                      <a:lnTo>
                        <a:pt x="50" y="10"/>
                      </a:lnTo>
                      <a:lnTo>
                        <a:pt x="48" y="10"/>
                      </a:lnTo>
                      <a:lnTo>
                        <a:pt x="46" y="8"/>
                      </a:lnTo>
                      <a:lnTo>
                        <a:pt x="44" y="8"/>
                      </a:lnTo>
                      <a:lnTo>
                        <a:pt x="42" y="8"/>
                      </a:lnTo>
                      <a:lnTo>
                        <a:pt x="40" y="8"/>
                      </a:lnTo>
                      <a:lnTo>
                        <a:pt x="38" y="8"/>
                      </a:lnTo>
                      <a:lnTo>
                        <a:pt x="38" y="6"/>
                      </a:lnTo>
                      <a:lnTo>
                        <a:pt x="36" y="6"/>
                      </a:lnTo>
                      <a:lnTo>
                        <a:pt x="34" y="6"/>
                      </a:lnTo>
                      <a:lnTo>
                        <a:pt x="34" y="8"/>
                      </a:lnTo>
                      <a:lnTo>
                        <a:pt x="32" y="8"/>
                      </a:lnTo>
                      <a:lnTo>
                        <a:pt x="30" y="8"/>
                      </a:lnTo>
                      <a:lnTo>
                        <a:pt x="28" y="8"/>
                      </a:lnTo>
                      <a:lnTo>
                        <a:pt x="26" y="8"/>
                      </a:lnTo>
                      <a:lnTo>
                        <a:pt x="24" y="8"/>
                      </a:lnTo>
                      <a:lnTo>
                        <a:pt x="22" y="6"/>
                      </a:lnTo>
                      <a:lnTo>
                        <a:pt x="20" y="6"/>
                      </a:lnTo>
                      <a:lnTo>
                        <a:pt x="18" y="6"/>
                      </a:lnTo>
                      <a:lnTo>
                        <a:pt x="18" y="4"/>
                      </a:lnTo>
                      <a:lnTo>
                        <a:pt x="16" y="4"/>
                      </a:lnTo>
                      <a:lnTo>
                        <a:pt x="16" y="6"/>
                      </a:lnTo>
                      <a:lnTo>
                        <a:pt x="14" y="6"/>
                      </a:lnTo>
                      <a:lnTo>
                        <a:pt x="12" y="6"/>
                      </a:lnTo>
                      <a:lnTo>
                        <a:pt x="10" y="6"/>
                      </a:lnTo>
                      <a:lnTo>
                        <a:pt x="8" y="6"/>
                      </a:lnTo>
                      <a:lnTo>
                        <a:pt x="10" y="6"/>
                      </a:lnTo>
                      <a:lnTo>
                        <a:pt x="10" y="4"/>
                      </a:lnTo>
                      <a:lnTo>
                        <a:pt x="12" y="2"/>
                      </a:lnTo>
                      <a:lnTo>
                        <a:pt x="12" y="0"/>
                      </a:lnTo>
                      <a:lnTo>
                        <a:pt x="10" y="0"/>
                      </a:lnTo>
                      <a:lnTo>
                        <a:pt x="8" y="0"/>
                      </a:lnTo>
                      <a:lnTo>
                        <a:pt x="6" y="0"/>
                      </a:lnTo>
                      <a:lnTo>
                        <a:pt x="4" y="0"/>
                      </a:lnTo>
                      <a:lnTo>
                        <a:pt x="4" y="2"/>
                      </a:lnTo>
                      <a:lnTo>
                        <a:pt x="2" y="4"/>
                      </a:lnTo>
                      <a:lnTo>
                        <a:pt x="0" y="4"/>
                      </a:lnTo>
                      <a:lnTo>
                        <a:pt x="0" y="6"/>
                      </a:lnTo>
                      <a:lnTo>
                        <a:pt x="2" y="6"/>
                      </a:lnTo>
                      <a:lnTo>
                        <a:pt x="2" y="8"/>
                      </a:lnTo>
                      <a:lnTo>
                        <a:pt x="2" y="10"/>
                      </a:lnTo>
                      <a:lnTo>
                        <a:pt x="4" y="10"/>
                      </a:lnTo>
                      <a:lnTo>
                        <a:pt x="4" y="12"/>
                      </a:lnTo>
                      <a:lnTo>
                        <a:pt x="6" y="12"/>
                      </a:lnTo>
                      <a:lnTo>
                        <a:pt x="4" y="12"/>
                      </a:lnTo>
                      <a:lnTo>
                        <a:pt x="4" y="14"/>
                      </a:lnTo>
                      <a:lnTo>
                        <a:pt x="6" y="14"/>
                      </a:lnTo>
                      <a:lnTo>
                        <a:pt x="8" y="16"/>
                      </a:lnTo>
                      <a:lnTo>
                        <a:pt x="10" y="16"/>
                      </a:lnTo>
                      <a:lnTo>
                        <a:pt x="10" y="18"/>
                      </a:lnTo>
                      <a:lnTo>
                        <a:pt x="10" y="20"/>
                      </a:lnTo>
                      <a:lnTo>
                        <a:pt x="10" y="22"/>
                      </a:lnTo>
                      <a:lnTo>
                        <a:pt x="8" y="22"/>
                      </a:lnTo>
                      <a:lnTo>
                        <a:pt x="8" y="24"/>
                      </a:lnTo>
                      <a:lnTo>
                        <a:pt x="6" y="24"/>
                      </a:lnTo>
                      <a:lnTo>
                        <a:pt x="4" y="24"/>
                      </a:lnTo>
                      <a:lnTo>
                        <a:pt x="4" y="26"/>
                      </a:lnTo>
                      <a:lnTo>
                        <a:pt x="4" y="28"/>
                      </a:lnTo>
                      <a:lnTo>
                        <a:pt x="4" y="30"/>
                      </a:lnTo>
                      <a:lnTo>
                        <a:pt x="4" y="32"/>
                      </a:lnTo>
                      <a:lnTo>
                        <a:pt x="2" y="34"/>
                      </a:lnTo>
                      <a:lnTo>
                        <a:pt x="2" y="36"/>
                      </a:lnTo>
                      <a:lnTo>
                        <a:pt x="4" y="36"/>
                      </a:lnTo>
                      <a:lnTo>
                        <a:pt x="6" y="36"/>
                      </a:lnTo>
                      <a:lnTo>
                        <a:pt x="6" y="38"/>
                      </a:lnTo>
                      <a:lnTo>
                        <a:pt x="6" y="40"/>
                      </a:lnTo>
                      <a:lnTo>
                        <a:pt x="8" y="40"/>
                      </a:lnTo>
                      <a:lnTo>
                        <a:pt x="8" y="42"/>
                      </a:lnTo>
                      <a:lnTo>
                        <a:pt x="10" y="42"/>
                      </a:lnTo>
                      <a:lnTo>
                        <a:pt x="10" y="44"/>
                      </a:lnTo>
                      <a:lnTo>
                        <a:pt x="12" y="44"/>
                      </a:lnTo>
                      <a:lnTo>
                        <a:pt x="12" y="46"/>
                      </a:lnTo>
                      <a:lnTo>
                        <a:pt x="14" y="46"/>
                      </a:lnTo>
                      <a:lnTo>
                        <a:pt x="14" y="48"/>
                      </a:lnTo>
                      <a:lnTo>
                        <a:pt x="12" y="50"/>
                      </a:lnTo>
                      <a:lnTo>
                        <a:pt x="12" y="52"/>
                      </a:lnTo>
                      <a:lnTo>
                        <a:pt x="14" y="54"/>
                      </a:lnTo>
                      <a:lnTo>
                        <a:pt x="16" y="54"/>
                      </a:lnTo>
                      <a:lnTo>
                        <a:pt x="18" y="54"/>
                      </a:lnTo>
                      <a:lnTo>
                        <a:pt x="20" y="52"/>
                      </a:lnTo>
                      <a:lnTo>
                        <a:pt x="22" y="50"/>
                      </a:lnTo>
                      <a:lnTo>
                        <a:pt x="24" y="52"/>
                      </a:lnTo>
                      <a:lnTo>
                        <a:pt x="26" y="52"/>
                      </a:lnTo>
                      <a:lnTo>
                        <a:pt x="28" y="52"/>
                      </a:lnTo>
                      <a:lnTo>
                        <a:pt x="28" y="50"/>
                      </a:lnTo>
                      <a:lnTo>
                        <a:pt x="28" y="48"/>
                      </a:lnTo>
                      <a:lnTo>
                        <a:pt x="30" y="48"/>
                      </a:lnTo>
                      <a:lnTo>
                        <a:pt x="32" y="48"/>
                      </a:lnTo>
                      <a:lnTo>
                        <a:pt x="34" y="48"/>
                      </a:lnTo>
                      <a:lnTo>
                        <a:pt x="36" y="48"/>
                      </a:lnTo>
                      <a:lnTo>
                        <a:pt x="36" y="50"/>
                      </a:lnTo>
                      <a:lnTo>
                        <a:pt x="38" y="52"/>
                      </a:lnTo>
                      <a:lnTo>
                        <a:pt x="40" y="52"/>
                      </a:lnTo>
                      <a:lnTo>
                        <a:pt x="42" y="52"/>
                      </a:lnTo>
                      <a:lnTo>
                        <a:pt x="44" y="52"/>
                      </a:lnTo>
                      <a:lnTo>
                        <a:pt x="46" y="54"/>
                      </a:lnTo>
                      <a:lnTo>
                        <a:pt x="48" y="54"/>
                      </a:lnTo>
                      <a:lnTo>
                        <a:pt x="50" y="54"/>
                      </a:lnTo>
                      <a:lnTo>
                        <a:pt x="52" y="52"/>
                      </a:lnTo>
                      <a:lnTo>
                        <a:pt x="54" y="52"/>
                      </a:lnTo>
                      <a:lnTo>
                        <a:pt x="56" y="54"/>
                      </a:lnTo>
                      <a:lnTo>
                        <a:pt x="58" y="54"/>
                      </a:lnTo>
                      <a:lnTo>
                        <a:pt x="60" y="54"/>
                      </a:lnTo>
                      <a:lnTo>
                        <a:pt x="62" y="52"/>
                      </a:lnTo>
                      <a:lnTo>
                        <a:pt x="62" y="50"/>
                      </a:lnTo>
                      <a:lnTo>
                        <a:pt x="62" y="48"/>
                      </a:lnTo>
                      <a:lnTo>
                        <a:pt x="60" y="48"/>
                      </a:lnTo>
                      <a:lnTo>
                        <a:pt x="62" y="48"/>
                      </a:lnTo>
                      <a:lnTo>
                        <a:pt x="62" y="46"/>
                      </a:lnTo>
                      <a:lnTo>
                        <a:pt x="64" y="46"/>
                      </a:lnTo>
                      <a:lnTo>
                        <a:pt x="66" y="44"/>
                      </a:lnTo>
                      <a:lnTo>
                        <a:pt x="66" y="42"/>
                      </a:lnTo>
                      <a:lnTo>
                        <a:pt x="66" y="40"/>
                      </a:lnTo>
                      <a:lnTo>
                        <a:pt x="68" y="40"/>
                      </a:lnTo>
                      <a:lnTo>
                        <a:pt x="70" y="40"/>
                      </a:lnTo>
                      <a:lnTo>
                        <a:pt x="72" y="40"/>
                      </a:lnTo>
                      <a:lnTo>
                        <a:pt x="74" y="40"/>
                      </a:lnTo>
                      <a:lnTo>
                        <a:pt x="74" y="42"/>
                      </a:lnTo>
                      <a:lnTo>
                        <a:pt x="76" y="40"/>
                      </a:lnTo>
                      <a:lnTo>
                        <a:pt x="76" y="38"/>
                      </a:lnTo>
                      <a:lnTo>
                        <a:pt x="78" y="38"/>
                      </a:lnTo>
                      <a:lnTo>
                        <a:pt x="80" y="38"/>
                      </a:lnTo>
                      <a:lnTo>
                        <a:pt x="80" y="40"/>
                      </a:lnTo>
                      <a:lnTo>
                        <a:pt x="82" y="42"/>
                      </a:lnTo>
                      <a:lnTo>
                        <a:pt x="84" y="42"/>
                      </a:lnTo>
                      <a:lnTo>
                        <a:pt x="86" y="42"/>
                      </a:lnTo>
                      <a:lnTo>
                        <a:pt x="90" y="42"/>
                      </a:lnTo>
                      <a:lnTo>
                        <a:pt x="88" y="42"/>
                      </a:lnTo>
                      <a:lnTo>
                        <a:pt x="88" y="4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23" name="Freeform 115"/>
                <p:cNvSpPr>
                  <a:spLocks noChangeAspect="1"/>
                </p:cNvSpPr>
                <p:nvPr/>
              </p:nvSpPr>
              <p:spPr bwMode="gray">
                <a:xfrm>
                  <a:off x="3013" y="1597"/>
                  <a:ext cx="40" cy="30"/>
                </a:xfrm>
                <a:custGeom>
                  <a:avLst/>
                  <a:gdLst>
                    <a:gd name="T0" fmla="*/ 34 w 40"/>
                    <a:gd name="T1" fmla="*/ 8 h 30"/>
                    <a:gd name="T2" fmla="*/ 32 w 40"/>
                    <a:gd name="T3" fmla="*/ 6 h 30"/>
                    <a:gd name="T4" fmla="*/ 32 w 40"/>
                    <a:gd name="T5" fmla="*/ 4 h 30"/>
                    <a:gd name="T6" fmla="*/ 32 w 40"/>
                    <a:gd name="T7" fmla="*/ 2 h 30"/>
                    <a:gd name="T8" fmla="*/ 30 w 40"/>
                    <a:gd name="T9" fmla="*/ 2 h 30"/>
                    <a:gd name="T10" fmla="*/ 30 w 40"/>
                    <a:gd name="T11" fmla="*/ 0 h 30"/>
                    <a:gd name="T12" fmla="*/ 28 w 40"/>
                    <a:gd name="T13" fmla="*/ 0 h 30"/>
                    <a:gd name="T14" fmla="*/ 24 w 40"/>
                    <a:gd name="T15" fmla="*/ 0 h 30"/>
                    <a:gd name="T16" fmla="*/ 20 w 40"/>
                    <a:gd name="T17" fmla="*/ 0 h 30"/>
                    <a:gd name="T18" fmla="*/ 18 w 40"/>
                    <a:gd name="T19" fmla="*/ 0 h 30"/>
                    <a:gd name="T20" fmla="*/ 18 w 40"/>
                    <a:gd name="T21" fmla="*/ 2 h 30"/>
                    <a:gd name="T22" fmla="*/ 16 w 40"/>
                    <a:gd name="T23" fmla="*/ 2 h 30"/>
                    <a:gd name="T24" fmla="*/ 14 w 40"/>
                    <a:gd name="T25" fmla="*/ 2 h 30"/>
                    <a:gd name="T26" fmla="*/ 14 w 40"/>
                    <a:gd name="T27" fmla="*/ 2 h 30"/>
                    <a:gd name="T28" fmla="*/ 14 w 40"/>
                    <a:gd name="T29" fmla="*/ 4 h 30"/>
                    <a:gd name="T30" fmla="*/ 10 w 40"/>
                    <a:gd name="T31" fmla="*/ 4 h 30"/>
                    <a:gd name="T32" fmla="*/ 8 w 40"/>
                    <a:gd name="T33" fmla="*/ 4 h 30"/>
                    <a:gd name="T34" fmla="*/ 6 w 40"/>
                    <a:gd name="T35" fmla="*/ 8 h 30"/>
                    <a:gd name="T36" fmla="*/ 4 w 40"/>
                    <a:gd name="T37" fmla="*/ 8 h 30"/>
                    <a:gd name="T38" fmla="*/ 2 w 40"/>
                    <a:gd name="T39" fmla="*/ 10 h 30"/>
                    <a:gd name="T40" fmla="*/ 2 w 40"/>
                    <a:gd name="T41" fmla="*/ 12 h 30"/>
                    <a:gd name="T42" fmla="*/ 0 w 40"/>
                    <a:gd name="T43" fmla="*/ 14 h 30"/>
                    <a:gd name="T44" fmla="*/ 0 w 40"/>
                    <a:gd name="T45" fmla="*/ 14 h 30"/>
                    <a:gd name="T46" fmla="*/ 2 w 40"/>
                    <a:gd name="T47" fmla="*/ 16 h 30"/>
                    <a:gd name="T48" fmla="*/ 2 w 40"/>
                    <a:gd name="T49" fmla="*/ 18 h 30"/>
                    <a:gd name="T50" fmla="*/ 2 w 40"/>
                    <a:gd name="T51" fmla="*/ 20 h 30"/>
                    <a:gd name="T52" fmla="*/ 2 w 40"/>
                    <a:gd name="T53" fmla="*/ 24 h 30"/>
                    <a:gd name="T54" fmla="*/ 4 w 40"/>
                    <a:gd name="T55" fmla="*/ 24 h 30"/>
                    <a:gd name="T56" fmla="*/ 4 w 40"/>
                    <a:gd name="T57" fmla="*/ 28 h 30"/>
                    <a:gd name="T58" fmla="*/ 4 w 40"/>
                    <a:gd name="T59" fmla="*/ 30 h 30"/>
                    <a:gd name="T60" fmla="*/ 8 w 40"/>
                    <a:gd name="T61" fmla="*/ 28 h 30"/>
                    <a:gd name="T62" fmla="*/ 12 w 40"/>
                    <a:gd name="T63" fmla="*/ 28 h 30"/>
                    <a:gd name="T64" fmla="*/ 12 w 40"/>
                    <a:gd name="T65" fmla="*/ 28 h 30"/>
                    <a:gd name="T66" fmla="*/ 12 w 40"/>
                    <a:gd name="T67" fmla="*/ 30 h 30"/>
                    <a:gd name="T68" fmla="*/ 14 w 40"/>
                    <a:gd name="T69" fmla="*/ 28 h 30"/>
                    <a:gd name="T70" fmla="*/ 16 w 40"/>
                    <a:gd name="T71" fmla="*/ 28 h 30"/>
                    <a:gd name="T72" fmla="*/ 18 w 40"/>
                    <a:gd name="T73" fmla="*/ 30 h 30"/>
                    <a:gd name="T74" fmla="*/ 22 w 40"/>
                    <a:gd name="T75" fmla="*/ 28 h 30"/>
                    <a:gd name="T76" fmla="*/ 24 w 40"/>
                    <a:gd name="T77" fmla="*/ 24 h 30"/>
                    <a:gd name="T78" fmla="*/ 24 w 40"/>
                    <a:gd name="T79" fmla="*/ 24 h 30"/>
                    <a:gd name="T80" fmla="*/ 28 w 40"/>
                    <a:gd name="T81" fmla="*/ 24 h 30"/>
                    <a:gd name="T82" fmla="*/ 34 w 40"/>
                    <a:gd name="T83" fmla="*/ 24 h 30"/>
                    <a:gd name="T84" fmla="*/ 40 w 40"/>
                    <a:gd name="T85" fmla="*/ 18 h 30"/>
                    <a:gd name="T86" fmla="*/ 40 w 40"/>
                    <a:gd name="T87" fmla="*/ 14 h 30"/>
                    <a:gd name="T88" fmla="*/ 40 w 40"/>
                    <a:gd name="T89" fmla="*/ 12 h 30"/>
                    <a:gd name="T90" fmla="*/ 38 w 40"/>
                    <a:gd name="T91" fmla="*/ 10 h 3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40" h="30">
                      <a:moveTo>
                        <a:pt x="38" y="10"/>
                      </a:moveTo>
                      <a:lnTo>
                        <a:pt x="36" y="8"/>
                      </a:lnTo>
                      <a:lnTo>
                        <a:pt x="34" y="8"/>
                      </a:lnTo>
                      <a:lnTo>
                        <a:pt x="34" y="6"/>
                      </a:lnTo>
                      <a:lnTo>
                        <a:pt x="32" y="6"/>
                      </a:lnTo>
                      <a:lnTo>
                        <a:pt x="32" y="4"/>
                      </a:lnTo>
                      <a:lnTo>
                        <a:pt x="32" y="2"/>
                      </a:lnTo>
                      <a:lnTo>
                        <a:pt x="30" y="2"/>
                      </a:lnTo>
                      <a:lnTo>
                        <a:pt x="30" y="0"/>
                      </a:lnTo>
                      <a:lnTo>
                        <a:pt x="28" y="0"/>
                      </a:lnTo>
                      <a:lnTo>
                        <a:pt x="24" y="0"/>
                      </a:lnTo>
                      <a:lnTo>
                        <a:pt x="22" y="0"/>
                      </a:lnTo>
                      <a:lnTo>
                        <a:pt x="20" y="0"/>
                      </a:lnTo>
                      <a:lnTo>
                        <a:pt x="18" y="0"/>
                      </a:lnTo>
                      <a:lnTo>
                        <a:pt x="18" y="2"/>
                      </a:lnTo>
                      <a:lnTo>
                        <a:pt x="16" y="2"/>
                      </a:lnTo>
                      <a:lnTo>
                        <a:pt x="14" y="2"/>
                      </a:lnTo>
                      <a:lnTo>
                        <a:pt x="14" y="4"/>
                      </a:lnTo>
                      <a:lnTo>
                        <a:pt x="12" y="4"/>
                      </a:lnTo>
                      <a:lnTo>
                        <a:pt x="10" y="4"/>
                      </a:lnTo>
                      <a:lnTo>
                        <a:pt x="8" y="4"/>
                      </a:lnTo>
                      <a:lnTo>
                        <a:pt x="6" y="6"/>
                      </a:lnTo>
                      <a:lnTo>
                        <a:pt x="6" y="8"/>
                      </a:lnTo>
                      <a:lnTo>
                        <a:pt x="4" y="8"/>
                      </a:lnTo>
                      <a:lnTo>
                        <a:pt x="2" y="8"/>
                      </a:lnTo>
                      <a:lnTo>
                        <a:pt x="2" y="10"/>
                      </a:lnTo>
                      <a:lnTo>
                        <a:pt x="2" y="12"/>
                      </a:lnTo>
                      <a:lnTo>
                        <a:pt x="0" y="12"/>
                      </a:lnTo>
                      <a:lnTo>
                        <a:pt x="0" y="14"/>
                      </a:lnTo>
                      <a:lnTo>
                        <a:pt x="2" y="16"/>
                      </a:lnTo>
                      <a:lnTo>
                        <a:pt x="2" y="18"/>
                      </a:lnTo>
                      <a:lnTo>
                        <a:pt x="2" y="20"/>
                      </a:lnTo>
                      <a:lnTo>
                        <a:pt x="2" y="22"/>
                      </a:lnTo>
                      <a:lnTo>
                        <a:pt x="2" y="24"/>
                      </a:lnTo>
                      <a:lnTo>
                        <a:pt x="4" y="24"/>
                      </a:lnTo>
                      <a:lnTo>
                        <a:pt x="4" y="26"/>
                      </a:lnTo>
                      <a:lnTo>
                        <a:pt x="4" y="28"/>
                      </a:lnTo>
                      <a:lnTo>
                        <a:pt x="4" y="30"/>
                      </a:lnTo>
                      <a:lnTo>
                        <a:pt x="6" y="28"/>
                      </a:lnTo>
                      <a:lnTo>
                        <a:pt x="8" y="28"/>
                      </a:lnTo>
                      <a:lnTo>
                        <a:pt x="10" y="28"/>
                      </a:lnTo>
                      <a:lnTo>
                        <a:pt x="12" y="28"/>
                      </a:lnTo>
                      <a:lnTo>
                        <a:pt x="12" y="30"/>
                      </a:lnTo>
                      <a:lnTo>
                        <a:pt x="14" y="28"/>
                      </a:lnTo>
                      <a:lnTo>
                        <a:pt x="16" y="28"/>
                      </a:lnTo>
                      <a:lnTo>
                        <a:pt x="18" y="30"/>
                      </a:lnTo>
                      <a:lnTo>
                        <a:pt x="20" y="30"/>
                      </a:lnTo>
                      <a:lnTo>
                        <a:pt x="22" y="30"/>
                      </a:lnTo>
                      <a:lnTo>
                        <a:pt x="22" y="28"/>
                      </a:lnTo>
                      <a:lnTo>
                        <a:pt x="24" y="26"/>
                      </a:lnTo>
                      <a:lnTo>
                        <a:pt x="24" y="24"/>
                      </a:lnTo>
                      <a:lnTo>
                        <a:pt x="26" y="24"/>
                      </a:lnTo>
                      <a:lnTo>
                        <a:pt x="28" y="24"/>
                      </a:lnTo>
                      <a:lnTo>
                        <a:pt x="30" y="24"/>
                      </a:lnTo>
                      <a:lnTo>
                        <a:pt x="32" y="24"/>
                      </a:lnTo>
                      <a:lnTo>
                        <a:pt x="34" y="24"/>
                      </a:lnTo>
                      <a:lnTo>
                        <a:pt x="36" y="22"/>
                      </a:lnTo>
                      <a:lnTo>
                        <a:pt x="38" y="20"/>
                      </a:lnTo>
                      <a:lnTo>
                        <a:pt x="40" y="18"/>
                      </a:lnTo>
                      <a:lnTo>
                        <a:pt x="40" y="16"/>
                      </a:lnTo>
                      <a:lnTo>
                        <a:pt x="40" y="14"/>
                      </a:lnTo>
                      <a:lnTo>
                        <a:pt x="40" y="12"/>
                      </a:lnTo>
                      <a:lnTo>
                        <a:pt x="38" y="1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24" name="Freeform 116"/>
                <p:cNvSpPr>
                  <a:spLocks noChangeAspect="1"/>
                </p:cNvSpPr>
                <p:nvPr/>
              </p:nvSpPr>
              <p:spPr bwMode="gray">
                <a:xfrm>
                  <a:off x="3007" y="1484"/>
                  <a:ext cx="146" cy="89"/>
                </a:xfrm>
                <a:custGeom>
                  <a:avLst/>
                  <a:gdLst>
                    <a:gd name="T0" fmla="*/ 128 w 146"/>
                    <a:gd name="T1" fmla="*/ 101 h 88"/>
                    <a:gd name="T2" fmla="*/ 136 w 146"/>
                    <a:gd name="T3" fmla="*/ 87 h 88"/>
                    <a:gd name="T4" fmla="*/ 142 w 146"/>
                    <a:gd name="T5" fmla="*/ 89 h 88"/>
                    <a:gd name="T6" fmla="*/ 142 w 146"/>
                    <a:gd name="T7" fmla="*/ 75 h 88"/>
                    <a:gd name="T8" fmla="*/ 134 w 146"/>
                    <a:gd name="T9" fmla="*/ 75 h 88"/>
                    <a:gd name="T10" fmla="*/ 124 w 146"/>
                    <a:gd name="T11" fmla="*/ 77 h 88"/>
                    <a:gd name="T12" fmla="*/ 120 w 146"/>
                    <a:gd name="T13" fmla="*/ 69 h 88"/>
                    <a:gd name="T14" fmla="*/ 120 w 146"/>
                    <a:gd name="T15" fmla="*/ 36 h 88"/>
                    <a:gd name="T16" fmla="*/ 118 w 146"/>
                    <a:gd name="T17" fmla="*/ 34 h 88"/>
                    <a:gd name="T18" fmla="*/ 118 w 146"/>
                    <a:gd name="T19" fmla="*/ 26 h 88"/>
                    <a:gd name="T20" fmla="*/ 114 w 146"/>
                    <a:gd name="T21" fmla="*/ 22 h 88"/>
                    <a:gd name="T22" fmla="*/ 112 w 146"/>
                    <a:gd name="T23" fmla="*/ 18 h 88"/>
                    <a:gd name="T24" fmla="*/ 108 w 146"/>
                    <a:gd name="T25" fmla="*/ 14 h 88"/>
                    <a:gd name="T26" fmla="*/ 102 w 146"/>
                    <a:gd name="T27" fmla="*/ 10 h 88"/>
                    <a:gd name="T28" fmla="*/ 102 w 146"/>
                    <a:gd name="T29" fmla="*/ 8 h 88"/>
                    <a:gd name="T30" fmla="*/ 98 w 146"/>
                    <a:gd name="T31" fmla="*/ 2 h 88"/>
                    <a:gd name="T32" fmla="*/ 88 w 146"/>
                    <a:gd name="T33" fmla="*/ 2 h 88"/>
                    <a:gd name="T34" fmla="*/ 80 w 146"/>
                    <a:gd name="T35" fmla="*/ 6 h 88"/>
                    <a:gd name="T36" fmla="*/ 74 w 146"/>
                    <a:gd name="T37" fmla="*/ 8 h 88"/>
                    <a:gd name="T38" fmla="*/ 72 w 146"/>
                    <a:gd name="T39" fmla="*/ 8 h 88"/>
                    <a:gd name="T40" fmla="*/ 68 w 146"/>
                    <a:gd name="T41" fmla="*/ 10 h 88"/>
                    <a:gd name="T42" fmla="*/ 60 w 146"/>
                    <a:gd name="T43" fmla="*/ 4 h 88"/>
                    <a:gd name="T44" fmla="*/ 52 w 146"/>
                    <a:gd name="T45" fmla="*/ 6 h 88"/>
                    <a:gd name="T46" fmla="*/ 48 w 146"/>
                    <a:gd name="T47" fmla="*/ 6 h 88"/>
                    <a:gd name="T48" fmla="*/ 44 w 146"/>
                    <a:gd name="T49" fmla="*/ 4 h 88"/>
                    <a:gd name="T50" fmla="*/ 38 w 146"/>
                    <a:gd name="T51" fmla="*/ 4 h 88"/>
                    <a:gd name="T52" fmla="*/ 26 w 146"/>
                    <a:gd name="T53" fmla="*/ 10 h 88"/>
                    <a:gd name="T54" fmla="*/ 24 w 146"/>
                    <a:gd name="T55" fmla="*/ 18 h 88"/>
                    <a:gd name="T56" fmla="*/ 24 w 146"/>
                    <a:gd name="T57" fmla="*/ 22 h 88"/>
                    <a:gd name="T58" fmla="*/ 16 w 146"/>
                    <a:gd name="T59" fmla="*/ 30 h 88"/>
                    <a:gd name="T60" fmla="*/ 16 w 146"/>
                    <a:gd name="T61" fmla="*/ 34 h 88"/>
                    <a:gd name="T62" fmla="*/ 8 w 146"/>
                    <a:gd name="T63" fmla="*/ 36 h 88"/>
                    <a:gd name="T64" fmla="*/ 6 w 146"/>
                    <a:gd name="T65" fmla="*/ 40 h 88"/>
                    <a:gd name="T66" fmla="*/ 0 w 146"/>
                    <a:gd name="T67" fmla="*/ 42 h 88"/>
                    <a:gd name="T68" fmla="*/ 4 w 146"/>
                    <a:gd name="T69" fmla="*/ 67 h 88"/>
                    <a:gd name="T70" fmla="*/ 8 w 146"/>
                    <a:gd name="T71" fmla="*/ 67 h 88"/>
                    <a:gd name="T72" fmla="*/ 10 w 146"/>
                    <a:gd name="T73" fmla="*/ 77 h 88"/>
                    <a:gd name="T74" fmla="*/ 14 w 146"/>
                    <a:gd name="T75" fmla="*/ 77 h 88"/>
                    <a:gd name="T76" fmla="*/ 20 w 146"/>
                    <a:gd name="T77" fmla="*/ 79 h 88"/>
                    <a:gd name="T78" fmla="*/ 20 w 146"/>
                    <a:gd name="T79" fmla="*/ 87 h 88"/>
                    <a:gd name="T80" fmla="*/ 24 w 146"/>
                    <a:gd name="T81" fmla="*/ 89 h 88"/>
                    <a:gd name="T82" fmla="*/ 28 w 146"/>
                    <a:gd name="T83" fmla="*/ 91 h 88"/>
                    <a:gd name="T84" fmla="*/ 32 w 146"/>
                    <a:gd name="T85" fmla="*/ 89 h 88"/>
                    <a:gd name="T86" fmla="*/ 38 w 146"/>
                    <a:gd name="T87" fmla="*/ 91 h 88"/>
                    <a:gd name="T88" fmla="*/ 38 w 146"/>
                    <a:gd name="T89" fmla="*/ 93 h 88"/>
                    <a:gd name="T90" fmla="*/ 38 w 146"/>
                    <a:gd name="T91" fmla="*/ 97 h 88"/>
                    <a:gd name="T92" fmla="*/ 40 w 146"/>
                    <a:gd name="T93" fmla="*/ 99 h 88"/>
                    <a:gd name="T94" fmla="*/ 44 w 146"/>
                    <a:gd name="T95" fmla="*/ 99 h 88"/>
                    <a:gd name="T96" fmla="*/ 42 w 146"/>
                    <a:gd name="T97" fmla="*/ 105 h 88"/>
                    <a:gd name="T98" fmla="*/ 48 w 146"/>
                    <a:gd name="T99" fmla="*/ 107 h 88"/>
                    <a:gd name="T100" fmla="*/ 52 w 146"/>
                    <a:gd name="T101" fmla="*/ 105 h 88"/>
                    <a:gd name="T102" fmla="*/ 56 w 146"/>
                    <a:gd name="T103" fmla="*/ 107 h 88"/>
                    <a:gd name="T104" fmla="*/ 66 w 146"/>
                    <a:gd name="T105" fmla="*/ 107 h 88"/>
                    <a:gd name="T106" fmla="*/ 70 w 146"/>
                    <a:gd name="T107" fmla="*/ 105 h 88"/>
                    <a:gd name="T108" fmla="*/ 74 w 146"/>
                    <a:gd name="T109" fmla="*/ 107 h 88"/>
                    <a:gd name="T110" fmla="*/ 78 w 146"/>
                    <a:gd name="T111" fmla="*/ 109 h 88"/>
                    <a:gd name="T112" fmla="*/ 88 w 146"/>
                    <a:gd name="T113" fmla="*/ 105 h 88"/>
                    <a:gd name="T114" fmla="*/ 96 w 146"/>
                    <a:gd name="T115" fmla="*/ 101 h 88"/>
                    <a:gd name="T116" fmla="*/ 100 w 146"/>
                    <a:gd name="T117" fmla="*/ 101 h 88"/>
                    <a:gd name="T118" fmla="*/ 102 w 146"/>
                    <a:gd name="T119" fmla="*/ 99 h 88"/>
                    <a:gd name="T120" fmla="*/ 112 w 146"/>
                    <a:gd name="T121" fmla="*/ 101 h 88"/>
                    <a:gd name="T122" fmla="*/ 118 w 146"/>
                    <a:gd name="T123" fmla="*/ 103 h 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46" h="88">
                      <a:moveTo>
                        <a:pt x="122" y="86"/>
                      </a:moveTo>
                      <a:lnTo>
                        <a:pt x="122" y="86"/>
                      </a:lnTo>
                      <a:lnTo>
                        <a:pt x="124" y="86"/>
                      </a:lnTo>
                      <a:lnTo>
                        <a:pt x="126" y="86"/>
                      </a:lnTo>
                      <a:lnTo>
                        <a:pt x="128" y="86"/>
                      </a:lnTo>
                      <a:lnTo>
                        <a:pt x="128" y="82"/>
                      </a:lnTo>
                      <a:lnTo>
                        <a:pt x="128" y="80"/>
                      </a:lnTo>
                      <a:lnTo>
                        <a:pt x="128" y="78"/>
                      </a:lnTo>
                      <a:lnTo>
                        <a:pt x="130" y="74"/>
                      </a:lnTo>
                      <a:lnTo>
                        <a:pt x="132" y="72"/>
                      </a:lnTo>
                      <a:lnTo>
                        <a:pt x="134" y="70"/>
                      </a:lnTo>
                      <a:lnTo>
                        <a:pt x="134" y="68"/>
                      </a:lnTo>
                      <a:lnTo>
                        <a:pt x="136" y="68"/>
                      </a:lnTo>
                      <a:lnTo>
                        <a:pt x="136" y="66"/>
                      </a:lnTo>
                      <a:lnTo>
                        <a:pt x="138" y="66"/>
                      </a:lnTo>
                      <a:lnTo>
                        <a:pt x="140" y="68"/>
                      </a:lnTo>
                      <a:lnTo>
                        <a:pt x="142" y="68"/>
                      </a:lnTo>
                      <a:lnTo>
                        <a:pt x="144" y="66"/>
                      </a:lnTo>
                      <a:lnTo>
                        <a:pt x="144" y="64"/>
                      </a:lnTo>
                      <a:lnTo>
                        <a:pt x="146" y="64"/>
                      </a:lnTo>
                      <a:lnTo>
                        <a:pt x="144" y="62"/>
                      </a:lnTo>
                      <a:lnTo>
                        <a:pt x="144" y="58"/>
                      </a:lnTo>
                      <a:lnTo>
                        <a:pt x="142" y="56"/>
                      </a:lnTo>
                      <a:lnTo>
                        <a:pt x="142" y="54"/>
                      </a:lnTo>
                      <a:lnTo>
                        <a:pt x="142" y="52"/>
                      </a:lnTo>
                      <a:lnTo>
                        <a:pt x="140" y="54"/>
                      </a:lnTo>
                      <a:lnTo>
                        <a:pt x="138" y="54"/>
                      </a:lnTo>
                      <a:lnTo>
                        <a:pt x="136" y="54"/>
                      </a:lnTo>
                      <a:lnTo>
                        <a:pt x="134" y="54"/>
                      </a:lnTo>
                      <a:lnTo>
                        <a:pt x="134" y="56"/>
                      </a:lnTo>
                      <a:lnTo>
                        <a:pt x="132" y="56"/>
                      </a:lnTo>
                      <a:lnTo>
                        <a:pt x="130" y="56"/>
                      </a:lnTo>
                      <a:lnTo>
                        <a:pt x="128" y="56"/>
                      </a:lnTo>
                      <a:lnTo>
                        <a:pt x="126" y="56"/>
                      </a:lnTo>
                      <a:lnTo>
                        <a:pt x="124" y="56"/>
                      </a:lnTo>
                      <a:lnTo>
                        <a:pt x="122" y="56"/>
                      </a:lnTo>
                      <a:lnTo>
                        <a:pt x="120" y="54"/>
                      </a:lnTo>
                      <a:lnTo>
                        <a:pt x="120" y="52"/>
                      </a:lnTo>
                      <a:lnTo>
                        <a:pt x="120" y="50"/>
                      </a:lnTo>
                      <a:lnTo>
                        <a:pt x="120" y="48"/>
                      </a:lnTo>
                      <a:lnTo>
                        <a:pt x="118" y="46"/>
                      </a:lnTo>
                      <a:lnTo>
                        <a:pt x="118" y="44"/>
                      </a:lnTo>
                      <a:lnTo>
                        <a:pt x="118" y="42"/>
                      </a:lnTo>
                      <a:lnTo>
                        <a:pt x="118" y="40"/>
                      </a:lnTo>
                      <a:lnTo>
                        <a:pt x="118" y="38"/>
                      </a:lnTo>
                      <a:lnTo>
                        <a:pt x="120" y="36"/>
                      </a:lnTo>
                      <a:lnTo>
                        <a:pt x="118" y="34"/>
                      </a:lnTo>
                      <a:lnTo>
                        <a:pt x="118" y="32"/>
                      </a:lnTo>
                      <a:lnTo>
                        <a:pt x="118" y="30"/>
                      </a:lnTo>
                      <a:lnTo>
                        <a:pt x="118" y="26"/>
                      </a:lnTo>
                      <a:lnTo>
                        <a:pt x="118" y="24"/>
                      </a:lnTo>
                      <a:lnTo>
                        <a:pt x="116" y="24"/>
                      </a:lnTo>
                      <a:lnTo>
                        <a:pt x="114" y="22"/>
                      </a:lnTo>
                      <a:lnTo>
                        <a:pt x="112" y="20"/>
                      </a:lnTo>
                      <a:lnTo>
                        <a:pt x="112" y="18"/>
                      </a:lnTo>
                      <a:lnTo>
                        <a:pt x="110" y="18"/>
                      </a:lnTo>
                      <a:lnTo>
                        <a:pt x="108" y="16"/>
                      </a:lnTo>
                      <a:lnTo>
                        <a:pt x="108" y="14"/>
                      </a:lnTo>
                      <a:lnTo>
                        <a:pt x="106" y="12"/>
                      </a:lnTo>
                      <a:lnTo>
                        <a:pt x="104" y="12"/>
                      </a:lnTo>
                      <a:lnTo>
                        <a:pt x="104" y="10"/>
                      </a:lnTo>
                      <a:lnTo>
                        <a:pt x="102" y="10"/>
                      </a:lnTo>
                      <a:lnTo>
                        <a:pt x="102" y="8"/>
                      </a:lnTo>
                      <a:lnTo>
                        <a:pt x="102" y="6"/>
                      </a:lnTo>
                      <a:lnTo>
                        <a:pt x="100" y="4"/>
                      </a:lnTo>
                      <a:lnTo>
                        <a:pt x="98" y="2"/>
                      </a:lnTo>
                      <a:lnTo>
                        <a:pt x="96" y="0"/>
                      </a:lnTo>
                      <a:lnTo>
                        <a:pt x="94" y="0"/>
                      </a:lnTo>
                      <a:lnTo>
                        <a:pt x="92" y="0"/>
                      </a:lnTo>
                      <a:lnTo>
                        <a:pt x="90" y="0"/>
                      </a:lnTo>
                      <a:lnTo>
                        <a:pt x="90" y="2"/>
                      </a:lnTo>
                      <a:lnTo>
                        <a:pt x="88" y="2"/>
                      </a:lnTo>
                      <a:lnTo>
                        <a:pt x="88" y="4"/>
                      </a:lnTo>
                      <a:lnTo>
                        <a:pt x="86" y="6"/>
                      </a:lnTo>
                      <a:lnTo>
                        <a:pt x="82" y="6"/>
                      </a:lnTo>
                      <a:lnTo>
                        <a:pt x="80" y="6"/>
                      </a:lnTo>
                      <a:lnTo>
                        <a:pt x="78" y="8"/>
                      </a:lnTo>
                      <a:lnTo>
                        <a:pt x="76" y="8"/>
                      </a:lnTo>
                      <a:lnTo>
                        <a:pt x="74" y="8"/>
                      </a:lnTo>
                      <a:lnTo>
                        <a:pt x="74" y="6"/>
                      </a:lnTo>
                      <a:lnTo>
                        <a:pt x="72" y="6"/>
                      </a:lnTo>
                      <a:lnTo>
                        <a:pt x="72" y="8"/>
                      </a:lnTo>
                      <a:lnTo>
                        <a:pt x="72" y="10"/>
                      </a:lnTo>
                      <a:lnTo>
                        <a:pt x="70" y="10"/>
                      </a:lnTo>
                      <a:lnTo>
                        <a:pt x="68" y="10"/>
                      </a:lnTo>
                      <a:lnTo>
                        <a:pt x="66" y="8"/>
                      </a:lnTo>
                      <a:lnTo>
                        <a:pt x="64" y="8"/>
                      </a:lnTo>
                      <a:lnTo>
                        <a:pt x="64" y="6"/>
                      </a:lnTo>
                      <a:lnTo>
                        <a:pt x="62" y="6"/>
                      </a:lnTo>
                      <a:lnTo>
                        <a:pt x="62" y="4"/>
                      </a:lnTo>
                      <a:lnTo>
                        <a:pt x="60" y="4"/>
                      </a:lnTo>
                      <a:lnTo>
                        <a:pt x="60" y="6"/>
                      </a:lnTo>
                      <a:lnTo>
                        <a:pt x="56" y="6"/>
                      </a:lnTo>
                      <a:lnTo>
                        <a:pt x="54" y="8"/>
                      </a:lnTo>
                      <a:lnTo>
                        <a:pt x="52" y="6"/>
                      </a:lnTo>
                      <a:lnTo>
                        <a:pt x="50" y="6"/>
                      </a:lnTo>
                      <a:lnTo>
                        <a:pt x="48" y="6"/>
                      </a:lnTo>
                      <a:lnTo>
                        <a:pt x="46" y="6"/>
                      </a:lnTo>
                      <a:lnTo>
                        <a:pt x="46" y="4"/>
                      </a:lnTo>
                      <a:lnTo>
                        <a:pt x="44" y="4"/>
                      </a:lnTo>
                      <a:lnTo>
                        <a:pt x="42" y="4"/>
                      </a:lnTo>
                      <a:lnTo>
                        <a:pt x="40" y="4"/>
                      </a:lnTo>
                      <a:lnTo>
                        <a:pt x="38" y="4"/>
                      </a:lnTo>
                      <a:lnTo>
                        <a:pt x="38" y="6"/>
                      </a:lnTo>
                      <a:lnTo>
                        <a:pt x="36" y="6"/>
                      </a:lnTo>
                      <a:lnTo>
                        <a:pt x="34" y="8"/>
                      </a:lnTo>
                      <a:lnTo>
                        <a:pt x="32" y="8"/>
                      </a:lnTo>
                      <a:lnTo>
                        <a:pt x="30" y="8"/>
                      </a:lnTo>
                      <a:lnTo>
                        <a:pt x="26" y="10"/>
                      </a:lnTo>
                      <a:lnTo>
                        <a:pt x="24" y="10"/>
                      </a:lnTo>
                      <a:lnTo>
                        <a:pt x="24" y="12"/>
                      </a:lnTo>
                      <a:lnTo>
                        <a:pt x="24" y="14"/>
                      </a:lnTo>
                      <a:lnTo>
                        <a:pt x="24" y="16"/>
                      </a:lnTo>
                      <a:lnTo>
                        <a:pt x="24" y="18"/>
                      </a:lnTo>
                      <a:lnTo>
                        <a:pt x="24" y="20"/>
                      </a:lnTo>
                      <a:lnTo>
                        <a:pt x="24" y="22"/>
                      </a:lnTo>
                      <a:lnTo>
                        <a:pt x="24" y="24"/>
                      </a:lnTo>
                      <a:lnTo>
                        <a:pt x="22" y="24"/>
                      </a:lnTo>
                      <a:lnTo>
                        <a:pt x="20" y="26"/>
                      </a:lnTo>
                      <a:lnTo>
                        <a:pt x="18" y="28"/>
                      </a:lnTo>
                      <a:lnTo>
                        <a:pt x="16" y="28"/>
                      </a:lnTo>
                      <a:lnTo>
                        <a:pt x="16" y="30"/>
                      </a:lnTo>
                      <a:lnTo>
                        <a:pt x="18" y="32"/>
                      </a:lnTo>
                      <a:lnTo>
                        <a:pt x="16" y="32"/>
                      </a:lnTo>
                      <a:lnTo>
                        <a:pt x="16" y="34"/>
                      </a:lnTo>
                      <a:lnTo>
                        <a:pt x="14" y="36"/>
                      </a:lnTo>
                      <a:lnTo>
                        <a:pt x="12" y="36"/>
                      </a:lnTo>
                      <a:lnTo>
                        <a:pt x="10" y="38"/>
                      </a:lnTo>
                      <a:lnTo>
                        <a:pt x="8" y="38"/>
                      </a:lnTo>
                      <a:lnTo>
                        <a:pt x="8" y="36"/>
                      </a:lnTo>
                      <a:lnTo>
                        <a:pt x="6" y="36"/>
                      </a:lnTo>
                      <a:lnTo>
                        <a:pt x="6" y="38"/>
                      </a:lnTo>
                      <a:lnTo>
                        <a:pt x="6" y="40"/>
                      </a:lnTo>
                      <a:lnTo>
                        <a:pt x="4" y="40"/>
                      </a:lnTo>
                      <a:lnTo>
                        <a:pt x="2" y="40"/>
                      </a:lnTo>
                      <a:lnTo>
                        <a:pt x="0" y="42"/>
                      </a:lnTo>
                      <a:lnTo>
                        <a:pt x="2" y="44"/>
                      </a:lnTo>
                      <a:lnTo>
                        <a:pt x="4" y="46"/>
                      </a:lnTo>
                      <a:lnTo>
                        <a:pt x="6" y="48"/>
                      </a:lnTo>
                      <a:lnTo>
                        <a:pt x="6" y="46"/>
                      </a:lnTo>
                      <a:lnTo>
                        <a:pt x="8" y="46"/>
                      </a:lnTo>
                      <a:lnTo>
                        <a:pt x="8" y="50"/>
                      </a:lnTo>
                      <a:lnTo>
                        <a:pt x="10" y="52"/>
                      </a:lnTo>
                      <a:lnTo>
                        <a:pt x="10" y="54"/>
                      </a:lnTo>
                      <a:lnTo>
                        <a:pt x="10" y="56"/>
                      </a:lnTo>
                      <a:lnTo>
                        <a:pt x="12" y="56"/>
                      </a:lnTo>
                      <a:lnTo>
                        <a:pt x="14" y="56"/>
                      </a:lnTo>
                      <a:lnTo>
                        <a:pt x="16" y="56"/>
                      </a:lnTo>
                      <a:lnTo>
                        <a:pt x="18" y="56"/>
                      </a:lnTo>
                      <a:lnTo>
                        <a:pt x="20" y="58"/>
                      </a:lnTo>
                      <a:lnTo>
                        <a:pt x="20" y="60"/>
                      </a:lnTo>
                      <a:lnTo>
                        <a:pt x="18" y="62"/>
                      </a:lnTo>
                      <a:lnTo>
                        <a:pt x="18" y="64"/>
                      </a:lnTo>
                      <a:lnTo>
                        <a:pt x="20" y="66"/>
                      </a:lnTo>
                      <a:lnTo>
                        <a:pt x="22" y="68"/>
                      </a:lnTo>
                      <a:lnTo>
                        <a:pt x="24" y="68"/>
                      </a:lnTo>
                      <a:lnTo>
                        <a:pt x="26" y="68"/>
                      </a:lnTo>
                      <a:lnTo>
                        <a:pt x="26" y="70"/>
                      </a:lnTo>
                      <a:lnTo>
                        <a:pt x="28" y="70"/>
                      </a:lnTo>
                      <a:lnTo>
                        <a:pt x="30" y="70"/>
                      </a:lnTo>
                      <a:lnTo>
                        <a:pt x="30" y="68"/>
                      </a:lnTo>
                      <a:lnTo>
                        <a:pt x="32" y="68"/>
                      </a:lnTo>
                      <a:lnTo>
                        <a:pt x="34" y="68"/>
                      </a:lnTo>
                      <a:lnTo>
                        <a:pt x="36" y="68"/>
                      </a:lnTo>
                      <a:lnTo>
                        <a:pt x="38" y="68"/>
                      </a:lnTo>
                      <a:lnTo>
                        <a:pt x="38" y="70"/>
                      </a:lnTo>
                      <a:lnTo>
                        <a:pt x="40" y="70"/>
                      </a:lnTo>
                      <a:lnTo>
                        <a:pt x="38" y="70"/>
                      </a:lnTo>
                      <a:lnTo>
                        <a:pt x="38" y="72"/>
                      </a:lnTo>
                      <a:lnTo>
                        <a:pt x="36" y="74"/>
                      </a:lnTo>
                      <a:lnTo>
                        <a:pt x="38" y="76"/>
                      </a:lnTo>
                      <a:lnTo>
                        <a:pt x="38" y="78"/>
                      </a:lnTo>
                      <a:lnTo>
                        <a:pt x="40" y="78"/>
                      </a:lnTo>
                      <a:lnTo>
                        <a:pt x="42" y="78"/>
                      </a:lnTo>
                      <a:lnTo>
                        <a:pt x="44" y="78"/>
                      </a:lnTo>
                      <a:lnTo>
                        <a:pt x="44" y="80"/>
                      </a:lnTo>
                      <a:lnTo>
                        <a:pt x="44" y="82"/>
                      </a:lnTo>
                      <a:lnTo>
                        <a:pt x="42" y="82"/>
                      </a:lnTo>
                      <a:lnTo>
                        <a:pt x="42" y="84"/>
                      </a:lnTo>
                      <a:lnTo>
                        <a:pt x="44" y="84"/>
                      </a:lnTo>
                      <a:lnTo>
                        <a:pt x="44" y="86"/>
                      </a:lnTo>
                      <a:lnTo>
                        <a:pt x="46" y="86"/>
                      </a:lnTo>
                      <a:lnTo>
                        <a:pt x="48" y="86"/>
                      </a:lnTo>
                      <a:lnTo>
                        <a:pt x="48" y="84"/>
                      </a:lnTo>
                      <a:lnTo>
                        <a:pt x="50" y="84"/>
                      </a:lnTo>
                      <a:lnTo>
                        <a:pt x="50" y="82"/>
                      </a:lnTo>
                      <a:lnTo>
                        <a:pt x="52" y="84"/>
                      </a:lnTo>
                      <a:lnTo>
                        <a:pt x="54" y="84"/>
                      </a:lnTo>
                      <a:lnTo>
                        <a:pt x="56" y="84"/>
                      </a:lnTo>
                      <a:lnTo>
                        <a:pt x="56" y="86"/>
                      </a:lnTo>
                      <a:lnTo>
                        <a:pt x="58" y="86"/>
                      </a:lnTo>
                      <a:lnTo>
                        <a:pt x="62" y="86"/>
                      </a:lnTo>
                      <a:lnTo>
                        <a:pt x="64" y="88"/>
                      </a:lnTo>
                      <a:lnTo>
                        <a:pt x="66" y="86"/>
                      </a:lnTo>
                      <a:lnTo>
                        <a:pt x="68" y="86"/>
                      </a:lnTo>
                      <a:lnTo>
                        <a:pt x="68" y="84"/>
                      </a:lnTo>
                      <a:lnTo>
                        <a:pt x="70" y="84"/>
                      </a:lnTo>
                      <a:lnTo>
                        <a:pt x="70" y="86"/>
                      </a:lnTo>
                      <a:lnTo>
                        <a:pt x="72" y="86"/>
                      </a:lnTo>
                      <a:lnTo>
                        <a:pt x="74" y="86"/>
                      </a:lnTo>
                      <a:lnTo>
                        <a:pt x="76" y="86"/>
                      </a:lnTo>
                      <a:lnTo>
                        <a:pt x="78" y="86"/>
                      </a:lnTo>
                      <a:lnTo>
                        <a:pt x="78" y="88"/>
                      </a:lnTo>
                      <a:lnTo>
                        <a:pt x="82" y="88"/>
                      </a:lnTo>
                      <a:lnTo>
                        <a:pt x="84" y="88"/>
                      </a:lnTo>
                      <a:lnTo>
                        <a:pt x="86" y="88"/>
                      </a:lnTo>
                      <a:lnTo>
                        <a:pt x="88" y="86"/>
                      </a:lnTo>
                      <a:lnTo>
                        <a:pt x="88" y="84"/>
                      </a:lnTo>
                      <a:lnTo>
                        <a:pt x="90" y="82"/>
                      </a:lnTo>
                      <a:lnTo>
                        <a:pt x="92" y="82"/>
                      </a:lnTo>
                      <a:lnTo>
                        <a:pt x="94" y="82"/>
                      </a:lnTo>
                      <a:lnTo>
                        <a:pt x="96" y="82"/>
                      </a:lnTo>
                      <a:lnTo>
                        <a:pt x="96" y="80"/>
                      </a:lnTo>
                      <a:lnTo>
                        <a:pt x="98" y="80"/>
                      </a:lnTo>
                      <a:lnTo>
                        <a:pt x="100" y="80"/>
                      </a:lnTo>
                      <a:lnTo>
                        <a:pt x="102" y="80"/>
                      </a:lnTo>
                      <a:lnTo>
                        <a:pt x="100" y="80"/>
                      </a:lnTo>
                      <a:lnTo>
                        <a:pt x="102" y="78"/>
                      </a:lnTo>
                      <a:lnTo>
                        <a:pt x="104" y="78"/>
                      </a:lnTo>
                      <a:lnTo>
                        <a:pt x="106" y="78"/>
                      </a:lnTo>
                      <a:lnTo>
                        <a:pt x="108" y="80"/>
                      </a:lnTo>
                      <a:lnTo>
                        <a:pt x="110" y="80"/>
                      </a:lnTo>
                      <a:lnTo>
                        <a:pt x="112" y="80"/>
                      </a:lnTo>
                      <a:lnTo>
                        <a:pt x="112" y="82"/>
                      </a:lnTo>
                      <a:lnTo>
                        <a:pt x="116" y="82"/>
                      </a:lnTo>
                      <a:lnTo>
                        <a:pt x="118" y="82"/>
                      </a:lnTo>
                      <a:lnTo>
                        <a:pt x="120" y="84"/>
                      </a:lnTo>
                      <a:lnTo>
                        <a:pt x="122" y="8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25" name="Freeform 117"/>
                <p:cNvSpPr>
                  <a:spLocks noChangeAspect="1"/>
                </p:cNvSpPr>
                <p:nvPr/>
              </p:nvSpPr>
              <p:spPr bwMode="gray">
                <a:xfrm>
                  <a:off x="2937" y="1540"/>
                  <a:ext cx="62" cy="57"/>
                </a:xfrm>
                <a:custGeom>
                  <a:avLst/>
                  <a:gdLst>
                    <a:gd name="T0" fmla="*/ 54 w 62"/>
                    <a:gd name="T1" fmla="*/ 20 h 56"/>
                    <a:gd name="T2" fmla="*/ 54 w 62"/>
                    <a:gd name="T3" fmla="*/ 16 h 56"/>
                    <a:gd name="T4" fmla="*/ 54 w 62"/>
                    <a:gd name="T5" fmla="*/ 16 h 56"/>
                    <a:gd name="T6" fmla="*/ 58 w 62"/>
                    <a:gd name="T7" fmla="*/ 10 h 56"/>
                    <a:gd name="T8" fmla="*/ 58 w 62"/>
                    <a:gd name="T9" fmla="*/ 8 h 56"/>
                    <a:gd name="T10" fmla="*/ 52 w 62"/>
                    <a:gd name="T11" fmla="*/ 8 h 56"/>
                    <a:gd name="T12" fmla="*/ 50 w 62"/>
                    <a:gd name="T13" fmla="*/ 8 h 56"/>
                    <a:gd name="T14" fmla="*/ 48 w 62"/>
                    <a:gd name="T15" fmla="*/ 8 h 56"/>
                    <a:gd name="T16" fmla="*/ 46 w 62"/>
                    <a:gd name="T17" fmla="*/ 6 h 56"/>
                    <a:gd name="T18" fmla="*/ 46 w 62"/>
                    <a:gd name="T19" fmla="*/ 4 h 56"/>
                    <a:gd name="T20" fmla="*/ 42 w 62"/>
                    <a:gd name="T21" fmla="*/ 4 h 56"/>
                    <a:gd name="T22" fmla="*/ 34 w 62"/>
                    <a:gd name="T23" fmla="*/ 4 h 56"/>
                    <a:gd name="T24" fmla="*/ 30 w 62"/>
                    <a:gd name="T25" fmla="*/ 2 h 56"/>
                    <a:gd name="T26" fmla="*/ 28 w 62"/>
                    <a:gd name="T27" fmla="*/ 2 h 56"/>
                    <a:gd name="T28" fmla="*/ 26 w 62"/>
                    <a:gd name="T29" fmla="*/ 4 h 56"/>
                    <a:gd name="T30" fmla="*/ 22 w 62"/>
                    <a:gd name="T31" fmla="*/ 2 h 56"/>
                    <a:gd name="T32" fmla="*/ 18 w 62"/>
                    <a:gd name="T33" fmla="*/ 2 h 56"/>
                    <a:gd name="T34" fmla="*/ 16 w 62"/>
                    <a:gd name="T35" fmla="*/ 2 h 56"/>
                    <a:gd name="T36" fmla="*/ 12 w 62"/>
                    <a:gd name="T37" fmla="*/ 2 h 56"/>
                    <a:gd name="T38" fmla="*/ 10 w 62"/>
                    <a:gd name="T39" fmla="*/ 4 h 56"/>
                    <a:gd name="T40" fmla="*/ 6 w 62"/>
                    <a:gd name="T41" fmla="*/ 0 h 56"/>
                    <a:gd name="T42" fmla="*/ 4 w 62"/>
                    <a:gd name="T43" fmla="*/ 2 h 56"/>
                    <a:gd name="T44" fmla="*/ 4 w 62"/>
                    <a:gd name="T45" fmla="*/ 6 h 56"/>
                    <a:gd name="T46" fmla="*/ 0 w 62"/>
                    <a:gd name="T47" fmla="*/ 8 h 56"/>
                    <a:gd name="T48" fmla="*/ 2 w 62"/>
                    <a:gd name="T49" fmla="*/ 10 h 56"/>
                    <a:gd name="T50" fmla="*/ 6 w 62"/>
                    <a:gd name="T51" fmla="*/ 12 h 56"/>
                    <a:gd name="T52" fmla="*/ 8 w 62"/>
                    <a:gd name="T53" fmla="*/ 12 h 56"/>
                    <a:gd name="T54" fmla="*/ 8 w 62"/>
                    <a:gd name="T55" fmla="*/ 14 h 56"/>
                    <a:gd name="T56" fmla="*/ 10 w 62"/>
                    <a:gd name="T57" fmla="*/ 16 h 56"/>
                    <a:gd name="T58" fmla="*/ 10 w 62"/>
                    <a:gd name="T59" fmla="*/ 22 h 56"/>
                    <a:gd name="T60" fmla="*/ 14 w 62"/>
                    <a:gd name="T61" fmla="*/ 22 h 56"/>
                    <a:gd name="T62" fmla="*/ 16 w 62"/>
                    <a:gd name="T63" fmla="*/ 24 h 56"/>
                    <a:gd name="T64" fmla="*/ 18 w 62"/>
                    <a:gd name="T65" fmla="*/ 49 h 56"/>
                    <a:gd name="T66" fmla="*/ 18 w 62"/>
                    <a:gd name="T67" fmla="*/ 51 h 56"/>
                    <a:gd name="T68" fmla="*/ 22 w 62"/>
                    <a:gd name="T69" fmla="*/ 53 h 56"/>
                    <a:gd name="T70" fmla="*/ 30 w 62"/>
                    <a:gd name="T71" fmla="*/ 59 h 56"/>
                    <a:gd name="T72" fmla="*/ 30 w 62"/>
                    <a:gd name="T73" fmla="*/ 63 h 56"/>
                    <a:gd name="T74" fmla="*/ 32 w 62"/>
                    <a:gd name="T75" fmla="*/ 65 h 56"/>
                    <a:gd name="T76" fmla="*/ 34 w 62"/>
                    <a:gd name="T77" fmla="*/ 67 h 56"/>
                    <a:gd name="T78" fmla="*/ 42 w 62"/>
                    <a:gd name="T79" fmla="*/ 73 h 56"/>
                    <a:gd name="T80" fmla="*/ 48 w 62"/>
                    <a:gd name="T81" fmla="*/ 73 h 56"/>
                    <a:gd name="T82" fmla="*/ 50 w 62"/>
                    <a:gd name="T83" fmla="*/ 71 h 56"/>
                    <a:gd name="T84" fmla="*/ 46 w 62"/>
                    <a:gd name="T85" fmla="*/ 69 h 56"/>
                    <a:gd name="T86" fmla="*/ 44 w 62"/>
                    <a:gd name="T87" fmla="*/ 67 h 56"/>
                    <a:gd name="T88" fmla="*/ 46 w 62"/>
                    <a:gd name="T89" fmla="*/ 65 h 56"/>
                    <a:gd name="T90" fmla="*/ 46 w 62"/>
                    <a:gd name="T91" fmla="*/ 65 h 56"/>
                    <a:gd name="T92" fmla="*/ 50 w 62"/>
                    <a:gd name="T93" fmla="*/ 59 h 56"/>
                    <a:gd name="T94" fmla="*/ 54 w 62"/>
                    <a:gd name="T95" fmla="*/ 59 h 56"/>
                    <a:gd name="T96" fmla="*/ 54 w 62"/>
                    <a:gd name="T97" fmla="*/ 57 h 56"/>
                    <a:gd name="T98" fmla="*/ 54 w 62"/>
                    <a:gd name="T99" fmla="*/ 53 h 56"/>
                    <a:gd name="T100" fmla="*/ 56 w 62"/>
                    <a:gd name="T101" fmla="*/ 53 h 56"/>
                    <a:gd name="T102" fmla="*/ 60 w 62"/>
                    <a:gd name="T103" fmla="*/ 53 h 56"/>
                    <a:gd name="T104" fmla="*/ 60 w 62"/>
                    <a:gd name="T105" fmla="*/ 49 h 56"/>
                    <a:gd name="T106" fmla="*/ 56 w 62"/>
                    <a:gd name="T107" fmla="*/ 24 h 56"/>
                    <a:gd name="T108" fmla="*/ 60 w 62"/>
                    <a:gd name="T109" fmla="*/ 24 h 56"/>
                    <a:gd name="T110" fmla="*/ 62 w 62"/>
                    <a:gd name="T111" fmla="*/ 24 h 56"/>
                    <a:gd name="T112" fmla="*/ 58 w 62"/>
                    <a:gd name="T113" fmla="*/ 20 h 5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62" h="56">
                      <a:moveTo>
                        <a:pt x="58" y="20"/>
                      </a:moveTo>
                      <a:lnTo>
                        <a:pt x="56" y="20"/>
                      </a:lnTo>
                      <a:lnTo>
                        <a:pt x="54" y="20"/>
                      </a:lnTo>
                      <a:lnTo>
                        <a:pt x="54" y="18"/>
                      </a:lnTo>
                      <a:lnTo>
                        <a:pt x="54" y="16"/>
                      </a:lnTo>
                      <a:lnTo>
                        <a:pt x="54" y="14"/>
                      </a:lnTo>
                      <a:lnTo>
                        <a:pt x="56" y="14"/>
                      </a:lnTo>
                      <a:lnTo>
                        <a:pt x="56" y="12"/>
                      </a:lnTo>
                      <a:lnTo>
                        <a:pt x="58" y="10"/>
                      </a:lnTo>
                      <a:lnTo>
                        <a:pt x="58" y="8"/>
                      </a:lnTo>
                      <a:lnTo>
                        <a:pt x="56" y="8"/>
                      </a:lnTo>
                      <a:lnTo>
                        <a:pt x="54" y="8"/>
                      </a:lnTo>
                      <a:lnTo>
                        <a:pt x="52" y="8"/>
                      </a:lnTo>
                      <a:lnTo>
                        <a:pt x="50" y="8"/>
                      </a:lnTo>
                      <a:lnTo>
                        <a:pt x="48" y="8"/>
                      </a:lnTo>
                      <a:lnTo>
                        <a:pt x="48" y="6"/>
                      </a:lnTo>
                      <a:lnTo>
                        <a:pt x="46" y="6"/>
                      </a:lnTo>
                      <a:lnTo>
                        <a:pt x="46" y="4"/>
                      </a:lnTo>
                      <a:lnTo>
                        <a:pt x="44" y="4"/>
                      </a:lnTo>
                      <a:lnTo>
                        <a:pt x="42" y="4"/>
                      </a:lnTo>
                      <a:lnTo>
                        <a:pt x="40" y="2"/>
                      </a:lnTo>
                      <a:lnTo>
                        <a:pt x="38" y="2"/>
                      </a:lnTo>
                      <a:lnTo>
                        <a:pt x="36" y="2"/>
                      </a:lnTo>
                      <a:lnTo>
                        <a:pt x="34" y="4"/>
                      </a:lnTo>
                      <a:lnTo>
                        <a:pt x="32" y="4"/>
                      </a:lnTo>
                      <a:lnTo>
                        <a:pt x="30" y="2"/>
                      </a:lnTo>
                      <a:lnTo>
                        <a:pt x="28" y="2"/>
                      </a:lnTo>
                      <a:lnTo>
                        <a:pt x="26" y="4"/>
                      </a:lnTo>
                      <a:lnTo>
                        <a:pt x="24" y="2"/>
                      </a:lnTo>
                      <a:lnTo>
                        <a:pt x="22" y="2"/>
                      </a:lnTo>
                      <a:lnTo>
                        <a:pt x="20" y="2"/>
                      </a:lnTo>
                      <a:lnTo>
                        <a:pt x="18" y="2"/>
                      </a:lnTo>
                      <a:lnTo>
                        <a:pt x="16" y="2"/>
                      </a:lnTo>
                      <a:lnTo>
                        <a:pt x="14" y="2"/>
                      </a:lnTo>
                      <a:lnTo>
                        <a:pt x="12" y="2"/>
                      </a:lnTo>
                      <a:lnTo>
                        <a:pt x="12" y="4"/>
                      </a:lnTo>
                      <a:lnTo>
                        <a:pt x="10" y="4"/>
                      </a:lnTo>
                      <a:lnTo>
                        <a:pt x="10" y="2"/>
                      </a:lnTo>
                      <a:lnTo>
                        <a:pt x="8" y="2"/>
                      </a:lnTo>
                      <a:lnTo>
                        <a:pt x="6" y="0"/>
                      </a:lnTo>
                      <a:lnTo>
                        <a:pt x="4" y="0"/>
                      </a:lnTo>
                      <a:lnTo>
                        <a:pt x="4" y="2"/>
                      </a:lnTo>
                      <a:lnTo>
                        <a:pt x="4" y="4"/>
                      </a:lnTo>
                      <a:lnTo>
                        <a:pt x="4" y="6"/>
                      </a:lnTo>
                      <a:lnTo>
                        <a:pt x="2" y="6"/>
                      </a:lnTo>
                      <a:lnTo>
                        <a:pt x="0" y="8"/>
                      </a:lnTo>
                      <a:lnTo>
                        <a:pt x="2" y="10"/>
                      </a:lnTo>
                      <a:lnTo>
                        <a:pt x="4" y="10"/>
                      </a:lnTo>
                      <a:lnTo>
                        <a:pt x="6" y="12"/>
                      </a:lnTo>
                      <a:lnTo>
                        <a:pt x="8" y="12"/>
                      </a:lnTo>
                      <a:lnTo>
                        <a:pt x="8" y="14"/>
                      </a:lnTo>
                      <a:lnTo>
                        <a:pt x="8" y="16"/>
                      </a:lnTo>
                      <a:lnTo>
                        <a:pt x="10" y="16"/>
                      </a:lnTo>
                      <a:lnTo>
                        <a:pt x="10" y="18"/>
                      </a:lnTo>
                      <a:lnTo>
                        <a:pt x="10" y="20"/>
                      </a:lnTo>
                      <a:lnTo>
                        <a:pt x="10" y="22"/>
                      </a:lnTo>
                      <a:lnTo>
                        <a:pt x="12" y="22"/>
                      </a:lnTo>
                      <a:lnTo>
                        <a:pt x="14" y="22"/>
                      </a:lnTo>
                      <a:lnTo>
                        <a:pt x="16" y="24"/>
                      </a:lnTo>
                      <a:lnTo>
                        <a:pt x="16" y="26"/>
                      </a:lnTo>
                      <a:lnTo>
                        <a:pt x="16" y="28"/>
                      </a:lnTo>
                      <a:lnTo>
                        <a:pt x="18" y="28"/>
                      </a:lnTo>
                      <a:lnTo>
                        <a:pt x="18" y="30"/>
                      </a:lnTo>
                      <a:lnTo>
                        <a:pt x="20" y="30"/>
                      </a:lnTo>
                      <a:lnTo>
                        <a:pt x="20" y="32"/>
                      </a:lnTo>
                      <a:lnTo>
                        <a:pt x="22" y="32"/>
                      </a:lnTo>
                      <a:lnTo>
                        <a:pt x="24" y="34"/>
                      </a:lnTo>
                      <a:lnTo>
                        <a:pt x="28" y="36"/>
                      </a:lnTo>
                      <a:lnTo>
                        <a:pt x="28" y="38"/>
                      </a:lnTo>
                      <a:lnTo>
                        <a:pt x="30" y="38"/>
                      </a:lnTo>
                      <a:lnTo>
                        <a:pt x="30" y="40"/>
                      </a:lnTo>
                      <a:lnTo>
                        <a:pt x="30" y="42"/>
                      </a:lnTo>
                      <a:lnTo>
                        <a:pt x="30" y="44"/>
                      </a:lnTo>
                      <a:lnTo>
                        <a:pt x="32" y="44"/>
                      </a:lnTo>
                      <a:lnTo>
                        <a:pt x="32" y="46"/>
                      </a:lnTo>
                      <a:lnTo>
                        <a:pt x="34" y="46"/>
                      </a:lnTo>
                      <a:lnTo>
                        <a:pt x="36" y="46"/>
                      </a:lnTo>
                      <a:lnTo>
                        <a:pt x="38" y="48"/>
                      </a:lnTo>
                      <a:lnTo>
                        <a:pt x="40" y="50"/>
                      </a:lnTo>
                      <a:lnTo>
                        <a:pt x="42" y="52"/>
                      </a:lnTo>
                      <a:lnTo>
                        <a:pt x="44" y="54"/>
                      </a:lnTo>
                      <a:lnTo>
                        <a:pt x="46" y="56"/>
                      </a:lnTo>
                      <a:lnTo>
                        <a:pt x="46" y="54"/>
                      </a:lnTo>
                      <a:lnTo>
                        <a:pt x="48" y="52"/>
                      </a:lnTo>
                      <a:lnTo>
                        <a:pt x="48" y="50"/>
                      </a:lnTo>
                      <a:lnTo>
                        <a:pt x="50" y="50"/>
                      </a:lnTo>
                      <a:lnTo>
                        <a:pt x="48" y="50"/>
                      </a:lnTo>
                      <a:lnTo>
                        <a:pt x="46" y="48"/>
                      </a:lnTo>
                      <a:lnTo>
                        <a:pt x="46" y="46"/>
                      </a:lnTo>
                      <a:lnTo>
                        <a:pt x="44" y="46"/>
                      </a:lnTo>
                      <a:lnTo>
                        <a:pt x="44" y="44"/>
                      </a:lnTo>
                      <a:lnTo>
                        <a:pt x="46" y="44"/>
                      </a:lnTo>
                      <a:lnTo>
                        <a:pt x="46" y="42"/>
                      </a:lnTo>
                      <a:lnTo>
                        <a:pt x="48" y="42"/>
                      </a:lnTo>
                      <a:lnTo>
                        <a:pt x="48" y="40"/>
                      </a:lnTo>
                      <a:lnTo>
                        <a:pt x="50" y="38"/>
                      </a:lnTo>
                      <a:lnTo>
                        <a:pt x="52" y="38"/>
                      </a:lnTo>
                      <a:lnTo>
                        <a:pt x="54" y="38"/>
                      </a:lnTo>
                      <a:lnTo>
                        <a:pt x="54" y="36"/>
                      </a:lnTo>
                      <a:lnTo>
                        <a:pt x="54" y="34"/>
                      </a:lnTo>
                      <a:lnTo>
                        <a:pt x="54" y="32"/>
                      </a:lnTo>
                      <a:lnTo>
                        <a:pt x="56" y="32"/>
                      </a:lnTo>
                      <a:lnTo>
                        <a:pt x="58" y="34"/>
                      </a:lnTo>
                      <a:lnTo>
                        <a:pt x="60" y="32"/>
                      </a:lnTo>
                      <a:lnTo>
                        <a:pt x="62" y="32"/>
                      </a:lnTo>
                      <a:lnTo>
                        <a:pt x="62" y="30"/>
                      </a:lnTo>
                      <a:lnTo>
                        <a:pt x="60" y="30"/>
                      </a:lnTo>
                      <a:lnTo>
                        <a:pt x="60" y="28"/>
                      </a:lnTo>
                      <a:lnTo>
                        <a:pt x="60" y="26"/>
                      </a:lnTo>
                      <a:lnTo>
                        <a:pt x="58" y="26"/>
                      </a:lnTo>
                      <a:lnTo>
                        <a:pt x="58" y="24"/>
                      </a:lnTo>
                      <a:lnTo>
                        <a:pt x="56" y="24"/>
                      </a:lnTo>
                      <a:lnTo>
                        <a:pt x="58" y="24"/>
                      </a:lnTo>
                      <a:lnTo>
                        <a:pt x="60" y="24"/>
                      </a:lnTo>
                      <a:lnTo>
                        <a:pt x="62" y="24"/>
                      </a:lnTo>
                      <a:lnTo>
                        <a:pt x="62" y="22"/>
                      </a:lnTo>
                      <a:lnTo>
                        <a:pt x="60" y="22"/>
                      </a:lnTo>
                      <a:lnTo>
                        <a:pt x="60" y="20"/>
                      </a:lnTo>
                      <a:lnTo>
                        <a:pt x="58" y="2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26" name="Freeform 118"/>
                <p:cNvSpPr>
                  <a:spLocks noChangeAspect="1"/>
                </p:cNvSpPr>
                <p:nvPr/>
              </p:nvSpPr>
              <p:spPr bwMode="gray">
                <a:xfrm>
                  <a:off x="2907" y="1516"/>
                  <a:ext cx="86" cy="69"/>
                </a:xfrm>
                <a:custGeom>
                  <a:avLst/>
                  <a:gdLst>
                    <a:gd name="T0" fmla="*/ 82 w 86"/>
                    <a:gd name="T1" fmla="*/ 28 h 68"/>
                    <a:gd name="T2" fmla="*/ 86 w 86"/>
                    <a:gd name="T3" fmla="*/ 26 h 68"/>
                    <a:gd name="T4" fmla="*/ 80 w 86"/>
                    <a:gd name="T5" fmla="*/ 24 h 68"/>
                    <a:gd name="T6" fmla="*/ 82 w 86"/>
                    <a:gd name="T7" fmla="*/ 20 h 68"/>
                    <a:gd name="T8" fmla="*/ 78 w 86"/>
                    <a:gd name="T9" fmla="*/ 18 h 68"/>
                    <a:gd name="T10" fmla="*/ 78 w 86"/>
                    <a:gd name="T11" fmla="*/ 14 h 68"/>
                    <a:gd name="T12" fmla="*/ 76 w 86"/>
                    <a:gd name="T13" fmla="*/ 14 h 68"/>
                    <a:gd name="T14" fmla="*/ 66 w 86"/>
                    <a:gd name="T15" fmla="*/ 16 h 68"/>
                    <a:gd name="T16" fmla="*/ 64 w 86"/>
                    <a:gd name="T17" fmla="*/ 14 h 68"/>
                    <a:gd name="T18" fmla="*/ 60 w 86"/>
                    <a:gd name="T19" fmla="*/ 14 h 68"/>
                    <a:gd name="T20" fmla="*/ 56 w 86"/>
                    <a:gd name="T21" fmla="*/ 12 h 68"/>
                    <a:gd name="T22" fmla="*/ 50 w 86"/>
                    <a:gd name="T23" fmla="*/ 6 h 68"/>
                    <a:gd name="T24" fmla="*/ 44 w 86"/>
                    <a:gd name="T25" fmla="*/ 0 h 68"/>
                    <a:gd name="T26" fmla="*/ 40 w 86"/>
                    <a:gd name="T27" fmla="*/ 0 h 68"/>
                    <a:gd name="T28" fmla="*/ 38 w 86"/>
                    <a:gd name="T29" fmla="*/ 4 h 68"/>
                    <a:gd name="T30" fmla="*/ 32 w 86"/>
                    <a:gd name="T31" fmla="*/ 6 h 68"/>
                    <a:gd name="T32" fmla="*/ 30 w 86"/>
                    <a:gd name="T33" fmla="*/ 8 h 68"/>
                    <a:gd name="T34" fmla="*/ 30 w 86"/>
                    <a:gd name="T35" fmla="*/ 12 h 68"/>
                    <a:gd name="T36" fmla="*/ 26 w 86"/>
                    <a:gd name="T37" fmla="*/ 16 h 68"/>
                    <a:gd name="T38" fmla="*/ 26 w 86"/>
                    <a:gd name="T39" fmla="*/ 16 h 68"/>
                    <a:gd name="T40" fmla="*/ 22 w 86"/>
                    <a:gd name="T41" fmla="*/ 20 h 68"/>
                    <a:gd name="T42" fmla="*/ 16 w 86"/>
                    <a:gd name="T43" fmla="*/ 20 h 68"/>
                    <a:gd name="T44" fmla="*/ 12 w 86"/>
                    <a:gd name="T45" fmla="*/ 18 h 68"/>
                    <a:gd name="T46" fmla="*/ 8 w 86"/>
                    <a:gd name="T47" fmla="*/ 20 h 68"/>
                    <a:gd name="T48" fmla="*/ 6 w 86"/>
                    <a:gd name="T49" fmla="*/ 18 h 68"/>
                    <a:gd name="T50" fmla="*/ 4 w 86"/>
                    <a:gd name="T51" fmla="*/ 22 h 68"/>
                    <a:gd name="T52" fmla="*/ 2 w 86"/>
                    <a:gd name="T53" fmla="*/ 24 h 68"/>
                    <a:gd name="T54" fmla="*/ 0 w 86"/>
                    <a:gd name="T55" fmla="*/ 26 h 68"/>
                    <a:gd name="T56" fmla="*/ 2 w 86"/>
                    <a:gd name="T57" fmla="*/ 32 h 68"/>
                    <a:gd name="T58" fmla="*/ 8 w 86"/>
                    <a:gd name="T59" fmla="*/ 26 h 68"/>
                    <a:gd name="T60" fmla="*/ 12 w 86"/>
                    <a:gd name="T61" fmla="*/ 30 h 68"/>
                    <a:gd name="T62" fmla="*/ 16 w 86"/>
                    <a:gd name="T63" fmla="*/ 32 h 68"/>
                    <a:gd name="T64" fmla="*/ 18 w 86"/>
                    <a:gd name="T65" fmla="*/ 32 h 68"/>
                    <a:gd name="T66" fmla="*/ 20 w 86"/>
                    <a:gd name="T67" fmla="*/ 61 h 68"/>
                    <a:gd name="T68" fmla="*/ 24 w 86"/>
                    <a:gd name="T69" fmla="*/ 65 h 68"/>
                    <a:gd name="T70" fmla="*/ 32 w 86"/>
                    <a:gd name="T71" fmla="*/ 71 h 68"/>
                    <a:gd name="T72" fmla="*/ 34 w 86"/>
                    <a:gd name="T73" fmla="*/ 75 h 68"/>
                    <a:gd name="T74" fmla="*/ 34 w 86"/>
                    <a:gd name="T75" fmla="*/ 79 h 68"/>
                    <a:gd name="T76" fmla="*/ 44 w 86"/>
                    <a:gd name="T77" fmla="*/ 81 h 68"/>
                    <a:gd name="T78" fmla="*/ 50 w 86"/>
                    <a:gd name="T79" fmla="*/ 81 h 68"/>
                    <a:gd name="T80" fmla="*/ 52 w 86"/>
                    <a:gd name="T81" fmla="*/ 87 h 68"/>
                    <a:gd name="T82" fmla="*/ 58 w 86"/>
                    <a:gd name="T83" fmla="*/ 89 h 68"/>
                    <a:gd name="T84" fmla="*/ 60 w 86"/>
                    <a:gd name="T85" fmla="*/ 85 h 68"/>
                    <a:gd name="T86" fmla="*/ 52 w 86"/>
                    <a:gd name="T87" fmla="*/ 77 h 68"/>
                    <a:gd name="T88" fmla="*/ 46 w 86"/>
                    <a:gd name="T89" fmla="*/ 75 h 68"/>
                    <a:gd name="T90" fmla="*/ 42 w 86"/>
                    <a:gd name="T91" fmla="*/ 67 h 68"/>
                    <a:gd name="T92" fmla="*/ 38 w 86"/>
                    <a:gd name="T93" fmla="*/ 67 h 68"/>
                    <a:gd name="T94" fmla="*/ 38 w 86"/>
                    <a:gd name="T95" fmla="*/ 61 h 68"/>
                    <a:gd name="T96" fmla="*/ 36 w 86"/>
                    <a:gd name="T97" fmla="*/ 57 h 68"/>
                    <a:gd name="T98" fmla="*/ 32 w 86"/>
                    <a:gd name="T99" fmla="*/ 55 h 68"/>
                    <a:gd name="T100" fmla="*/ 30 w 86"/>
                    <a:gd name="T101" fmla="*/ 32 h 68"/>
                    <a:gd name="T102" fmla="*/ 32 w 86"/>
                    <a:gd name="T103" fmla="*/ 30 h 68"/>
                    <a:gd name="T104" fmla="*/ 34 w 86"/>
                    <a:gd name="T105" fmla="*/ 24 h 68"/>
                    <a:gd name="T106" fmla="*/ 40 w 86"/>
                    <a:gd name="T107" fmla="*/ 28 h 68"/>
                    <a:gd name="T108" fmla="*/ 44 w 86"/>
                    <a:gd name="T109" fmla="*/ 26 h 68"/>
                    <a:gd name="T110" fmla="*/ 50 w 86"/>
                    <a:gd name="T111" fmla="*/ 24 h 68"/>
                    <a:gd name="T112" fmla="*/ 54 w 86"/>
                    <a:gd name="T113" fmla="*/ 28 h 68"/>
                    <a:gd name="T114" fmla="*/ 58 w 86"/>
                    <a:gd name="T115" fmla="*/ 26 h 68"/>
                    <a:gd name="T116" fmla="*/ 62 w 86"/>
                    <a:gd name="T117" fmla="*/ 26 h 68"/>
                    <a:gd name="T118" fmla="*/ 70 w 86"/>
                    <a:gd name="T119" fmla="*/ 26 h 68"/>
                    <a:gd name="T120" fmla="*/ 76 w 86"/>
                    <a:gd name="T121" fmla="*/ 30 h 68"/>
                    <a:gd name="T122" fmla="*/ 80 w 86"/>
                    <a:gd name="T123" fmla="*/ 30 h 6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6" h="68">
                      <a:moveTo>
                        <a:pt x="80" y="30"/>
                      </a:moveTo>
                      <a:lnTo>
                        <a:pt x="82" y="30"/>
                      </a:lnTo>
                      <a:lnTo>
                        <a:pt x="82" y="28"/>
                      </a:lnTo>
                      <a:lnTo>
                        <a:pt x="84" y="28"/>
                      </a:lnTo>
                      <a:lnTo>
                        <a:pt x="86" y="28"/>
                      </a:lnTo>
                      <a:lnTo>
                        <a:pt x="86" y="26"/>
                      </a:lnTo>
                      <a:lnTo>
                        <a:pt x="84" y="24"/>
                      </a:lnTo>
                      <a:lnTo>
                        <a:pt x="82" y="24"/>
                      </a:lnTo>
                      <a:lnTo>
                        <a:pt x="80" y="24"/>
                      </a:lnTo>
                      <a:lnTo>
                        <a:pt x="80" y="22"/>
                      </a:lnTo>
                      <a:lnTo>
                        <a:pt x="82" y="20"/>
                      </a:lnTo>
                      <a:lnTo>
                        <a:pt x="80" y="20"/>
                      </a:lnTo>
                      <a:lnTo>
                        <a:pt x="78" y="18"/>
                      </a:lnTo>
                      <a:lnTo>
                        <a:pt x="78" y="16"/>
                      </a:lnTo>
                      <a:lnTo>
                        <a:pt x="78" y="14"/>
                      </a:lnTo>
                      <a:lnTo>
                        <a:pt x="76" y="12"/>
                      </a:lnTo>
                      <a:lnTo>
                        <a:pt x="76" y="14"/>
                      </a:lnTo>
                      <a:lnTo>
                        <a:pt x="74" y="14"/>
                      </a:lnTo>
                      <a:lnTo>
                        <a:pt x="72" y="14"/>
                      </a:lnTo>
                      <a:lnTo>
                        <a:pt x="68" y="16"/>
                      </a:lnTo>
                      <a:lnTo>
                        <a:pt x="66" y="16"/>
                      </a:lnTo>
                      <a:lnTo>
                        <a:pt x="64" y="16"/>
                      </a:lnTo>
                      <a:lnTo>
                        <a:pt x="64" y="14"/>
                      </a:lnTo>
                      <a:lnTo>
                        <a:pt x="62" y="14"/>
                      </a:lnTo>
                      <a:lnTo>
                        <a:pt x="60" y="14"/>
                      </a:lnTo>
                      <a:lnTo>
                        <a:pt x="58" y="12"/>
                      </a:lnTo>
                      <a:lnTo>
                        <a:pt x="56" y="12"/>
                      </a:lnTo>
                      <a:lnTo>
                        <a:pt x="54" y="10"/>
                      </a:lnTo>
                      <a:lnTo>
                        <a:pt x="52" y="8"/>
                      </a:lnTo>
                      <a:lnTo>
                        <a:pt x="50" y="6"/>
                      </a:lnTo>
                      <a:lnTo>
                        <a:pt x="48" y="4"/>
                      </a:lnTo>
                      <a:lnTo>
                        <a:pt x="46" y="2"/>
                      </a:lnTo>
                      <a:lnTo>
                        <a:pt x="44" y="0"/>
                      </a:lnTo>
                      <a:lnTo>
                        <a:pt x="42" y="0"/>
                      </a:lnTo>
                      <a:lnTo>
                        <a:pt x="40" y="0"/>
                      </a:lnTo>
                      <a:lnTo>
                        <a:pt x="40" y="2"/>
                      </a:lnTo>
                      <a:lnTo>
                        <a:pt x="38" y="4"/>
                      </a:lnTo>
                      <a:lnTo>
                        <a:pt x="36" y="4"/>
                      </a:lnTo>
                      <a:lnTo>
                        <a:pt x="34" y="6"/>
                      </a:lnTo>
                      <a:lnTo>
                        <a:pt x="32" y="6"/>
                      </a:lnTo>
                      <a:lnTo>
                        <a:pt x="30" y="6"/>
                      </a:lnTo>
                      <a:lnTo>
                        <a:pt x="30" y="8"/>
                      </a:lnTo>
                      <a:lnTo>
                        <a:pt x="30" y="10"/>
                      </a:lnTo>
                      <a:lnTo>
                        <a:pt x="30" y="12"/>
                      </a:lnTo>
                      <a:lnTo>
                        <a:pt x="28" y="14"/>
                      </a:lnTo>
                      <a:lnTo>
                        <a:pt x="28" y="16"/>
                      </a:lnTo>
                      <a:lnTo>
                        <a:pt x="26" y="16"/>
                      </a:lnTo>
                      <a:lnTo>
                        <a:pt x="24" y="16"/>
                      </a:lnTo>
                      <a:lnTo>
                        <a:pt x="26" y="16"/>
                      </a:lnTo>
                      <a:lnTo>
                        <a:pt x="26" y="18"/>
                      </a:lnTo>
                      <a:lnTo>
                        <a:pt x="26" y="20"/>
                      </a:lnTo>
                      <a:lnTo>
                        <a:pt x="24" y="20"/>
                      </a:lnTo>
                      <a:lnTo>
                        <a:pt x="22" y="20"/>
                      </a:lnTo>
                      <a:lnTo>
                        <a:pt x="20" y="20"/>
                      </a:lnTo>
                      <a:lnTo>
                        <a:pt x="18" y="20"/>
                      </a:lnTo>
                      <a:lnTo>
                        <a:pt x="16" y="20"/>
                      </a:lnTo>
                      <a:lnTo>
                        <a:pt x="14" y="20"/>
                      </a:lnTo>
                      <a:lnTo>
                        <a:pt x="14" y="18"/>
                      </a:lnTo>
                      <a:lnTo>
                        <a:pt x="12" y="18"/>
                      </a:lnTo>
                      <a:lnTo>
                        <a:pt x="12" y="20"/>
                      </a:lnTo>
                      <a:lnTo>
                        <a:pt x="10" y="20"/>
                      </a:lnTo>
                      <a:lnTo>
                        <a:pt x="8" y="20"/>
                      </a:lnTo>
                      <a:lnTo>
                        <a:pt x="6" y="20"/>
                      </a:lnTo>
                      <a:lnTo>
                        <a:pt x="6" y="18"/>
                      </a:lnTo>
                      <a:lnTo>
                        <a:pt x="4" y="20"/>
                      </a:lnTo>
                      <a:lnTo>
                        <a:pt x="4" y="22"/>
                      </a:lnTo>
                      <a:lnTo>
                        <a:pt x="2" y="22"/>
                      </a:lnTo>
                      <a:lnTo>
                        <a:pt x="2" y="24"/>
                      </a:lnTo>
                      <a:lnTo>
                        <a:pt x="0" y="24"/>
                      </a:lnTo>
                      <a:lnTo>
                        <a:pt x="0" y="26"/>
                      </a:lnTo>
                      <a:lnTo>
                        <a:pt x="0" y="28"/>
                      </a:lnTo>
                      <a:lnTo>
                        <a:pt x="0" y="30"/>
                      </a:lnTo>
                      <a:lnTo>
                        <a:pt x="0" y="32"/>
                      </a:lnTo>
                      <a:lnTo>
                        <a:pt x="2" y="32"/>
                      </a:lnTo>
                      <a:lnTo>
                        <a:pt x="4" y="32"/>
                      </a:lnTo>
                      <a:lnTo>
                        <a:pt x="4" y="30"/>
                      </a:lnTo>
                      <a:lnTo>
                        <a:pt x="6" y="28"/>
                      </a:lnTo>
                      <a:lnTo>
                        <a:pt x="6" y="26"/>
                      </a:lnTo>
                      <a:lnTo>
                        <a:pt x="8" y="26"/>
                      </a:lnTo>
                      <a:lnTo>
                        <a:pt x="10" y="26"/>
                      </a:lnTo>
                      <a:lnTo>
                        <a:pt x="12" y="26"/>
                      </a:lnTo>
                      <a:lnTo>
                        <a:pt x="12" y="28"/>
                      </a:lnTo>
                      <a:lnTo>
                        <a:pt x="12" y="30"/>
                      </a:lnTo>
                      <a:lnTo>
                        <a:pt x="12" y="32"/>
                      </a:lnTo>
                      <a:lnTo>
                        <a:pt x="12" y="34"/>
                      </a:lnTo>
                      <a:lnTo>
                        <a:pt x="14" y="32"/>
                      </a:lnTo>
                      <a:lnTo>
                        <a:pt x="16" y="32"/>
                      </a:lnTo>
                      <a:lnTo>
                        <a:pt x="18" y="32"/>
                      </a:lnTo>
                      <a:lnTo>
                        <a:pt x="20" y="32"/>
                      </a:lnTo>
                      <a:lnTo>
                        <a:pt x="18" y="32"/>
                      </a:lnTo>
                      <a:lnTo>
                        <a:pt x="18" y="34"/>
                      </a:lnTo>
                      <a:lnTo>
                        <a:pt x="18" y="36"/>
                      </a:lnTo>
                      <a:lnTo>
                        <a:pt x="18" y="38"/>
                      </a:lnTo>
                      <a:lnTo>
                        <a:pt x="20" y="38"/>
                      </a:lnTo>
                      <a:lnTo>
                        <a:pt x="20" y="40"/>
                      </a:lnTo>
                      <a:lnTo>
                        <a:pt x="22" y="40"/>
                      </a:lnTo>
                      <a:lnTo>
                        <a:pt x="22" y="42"/>
                      </a:lnTo>
                      <a:lnTo>
                        <a:pt x="24" y="42"/>
                      </a:lnTo>
                      <a:lnTo>
                        <a:pt x="24" y="44"/>
                      </a:lnTo>
                      <a:lnTo>
                        <a:pt x="24" y="46"/>
                      </a:lnTo>
                      <a:lnTo>
                        <a:pt x="26" y="46"/>
                      </a:lnTo>
                      <a:lnTo>
                        <a:pt x="28" y="46"/>
                      </a:lnTo>
                      <a:lnTo>
                        <a:pt x="30" y="48"/>
                      </a:lnTo>
                      <a:lnTo>
                        <a:pt x="32" y="50"/>
                      </a:lnTo>
                      <a:lnTo>
                        <a:pt x="32" y="52"/>
                      </a:lnTo>
                      <a:lnTo>
                        <a:pt x="34" y="52"/>
                      </a:lnTo>
                      <a:lnTo>
                        <a:pt x="34" y="54"/>
                      </a:lnTo>
                      <a:lnTo>
                        <a:pt x="34" y="56"/>
                      </a:lnTo>
                      <a:lnTo>
                        <a:pt x="34" y="58"/>
                      </a:lnTo>
                      <a:lnTo>
                        <a:pt x="38" y="58"/>
                      </a:lnTo>
                      <a:lnTo>
                        <a:pt x="40" y="58"/>
                      </a:lnTo>
                      <a:lnTo>
                        <a:pt x="42" y="58"/>
                      </a:lnTo>
                      <a:lnTo>
                        <a:pt x="44" y="60"/>
                      </a:lnTo>
                      <a:lnTo>
                        <a:pt x="46" y="60"/>
                      </a:lnTo>
                      <a:lnTo>
                        <a:pt x="48" y="60"/>
                      </a:lnTo>
                      <a:lnTo>
                        <a:pt x="50" y="60"/>
                      </a:lnTo>
                      <a:lnTo>
                        <a:pt x="52" y="62"/>
                      </a:lnTo>
                      <a:lnTo>
                        <a:pt x="52" y="64"/>
                      </a:lnTo>
                      <a:lnTo>
                        <a:pt x="52" y="66"/>
                      </a:lnTo>
                      <a:lnTo>
                        <a:pt x="52" y="68"/>
                      </a:lnTo>
                      <a:lnTo>
                        <a:pt x="54" y="68"/>
                      </a:lnTo>
                      <a:lnTo>
                        <a:pt x="56" y="68"/>
                      </a:lnTo>
                      <a:lnTo>
                        <a:pt x="58" y="68"/>
                      </a:lnTo>
                      <a:lnTo>
                        <a:pt x="60" y="66"/>
                      </a:lnTo>
                      <a:lnTo>
                        <a:pt x="60" y="64"/>
                      </a:lnTo>
                      <a:lnTo>
                        <a:pt x="58" y="62"/>
                      </a:lnTo>
                      <a:lnTo>
                        <a:pt x="56" y="60"/>
                      </a:lnTo>
                      <a:lnTo>
                        <a:pt x="52" y="58"/>
                      </a:lnTo>
                      <a:lnTo>
                        <a:pt x="52" y="56"/>
                      </a:lnTo>
                      <a:lnTo>
                        <a:pt x="50" y="56"/>
                      </a:lnTo>
                      <a:lnTo>
                        <a:pt x="48" y="54"/>
                      </a:lnTo>
                      <a:lnTo>
                        <a:pt x="46" y="54"/>
                      </a:lnTo>
                      <a:lnTo>
                        <a:pt x="46" y="50"/>
                      </a:lnTo>
                      <a:lnTo>
                        <a:pt x="44" y="48"/>
                      </a:lnTo>
                      <a:lnTo>
                        <a:pt x="44" y="46"/>
                      </a:lnTo>
                      <a:lnTo>
                        <a:pt x="42" y="46"/>
                      </a:lnTo>
                      <a:lnTo>
                        <a:pt x="40" y="46"/>
                      </a:lnTo>
                      <a:lnTo>
                        <a:pt x="38" y="46"/>
                      </a:lnTo>
                      <a:lnTo>
                        <a:pt x="38" y="44"/>
                      </a:lnTo>
                      <a:lnTo>
                        <a:pt x="40" y="44"/>
                      </a:lnTo>
                      <a:lnTo>
                        <a:pt x="40" y="42"/>
                      </a:lnTo>
                      <a:lnTo>
                        <a:pt x="38" y="40"/>
                      </a:lnTo>
                      <a:lnTo>
                        <a:pt x="36" y="38"/>
                      </a:lnTo>
                      <a:lnTo>
                        <a:pt x="36" y="36"/>
                      </a:lnTo>
                      <a:lnTo>
                        <a:pt x="34" y="34"/>
                      </a:lnTo>
                      <a:lnTo>
                        <a:pt x="32" y="34"/>
                      </a:lnTo>
                      <a:lnTo>
                        <a:pt x="30" y="32"/>
                      </a:lnTo>
                      <a:lnTo>
                        <a:pt x="30" y="30"/>
                      </a:lnTo>
                      <a:lnTo>
                        <a:pt x="32" y="30"/>
                      </a:lnTo>
                      <a:lnTo>
                        <a:pt x="32" y="28"/>
                      </a:lnTo>
                      <a:lnTo>
                        <a:pt x="32" y="26"/>
                      </a:lnTo>
                      <a:lnTo>
                        <a:pt x="34" y="24"/>
                      </a:lnTo>
                      <a:lnTo>
                        <a:pt x="36" y="24"/>
                      </a:lnTo>
                      <a:lnTo>
                        <a:pt x="38" y="26"/>
                      </a:lnTo>
                      <a:lnTo>
                        <a:pt x="40" y="26"/>
                      </a:lnTo>
                      <a:lnTo>
                        <a:pt x="40" y="28"/>
                      </a:lnTo>
                      <a:lnTo>
                        <a:pt x="42" y="26"/>
                      </a:lnTo>
                      <a:lnTo>
                        <a:pt x="44" y="26"/>
                      </a:lnTo>
                      <a:lnTo>
                        <a:pt x="46" y="26"/>
                      </a:lnTo>
                      <a:lnTo>
                        <a:pt x="48" y="26"/>
                      </a:lnTo>
                      <a:lnTo>
                        <a:pt x="50" y="24"/>
                      </a:lnTo>
                      <a:lnTo>
                        <a:pt x="52" y="26"/>
                      </a:lnTo>
                      <a:lnTo>
                        <a:pt x="54" y="26"/>
                      </a:lnTo>
                      <a:lnTo>
                        <a:pt x="54" y="28"/>
                      </a:lnTo>
                      <a:lnTo>
                        <a:pt x="56" y="26"/>
                      </a:lnTo>
                      <a:lnTo>
                        <a:pt x="58" y="26"/>
                      </a:lnTo>
                      <a:lnTo>
                        <a:pt x="60" y="26"/>
                      </a:lnTo>
                      <a:lnTo>
                        <a:pt x="62" y="26"/>
                      </a:lnTo>
                      <a:lnTo>
                        <a:pt x="62" y="28"/>
                      </a:lnTo>
                      <a:lnTo>
                        <a:pt x="64" y="26"/>
                      </a:lnTo>
                      <a:lnTo>
                        <a:pt x="66" y="26"/>
                      </a:lnTo>
                      <a:lnTo>
                        <a:pt x="68" y="26"/>
                      </a:lnTo>
                      <a:lnTo>
                        <a:pt x="70" y="26"/>
                      </a:lnTo>
                      <a:lnTo>
                        <a:pt x="72" y="26"/>
                      </a:lnTo>
                      <a:lnTo>
                        <a:pt x="74" y="28"/>
                      </a:lnTo>
                      <a:lnTo>
                        <a:pt x="76" y="28"/>
                      </a:lnTo>
                      <a:lnTo>
                        <a:pt x="76" y="30"/>
                      </a:lnTo>
                      <a:lnTo>
                        <a:pt x="78" y="32"/>
                      </a:lnTo>
                      <a:lnTo>
                        <a:pt x="80" y="3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27" name="Freeform 119"/>
                <p:cNvSpPr>
                  <a:spLocks noChangeAspect="1"/>
                </p:cNvSpPr>
                <p:nvPr/>
              </p:nvSpPr>
              <p:spPr bwMode="gray">
                <a:xfrm>
                  <a:off x="2945" y="1478"/>
                  <a:ext cx="100" cy="54"/>
                </a:xfrm>
                <a:custGeom>
                  <a:avLst/>
                  <a:gdLst>
                    <a:gd name="T0" fmla="*/ 6 w 100"/>
                    <a:gd name="T1" fmla="*/ 16 h 54"/>
                    <a:gd name="T2" fmla="*/ 6 w 100"/>
                    <a:gd name="T3" fmla="*/ 18 h 54"/>
                    <a:gd name="T4" fmla="*/ 6 w 100"/>
                    <a:gd name="T5" fmla="*/ 20 h 54"/>
                    <a:gd name="T6" fmla="*/ 6 w 100"/>
                    <a:gd name="T7" fmla="*/ 22 h 54"/>
                    <a:gd name="T8" fmla="*/ 6 w 100"/>
                    <a:gd name="T9" fmla="*/ 26 h 54"/>
                    <a:gd name="T10" fmla="*/ 6 w 100"/>
                    <a:gd name="T11" fmla="*/ 30 h 54"/>
                    <a:gd name="T12" fmla="*/ 0 w 100"/>
                    <a:gd name="T13" fmla="*/ 30 h 54"/>
                    <a:gd name="T14" fmla="*/ 0 w 100"/>
                    <a:gd name="T15" fmla="*/ 32 h 54"/>
                    <a:gd name="T16" fmla="*/ 2 w 100"/>
                    <a:gd name="T17" fmla="*/ 34 h 54"/>
                    <a:gd name="T18" fmla="*/ 4 w 100"/>
                    <a:gd name="T19" fmla="*/ 38 h 54"/>
                    <a:gd name="T20" fmla="*/ 6 w 100"/>
                    <a:gd name="T21" fmla="*/ 38 h 54"/>
                    <a:gd name="T22" fmla="*/ 12 w 100"/>
                    <a:gd name="T23" fmla="*/ 42 h 54"/>
                    <a:gd name="T24" fmla="*/ 14 w 100"/>
                    <a:gd name="T25" fmla="*/ 46 h 54"/>
                    <a:gd name="T26" fmla="*/ 18 w 100"/>
                    <a:gd name="T27" fmla="*/ 50 h 54"/>
                    <a:gd name="T28" fmla="*/ 22 w 100"/>
                    <a:gd name="T29" fmla="*/ 52 h 54"/>
                    <a:gd name="T30" fmla="*/ 26 w 100"/>
                    <a:gd name="T31" fmla="*/ 52 h 54"/>
                    <a:gd name="T32" fmla="*/ 28 w 100"/>
                    <a:gd name="T33" fmla="*/ 54 h 54"/>
                    <a:gd name="T34" fmla="*/ 38 w 100"/>
                    <a:gd name="T35" fmla="*/ 52 h 54"/>
                    <a:gd name="T36" fmla="*/ 38 w 100"/>
                    <a:gd name="T37" fmla="*/ 50 h 54"/>
                    <a:gd name="T38" fmla="*/ 40 w 100"/>
                    <a:gd name="T39" fmla="*/ 50 h 54"/>
                    <a:gd name="T40" fmla="*/ 44 w 100"/>
                    <a:gd name="T41" fmla="*/ 50 h 54"/>
                    <a:gd name="T42" fmla="*/ 46 w 100"/>
                    <a:gd name="T43" fmla="*/ 50 h 54"/>
                    <a:gd name="T44" fmla="*/ 52 w 100"/>
                    <a:gd name="T45" fmla="*/ 46 h 54"/>
                    <a:gd name="T46" fmla="*/ 56 w 100"/>
                    <a:gd name="T47" fmla="*/ 44 h 54"/>
                    <a:gd name="T48" fmla="*/ 62 w 100"/>
                    <a:gd name="T49" fmla="*/ 46 h 54"/>
                    <a:gd name="T50" fmla="*/ 64 w 100"/>
                    <a:gd name="T51" fmla="*/ 46 h 54"/>
                    <a:gd name="T52" fmla="*/ 68 w 100"/>
                    <a:gd name="T53" fmla="*/ 46 h 54"/>
                    <a:gd name="T54" fmla="*/ 68 w 100"/>
                    <a:gd name="T55" fmla="*/ 42 h 54"/>
                    <a:gd name="T56" fmla="*/ 72 w 100"/>
                    <a:gd name="T57" fmla="*/ 44 h 54"/>
                    <a:gd name="T58" fmla="*/ 76 w 100"/>
                    <a:gd name="T59" fmla="*/ 42 h 54"/>
                    <a:gd name="T60" fmla="*/ 78 w 100"/>
                    <a:gd name="T61" fmla="*/ 36 h 54"/>
                    <a:gd name="T62" fmla="*/ 80 w 100"/>
                    <a:gd name="T63" fmla="*/ 34 h 54"/>
                    <a:gd name="T64" fmla="*/ 86 w 100"/>
                    <a:gd name="T65" fmla="*/ 28 h 54"/>
                    <a:gd name="T66" fmla="*/ 86 w 100"/>
                    <a:gd name="T67" fmla="*/ 24 h 54"/>
                    <a:gd name="T68" fmla="*/ 86 w 100"/>
                    <a:gd name="T69" fmla="*/ 20 h 54"/>
                    <a:gd name="T70" fmla="*/ 90 w 100"/>
                    <a:gd name="T71" fmla="*/ 16 h 54"/>
                    <a:gd name="T72" fmla="*/ 100 w 100"/>
                    <a:gd name="T73" fmla="*/ 12 h 54"/>
                    <a:gd name="T74" fmla="*/ 100 w 100"/>
                    <a:gd name="T75" fmla="*/ 10 h 54"/>
                    <a:gd name="T76" fmla="*/ 92 w 100"/>
                    <a:gd name="T77" fmla="*/ 8 h 54"/>
                    <a:gd name="T78" fmla="*/ 88 w 100"/>
                    <a:gd name="T79" fmla="*/ 4 h 54"/>
                    <a:gd name="T80" fmla="*/ 80 w 100"/>
                    <a:gd name="T81" fmla="*/ 4 h 54"/>
                    <a:gd name="T82" fmla="*/ 78 w 100"/>
                    <a:gd name="T83" fmla="*/ 4 h 54"/>
                    <a:gd name="T84" fmla="*/ 74 w 100"/>
                    <a:gd name="T85" fmla="*/ 0 h 54"/>
                    <a:gd name="T86" fmla="*/ 74 w 100"/>
                    <a:gd name="T87" fmla="*/ 4 h 54"/>
                    <a:gd name="T88" fmla="*/ 70 w 100"/>
                    <a:gd name="T89" fmla="*/ 4 h 54"/>
                    <a:gd name="T90" fmla="*/ 68 w 100"/>
                    <a:gd name="T91" fmla="*/ 0 h 54"/>
                    <a:gd name="T92" fmla="*/ 64 w 100"/>
                    <a:gd name="T93" fmla="*/ 0 h 54"/>
                    <a:gd name="T94" fmla="*/ 62 w 100"/>
                    <a:gd name="T95" fmla="*/ 2 h 54"/>
                    <a:gd name="T96" fmla="*/ 60 w 100"/>
                    <a:gd name="T97" fmla="*/ 6 h 54"/>
                    <a:gd name="T98" fmla="*/ 54 w 100"/>
                    <a:gd name="T99" fmla="*/ 8 h 54"/>
                    <a:gd name="T100" fmla="*/ 48 w 100"/>
                    <a:gd name="T101" fmla="*/ 10 h 54"/>
                    <a:gd name="T102" fmla="*/ 42 w 100"/>
                    <a:gd name="T103" fmla="*/ 10 h 54"/>
                    <a:gd name="T104" fmla="*/ 38 w 100"/>
                    <a:gd name="T105" fmla="*/ 10 h 54"/>
                    <a:gd name="T106" fmla="*/ 38 w 100"/>
                    <a:gd name="T107" fmla="*/ 14 h 54"/>
                    <a:gd name="T108" fmla="*/ 34 w 100"/>
                    <a:gd name="T109" fmla="*/ 16 h 54"/>
                    <a:gd name="T110" fmla="*/ 20 w 100"/>
                    <a:gd name="T111" fmla="*/ 16 h 54"/>
                    <a:gd name="T112" fmla="*/ 16 w 100"/>
                    <a:gd name="T113" fmla="*/ 12 h 54"/>
                    <a:gd name="T114" fmla="*/ 14 w 100"/>
                    <a:gd name="T115" fmla="*/ 14 h 54"/>
                    <a:gd name="T116" fmla="*/ 12 w 100"/>
                    <a:gd name="T117" fmla="*/ 14 h 54"/>
                    <a:gd name="T118" fmla="*/ 12 w 100"/>
                    <a:gd name="T119" fmla="*/ 16 h 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00" h="54">
                      <a:moveTo>
                        <a:pt x="12" y="16"/>
                      </a:moveTo>
                      <a:lnTo>
                        <a:pt x="10" y="16"/>
                      </a:lnTo>
                      <a:lnTo>
                        <a:pt x="8" y="16"/>
                      </a:lnTo>
                      <a:lnTo>
                        <a:pt x="6" y="16"/>
                      </a:lnTo>
                      <a:lnTo>
                        <a:pt x="6" y="18"/>
                      </a:lnTo>
                      <a:lnTo>
                        <a:pt x="6" y="20"/>
                      </a:lnTo>
                      <a:lnTo>
                        <a:pt x="8" y="20"/>
                      </a:lnTo>
                      <a:lnTo>
                        <a:pt x="6" y="22"/>
                      </a:lnTo>
                      <a:lnTo>
                        <a:pt x="6" y="24"/>
                      </a:lnTo>
                      <a:lnTo>
                        <a:pt x="6" y="26"/>
                      </a:lnTo>
                      <a:lnTo>
                        <a:pt x="6" y="28"/>
                      </a:lnTo>
                      <a:lnTo>
                        <a:pt x="6" y="30"/>
                      </a:lnTo>
                      <a:lnTo>
                        <a:pt x="4" y="30"/>
                      </a:lnTo>
                      <a:lnTo>
                        <a:pt x="2" y="30"/>
                      </a:lnTo>
                      <a:lnTo>
                        <a:pt x="0" y="30"/>
                      </a:lnTo>
                      <a:lnTo>
                        <a:pt x="0" y="32"/>
                      </a:lnTo>
                      <a:lnTo>
                        <a:pt x="2" y="32"/>
                      </a:lnTo>
                      <a:lnTo>
                        <a:pt x="2" y="34"/>
                      </a:lnTo>
                      <a:lnTo>
                        <a:pt x="2" y="36"/>
                      </a:lnTo>
                      <a:lnTo>
                        <a:pt x="4" y="36"/>
                      </a:lnTo>
                      <a:lnTo>
                        <a:pt x="4" y="38"/>
                      </a:lnTo>
                      <a:lnTo>
                        <a:pt x="6" y="38"/>
                      </a:lnTo>
                      <a:lnTo>
                        <a:pt x="8" y="38"/>
                      </a:lnTo>
                      <a:lnTo>
                        <a:pt x="8" y="40"/>
                      </a:lnTo>
                      <a:lnTo>
                        <a:pt x="10" y="40"/>
                      </a:lnTo>
                      <a:lnTo>
                        <a:pt x="12" y="42"/>
                      </a:lnTo>
                      <a:lnTo>
                        <a:pt x="12" y="44"/>
                      </a:lnTo>
                      <a:lnTo>
                        <a:pt x="14" y="44"/>
                      </a:lnTo>
                      <a:lnTo>
                        <a:pt x="14" y="46"/>
                      </a:lnTo>
                      <a:lnTo>
                        <a:pt x="16" y="48"/>
                      </a:lnTo>
                      <a:lnTo>
                        <a:pt x="18" y="48"/>
                      </a:lnTo>
                      <a:lnTo>
                        <a:pt x="18" y="50"/>
                      </a:lnTo>
                      <a:lnTo>
                        <a:pt x="20" y="50"/>
                      </a:lnTo>
                      <a:lnTo>
                        <a:pt x="22" y="52"/>
                      </a:lnTo>
                      <a:lnTo>
                        <a:pt x="24" y="52"/>
                      </a:lnTo>
                      <a:lnTo>
                        <a:pt x="26" y="52"/>
                      </a:lnTo>
                      <a:lnTo>
                        <a:pt x="28" y="54"/>
                      </a:lnTo>
                      <a:lnTo>
                        <a:pt x="30" y="54"/>
                      </a:lnTo>
                      <a:lnTo>
                        <a:pt x="34" y="54"/>
                      </a:lnTo>
                      <a:lnTo>
                        <a:pt x="36" y="54"/>
                      </a:lnTo>
                      <a:lnTo>
                        <a:pt x="36" y="52"/>
                      </a:lnTo>
                      <a:lnTo>
                        <a:pt x="38" y="52"/>
                      </a:lnTo>
                      <a:lnTo>
                        <a:pt x="38" y="50"/>
                      </a:lnTo>
                      <a:lnTo>
                        <a:pt x="40" y="50"/>
                      </a:lnTo>
                      <a:lnTo>
                        <a:pt x="42" y="50"/>
                      </a:lnTo>
                      <a:lnTo>
                        <a:pt x="44" y="50"/>
                      </a:lnTo>
                      <a:lnTo>
                        <a:pt x="46" y="50"/>
                      </a:lnTo>
                      <a:lnTo>
                        <a:pt x="48" y="50"/>
                      </a:lnTo>
                      <a:lnTo>
                        <a:pt x="48" y="48"/>
                      </a:lnTo>
                      <a:lnTo>
                        <a:pt x="50" y="46"/>
                      </a:lnTo>
                      <a:lnTo>
                        <a:pt x="52" y="46"/>
                      </a:lnTo>
                      <a:lnTo>
                        <a:pt x="52" y="44"/>
                      </a:lnTo>
                      <a:lnTo>
                        <a:pt x="54" y="44"/>
                      </a:lnTo>
                      <a:lnTo>
                        <a:pt x="56" y="44"/>
                      </a:lnTo>
                      <a:lnTo>
                        <a:pt x="58" y="46"/>
                      </a:lnTo>
                      <a:lnTo>
                        <a:pt x="60" y="46"/>
                      </a:lnTo>
                      <a:lnTo>
                        <a:pt x="62" y="46"/>
                      </a:lnTo>
                      <a:lnTo>
                        <a:pt x="62" y="48"/>
                      </a:lnTo>
                      <a:lnTo>
                        <a:pt x="64" y="48"/>
                      </a:lnTo>
                      <a:lnTo>
                        <a:pt x="64" y="46"/>
                      </a:lnTo>
                      <a:lnTo>
                        <a:pt x="66" y="46"/>
                      </a:lnTo>
                      <a:lnTo>
                        <a:pt x="68" y="46"/>
                      </a:lnTo>
                      <a:lnTo>
                        <a:pt x="68" y="44"/>
                      </a:lnTo>
                      <a:lnTo>
                        <a:pt x="68" y="42"/>
                      </a:lnTo>
                      <a:lnTo>
                        <a:pt x="70" y="44"/>
                      </a:lnTo>
                      <a:lnTo>
                        <a:pt x="72" y="44"/>
                      </a:lnTo>
                      <a:lnTo>
                        <a:pt x="74" y="42"/>
                      </a:lnTo>
                      <a:lnTo>
                        <a:pt x="76" y="42"/>
                      </a:lnTo>
                      <a:lnTo>
                        <a:pt x="78" y="40"/>
                      </a:lnTo>
                      <a:lnTo>
                        <a:pt x="78" y="38"/>
                      </a:lnTo>
                      <a:lnTo>
                        <a:pt x="80" y="38"/>
                      </a:lnTo>
                      <a:lnTo>
                        <a:pt x="78" y="36"/>
                      </a:lnTo>
                      <a:lnTo>
                        <a:pt x="80" y="34"/>
                      </a:lnTo>
                      <a:lnTo>
                        <a:pt x="82" y="32"/>
                      </a:lnTo>
                      <a:lnTo>
                        <a:pt x="84" y="30"/>
                      </a:lnTo>
                      <a:lnTo>
                        <a:pt x="86" y="30"/>
                      </a:lnTo>
                      <a:lnTo>
                        <a:pt x="86" y="28"/>
                      </a:lnTo>
                      <a:lnTo>
                        <a:pt x="86" y="26"/>
                      </a:lnTo>
                      <a:lnTo>
                        <a:pt x="86" y="24"/>
                      </a:lnTo>
                      <a:lnTo>
                        <a:pt x="86" y="22"/>
                      </a:lnTo>
                      <a:lnTo>
                        <a:pt x="86" y="20"/>
                      </a:lnTo>
                      <a:lnTo>
                        <a:pt x="86" y="18"/>
                      </a:lnTo>
                      <a:lnTo>
                        <a:pt x="86" y="16"/>
                      </a:lnTo>
                      <a:lnTo>
                        <a:pt x="88" y="16"/>
                      </a:lnTo>
                      <a:lnTo>
                        <a:pt x="90" y="16"/>
                      </a:lnTo>
                      <a:lnTo>
                        <a:pt x="94" y="16"/>
                      </a:lnTo>
                      <a:lnTo>
                        <a:pt x="94" y="14"/>
                      </a:lnTo>
                      <a:lnTo>
                        <a:pt x="96" y="14"/>
                      </a:lnTo>
                      <a:lnTo>
                        <a:pt x="98" y="14"/>
                      </a:lnTo>
                      <a:lnTo>
                        <a:pt x="100" y="12"/>
                      </a:lnTo>
                      <a:lnTo>
                        <a:pt x="100" y="10"/>
                      </a:lnTo>
                      <a:lnTo>
                        <a:pt x="98" y="10"/>
                      </a:lnTo>
                      <a:lnTo>
                        <a:pt x="94" y="8"/>
                      </a:lnTo>
                      <a:lnTo>
                        <a:pt x="92" y="8"/>
                      </a:lnTo>
                      <a:lnTo>
                        <a:pt x="92" y="6"/>
                      </a:lnTo>
                      <a:lnTo>
                        <a:pt x="90" y="6"/>
                      </a:lnTo>
                      <a:lnTo>
                        <a:pt x="88" y="4"/>
                      </a:lnTo>
                      <a:lnTo>
                        <a:pt x="86" y="2"/>
                      </a:lnTo>
                      <a:lnTo>
                        <a:pt x="82" y="4"/>
                      </a:lnTo>
                      <a:lnTo>
                        <a:pt x="80" y="4"/>
                      </a:lnTo>
                      <a:lnTo>
                        <a:pt x="78" y="4"/>
                      </a:lnTo>
                      <a:lnTo>
                        <a:pt x="76" y="2"/>
                      </a:lnTo>
                      <a:lnTo>
                        <a:pt x="76" y="0"/>
                      </a:lnTo>
                      <a:lnTo>
                        <a:pt x="74" y="0"/>
                      </a:lnTo>
                      <a:lnTo>
                        <a:pt x="74" y="2"/>
                      </a:lnTo>
                      <a:lnTo>
                        <a:pt x="74" y="4"/>
                      </a:lnTo>
                      <a:lnTo>
                        <a:pt x="72" y="4"/>
                      </a:lnTo>
                      <a:lnTo>
                        <a:pt x="70" y="4"/>
                      </a:lnTo>
                      <a:lnTo>
                        <a:pt x="70" y="2"/>
                      </a:lnTo>
                      <a:lnTo>
                        <a:pt x="68" y="2"/>
                      </a:lnTo>
                      <a:lnTo>
                        <a:pt x="68" y="0"/>
                      </a:lnTo>
                      <a:lnTo>
                        <a:pt x="66" y="0"/>
                      </a:lnTo>
                      <a:lnTo>
                        <a:pt x="64" y="0"/>
                      </a:lnTo>
                      <a:lnTo>
                        <a:pt x="62" y="0"/>
                      </a:lnTo>
                      <a:lnTo>
                        <a:pt x="62" y="2"/>
                      </a:lnTo>
                      <a:lnTo>
                        <a:pt x="62" y="4"/>
                      </a:lnTo>
                      <a:lnTo>
                        <a:pt x="60" y="6"/>
                      </a:lnTo>
                      <a:lnTo>
                        <a:pt x="60" y="8"/>
                      </a:lnTo>
                      <a:lnTo>
                        <a:pt x="58" y="8"/>
                      </a:lnTo>
                      <a:lnTo>
                        <a:pt x="56" y="8"/>
                      </a:lnTo>
                      <a:lnTo>
                        <a:pt x="54" y="8"/>
                      </a:lnTo>
                      <a:lnTo>
                        <a:pt x="52" y="8"/>
                      </a:lnTo>
                      <a:lnTo>
                        <a:pt x="50" y="8"/>
                      </a:lnTo>
                      <a:lnTo>
                        <a:pt x="50" y="10"/>
                      </a:lnTo>
                      <a:lnTo>
                        <a:pt x="48" y="10"/>
                      </a:lnTo>
                      <a:lnTo>
                        <a:pt x="48" y="12"/>
                      </a:lnTo>
                      <a:lnTo>
                        <a:pt x="44" y="10"/>
                      </a:lnTo>
                      <a:lnTo>
                        <a:pt x="42" y="10"/>
                      </a:lnTo>
                      <a:lnTo>
                        <a:pt x="40" y="10"/>
                      </a:lnTo>
                      <a:lnTo>
                        <a:pt x="38" y="10"/>
                      </a:lnTo>
                      <a:lnTo>
                        <a:pt x="38" y="12"/>
                      </a:lnTo>
                      <a:lnTo>
                        <a:pt x="38" y="14"/>
                      </a:lnTo>
                      <a:lnTo>
                        <a:pt x="38" y="16"/>
                      </a:lnTo>
                      <a:lnTo>
                        <a:pt x="36" y="16"/>
                      </a:lnTo>
                      <a:lnTo>
                        <a:pt x="34" y="16"/>
                      </a:lnTo>
                      <a:lnTo>
                        <a:pt x="32" y="16"/>
                      </a:lnTo>
                      <a:lnTo>
                        <a:pt x="30" y="16"/>
                      </a:lnTo>
                      <a:lnTo>
                        <a:pt x="28" y="16"/>
                      </a:lnTo>
                      <a:lnTo>
                        <a:pt x="22" y="16"/>
                      </a:lnTo>
                      <a:lnTo>
                        <a:pt x="20" y="16"/>
                      </a:lnTo>
                      <a:lnTo>
                        <a:pt x="18" y="16"/>
                      </a:lnTo>
                      <a:lnTo>
                        <a:pt x="18" y="14"/>
                      </a:lnTo>
                      <a:lnTo>
                        <a:pt x="16" y="14"/>
                      </a:lnTo>
                      <a:lnTo>
                        <a:pt x="16" y="12"/>
                      </a:lnTo>
                      <a:lnTo>
                        <a:pt x="14" y="12"/>
                      </a:lnTo>
                      <a:lnTo>
                        <a:pt x="14" y="14"/>
                      </a:lnTo>
                      <a:lnTo>
                        <a:pt x="12" y="14"/>
                      </a:lnTo>
                      <a:lnTo>
                        <a:pt x="12" y="1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28" name="Freeform 120"/>
                <p:cNvSpPr>
                  <a:spLocks noChangeAspect="1"/>
                </p:cNvSpPr>
                <p:nvPr/>
              </p:nvSpPr>
              <p:spPr bwMode="gray">
                <a:xfrm>
                  <a:off x="2791" y="1492"/>
                  <a:ext cx="72" cy="40"/>
                </a:xfrm>
                <a:custGeom>
                  <a:avLst/>
                  <a:gdLst>
                    <a:gd name="T0" fmla="*/ 30 w 72"/>
                    <a:gd name="T1" fmla="*/ 6 h 40"/>
                    <a:gd name="T2" fmla="*/ 26 w 72"/>
                    <a:gd name="T3" fmla="*/ 6 h 40"/>
                    <a:gd name="T4" fmla="*/ 24 w 72"/>
                    <a:gd name="T5" fmla="*/ 6 h 40"/>
                    <a:gd name="T6" fmla="*/ 24 w 72"/>
                    <a:gd name="T7" fmla="*/ 10 h 40"/>
                    <a:gd name="T8" fmla="*/ 20 w 72"/>
                    <a:gd name="T9" fmla="*/ 6 h 40"/>
                    <a:gd name="T10" fmla="*/ 18 w 72"/>
                    <a:gd name="T11" fmla="*/ 10 h 40"/>
                    <a:gd name="T12" fmla="*/ 16 w 72"/>
                    <a:gd name="T13" fmla="*/ 12 h 40"/>
                    <a:gd name="T14" fmla="*/ 10 w 72"/>
                    <a:gd name="T15" fmla="*/ 16 h 40"/>
                    <a:gd name="T16" fmla="*/ 10 w 72"/>
                    <a:gd name="T17" fmla="*/ 18 h 40"/>
                    <a:gd name="T18" fmla="*/ 4 w 72"/>
                    <a:gd name="T19" fmla="*/ 24 h 40"/>
                    <a:gd name="T20" fmla="*/ 2 w 72"/>
                    <a:gd name="T21" fmla="*/ 26 h 40"/>
                    <a:gd name="T22" fmla="*/ 2 w 72"/>
                    <a:gd name="T23" fmla="*/ 28 h 40"/>
                    <a:gd name="T24" fmla="*/ 0 w 72"/>
                    <a:gd name="T25" fmla="*/ 32 h 40"/>
                    <a:gd name="T26" fmla="*/ 4 w 72"/>
                    <a:gd name="T27" fmla="*/ 30 h 40"/>
                    <a:gd name="T28" fmla="*/ 10 w 72"/>
                    <a:gd name="T29" fmla="*/ 26 h 40"/>
                    <a:gd name="T30" fmla="*/ 14 w 72"/>
                    <a:gd name="T31" fmla="*/ 30 h 40"/>
                    <a:gd name="T32" fmla="*/ 14 w 72"/>
                    <a:gd name="T33" fmla="*/ 34 h 40"/>
                    <a:gd name="T34" fmla="*/ 16 w 72"/>
                    <a:gd name="T35" fmla="*/ 38 h 40"/>
                    <a:gd name="T36" fmla="*/ 20 w 72"/>
                    <a:gd name="T37" fmla="*/ 38 h 40"/>
                    <a:gd name="T38" fmla="*/ 24 w 72"/>
                    <a:gd name="T39" fmla="*/ 34 h 40"/>
                    <a:gd name="T40" fmla="*/ 28 w 72"/>
                    <a:gd name="T41" fmla="*/ 38 h 40"/>
                    <a:gd name="T42" fmla="*/ 34 w 72"/>
                    <a:gd name="T43" fmla="*/ 32 h 40"/>
                    <a:gd name="T44" fmla="*/ 34 w 72"/>
                    <a:gd name="T45" fmla="*/ 30 h 40"/>
                    <a:gd name="T46" fmla="*/ 38 w 72"/>
                    <a:gd name="T47" fmla="*/ 28 h 40"/>
                    <a:gd name="T48" fmla="*/ 40 w 72"/>
                    <a:gd name="T49" fmla="*/ 32 h 40"/>
                    <a:gd name="T50" fmla="*/ 42 w 72"/>
                    <a:gd name="T51" fmla="*/ 34 h 40"/>
                    <a:gd name="T52" fmla="*/ 48 w 72"/>
                    <a:gd name="T53" fmla="*/ 38 h 40"/>
                    <a:gd name="T54" fmla="*/ 48 w 72"/>
                    <a:gd name="T55" fmla="*/ 36 h 40"/>
                    <a:gd name="T56" fmla="*/ 48 w 72"/>
                    <a:gd name="T57" fmla="*/ 34 h 40"/>
                    <a:gd name="T58" fmla="*/ 50 w 72"/>
                    <a:gd name="T59" fmla="*/ 30 h 40"/>
                    <a:gd name="T60" fmla="*/ 52 w 72"/>
                    <a:gd name="T61" fmla="*/ 26 h 40"/>
                    <a:gd name="T62" fmla="*/ 54 w 72"/>
                    <a:gd name="T63" fmla="*/ 30 h 40"/>
                    <a:gd name="T64" fmla="*/ 58 w 72"/>
                    <a:gd name="T65" fmla="*/ 30 h 40"/>
                    <a:gd name="T66" fmla="*/ 62 w 72"/>
                    <a:gd name="T67" fmla="*/ 30 h 40"/>
                    <a:gd name="T68" fmla="*/ 64 w 72"/>
                    <a:gd name="T69" fmla="*/ 30 h 40"/>
                    <a:gd name="T70" fmla="*/ 64 w 72"/>
                    <a:gd name="T71" fmla="*/ 28 h 40"/>
                    <a:gd name="T72" fmla="*/ 64 w 72"/>
                    <a:gd name="T73" fmla="*/ 24 h 40"/>
                    <a:gd name="T74" fmla="*/ 68 w 72"/>
                    <a:gd name="T75" fmla="*/ 24 h 40"/>
                    <a:gd name="T76" fmla="*/ 70 w 72"/>
                    <a:gd name="T77" fmla="*/ 20 h 40"/>
                    <a:gd name="T78" fmla="*/ 72 w 72"/>
                    <a:gd name="T79" fmla="*/ 20 h 40"/>
                    <a:gd name="T80" fmla="*/ 68 w 72"/>
                    <a:gd name="T81" fmla="*/ 16 h 40"/>
                    <a:gd name="T82" fmla="*/ 64 w 72"/>
                    <a:gd name="T83" fmla="*/ 20 h 40"/>
                    <a:gd name="T84" fmla="*/ 60 w 72"/>
                    <a:gd name="T85" fmla="*/ 20 h 40"/>
                    <a:gd name="T86" fmla="*/ 58 w 72"/>
                    <a:gd name="T87" fmla="*/ 16 h 40"/>
                    <a:gd name="T88" fmla="*/ 56 w 72"/>
                    <a:gd name="T89" fmla="*/ 16 h 40"/>
                    <a:gd name="T90" fmla="*/ 52 w 72"/>
                    <a:gd name="T91" fmla="*/ 14 h 40"/>
                    <a:gd name="T92" fmla="*/ 56 w 72"/>
                    <a:gd name="T93" fmla="*/ 10 h 40"/>
                    <a:gd name="T94" fmla="*/ 56 w 72"/>
                    <a:gd name="T95" fmla="*/ 6 h 40"/>
                    <a:gd name="T96" fmla="*/ 54 w 72"/>
                    <a:gd name="T97" fmla="*/ 6 h 40"/>
                    <a:gd name="T98" fmla="*/ 52 w 72"/>
                    <a:gd name="T99" fmla="*/ 4 h 40"/>
                    <a:gd name="T100" fmla="*/ 48 w 72"/>
                    <a:gd name="T101" fmla="*/ 2 h 40"/>
                    <a:gd name="T102" fmla="*/ 46 w 72"/>
                    <a:gd name="T103" fmla="*/ 2 h 40"/>
                    <a:gd name="T104" fmla="*/ 42 w 72"/>
                    <a:gd name="T105" fmla="*/ 0 h 40"/>
                    <a:gd name="T106" fmla="*/ 38 w 72"/>
                    <a:gd name="T107" fmla="*/ 2 h 40"/>
                    <a:gd name="T108" fmla="*/ 38 w 72"/>
                    <a:gd name="T109" fmla="*/ 4 h 40"/>
                    <a:gd name="T110" fmla="*/ 34 w 72"/>
                    <a:gd name="T111" fmla="*/ 6 h 4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72" h="40">
                      <a:moveTo>
                        <a:pt x="34" y="6"/>
                      </a:moveTo>
                      <a:lnTo>
                        <a:pt x="32" y="6"/>
                      </a:lnTo>
                      <a:lnTo>
                        <a:pt x="30" y="6"/>
                      </a:lnTo>
                      <a:lnTo>
                        <a:pt x="28" y="6"/>
                      </a:lnTo>
                      <a:lnTo>
                        <a:pt x="26" y="6"/>
                      </a:lnTo>
                      <a:lnTo>
                        <a:pt x="24" y="6"/>
                      </a:lnTo>
                      <a:lnTo>
                        <a:pt x="24" y="8"/>
                      </a:lnTo>
                      <a:lnTo>
                        <a:pt x="24" y="10"/>
                      </a:lnTo>
                      <a:lnTo>
                        <a:pt x="22" y="8"/>
                      </a:lnTo>
                      <a:lnTo>
                        <a:pt x="20" y="8"/>
                      </a:lnTo>
                      <a:lnTo>
                        <a:pt x="20" y="6"/>
                      </a:lnTo>
                      <a:lnTo>
                        <a:pt x="18" y="6"/>
                      </a:lnTo>
                      <a:lnTo>
                        <a:pt x="18" y="8"/>
                      </a:lnTo>
                      <a:lnTo>
                        <a:pt x="18" y="10"/>
                      </a:lnTo>
                      <a:lnTo>
                        <a:pt x="16" y="10"/>
                      </a:lnTo>
                      <a:lnTo>
                        <a:pt x="16" y="12"/>
                      </a:lnTo>
                      <a:lnTo>
                        <a:pt x="14" y="14"/>
                      </a:lnTo>
                      <a:lnTo>
                        <a:pt x="12" y="16"/>
                      </a:lnTo>
                      <a:lnTo>
                        <a:pt x="10" y="16"/>
                      </a:lnTo>
                      <a:lnTo>
                        <a:pt x="8" y="16"/>
                      </a:lnTo>
                      <a:lnTo>
                        <a:pt x="10" y="18"/>
                      </a:lnTo>
                      <a:lnTo>
                        <a:pt x="8" y="18"/>
                      </a:lnTo>
                      <a:lnTo>
                        <a:pt x="8" y="20"/>
                      </a:lnTo>
                      <a:lnTo>
                        <a:pt x="6" y="22"/>
                      </a:lnTo>
                      <a:lnTo>
                        <a:pt x="4" y="24"/>
                      </a:lnTo>
                      <a:lnTo>
                        <a:pt x="2" y="24"/>
                      </a:lnTo>
                      <a:lnTo>
                        <a:pt x="2" y="26"/>
                      </a:lnTo>
                      <a:lnTo>
                        <a:pt x="0" y="26"/>
                      </a:lnTo>
                      <a:lnTo>
                        <a:pt x="2" y="26"/>
                      </a:lnTo>
                      <a:lnTo>
                        <a:pt x="2" y="28"/>
                      </a:lnTo>
                      <a:lnTo>
                        <a:pt x="4" y="28"/>
                      </a:lnTo>
                      <a:lnTo>
                        <a:pt x="2" y="28"/>
                      </a:lnTo>
                      <a:lnTo>
                        <a:pt x="2" y="30"/>
                      </a:lnTo>
                      <a:lnTo>
                        <a:pt x="0" y="32"/>
                      </a:lnTo>
                      <a:lnTo>
                        <a:pt x="2" y="32"/>
                      </a:lnTo>
                      <a:lnTo>
                        <a:pt x="4" y="32"/>
                      </a:lnTo>
                      <a:lnTo>
                        <a:pt x="4" y="30"/>
                      </a:lnTo>
                      <a:lnTo>
                        <a:pt x="6" y="28"/>
                      </a:lnTo>
                      <a:lnTo>
                        <a:pt x="8" y="26"/>
                      </a:lnTo>
                      <a:lnTo>
                        <a:pt x="10" y="26"/>
                      </a:lnTo>
                      <a:lnTo>
                        <a:pt x="12" y="26"/>
                      </a:lnTo>
                      <a:lnTo>
                        <a:pt x="14" y="26"/>
                      </a:lnTo>
                      <a:lnTo>
                        <a:pt x="14" y="30"/>
                      </a:lnTo>
                      <a:lnTo>
                        <a:pt x="14" y="32"/>
                      </a:lnTo>
                      <a:lnTo>
                        <a:pt x="14" y="34"/>
                      </a:lnTo>
                      <a:lnTo>
                        <a:pt x="14" y="36"/>
                      </a:lnTo>
                      <a:lnTo>
                        <a:pt x="16" y="36"/>
                      </a:lnTo>
                      <a:lnTo>
                        <a:pt x="16" y="38"/>
                      </a:lnTo>
                      <a:lnTo>
                        <a:pt x="18" y="38"/>
                      </a:lnTo>
                      <a:lnTo>
                        <a:pt x="20" y="38"/>
                      </a:lnTo>
                      <a:lnTo>
                        <a:pt x="20" y="36"/>
                      </a:lnTo>
                      <a:lnTo>
                        <a:pt x="22" y="36"/>
                      </a:lnTo>
                      <a:lnTo>
                        <a:pt x="24" y="36"/>
                      </a:lnTo>
                      <a:lnTo>
                        <a:pt x="24" y="34"/>
                      </a:lnTo>
                      <a:lnTo>
                        <a:pt x="24" y="36"/>
                      </a:lnTo>
                      <a:lnTo>
                        <a:pt x="26" y="38"/>
                      </a:lnTo>
                      <a:lnTo>
                        <a:pt x="28" y="38"/>
                      </a:lnTo>
                      <a:lnTo>
                        <a:pt x="30" y="38"/>
                      </a:lnTo>
                      <a:lnTo>
                        <a:pt x="30" y="36"/>
                      </a:lnTo>
                      <a:lnTo>
                        <a:pt x="32" y="36"/>
                      </a:lnTo>
                      <a:lnTo>
                        <a:pt x="32" y="34"/>
                      </a:lnTo>
                      <a:lnTo>
                        <a:pt x="34" y="32"/>
                      </a:lnTo>
                      <a:lnTo>
                        <a:pt x="34" y="30"/>
                      </a:lnTo>
                      <a:lnTo>
                        <a:pt x="34" y="28"/>
                      </a:lnTo>
                      <a:lnTo>
                        <a:pt x="36" y="28"/>
                      </a:lnTo>
                      <a:lnTo>
                        <a:pt x="38" y="26"/>
                      </a:lnTo>
                      <a:lnTo>
                        <a:pt x="38" y="28"/>
                      </a:lnTo>
                      <a:lnTo>
                        <a:pt x="40" y="30"/>
                      </a:lnTo>
                      <a:lnTo>
                        <a:pt x="40" y="32"/>
                      </a:lnTo>
                      <a:lnTo>
                        <a:pt x="42" y="32"/>
                      </a:lnTo>
                      <a:lnTo>
                        <a:pt x="42" y="34"/>
                      </a:lnTo>
                      <a:lnTo>
                        <a:pt x="44" y="36"/>
                      </a:lnTo>
                      <a:lnTo>
                        <a:pt x="46" y="36"/>
                      </a:lnTo>
                      <a:lnTo>
                        <a:pt x="46" y="38"/>
                      </a:lnTo>
                      <a:lnTo>
                        <a:pt x="48" y="38"/>
                      </a:lnTo>
                      <a:lnTo>
                        <a:pt x="48" y="40"/>
                      </a:lnTo>
                      <a:lnTo>
                        <a:pt x="48" y="38"/>
                      </a:lnTo>
                      <a:lnTo>
                        <a:pt x="48" y="36"/>
                      </a:lnTo>
                      <a:lnTo>
                        <a:pt x="48" y="34"/>
                      </a:lnTo>
                      <a:lnTo>
                        <a:pt x="48" y="32"/>
                      </a:lnTo>
                      <a:lnTo>
                        <a:pt x="50" y="32"/>
                      </a:lnTo>
                      <a:lnTo>
                        <a:pt x="50" y="30"/>
                      </a:lnTo>
                      <a:lnTo>
                        <a:pt x="50" y="28"/>
                      </a:lnTo>
                      <a:lnTo>
                        <a:pt x="52" y="26"/>
                      </a:lnTo>
                      <a:lnTo>
                        <a:pt x="52" y="28"/>
                      </a:lnTo>
                      <a:lnTo>
                        <a:pt x="54" y="28"/>
                      </a:lnTo>
                      <a:lnTo>
                        <a:pt x="54" y="30"/>
                      </a:lnTo>
                      <a:lnTo>
                        <a:pt x="56" y="30"/>
                      </a:lnTo>
                      <a:lnTo>
                        <a:pt x="58" y="30"/>
                      </a:lnTo>
                      <a:lnTo>
                        <a:pt x="58" y="28"/>
                      </a:lnTo>
                      <a:lnTo>
                        <a:pt x="60" y="28"/>
                      </a:lnTo>
                      <a:lnTo>
                        <a:pt x="60" y="30"/>
                      </a:lnTo>
                      <a:lnTo>
                        <a:pt x="62" y="30"/>
                      </a:lnTo>
                      <a:lnTo>
                        <a:pt x="64" y="30"/>
                      </a:lnTo>
                      <a:lnTo>
                        <a:pt x="66" y="28"/>
                      </a:lnTo>
                      <a:lnTo>
                        <a:pt x="64" y="28"/>
                      </a:lnTo>
                      <a:lnTo>
                        <a:pt x="62" y="26"/>
                      </a:lnTo>
                      <a:lnTo>
                        <a:pt x="62" y="24"/>
                      </a:lnTo>
                      <a:lnTo>
                        <a:pt x="64" y="24"/>
                      </a:lnTo>
                      <a:lnTo>
                        <a:pt x="66" y="24"/>
                      </a:lnTo>
                      <a:lnTo>
                        <a:pt x="68" y="24"/>
                      </a:lnTo>
                      <a:lnTo>
                        <a:pt x="70" y="22"/>
                      </a:lnTo>
                      <a:lnTo>
                        <a:pt x="70" y="20"/>
                      </a:lnTo>
                      <a:lnTo>
                        <a:pt x="72" y="20"/>
                      </a:lnTo>
                      <a:lnTo>
                        <a:pt x="70" y="18"/>
                      </a:lnTo>
                      <a:lnTo>
                        <a:pt x="70" y="16"/>
                      </a:lnTo>
                      <a:lnTo>
                        <a:pt x="68" y="16"/>
                      </a:lnTo>
                      <a:lnTo>
                        <a:pt x="66" y="16"/>
                      </a:lnTo>
                      <a:lnTo>
                        <a:pt x="64" y="16"/>
                      </a:lnTo>
                      <a:lnTo>
                        <a:pt x="64" y="18"/>
                      </a:lnTo>
                      <a:lnTo>
                        <a:pt x="64" y="20"/>
                      </a:lnTo>
                      <a:lnTo>
                        <a:pt x="62" y="20"/>
                      </a:lnTo>
                      <a:lnTo>
                        <a:pt x="60" y="20"/>
                      </a:lnTo>
                      <a:lnTo>
                        <a:pt x="60" y="18"/>
                      </a:lnTo>
                      <a:lnTo>
                        <a:pt x="60" y="16"/>
                      </a:lnTo>
                      <a:lnTo>
                        <a:pt x="58" y="16"/>
                      </a:lnTo>
                      <a:lnTo>
                        <a:pt x="56" y="16"/>
                      </a:lnTo>
                      <a:lnTo>
                        <a:pt x="54" y="16"/>
                      </a:lnTo>
                      <a:lnTo>
                        <a:pt x="52" y="16"/>
                      </a:lnTo>
                      <a:lnTo>
                        <a:pt x="52" y="14"/>
                      </a:lnTo>
                      <a:lnTo>
                        <a:pt x="52" y="12"/>
                      </a:lnTo>
                      <a:lnTo>
                        <a:pt x="54" y="12"/>
                      </a:lnTo>
                      <a:lnTo>
                        <a:pt x="56" y="10"/>
                      </a:lnTo>
                      <a:lnTo>
                        <a:pt x="56" y="8"/>
                      </a:lnTo>
                      <a:lnTo>
                        <a:pt x="56" y="6"/>
                      </a:lnTo>
                      <a:lnTo>
                        <a:pt x="54" y="6"/>
                      </a:lnTo>
                      <a:lnTo>
                        <a:pt x="52" y="4"/>
                      </a:lnTo>
                      <a:lnTo>
                        <a:pt x="50" y="4"/>
                      </a:lnTo>
                      <a:lnTo>
                        <a:pt x="50" y="2"/>
                      </a:lnTo>
                      <a:lnTo>
                        <a:pt x="48" y="2"/>
                      </a:lnTo>
                      <a:lnTo>
                        <a:pt x="46" y="2"/>
                      </a:lnTo>
                      <a:lnTo>
                        <a:pt x="44" y="2"/>
                      </a:lnTo>
                      <a:lnTo>
                        <a:pt x="44" y="0"/>
                      </a:lnTo>
                      <a:lnTo>
                        <a:pt x="42" y="0"/>
                      </a:lnTo>
                      <a:lnTo>
                        <a:pt x="40" y="0"/>
                      </a:lnTo>
                      <a:lnTo>
                        <a:pt x="38" y="0"/>
                      </a:lnTo>
                      <a:lnTo>
                        <a:pt x="38" y="2"/>
                      </a:lnTo>
                      <a:lnTo>
                        <a:pt x="38" y="4"/>
                      </a:lnTo>
                      <a:lnTo>
                        <a:pt x="34"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29" name="Freeform 121"/>
                <p:cNvSpPr>
                  <a:spLocks noChangeAspect="1"/>
                </p:cNvSpPr>
                <p:nvPr/>
              </p:nvSpPr>
              <p:spPr bwMode="gray">
                <a:xfrm>
                  <a:off x="2823" y="1619"/>
                  <a:ext cx="28" cy="42"/>
                </a:xfrm>
                <a:custGeom>
                  <a:avLst/>
                  <a:gdLst>
                    <a:gd name="T0" fmla="*/ 18 w 28"/>
                    <a:gd name="T1" fmla="*/ 0 h 42"/>
                    <a:gd name="T2" fmla="*/ 16 w 28"/>
                    <a:gd name="T3" fmla="*/ 2 h 42"/>
                    <a:gd name="T4" fmla="*/ 12 w 28"/>
                    <a:gd name="T5" fmla="*/ 4 h 42"/>
                    <a:gd name="T6" fmla="*/ 10 w 28"/>
                    <a:gd name="T7" fmla="*/ 6 h 42"/>
                    <a:gd name="T8" fmla="*/ 8 w 28"/>
                    <a:gd name="T9" fmla="*/ 6 h 42"/>
                    <a:gd name="T10" fmla="*/ 4 w 28"/>
                    <a:gd name="T11" fmla="*/ 4 h 42"/>
                    <a:gd name="T12" fmla="*/ 2 w 28"/>
                    <a:gd name="T13" fmla="*/ 2 h 42"/>
                    <a:gd name="T14" fmla="*/ 2 w 28"/>
                    <a:gd name="T15" fmla="*/ 2 h 42"/>
                    <a:gd name="T16" fmla="*/ 0 w 28"/>
                    <a:gd name="T17" fmla="*/ 4 h 42"/>
                    <a:gd name="T18" fmla="*/ 0 w 28"/>
                    <a:gd name="T19" fmla="*/ 6 h 42"/>
                    <a:gd name="T20" fmla="*/ 0 w 28"/>
                    <a:gd name="T21" fmla="*/ 6 h 42"/>
                    <a:gd name="T22" fmla="*/ 2 w 28"/>
                    <a:gd name="T23" fmla="*/ 6 h 42"/>
                    <a:gd name="T24" fmla="*/ 4 w 28"/>
                    <a:gd name="T25" fmla="*/ 8 h 42"/>
                    <a:gd name="T26" fmla="*/ 4 w 28"/>
                    <a:gd name="T27" fmla="*/ 12 h 42"/>
                    <a:gd name="T28" fmla="*/ 6 w 28"/>
                    <a:gd name="T29" fmla="*/ 14 h 42"/>
                    <a:gd name="T30" fmla="*/ 6 w 28"/>
                    <a:gd name="T31" fmla="*/ 20 h 42"/>
                    <a:gd name="T32" fmla="*/ 4 w 28"/>
                    <a:gd name="T33" fmla="*/ 22 h 42"/>
                    <a:gd name="T34" fmla="*/ 4 w 28"/>
                    <a:gd name="T35" fmla="*/ 24 h 42"/>
                    <a:gd name="T36" fmla="*/ 6 w 28"/>
                    <a:gd name="T37" fmla="*/ 26 h 42"/>
                    <a:gd name="T38" fmla="*/ 6 w 28"/>
                    <a:gd name="T39" fmla="*/ 26 h 42"/>
                    <a:gd name="T40" fmla="*/ 4 w 28"/>
                    <a:gd name="T41" fmla="*/ 28 h 42"/>
                    <a:gd name="T42" fmla="*/ 4 w 28"/>
                    <a:gd name="T43" fmla="*/ 28 h 42"/>
                    <a:gd name="T44" fmla="*/ 4 w 28"/>
                    <a:gd name="T45" fmla="*/ 30 h 42"/>
                    <a:gd name="T46" fmla="*/ 4 w 28"/>
                    <a:gd name="T47" fmla="*/ 34 h 42"/>
                    <a:gd name="T48" fmla="*/ 6 w 28"/>
                    <a:gd name="T49" fmla="*/ 38 h 42"/>
                    <a:gd name="T50" fmla="*/ 6 w 28"/>
                    <a:gd name="T51" fmla="*/ 40 h 42"/>
                    <a:gd name="T52" fmla="*/ 6 w 28"/>
                    <a:gd name="T53" fmla="*/ 40 h 42"/>
                    <a:gd name="T54" fmla="*/ 4 w 28"/>
                    <a:gd name="T55" fmla="*/ 40 h 42"/>
                    <a:gd name="T56" fmla="*/ 2 w 28"/>
                    <a:gd name="T57" fmla="*/ 40 h 42"/>
                    <a:gd name="T58" fmla="*/ 4 w 28"/>
                    <a:gd name="T59" fmla="*/ 40 h 42"/>
                    <a:gd name="T60" fmla="*/ 6 w 28"/>
                    <a:gd name="T61" fmla="*/ 42 h 42"/>
                    <a:gd name="T62" fmla="*/ 6 w 28"/>
                    <a:gd name="T63" fmla="*/ 42 h 42"/>
                    <a:gd name="T64" fmla="*/ 8 w 28"/>
                    <a:gd name="T65" fmla="*/ 42 h 42"/>
                    <a:gd name="T66" fmla="*/ 12 w 28"/>
                    <a:gd name="T67" fmla="*/ 40 h 42"/>
                    <a:gd name="T68" fmla="*/ 14 w 28"/>
                    <a:gd name="T69" fmla="*/ 38 h 42"/>
                    <a:gd name="T70" fmla="*/ 14 w 28"/>
                    <a:gd name="T71" fmla="*/ 36 h 42"/>
                    <a:gd name="T72" fmla="*/ 14 w 28"/>
                    <a:gd name="T73" fmla="*/ 36 h 42"/>
                    <a:gd name="T74" fmla="*/ 16 w 28"/>
                    <a:gd name="T75" fmla="*/ 38 h 42"/>
                    <a:gd name="T76" fmla="*/ 18 w 28"/>
                    <a:gd name="T77" fmla="*/ 40 h 42"/>
                    <a:gd name="T78" fmla="*/ 20 w 28"/>
                    <a:gd name="T79" fmla="*/ 40 h 42"/>
                    <a:gd name="T80" fmla="*/ 22 w 28"/>
                    <a:gd name="T81" fmla="*/ 38 h 42"/>
                    <a:gd name="T82" fmla="*/ 24 w 28"/>
                    <a:gd name="T83" fmla="*/ 36 h 42"/>
                    <a:gd name="T84" fmla="*/ 24 w 28"/>
                    <a:gd name="T85" fmla="*/ 32 h 42"/>
                    <a:gd name="T86" fmla="*/ 24 w 28"/>
                    <a:gd name="T87" fmla="*/ 30 h 42"/>
                    <a:gd name="T88" fmla="*/ 24 w 28"/>
                    <a:gd name="T89" fmla="*/ 28 h 42"/>
                    <a:gd name="T90" fmla="*/ 24 w 28"/>
                    <a:gd name="T91" fmla="*/ 28 h 42"/>
                    <a:gd name="T92" fmla="*/ 24 w 28"/>
                    <a:gd name="T93" fmla="*/ 26 h 42"/>
                    <a:gd name="T94" fmla="*/ 24 w 28"/>
                    <a:gd name="T95" fmla="*/ 24 h 42"/>
                    <a:gd name="T96" fmla="*/ 24 w 28"/>
                    <a:gd name="T97" fmla="*/ 22 h 42"/>
                    <a:gd name="T98" fmla="*/ 24 w 28"/>
                    <a:gd name="T99" fmla="*/ 20 h 42"/>
                    <a:gd name="T100" fmla="*/ 24 w 28"/>
                    <a:gd name="T101" fmla="*/ 20 h 42"/>
                    <a:gd name="T102" fmla="*/ 24 w 28"/>
                    <a:gd name="T103" fmla="*/ 20 h 42"/>
                    <a:gd name="T104" fmla="*/ 22 w 28"/>
                    <a:gd name="T105" fmla="*/ 18 h 42"/>
                    <a:gd name="T106" fmla="*/ 24 w 28"/>
                    <a:gd name="T107" fmla="*/ 16 h 42"/>
                    <a:gd name="T108" fmla="*/ 26 w 28"/>
                    <a:gd name="T109" fmla="*/ 16 h 42"/>
                    <a:gd name="T110" fmla="*/ 28 w 28"/>
                    <a:gd name="T111" fmla="*/ 14 h 42"/>
                    <a:gd name="T112" fmla="*/ 26 w 28"/>
                    <a:gd name="T113" fmla="*/ 10 h 42"/>
                    <a:gd name="T114" fmla="*/ 26 w 28"/>
                    <a:gd name="T115" fmla="*/ 6 h 42"/>
                    <a:gd name="T116" fmla="*/ 22 w 28"/>
                    <a:gd name="T117" fmla="*/ 2 h 42"/>
                    <a:gd name="T118" fmla="*/ 20 w 28"/>
                    <a:gd name="T119" fmla="*/ 0 h 42"/>
                    <a:gd name="T120" fmla="*/ 20 w 28"/>
                    <a:gd name="T121" fmla="*/ 0 h 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8" h="42">
                      <a:moveTo>
                        <a:pt x="20" y="0"/>
                      </a:moveTo>
                      <a:lnTo>
                        <a:pt x="18" y="0"/>
                      </a:lnTo>
                      <a:lnTo>
                        <a:pt x="16" y="0"/>
                      </a:lnTo>
                      <a:lnTo>
                        <a:pt x="16" y="2"/>
                      </a:lnTo>
                      <a:lnTo>
                        <a:pt x="14" y="2"/>
                      </a:lnTo>
                      <a:lnTo>
                        <a:pt x="12" y="4"/>
                      </a:lnTo>
                      <a:lnTo>
                        <a:pt x="12" y="6"/>
                      </a:lnTo>
                      <a:lnTo>
                        <a:pt x="10" y="6"/>
                      </a:lnTo>
                      <a:lnTo>
                        <a:pt x="8" y="6"/>
                      </a:lnTo>
                      <a:lnTo>
                        <a:pt x="6" y="6"/>
                      </a:lnTo>
                      <a:lnTo>
                        <a:pt x="4" y="4"/>
                      </a:lnTo>
                      <a:lnTo>
                        <a:pt x="2" y="2"/>
                      </a:lnTo>
                      <a:lnTo>
                        <a:pt x="2" y="4"/>
                      </a:lnTo>
                      <a:lnTo>
                        <a:pt x="0" y="4"/>
                      </a:lnTo>
                      <a:lnTo>
                        <a:pt x="0" y="6"/>
                      </a:lnTo>
                      <a:lnTo>
                        <a:pt x="2" y="6"/>
                      </a:lnTo>
                      <a:lnTo>
                        <a:pt x="2" y="8"/>
                      </a:lnTo>
                      <a:lnTo>
                        <a:pt x="4" y="8"/>
                      </a:lnTo>
                      <a:lnTo>
                        <a:pt x="4" y="10"/>
                      </a:lnTo>
                      <a:lnTo>
                        <a:pt x="4" y="12"/>
                      </a:lnTo>
                      <a:lnTo>
                        <a:pt x="6" y="14"/>
                      </a:lnTo>
                      <a:lnTo>
                        <a:pt x="6" y="16"/>
                      </a:lnTo>
                      <a:lnTo>
                        <a:pt x="6" y="20"/>
                      </a:lnTo>
                      <a:lnTo>
                        <a:pt x="4" y="22"/>
                      </a:lnTo>
                      <a:lnTo>
                        <a:pt x="4" y="24"/>
                      </a:lnTo>
                      <a:lnTo>
                        <a:pt x="6" y="26"/>
                      </a:lnTo>
                      <a:lnTo>
                        <a:pt x="4" y="28"/>
                      </a:lnTo>
                      <a:lnTo>
                        <a:pt x="4" y="30"/>
                      </a:lnTo>
                      <a:lnTo>
                        <a:pt x="4" y="32"/>
                      </a:lnTo>
                      <a:lnTo>
                        <a:pt x="4" y="34"/>
                      </a:lnTo>
                      <a:lnTo>
                        <a:pt x="4" y="36"/>
                      </a:lnTo>
                      <a:lnTo>
                        <a:pt x="6" y="38"/>
                      </a:lnTo>
                      <a:lnTo>
                        <a:pt x="6" y="40"/>
                      </a:lnTo>
                      <a:lnTo>
                        <a:pt x="4" y="40"/>
                      </a:lnTo>
                      <a:lnTo>
                        <a:pt x="2" y="40"/>
                      </a:lnTo>
                      <a:lnTo>
                        <a:pt x="4" y="40"/>
                      </a:lnTo>
                      <a:lnTo>
                        <a:pt x="4" y="42"/>
                      </a:lnTo>
                      <a:lnTo>
                        <a:pt x="6" y="42"/>
                      </a:lnTo>
                      <a:lnTo>
                        <a:pt x="8" y="42"/>
                      </a:lnTo>
                      <a:lnTo>
                        <a:pt x="10" y="42"/>
                      </a:lnTo>
                      <a:lnTo>
                        <a:pt x="12" y="40"/>
                      </a:lnTo>
                      <a:lnTo>
                        <a:pt x="14" y="38"/>
                      </a:lnTo>
                      <a:lnTo>
                        <a:pt x="14" y="36"/>
                      </a:lnTo>
                      <a:lnTo>
                        <a:pt x="16" y="36"/>
                      </a:lnTo>
                      <a:lnTo>
                        <a:pt x="16" y="38"/>
                      </a:lnTo>
                      <a:lnTo>
                        <a:pt x="18" y="40"/>
                      </a:lnTo>
                      <a:lnTo>
                        <a:pt x="20" y="40"/>
                      </a:lnTo>
                      <a:lnTo>
                        <a:pt x="22" y="40"/>
                      </a:lnTo>
                      <a:lnTo>
                        <a:pt x="22" y="38"/>
                      </a:lnTo>
                      <a:lnTo>
                        <a:pt x="24" y="36"/>
                      </a:lnTo>
                      <a:lnTo>
                        <a:pt x="24" y="34"/>
                      </a:lnTo>
                      <a:lnTo>
                        <a:pt x="24" y="32"/>
                      </a:lnTo>
                      <a:lnTo>
                        <a:pt x="24" y="30"/>
                      </a:lnTo>
                      <a:lnTo>
                        <a:pt x="24" y="28"/>
                      </a:lnTo>
                      <a:lnTo>
                        <a:pt x="24" y="26"/>
                      </a:lnTo>
                      <a:lnTo>
                        <a:pt x="24" y="24"/>
                      </a:lnTo>
                      <a:lnTo>
                        <a:pt x="24" y="22"/>
                      </a:lnTo>
                      <a:lnTo>
                        <a:pt x="24" y="20"/>
                      </a:lnTo>
                      <a:lnTo>
                        <a:pt x="24" y="18"/>
                      </a:lnTo>
                      <a:lnTo>
                        <a:pt x="22" y="18"/>
                      </a:lnTo>
                      <a:lnTo>
                        <a:pt x="24" y="16"/>
                      </a:lnTo>
                      <a:lnTo>
                        <a:pt x="26" y="16"/>
                      </a:lnTo>
                      <a:lnTo>
                        <a:pt x="28" y="14"/>
                      </a:lnTo>
                      <a:lnTo>
                        <a:pt x="28" y="12"/>
                      </a:lnTo>
                      <a:lnTo>
                        <a:pt x="26" y="10"/>
                      </a:lnTo>
                      <a:lnTo>
                        <a:pt x="26" y="8"/>
                      </a:lnTo>
                      <a:lnTo>
                        <a:pt x="26" y="6"/>
                      </a:lnTo>
                      <a:lnTo>
                        <a:pt x="24" y="4"/>
                      </a:lnTo>
                      <a:lnTo>
                        <a:pt x="22" y="2"/>
                      </a:lnTo>
                      <a:lnTo>
                        <a:pt x="22" y="0"/>
                      </a:lnTo>
                      <a:lnTo>
                        <a:pt x="20"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30" name="Freeform 122"/>
                <p:cNvSpPr>
                  <a:spLocks noChangeAspect="1"/>
                </p:cNvSpPr>
                <p:nvPr/>
              </p:nvSpPr>
              <p:spPr bwMode="gray">
                <a:xfrm>
                  <a:off x="2885" y="1432"/>
                  <a:ext cx="98" cy="48"/>
                </a:xfrm>
                <a:custGeom>
                  <a:avLst/>
                  <a:gdLst>
                    <a:gd name="T0" fmla="*/ 94 w 98"/>
                    <a:gd name="T1" fmla="*/ 24 h 48"/>
                    <a:gd name="T2" fmla="*/ 92 w 98"/>
                    <a:gd name="T3" fmla="*/ 22 h 48"/>
                    <a:gd name="T4" fmla="*/ 86 w 98"/>
                    <a:gd name="T5" fmla="*/ 18 h 48"/>
                    <a:gd name="T6" fmla="*/ 84 w 98"/>
                    <a:gd name="T7" fmla="*/ 20 h 48"/>
                    <a:gd name="T8" fmla="*/ 78 w 98"/>
                    <a:gd name="T9" fmla="*/ 16 h 48"/>
                    <a:gd name="T10" fmla="*/ 76 w 98"/>
                    <a:gd name="T11" fmla="*/ 14 h 48"/>
                    <a:gd name="T12" fmla="*/ 72 w 98"/>
                    <a:gd name="T13" fmla="*/ 14 h 48"/>
                    <a:gd name="T14" fmla="*/ 68 w 98"/>
                    <a:gd name="T15" fmla="*/ 16 h 48"/>
                    <a:gd name="T16" fmla="*/ 62 w 98"/>
                    <a:gd name="T17" fmla="*/ 14 h 48"/>
                    <a:gd name="T18" fmla="*/ 60 w 98"/>
                    <a:gd name="T19" fmla="*/ 12 h 48"/>
                    <a:gd name="T20" fmla="*/ 60 w 98"/>
                    <a:gd name="T21" fmla="*/ 8 h 48"/>
                    <a:gd name="T22" fmla="*/ 58 w 98"/>
                    <a:gd name="T23" fmla="*/ 8 h 48"/>
                    <a:gd name="T24" fmla="*/ 54 w 98"/>
                    <a:gd name="T25" fmla="*/ 6 h 48"/>
                    <a:gd name="T26" fmla="*/ 48 w 98"/>
                    <a:gd name="T27" fmla="*/ 4 h 48"/>
                    <a:gd name="T28" fmla="*/ 44 w 98"/>
                    <a:gd name="T29" fmla="*/ 2 h 48"/>
                    <a:gd name="T30" fmla="*/ 40 w 98"/>
                    <a:gd name="T31" fmla="*/ 0 h 48"/>
                    <a:gd name="T32" fmla="*/ 38 w 98"/>
                    <a:gd name="T33" fmla="*/ 4 h 48"/>
                    <a:gd name="T34" fmla="*/ 32 w 98"/>
                    <a:gd name="T35" fmla="*/ 0 h 48"/>
                    <a:gd name="T36" fmla="*/ 28 w 98"/>
                    <a:gd name="T37" fmla="*/ 4 h 48"/>
                    <a:gd name="T38" fmla="*/ 26 w 98"/>
                    <a:gd name="T39" fmla="*/ 4 h 48"/>
                    <a:gd name="T40" fmla="*/ 22 w 98"/>
                    <a:gd name="T41" fmla="*/ 8 h 48"/>
                    <a:gd name="T42" fmla="*/ 18 w 98"/>
                    <a:gd name="T43" fmla="*/ 8 h 48"/>
                    <a:gd name="T44" fmla="*/ 14 w 98"/>
                    <a:gd name="T45" fmla="*/ 10 h 48"/>
                    <a:gd name="T46" fmla="*/ 12 w 98"/>
                    <a:gd name="T47" fmla="*/ 12 h 48"/>
                    <a:gd name="T48" fmla="*/ 10 w 98"/>
                    <a:gd name="T49" fmla="*/ 12 h 48"/>
                    <a:gd name="T50" fmla="*/ 6 w 98"/>
                    <a:gd name="T51" fmla="*/ 12 h 48"/>
                    <a:gd name="T52" fmla="*/ 4 w 98"/>
                    <a:gd name="T53" fmla="*/ 14 h 48"/>
                    <a:gd name="T54" fmla="*/ 0 w 98"/>
                    <a:gd name="T55" fmla="*/ 12 h 48"/>
                    <a:gd name="T56" fmla="*/ 0 w 98"/>
                    <a:gd name="T57" fmla="*/ 18 h 48"/>
                    <a:gd name="T58" fmla="*/ 2 w 98"/>
                    <a:gd name="T59" fmla="*/ 20 h 48"/>
                    <a:gd name="T60" fmla="*/ 4 w 98"/>
                    <a:gd name="T61" fmla="*/ 22 h 48"/>
                    <a:gd name="T62" fmla="*/ 4 w 98"/>
                    <a:gd name="T63" fmla="*/ 26 h 48"/>
                    <a:gd name="T64" fmla="*/ 6 w 98"/>
                    <a:gd name="T65" fmla="*/ 28 h 48"/>
                    <a:gd name="T66" fmla="*/ 8 w 98"/>
                    <a:gd name="T67" fmla="*/ 30 h 48"/>
                    <a:gd name="T68" fmla="*/ 10 w 98"/>
                    <a:gd name="T69" fmla="*/ 32 h 48"/>
                    <a:gd name="T70" fmla="*/ 14 w 98"/>
                    <a:gd name="T71" fmla="*/ 36 h 48"/>
                    <a:gd name="T72" fmla="*/ 16 w 98"/>
                    <a:gd name="T73" fmla="*/ 36 h 48"/>
                    <a:gd name="T74" fmla="*/ 18 w 98"/>
                    <a:gd name="T75" fmla="*/ 38 h 48"/>
                    <a:gd name="T76" fmla="*/ 24 w 98"/>
                    <a:gd name="T77" fmla="*/ 42 h 48"/>
                    <a:gd name="T78" fmla="*/ 28 w 98"/>
                    <a:gd name="T79" fmla="*/ 48 h 48"/>
                    <a:gd name="T80" fmla="*/ 36 w 98"/>
                    <a:gd name="T81" fmla="*/ 46 h 48"/>
                    <a:gd name="T82" fmla="*/ 38 w 98"/>
                    <a:gd name="T83" fmla="*/ 46 h 48"/>
                    <a:gd name="T84" fmla="*/ 40 w 98"/>
                    <a:gd name="T85" fmla="*/ 42 h 48"/>
                    <a:gd name="T86" fmla="*/ 42 w 98"/>
                    <a:gd name="T87" fmla="*/ 38 h 48"/>
                    <a:gd name="T88" fmla="*/ 48 w 98"/>
                    <a:gd name="T89" fmla="*/ 40 h 48"/>
                    <a:gd name="T90" fmla="*/ 52 w 98"/>
                    <a:gd name="T91" fmla="*/ 42 h 48"/>
                    <a:gd name="T92" fmla="*/ 54 w 98"/>
                    <a:gd name="T93" fmla="*/ 40 h 48"/>
                    <a:gd name="T94" fmla="*/ 58 w 98"/>
                    <a:gd name="T95" fmla="*/ 44 h 48"/>
                    <a:gd name="T96" fmla="*/ 60 w 98"/>
                    <a:gd name="T97" fmla="*/ 42 h 48"/>
                    <a:gd name="T98" fmla="*/ 70 w 98"/>
                    <a:gd name="T99" fmla="*/ 44 h 48"/>
                    <a:gd name="T100" fmla="*/ 74 w 98"/>
                    <a:gd name="T101" fmla="*/ 42 h 48"/>
                    <a:gd name="T102" fmla="*/ 78 w 98"/>
                    <a:gd name="T103" fmla="*/ 42 h 48"/>
                    <a:gd name="T104" fmla="*/ 88 w 98"/>
                    <a:gd name="T105" fmla="*/ 38 h 48"/>
                    <a:gd name="T106" fmla="*/ 90 w 98"/>
                    <a:gd name="T107" fmla="*/ 34 h 48"/>
                    <a:gd name="T108" fmla="*/ 92 w 98"/>
                    <a:gd name="T109" fmla="*/ 32 h 48"/>
                    <a:gd name="T110" fmla="*/ 98 w 98"/>
                    <a:gd name="T111" fmla="*/ 30 h 48"/>
                    <a:gd name="T112" fmla="*/ 96 w 98"/>
                    <a:gd name="T113" fmla="*/ 26 h 4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98" h="48">
                      <a:moveTo>
                        <a:pt x="96" y="26"/>
                      </a:moveTo>
                      <a:lnTo>
                        <a:pt x="94" y="26"/>
                      </a:lnTo>
                      <a:lnTo>
                        <a:pt x="94" y="24"/>
                      </a:lnTo>
                      <a:lnTo>
                        <a:pt x="94" y="22"/>
                      </a:lnTo>
                      <a:lnTo>
                        <a:pt x="92" y="22"/>
                      </a:lnTo>
                      <a:lnTo>
                        <a:pt x="90" y="22"/>
                      </a:lnTo>
                      <a:lnTo>
                        <a:pt x="88" y="22"/>
                      </a:lnTo>
                      <a:lnTo>
                        <a:pt x="88" y="20"/>
                      </a:lnTo>
                      <a:lnTo>
                        <a:pt x="86" y="18"/>
                      </a:lnTo>
                      <a:lnTo>
                        <a:pt x="84" y="20"/>
                      </a:lnTo>
                      <a:lnTo>
                        <a:pt x="82" y="18"/>
                      </a:lnTo>
                      <a:lnTo>
                        <a:pt x="80" y="16"/>
                      </a:lnTo>
                      <a:lnTo>
                        <a:pt x="78" y="16"/>
                      </a:lnTo>
                      <a:lnTo>
                        <a:pt x="78" y="14"/>
                      </a:lnTo>
                      <a:lnTo>
                        <a:pt x="76" y="14"/>
                      </a:lnTo>
                      <a:lnTo>
                        <a:pt x="74" y="14"/>
                      </a:lnTo>
                      <a:lnTo>
                        <a:pt x="72" y="14"/>
                      </a:lnTo>
                      <a:lnTo>
                        <a:pt x="70" y="16"/>
                      </a:lnTo>
                      <a:lnTo>
                        <a:pt x="68" y="16"/>
                      </a:lnTo>
                      <a:lnTo>
                        <a:pt x="66" y="16"/>
                      </a:lnTo>
                      <a:lnTo>
                        <a:pt x="64" y="16"/>
                      </a:lnTo>
                      <a:lnTo>
                        <a:pt x="62" y="16"/>
                      </a:lnTo>
                      <a:lnTo>
                        <a:pt x="62" y="14"/>
                      </a:lnTo>
                      <a:lnTo>
                        <a:pt x="62" y="12"/>
                      </a:lnTo>
                      <a:lnTo>
                        <a:pt x="60" y="12"/>
                      </a:lnTo>
                      <a:lnTo>
                        <a:pt x="62" y="10"/>
                      </a:lnTo>
                      <a:lnTo>
                        <a:pt x="60" y="8"/>
                      </a:lnTo>
                      <a:lnTo>
                        <a:pt x="58" y="8"/>
                      </a:lnTo>
                      <a:lnTo>
                        <a:pt x="56" y="8"/>
                      </a:lnTo>
                      <a:lnTo>
                        <a:pt x="54" y="8"/>
                      </a:lnTo>
                      <a:lnTo>
                        <a:pt x="54" y="6"/>
                      </a:lnTo>
                      <a:lnTo>
                        <a:pt x="52" y="6"/>
                      </a:lnTo>
                      <a:lnTo>
                        <a:pt x="50" y="6"/>
                      </a:lnTo>
                      <a:lnTo>
                        <a:pt x="50" y="4"/>
                      </a:lnTo>
                      <a:lnTo>
                        <a:pt x="48" y="4"/>
                      </a:lnTo>
                      <a:lnTo>
                        <a:pt x="46" y="4"/>
                      </a:lnTo>
                      <a:lnTo>
                        <a:pt x="46" y="2"/>
                      </a:lnTo>
                      <a:lnTo>
                        <a:pt x="44" y="2"/>
                      </a:lnTo>
                      <a:lnTo>
                        <a:pt x="42" y="0"/>
                      </a:lnTo>
                      <a:lnTo>
                        <a:pt x="40" y="0"/>
                      </a:lnTo>
                      <a:lnTo>
                        <a:pt x="40" y="2"/>
                      </a:lnTo>
                      <a:lnTo>
                        <a:pt x="38" y="2"/>
                      </a:lnTo>
                      <a:lnTo>
                        <a:pt x="38" y="4"/>
                      </a:lnTo>
                      <a:lnTo>
                        <a:pt x="36" y="4"/>
                      </a:lnTo>
                      <a:lnTo>
                        <a:pt x="34" y="2"/>
                      </a:lnTo>
                      <a:lnTo>
                        <a:pt x="34" y="0"/>
                      </a:lnTo>
                      <a:lnTo>
                        <a:pt x="32" y="0"/>
                      </a:lnTo>
                      <a:lnTo>
                        <a:pt x="30" y="2"/>
                      </a:lnTo>
                      <a:lnTo>
                        <a:pt x="30" y="4"/>
                      </a:lnTo>
                      <a:lnTo>
                        <a:pt x="28" y="4"/>
                      </a:lnTo>
                      <a:lnTo>
                        <a:pt x="26" y="4"/>
                      </a:lnTo>
                      <a:lnTo>
                        <a:pt x="26" y="6"/>
                      </a:lnTo>
                      <a:lnTo>
                        <a:pt x="24" y="6"/>
                      </a:lnTo>
                      <a:lnTo>
                        <a:pt x="24" y="8"/>
                      </a:lnTo>
                      <a:lnTo>
                        <a:pt x="22" y="8"/>
                      </a:lnTo>
                      <a:lnTo>
                        <a:pt x="20" y="8"/>
                      </a:lnTo>
                      <a:lnTo>
                        <a:pt x="18" y="8"/>
                      </a:lnTo>
                      <a:lnTo>
                        <a:pt x="18" y="10"/>
                      </a:lnTo>
                      <a:lnTo>
                        <a:pt x="16" y="10"/>
                      </a:lnTo>
                      <a:lnTo>
                        <a:pt x="14" y="10"/>
                      </a:lnTo>
                      <a:lnTo>
                        <a:pt x="14" y="12"/>
                      </a:lnTo>
                      <a:lnTo>
                        <a:pt x="12" y="12"/>
                      </a:lnTo>
                      <a:lnTo>
                        <a:pt x="10" y="12"/>
                      </a:lnTo>
                      <a:lnTo>
                        <a:pt x="8" y="12"/>
                      </a:lnTo>
                      <a:lnTo>
                        <a:pt x="6" y="12"/>
                      </a:lnTo>
                      <a:lnTo>
                        <a:pt x="4" y="12"/>
                      </a:lnTo>
                      <a:lnTo>
                        <a:pt x="4" y="14"/>
                      </a:lnTo>
                      <a:lnTo>
                        <a:pt x="2" y="14"/>
                      </a:lnTo>
                      <a:lnTo>
                        <a:pt x="0" y="12"/>
                      </a:lnTo>
                      <a:lnTo>
                        <a:pt x="0" y="14"/>
                      </a:lnTo>
                      <a:lnTo>
                        <a:pt x="0" y="16"/>
                      </a:lnTo>
                      <a:lnTo>
                        <a:pt x="0" y="18"/>
                      </a:lnTo>
                      <a:lnTo>
                        <a:pt x="2" y="18"/>
                      </a:lnTo>
                      <a:lnTo>
                        <a:pt x="2" y="20"/>
                      </a:lnTo>
                      <a:lnTo>
                        <a:pt x="4" y="20"/>
                      </a:lnTo>
                      <a:lnTo>
                        <a:pt x="4" y="22"/>
                      </a:lnTo>
                      <a:lnTo>
                        <a:pt x="2" y="24"/>
                      </a:lnTo>
                      <a:lnTo>
                        <a:pt x="4" y="26"/>
                      </a:lnTo>
                      <a:lnTo>
                        <a:pt x="6" y="26"/>
                      </a:lnTo>
                      <a:lnTo>
                        <a:pt x="6" y="28"/>
                      </a:lnTo>
                      <a:lnTo>
                        <a:pt x="6" y="30"/>
                      </a:lnTo>
                      <a:lnTo>
                        <a:pt x="8" y="30"/>
                      </a:lnTo>
                      <a:lnTo>
                        <a:pt x="8" y="32"/>
                      </a:lnTo>
                      <a:lnTo>
                        <a:pt x="10" y="32"/>
                      </a:lnTo>
                      <a:lnTo>
                        <a:pt x="12" y="32"/>
                      </a:lnTo>
                      <a:lnTo>
                        <a:pt x="14" y="32"/>
                      </a:lnTo>
                      <a:lnTo>
                        <a:pt x="14" y="34"/>
                      </a:lnTo>
                      <a:lnTo>
                        <a:pt x="14" y="36"/>
                      </a:lnTo>
                      <a:lnTo>
                        <a:pt x="16" y="36"/>
                      </a:lnTo>
                      <a:lnTo>
                        <a:pt x="18" y="36"/>
                      </a:lnTo>
                      <a:lnTo>
                        <a:pt x="18" y="38"/>
                      </a:lnTo>
                      <a:lnTo>
                        <a:pt x="20" y="38"/>
                      </a:lnTo>
                      <a:lnTo>
                        <a:pt x="22" y="38"/>
                      </a:lnTo>
                      <a:lnTo>
                        <a:pt x="24" y="40"/>
                      </a:lnTo>
                      <a:lnTo>
                        <a:pt x="24" y="42"/>
                      </a:lnTo>
                      <a:lnTo>
                        <a:pt x="26" y="44"/>
                      </a:lnTo>
                      <a:lnTo>
                        <a:pt x="26" y="46"/>
                      </a:lnTo>
                      <a:lnTo>
                        <a:pt x="28" y="46"/>
                      </a:lnTo>
                      <a:lnTo>
                        <a:pt x="28" y="48"/>
                      </a:lnTo>
                      <a:lnTo>
                        <a:pt x="30" y="48"/>
                      </a:lnTo>
                      <a:lnTo>
                        <a:pt x="32" y="48"/>
                      </a:lnTo>
                      <a:lnTo>
                        <a:pt x="32" y="46"/>
                      </a:lnTo>
                      <a:lnTo>
                        <a:pt x="34" y="46"/>
                      </a:lnTo>
                      <a:lnTo>
                        <a:pt x="36" y="46"/>
                      </a:lnTo>
                      <a:lnTo>
                        <a:pt x="38" y="48"/>
                      </a:lnTo>
                      <a:lnTo>
                        <a:pt x="38" y="46"/>
                      </a:lnTo>
                      <a:lnTo>
                        <a:pt x="38" y="44"/>
                      </a:lnTo>
                      <a:lnTo>
                        <a:pt x="38" y="42"/>
                      </a:lnTo>
                      <a:lnTo>
                        <a:pt x="40" y="42"/>
                      </a:lnTo>
                      <a:lnTo>
                        <a:pt x="40" y="40"/>
                      </a:lnTo>
                      <a:lnTo>
                        <a:pt x="42" y="38"/>
                      </a:lnTo>
                      <a:lnTo>
                        <a:pt x="44" y="38"/>
                      </a:lnTo>
                      <a:lnTo>
                        <a:pt x="46" y="38"/>
                      </a:lnTo>
                      <a:lnTo>
                        <a:pt x="48" y="40"/>
                      </a:lnTo>
                      <a:lnTo>
                        <a:pt x="50" y="40"/>
                      </a:lnTo>
                      <a:lnTo>
                        <a:pt x="50" y="42"/>
                      </a:lnTo>
                      <a:lnTo>
                        <a:pt x="52" y="42"/>
                      </a:lnTo>
                      <a:lnTo>
                        <a:pt x="54" y="42"/>
                      </a:lnTo>
                      <a:lnTo>
                        <a:pt x="54" y="40"/>
                      </a:lnTo>
                      <a:lnTo>
                        <a:pt x="56" y="42"/>
                      </a:lnTo>
                      <a:lnTo>
                        <a:pt x="56" y="44"/>
                      </a:lnTo>
                      <a:lnTo>
                        <a:pt x="58" y="44"/>
                      </a:lnTo>
                      <a:lnTo>
                        <a:pt x="60" y="44"/>
                      </a:lnTo>
                      <a:lnTo>
                        <a:pt x="60" y="42"/>
                      </a:lnTo>
                      <a:lnTo>
                        <a:pt x="62" y="42"/>
                      </a:lnTo>
                      <a:lnTo>
                        <a:pt x="64" y="42"/>
                      </a:lnTo>
                      <a:lnTo>
                        <a:pt x="66" y="42"/>
                      </a:lnTo>
                      <a:lnTo>
                        <a:pt x="68" y="44"/>
                      </a:lnTo>
                      <a:lnTo>
                        <a:pt x="70" y="44"/>
                      </a:lnTo>
                      <a:lnTo>
                        <a:pt x="72" y="42"/>
                      </a:lnTo>
                      <a:lnTo>
                        <a:pt x="74" y="42"/>
                      </a:lnTo>
                      <a:lnTo>
                        <a:pt x="76" y="42"/>
                      </a:lnTo>
                      <a:lnTo>
                        <a:pt x="78" y="42"/>
                      </a:lnTo>
                      <a:lnTo>
                        <a:pt x="80" y="42"/>
                      </a:lnTo>
                      <a:lnTo>
                        <a:pt x="82" y="42"/>
                      </a:lnTo>
                      <a:lnTo>
                        <a:pt x="84" y="40"/>
                      </a:lnTo>
                      <a:lnTo>
                        <a:pt x="86" y="40"/>
                      </a:lnTo>
                      <a:lnTo>
                        <a:pt x="88" y="38"/>
                      </a:lnTo>
                      <a:lnTo>
                        <a:pt x="90" y="38"/>
                      </a:lnTo>
                      <a:lnTo>
                        <a:pt x="90" y="36"/>
                      </a:lnTo>
                      <a:lnTo>
                        <a:pt x="90" y="34"/>
                      </a:lnTo>
                      <a:lnTo>
                        <a:pt x="90" y="32"/>
                      </a:lnTo>
                      <a:lnTo>
                        <a:pt x="92" y="32"/>
                      </a:lnTo>
                      <a:lnTo>
                        <a:pt x="94" y="32"/>
                      </a:lnTo>
                      <a:lnTo>
                        <a:pt x="96" y="30"/>
                      </a:lnTo>
                      <a:lnTo>
                        <a:pt x="98" y="30"/>
                      </a:lnTo>
                      <a:lnTo>
                        <a:pt x="98" y="28"/>
                      </a:lnTo>
                      <a:lnTo>
                        <a:pt x="96" y="28"/>
                      </a:lnTo>
                      <a:lnTo>
                        <a:pt x="96" y="2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31" name="Freeform 123"/>
                <p:cNvSpPr>
                  <a:spLocks noChangeAspect="1"/>
                </p:cNvSpPr>
                <p:nvPr/>
              </p:nvSpPr>
              <p:spPr bwMode="gray">
                <a:xfrm>
                  <a:off x="2845" y="1470"/>
                  <a:ext cx="110" cy="48"/>
                </a:xfrm>
                <a:custGeom>
                  <a:avLst/>
                  <a:gdLst>
                    <a:gd name="T0" fmla="*/ 110 w 110"/>
                    <a:gd name="T1" fmla="*/ 18 h 48"/>
                    <a:gd name="T2" fmla="*/ 108 w 110"/>
                    <a:gd name="T3" fmla="*/ 12 h 48"/>
                    <a:gd name="T4" fmla="*/ 110 w 110"/>
                    <a:gd name="T5" fmla="*/ 8 h 48"/>
                    <a:gd name="T6" fmla="*/ 104 w 110"/>
                    <a:gd name="T7" fmla="*/ 4 h 48"/>
                    <a:gd name="T8" fmla="*/ 98 w 110"/>
                    <a:gd name="T9" fmla="*/ 6 h 48"/>
                    <a:gd name="T10" fmla="*/ 94 w 110"/>
                    <a:gd name="T11" fmla="*/ 2 h 48"/>
                    <a:gd name="T12" fmla="*/ 90 w 110"/>
                    <a:gd name="T13" fmla="*/ 4 h 48"/>
                    <a:gd name="T14" fmla="*/ 86 w 110"/>
                    <a:gd name="T15" fmla="*/ 0 h 48"/>
                    <a:gd name="T16" fmla="*/ 80 w 110"/>
                    <a:gd name="T17" fmla="*/ 4 h 48"/>
                    <a:gd name="T18" fmla="*/ 78 w 110"/>
                    <a:gd name="T19" fmla="*/ 6 h 48"/>
                    <a:gd name="T20" fmla="*/ 74 w 110"/>
                    <a:gd name="T21" fmla="*/ 8 h 48"/>
                    <a:gd name="T22" fmla="*/ 68 w 110"/>
                    <a:gd name="T23" fmla="*/ 10 h 48"/>
                    <a:gd name="T24" fmla="*/ 62 w 110"/>
                    <a:gd name="T25" fmla="*/ 6 h 48"/>
                    <a:gd name="T26" fmla="*/ 58 w 110"/>
                    <a:gd name="T27" fmla="*/ 10 h 48"/>
                    <a:gd name="T28" fmla="*/ 58 w 110"/>
                    <a:gd name="T29" fmla="*/ 12 h 48"/>
                    <a:gd name="T30" fmla="*/ 58 w 110"/>
                    <a:gd name="T31" fmla="*/ 16 h 48"/>
                    <a:gd name="T32" fmla="*/ 52 w 110"/>
                    <a:gd name="T33" fmla="*/ 16 h 48"/>
                    <a:gd name="T34" fmla="*/ 50 w 110"/>
                    <a:gd name="T35" fmla="*/ 20 h 48"/>
                    <a:gd name="T36" fmla="*/ 52 w 110"/>
                    <a:gd name="T37" fmla="*/ 24 h 48"/>
                    <a:gd name="T38" fmla="*/ 52 w 110"/>
                    <a:gd name="T39" fmla="*/ 30 h 48"/>
                    <a:gd name="T40" fmla="*/ 48 w 110"/>
                    <a:gd name="T41" fmla="*/ 26 h 48"/>
                    <a:gd name="T42" fmla="*/ 42 w 110"/>
                    <a:gd name="T43" fmla="*/ 24 h 48"/>
                    <a:gd name="T44" fmla="*/ 38 w 110"/>
                    <a:gd name="T45" fmla="*/ 26 h 48"/>
                    <a:gd name="T46" fmla="*/ 32 w 110"/>
                    <a:gd name="T47" fmla="*/ 28 h 48"/>
                    <a:gd name="T48" fmla="*/ 28 w 110"/>
                    <a:gd name="T49" fmla="*/ 30 h 48"/>
                    <a:gd name="T50" fmla="*/ 18 w 110"/>
                    <a:gd name="T51" fmla="*/ 28 h 48"/>
                    <a:gd name="T52" fmla="*/ 14 w 110"/>
                    <a:gd name="T53" fmla="*/ 26 h 48"/>
                    <a:gd name="T54" fmla="*/ 12 w 110"/>
                    <a:gd name="T55" fmla="*/ 30 h 48"/>
                    <a:gd name="T56" fmla="*/ 8 w 110"/>
                    <a:gd name="T57" fmla="*/ 30 h 48"/>
                    <a:gd name="T58" fmla="*/ 0 w 110"/>
                    <a:gd name="T59" fmla="*/ 30 h 48"/>
                    <a:gd name="T60" fmla="*/ 2 w 110"/>
                    <a:gd name="T61" fmla="*/ 36 h 48"/>
                    <a:gd name="T62" fmla="*/ 4 w 110"/>
                    <a:gd name="T63" fmla="*/ 38 h 48"/>
                    <a:gd name="T64" fmla="*/ 6 w 110"/>
                    <a:gd name="T65" fmla="*/ 42 h 48"/>
                    <a:gd name="T66" fmla="*/ 12 w 110"/>
                    <a:gd name="T67" fmla="*/ 38 h 48"/>
                    <a:gd name="T68" fmla="*/ 18 w 110"/>
                    <a:gd name="T69" fmla="*/ 42 h 48"/>
                    <a:gd name="T70" fmla="*/ 22 w 110"/>
                    <a:gd name="T71" fmla="*/ 42 h 48"/>
                    <a:gd name="T72" fmla="*/ 30 w 110"/>
                    <a:gd name="T73" fmla="*/ 40 h 48"/>
                    <a:gd name="T74" fmla="*/ 34 w 110"/>
                    <a:gd name="T75" fmla="*/ 38 h 48"/>
                    <a:gd name="T76" fmla="*/ 42 w 110"/>
                    <a:gd name="T77" fmla="*/ 40 h 48"/>
                    <a:gd name="T78" fmla="*/ 42 w 110"/>
                    <a:gd name="T79" fmla="*/ 42 h 48"/>
                    <a:gd name="T80" fmla="*/ 44 w 110"/>
                    <a:gd name="T81" fmla="*/ 46 h 48"/>
                    <a:gd name="T82" fmla="*/ 50 w 110"/>
                    <a:gd name="T83" fmla="*/ 46 h 48"/>
                    <a:gd name="T84" fmla="*/ 58 w 110"/>
                    <a:gd name="T85" fmla="*/ 46 h 48"/>
                    <a:gd name="T86" fmla="*/ 62 w 110"/>
                    <a:gd name="T87" fmla="*/ 48 h 48"/>
                    <a:gd name="T88" fmla="*/ 68 w 110"/>
                    <a:gd name="T89" fmla="*/ 46 h 48"/>
                    <a:gd name="T90" fmla="*/ 74 w 110"/>
                    <a:gd name="T91" fmla="*/ 48 h 48"/>
                    <a:gd name="T92" fmla="*/ 80 w 110"/>
                    <a:gd name="T93" fmla="*/ 46 h 48"/>
                    <a:gd name="T94" fmla="*/ 90 w 110"/>
                    <a:gd name="T95" fmla="*/ 46 h 48"/>
                    <a:gd name="T96" fmla="*/ 94 w 110"/>
                    <a:gd name="T97" fmla="*/ 46 h 48"/>
                    <a:gd name="T98" fmla="*/ 98 w 110"/>
                    <a:gd name="T99" fmla="*/ 46 h 48"/>
                    <a:gd name="T100" fmla="*/ 98 w 110"/>
                    <a:gd name="T101" fmla="*/ 40 h 48"/>
                    <a:gd name="T102" fmla="*/ 104 w 110"/>
                    <a:gd name="T103" fmla="*/ 38 h 48"/>
                    <a:gd name="T104" fmla="*/ 104 w 110"/>
                    <a:gd name="T105" fmla="*/ 32 h 48"/>
                    <a:gd name="T106" fmla="*/ 108 w 110"/>
                    <a:gd name="T107" fmla="*/ 28 h 48"/>
                    <a:gd name="T108" fmla="*/ 104 w 110"/>
                    <a:gd name="T109" fmla="*/ 26 h 48"/>
                    <a:gd name="T110" fmla="*/ 110 w 110"/>
                    <a:gd name="T111" fmla="*/ 24 h 4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0" h="48">
                      <a:moveTo>
                        <a:pt x="110" y="24"/>
                      </a:moveTo>
                      <a:lnTo>
                        <a:pt x="110" y="24"/>
                      </a:lnTo>
                      <a:lnTo>
                        <a:pt x="110" y="22"/>
                      </a:lnTo>
                      <a:lnTo>
                        <a:pt x="110" y="20"/>
                      </a:lnTo>
                      <a:lnTo>
                        <a:pt x="110" y="18"/>
                      </a:lnTo>
                      <a:lnTo>
                        <a:pt x="110" y="16"/>
                      </a:lnTo>
                      <a:lnTo>
                        <a:pt x="108" y="16"/>
                      </a:lnTo>
                      <a:lnTo>
                        <a:pt x="108" y="14"/>
                      </a:lnTo>
                      <a:lnTo>
                        <a:pt x="108" y="12"/>
                      </a:lnTo>
                      <a:lnTo>
                        <a:pt x="108" y="10"/>
                      </a:lnTo>
                      <a:lnTo>
                        <a:pt x="108" y="8"/>
                      </a:lnTo>
                      <a:lnTo>
                        <a:pt x="110" y="8"/>
                      </a:lnTo>
                      <a:lnTo>
                        <a:pt x="110" y="6"/>
                      </a:lnTo>
                      <a:lnTo>
                        <a:pt x="108" y="6"/>
                      </a:lnTo>
                      <a:lnTo>
                        <a:pt x="106" y="4"/>
                      </a:lnTo>
                      <a:lnTo>
                        <a:pt x="104" y="4"/>
                      </a:lnTo>
                      <a:lnTo>
                        <a:pt x="102" y="4"/>
                      </a:lnTo>
                      <a:lnTo>
                        <a:pt x="100" y="4"/>
                      </a:lnTo>
                      <a:lnTo>
                        <a:pt x="100" y="6"/>
                      </a:lnTo>
                      <a:lnTo>
                        <a:pt x="98" y="6"/>
                      </a:lnTo>
                      <a:lnTo>
                        <a:pt x="96" y="6"/>
                      </a:lnTo>
                      <a:lnTo>
                        <a:pt x="96" y="4"/>
                      </a:lnTo>
                      <a:lnTo>
                        <a:pt x="94" y="4"/>
                      </a:lnTo>
                      <a:lnTo>
                        <a:pt x="94" y="2"/>
                      </a:lnTo>
                      <a:lnTo>
                        <a:pt x="92" y="4"/>
                      </a:lnTo>
                      <a:lnTo>
                        <a:pt x="90" y="4"/>
                      </a:lnTo>
                      <a:lnTo>
                        <a:pt x="90" y="2"/>
                      </a:lnTo>
                      <a:lnTo>
                        <a:pt x="88" y="2"/>
                      </a:lnTo>
                      <a:lnTo>
                        <a:pt x="86" y="0"/>
                      </a:lnTo>
                      <a:lnTo>
                        <a:pt x="84" y="0"/>
                      </a:lnTo>
                      <a:lnTo>
                        <a:pt x="82" y="0"/>
                      </a:lnTo>
                      <a:lnTo>
                        <a:pt x="80" y="2"/>
                      </a:lnTo>
                      <a:lnTo>
                        <a:pt x="80" y="4"/>
                      </a:lnTo>
                      <a:lnTo>
                        <a:pt x="78" y="4"/>
                      </a:lnTo>
                      <a:lnTo>
                        <a:pt x="78" y="6"/>
                      </a:lnTo>
                      <a:lnTo>
                        <a:pt x="76" y="8"/>
                      </a:lnTo>
                      <a:lnTo>
                        <a:pt x="76" y="10"/>
                      </a:lnTo>
                      <a:lnTo>
                        <a:pt x="74" y="8"/>
                      </a:lnTo>
                      <a:lnTo>
                        <a:pt x="72" y="8"/>
                      </a:lnTo>
                      <a:lnTo>
                        <a:pt x="70" y="10"/>
                      </a:lnTo>
                      <a:lnTo>
                        <a:pt x="68" y="10"/>
                      </a:lnTo>
                      <a:lnTo>
                        <a:pt x="66" y="8"/>
                      </a:lnTo>
                      <a:lnTo>
                        <a:pt x="64" y="6"/>
                      </a:lnTo>
                      <a:lnTo>
                        <a:pt x="64" y="4"/>
                      </a:lnTo>
                      <a:lnTo>
                        <a:pt x="62" y="6"/>
                      </a:lnTo>
                      <a:lnTo>
                        <a:pt x="62" y="8"/>
                      </a:lnTo>
                      <a:lnTo>
                        <a:pt x="60" y="10"/>
                      </a:lnTo>
                      <a:lnTo>
                        <a:pt x="58" y="10"/>
                      </a:lnTo>
                      <a:lnTo>
                        <a:pt x="56" y="10"/>
                      </a:lnTo>
                      <a:lnTo>
                        <a:pt x="58" y="10"/>
                      </a:lnTo>
                      <a:lnTo>
                        <a:pt x="58" y="12"/>
                      </a:lnTo>
                      <a:lnTo>
                        <a:pt x="58" y="14"/>
                      </a:lnTo>
                      <a:lnTo>
                        <a:pt x="58" y="16"/>
                      </a:lnTo>
                      <a:lnTo>
                        <a:pt x="56" y="16"/>
                      </a:lnTo>
                      <a:lnTo>
                        <a:pt x="54" y="16"/>
                      </a:lnTo>
                      <a:lnTo>
                        <a:pt x="52" y="16"/>
                      </a:lnTo>
                      <a:lnTo>
                        <a:pt x="50" y="16"/>
                      </a:lnTo>
                      <a:lnTo>
                        <a:pt x="50" y="18"/>
                      </a:lnTo>
                      <a:lnTo>
                        <a:pt x="48" y="20"/>
                      </a:lnTo>
                      <a:lnTo>
                        <a:pt x="50" y="20"/>
                      </a:lnTo>
                      <a:lnTo>
                        <a:pt x="50" y="22"/>
                      </a:lnTo>
                      <a:lnTo>
                        <a:pt x="52" y="22"/>
                      </a:lnTo>
                      <a:lnTo>
                        <a:pt x="52" y="24"/>
                      </a:lnTo>
                      <a:lnTo>
                        <a:pt x="52" y="26"/>
                      </a:lnTo>
                      <a:lnTo>
                        <a:pt x="52" y="28"/>
                      </a:lnTo>
                      <a:lnTo>
                        <a:pt x="52" y="30"/>
                      </a:lnTo>
                      <a:lnTo>
                        <a:pt x="50" y="30"/>
                      </a:lnTo>
                      <a:lnTo>
                        <a:pt x="48" y="30"/>
                      </a:lnTo>
                      <a:lnTo>
                        <a:pt x="48" y="28"/>
                      </a:lnTo>
                      <a:lnTo>
                        <a:pt x="48" y="26"/>
                      </a:lnTo>
                      <a:lnTo>
                        <a:pt x="46" y="26"/>
                      </a:lnTo>
                      <a:lnTo>
                        <a:pt x="44" y="26"/>
                      </a:lnTo>
                      <a:lnTo>
                        <a:pt x="42" y="26"/>
                      </a:lnTo>
                      <a:lnTo>
                        <a:pt x="42" y="24"/>
                      </a:lnTo>
                      <a:lnTo>
                        <a:pt x="40" y="24"/>
                      </a:lnTo>
                      <a:lnTo>
                        <a:pt x="38" y="26"/>
                      </a:lnTo>
                      <a:lnTo>
                        <a:pt x="36" y="26"/>
                      </a:lnTo>
                      <a:lnTo>
                        <a:pt x="34" y="26"/>
                      </a:lnTo>
                      <a:lnTo>
                        <a:pt x="32" y="26"/>
                      </a:lnTo>
                      <a:lnTo>
                        <a:pt x="32" y="28"/>
                      </a:lnTo>
                      <a:lnTo>
                        <a:pt x="30" y="28"/>
                      </a:lnTo>
                      <a:lnTo>
                        <a:pt x="28" y="28"/>
                      </a:lnTo>
                      <a:lnTo>
                        <a:pt x="28" y="30"/>
                      </a:lnTo>
                      <a:lnTo>
                        <a:pt x="26" y="30"/>
                      </a:lnTo>
                      <a:lnTo>
                        <a:pt x="24" y="30"/>
                      </a:lnTo>
                      <a:lnTo>
                        <a:pt x="22" y="30"/>
                      </a:lnTo>
                      <a:lnTo>
                        <a:pt x="20" y="30"/>
                      </a:lnTo>
                      <a:lnTo>
                        <a:pt x="18" y="28"/>
                      </a:lnTo>
                      <a:lnTo>
                        <a:pt x="18" y="26"/>
                      </a:lnTo>
                      <a:lnTo>
                        <a:pt x="16" y="26"/>
                      </a:lnTo>
                      <a:lnTo>
                        <a:pt x="14" y="26"/>
                      </a:lnTo>
                      <a:lnTo>
                        <a:pt x="12" y="26"/>
                      </a:lnTo>
                      <a:lnTo>
                        <a:pt x="12" y="28"/>
                      </a:lnTo>
                      <a:lnTo>
                        <a:pt x="12" y="30"/>
                      </a:lnTo>
                      <a:lnTo>
                        <a:pt x="12" y="32"/>
                      </a:lnTo>
                      <a:lnTo>
                        <a:pt x="10" y="32"/>
                      </a:lnTo>
                      <a:lnTo>
                        <a:pt x="8" y="30"/>
                      </a:lnTo>
                      <a:lnTo>
                        <a:pt x="6" y="28"/>
                      </a:lnTo>
                      <a:lnTo>
                        <a:pt x="4" y="28"/>
                      </a:lnTo>
                      <a:lnTo>
                        <a:pt x="2" y="28"/>
                      </a:lnTo>
                      <a:lnTo>
                        <a:pt x="0" y="30"/>
                      </a:lnTo>
                      <a:lnTo>
                        <a:pt x="0" y="32"/>
                      </a:lnTo>
                      <a:lnTo>
                        <a:pt x="2" y="34"/>
                      </a:lnTo>
                      <a:lnTo>
                        <a:pt x="2" y="36"/>
                      </a:lnTo>
                      <a:lnTo>
                        <a:pt x="2" y="38"/>
                      </a:lnTo>
                      <a:lnTo>
                        <a:pt x="4" y="38"/>
                      </a:lnTo>
                      <a:lnTo>
                        <a:pt x="4" y="40"/>
                      </a:lnTo>
                      <a:lnTo>
                        <a:pt x="4" y="42"/>
                      </a:lnTo>
                      <a:lnTo>
                        <a:pt x="6" y="42"/>
                      </a:lnTo>
                      <a:lnTo>
                        <a:pt x="8" y="42"/>
                      </a:lnTo>
                      <a:lnTo>
                        <a:pt x="8" y="40"/>
                      </a:lnTo>
                      <a:lnTo>
                        <a:pt x="10" y="38"/>
                      </a:lnTo>
                      <a:lnTo>
                        <a:pt x="12" y="38"/>
                      </a:lnTo>
                      <a:lnTo>
                        <a:pt x="14" y="38"/>
                      </a:lnTo>
                      <a:lnTo>
                        <a:pt x="14" y="40"/>
                      </a:lnTo>
                      <a:lnTo>
                        <a:pt x="16" y="40"/>
                      </a:lnTo>
                      <a:lnTo>
                        <a:pt x="16" y="42"/>
                      </a:lnTo>
                      <a:lnTo>
                        <a:pt x="18" y="42"/>
                      </a:lnTo>
                      <a:lnTo>
                        <a:pt x="20" y="42"/>
                      </a:lnTo>
                      <a:lnTo>
                        <a:pt x="20" y="44"/>
                      </a:lnTo>
                      <a:lnTo>
                        <a:pt x="22" y="42"/>
                      </a:lnTo>
                      <a:lnTo>
                        <a:pt x="22" y="40"/>
                      </a:lnTo>
                      <a:lnTo>
                        <a:pt x="24" y="40"/>
                      </a:lnTo>
                      <a:lnTo>
                        <a:pt x="24" y="38"/>
                      </a:lnTo>
                      <a:lnTo>
                        <a:pt x="28" y="38"/>
                      </a:lnTo>
                      <a:lnTo>
                        <a:pt x="30" y="40"/>
                      </a:lnTo>
                      <a:lnTo>
                        <a:pt x="32" y="40"/>
                      </a:lnTo>
                      <a:lnTo>
                        <a:pt x="34" y="40"/>
                      </a:lnTo>
                      <a:lnTo>
                        <a:pt x="34" y="38"/>
                      </a:lnTo>
                      <a:lnTo>
                        <a:pt x="36" y="36"/>
                      </a:lnTo>
                      <a:lnTo>
                        <a:pt x="38" y="36"/>
                      </a:lnTo>
                      <a:lnTo>
                        <a:pt x="40" y="36"/>
                      </a:lnTo>
                      <a:lnTo>
                        <a:pt x="40" y="38"/>
                      </a:lnTo>
                      <a:lnTo>
                        <a:pt x="42" y="40"/>
                      </a:lnTo>
                      <a:lnTo>
                        <a:pt x="42" y="42"/>
                      </a:lnTo>
                      <a:lnTo>
                        <a:pt x="44" y="44"/>
                      </a:lnTo>
                      <a:lnTo>
                        <a:pt x="44" y="46"/>
                      </a:lnTo>
                      <a:lnTo>
                        <a:pt x="46" y="46"/>
                      </a:lnTo>
                      <a:lnTo>
                        <a:pt x="48" y="46"/>
                      </a:lnTo>
                      <a:lnTo>
                        <a:pt x="50" y="46"/>
                      </a:lnTo>
                      <a:lnTo>
                        <a:pt x="52" y="46"/>
                      </a:lnTo>
                      <a:lnTo>
                        <a:pt x="54" y="46"/>
                      </a:lnTo>
                      <a:lnTo>
                        <a:pt x="56" y="46"/>
                      </a:lnTo>
                      <a:lnTo>
                        <a:pt x="58" y="46"/>
                      </a:lnTo>
                      <a:lnTo>
                        <a:pt x="58" y="48"/>
                      </a:lnTo>
                      <a:lnTo>
                        <a:pt x="60" y="48"/>
                      </a:lnTo>
                      <a:lnTo>
                        <a:pt x="62" y="48"/>
                      </a:lnTo>
                      <a:lnTo>
                        <a:pt x="64" y="46"/>
                      </a:lnTo>
                      <a:lnTo>
                        <a:pt x="66" y="46"/>
                      </a:lnTo>
                      <a:lnTo>
                        <a:pt x="68" y="46"/>
                      </a:lnTo>
                      <a:lnTo>
                        <a:pt x="68" y="48"/>
                      </a:lnTo>
                      <a:lnTo>
                        <a:pt x="70" y="48"/>
                      </a:lnTo>
                      <a:lnTo>
                        <a:pt x="72" y="48"/>
                      </a:lnTo>
                      <a:lnTo>
                        <a:pt x="74" y="48"/>
                      </a:lnTo>
                      <a:lnTo>
                        <a:pt x="76" y="48"/>
                      </a:lnTo>
                      <a:lnTo>
                        <a:pt x="76" y="46"/>
                      </a:lnTo>
                      <a:lnTo>
                        <a:pt x="78" y="46"/>
                      </a:lnTo>
                      <a:lnTo>
                        <a:pt x="80" y="46"/>
                      </a:lnTo>
                      <a:lnTo>
                        <a:pt x="82" y="46"/>
                      </a:lnTo>
                      <a:lnTo>
                        <a:pt x="84" y="46"/>
                      </a:lnTo>
                      <a:lnTo>
                        <a:pt x="86" y="46"/>
                      </a:lnTo>
                      <a:lnTo>
                        <a:pt x="88" y="46"/>
                      </a:lnTo>
                      <a:lnTo>
                        <a:pt x="90" y="46"/>
                      </a:lnTo>
                      <a:lnTo>
                        <a:pt x="90" y="44"/>
                      </a:lnTo>
                      <a:lnTo>
                        <a:pt x="92" y="44"/>
                      </a:lnTo>
                      <a:lnTo>
                        <a:pt x="94" y="46"/>
                      </a:lnTo>
                      <a:lnTo>
                        <a:pt x="96" y="46"/>
                      </a:lnTo>
                      <a:lnTo>
                        <a:pt x="98" y="46"/>
                      </a:lnTo>
                      <a:lnTo>
                        <a:pt x="98" y="44"/>
                      </a:lnTo>
                      <a:lnTo>
                        <a:pt x="98" y="42"/>
                      </a:lnTo>
                      <a:lnTo>
                        <a:pt x="98" y="40"/>
                      </a:lnTo>
                      <a:lnTo>
                        <a:pt x="100" y="38"/>
                      </a:lnTo>
                      <a:lnTo>
                        <a:pt x="102" y="38"/>
                      </a:lnTo>
                      <a:lnTo>
                        <a:pt x="104" y="38"/>
                      </a:lnTo>
                      <a:lnTo>
                        <a:pt x="104" y="36"/>
                      </a:lnTo>
                      <a:lnTo>
                        <a:pt x="104" y="34"/>
                      </a:lnTo>
                      <a:lnTo>
                        <a:pt x="104" y="32"/>
                      </a:lnTo>
                      <a:lnTo>
                        <a:pt x="106" y="30"/>
                      </a:lnTo>
                      <a:lnTo>
                        <a:pt x="106" y="28"/>
                      </a:lnTo>
                      <a:lnTo>
                        <a:pt x="108" y="28"/>
                      </a:lnTo>
                      <a:lnTo>
                        <a:pt x="106" y="28"/>
                      </a:lnTo>
                      <a:lnTo>
                        <a:pt x="104" y="28"/>
                      </a:lnTo>
                      <a:lnTo>
                        <a:pt x="104" y="26"/>
                      </a:lnTo>
                      <a:lnTo>
                        <a:pt x="104" y="24"/>
                      </a:lnTo>
                      <a:lnTo>
                        <a:pt x="110" y="2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32" name="Freeform 124"/>
                <p:cNvSpPr>
                  <a:spLocks noChangeAspect="1"/>
                </p:cNvSpPr>
                <p:nvPr/>
              </p:nvSpPr>
              <p:spPr bwMode="gray">
                <a:xfrm>
                  <a:off x="2749" y="1388"/>
                  <a:ext cx="66" cy="52"/>
                </a:xfrm>
                <a:custGeom>
                  <a:avLst/>
                  <a:gdLst>
                    <a:gd name="T0" fmla="*/ 0 w 66"/>
                    <a:gd name="T1" fmla="*/ 42 h 52"/>
                    <a:gd name="T2" fmla="*/ 2 w 66"/>
                    <a:gd name="T3" fmla="*/ 40 h 52"/>
                    <a:gd name="T4" fmla="*/ 4 w 66"/>
                    <a:gd name="T5" fmla="*/ 40 h 52"/>
                    <a:gd name="T6" fmla="*/ 6 w 66"/>
                    <a:gd name="T7" fmla="*/ 40 h 52"/>
                    <a:gd name="T8" fmla="*/ 8 w 66"/>
                    <a:gd name="T9" fmla="*/ 42 h 52"/>
                    <a:gd name="T10" fmla="*/ 12 w 66"/>
                    <a:gd name="T11" fmla="*/ 40 h 52"/>
                    <a:gd name="T12" fmla="*/ 16 w 66"/>
                    <a:gd name="T13" fmla="*/ 42 h 52"/>
                    <a:gd name="T14" fmla="*/ 18 w 66"/>
                    <a:gd name="T15" fmla="*/ 40 h 52"/>
                    <a:gd name="T16" fmla="*/ 20 w 66"/>
                    <a:gd name="T17" fmla="*/ 40 h 52"/>
                    <a:gd name="T18" fmla="*/ 22 w 66"/>
                    <a:gd name="T19" fmla="*/ 38 h 52"/>
                    <a:gd name="T20" fmla="*/ 24 w 66"/>
                    <a:gd name="T21" fmla="*/ 38 h 52"/>
                    <a:gd name="T22" fmla="*/ 30 w 66"/>
                    <a:gd name="T23" fmla="*/ 38 h 52"/>
                    <a:gd name="T24" fmla="*/ 32 w 66"/>
                    <a:gd name="T25" fmla="*/ 38 h 52"/>
                    <a:gd name="T26" fmla="*/ 34 w 66"/>
                    <a:gd name="T27" fmla="*/ 42 h 52"/>
                    <a:gd name="T28" fmla="*/ 38 w 66"/>
                    <a:gd name="T29" fmla="*/ 42 h 52"/>
                    <a:gd name="T30" fmla="*/ 42 w 66"/>
                    <a:gd name="T31" fmla="*/ 44 h 52"/>
                    <a:gd name="T32" fmla="*/ 42 w 66"/>
                    <a:gd name="T33" fmla="*/ 48 h 52"/>
                    <a:gd name="T34" fmla="*/ 40 w 66"/>
                    <a:gd name="T35" fmla="*/ 52 h 52"/>
                    <a:gd name="T36" fmla="*/ 44 w 66"/>
                    <a:gd name="T37" fmla="*/ 52 h 52"/>
                    <a:gd name="T38" fmla="*/ 44 w 66"/>
                    <a:gd name="T39" fmla="*/ 48 h 52"/>
                    <a:gd name="T40" fmla="*/ 44 w 66"/>
                    <a:gd name="T41" fmla="*/ 44 h 52"/>
                    <a:gd name="T42" fmla="*/ 46 w 66"/>
                    <a:gd name="T43" fmla="*/ 40 h 52"/>
                    <a:gd name="T44" fmla="*/ 46 w 66"/>
                    <a:gd name="T45" fmla="*/ 36 h 52"/>
                    <a:gd name="T46" fmla="*/ 44 w 66"/>
                    <a:gd name="T47" fmla="*/ 32 h 52"/>
                    <a:gd name="T48" fmla="*/ 44 w 66"/>
                    <a:gd name="T49" fmla="*/ 30 h 52"/>
                    <a:gd name="T50" fmla="*/ 50 w 66"/>
                    <a:gd name="T51" fmla="*/ 32 h 52"/>
                    <a:gd name="T52" fmla="*/ 54 w 66"/>
                    <a:gd name="T53" fmla="*/ 30 h 52"/>
                    <a:gd name="T54" fmla="*/ 56 w 66"/>
                    <a:gd name="T55" fmla="*/ 30 h 52"/>
                    <a:gd name="T56" fmla="*/ 56 w 66"/>
                    <a:gd name="T57" fmla="*/ 26 h 52"/>
                    <a:gd name="T58" fmla="*/ 58 w 66"/>
                    <a:gd name="T59" fmla="*/ 24 h 52"/>
                    <a:gd name="T60" fmla="*/ 60 w 66"/>
                    <a:gd name="T61" fmla="*/ 20 h 52"/>
                    <a:gd name="T62" fmla="*/ 54 w 66"/>
                    <a:gd name="T63" fmla="*/ 18 h 52"/>
                    <a:gd name="T64" fmla="*/ 58 w 66"/>
                    <a:gd name="T65" fmla="*/ 14 h 52"/>
                    <a:gd name="T66" fmla="*/ 62 w 66"/>
                    <a:gd name="T67" fmla="*/ 14 h 52"/>
                    <a:gd name="T68" fmla="*/ 60 w 66"/>
                    <a:gd name="T69" fmla="*/ 12 h 52"/>
                    <a:gd name="T70" fmla="*/ 64 w 66"/>
                    <a:gd name="T71" fmla="*/ 8 h 52"/>
                    <a:gd name="T72" fmla="*/ 64 w 66"/>
                    <a:gd name="T73" fmla="*/ 6 h 52"/>
                    <a:gd name="T74" fmla="*/ 64 w 66"/>
                    <a:gd name="T75" fmla="*/ 4 h 52"/>
                    <a:gd name="T76" fmla="*/ 62 w 66"/>
                    <a:gd name="T77" fmla="*/ 4 h 52"/>
                    <a:gd name="T78" fmla="*/ 56 w 66"/>
                    <a:gd name="T79" fmla="*/ 2 h 52"/>
                    <a:gd name="T80" fmla="*/ 48 w 66"/>
                    <a:gd name="T81" fmla="*/ 2 h 52"/>
                    <a:gd name="T82" fmla="*/ 44 w 66"/>
                    <a:gd name="T83" fmla="*/ 0 h 52"/>
                    <a:gd name="T84" fmla="*/ 36 w 66"/>
                    <a:gd name="T85" fmla="*/ 4 h 52"/>
                    <a:gd name="T86" fmla="*/ 38 w 66"/>
                    <a:gd name="T87" fmla="*/ 10 h 52"/>
                    <a:gd name="T88" fmla="*/ 40 w 66"/>
                    <a:gd name="T89" fmla="*/ 12 h 52"/>
                    <a:gd name="T90" fmla="*/ 42 w 66"/>
                    <a:gd name="T91" fmla="*/ 16 h 52"/>
                    <a:gd name="T92" fmla="*/ 42 w 66"/>
                    <a:gd name="T93" fmla="*/ 20 h 52"/>
                    <a:gd name="T94" fmla="*/ 34 w 66"/>
                    <a:gd name="T95" fmla="*/ 22 h 52"/>
                    <a:gd name="T96" fmla="*/ 32 w 66"/>
                    <a:gd name="T97" fmla="*/ 18 h 52"/>
                    <a:gd name="T98" fmla="*/ 36 w 66"/>
                    <a:gd name="T99" fmla="*/ 12 h 52"/>
                    <a:gd name="T100" fmla="*/ 36 w 66"/>
                    <a:gd name="T101" fmla="*/ 8 h 52"/>
                    <a:gd name="T102" fmla="*/ 30 w 66"/>
                    <a:gd name="T103" fmla="*/ 10 h 52"/>
                    <a:gd name="T104" fmla="*/ 26 w 66"/>
                    <a:gd name="T105" fmla="*/ 12 h 52"/>
                    <a:gd name="T106" fmla="*/ 22 w 66"/>
                    <a:gd name="T107" fmla="*/ 18 h 52"/>
                    <a:gd name="T108" fmla="*/ 20 w 66"/>
                    <a:gd name="T109" fmla="*/ 26 h 52"/>
                    <a:gd name="T110" fmla="*/ 16 w 66"/>
                    <a:gd name="T111" fmla="*/ 32 h 52"/>
                    <a:gd name="T112" fmla="*/ 16 w 66"/>
                    <a:gd name="T113" fmla="*/ 34 h 52"/>
                    <a:gd name="T114" fmla="*/ 14 w 66"/>
                    <a:gd name="T115" fmla="*/ 36 h 52"/>
                    <a:gd name="T116" fmla="*/ 12 w 66"/>
                    <a:gd name="T117" fmla="*/ 36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66" h="52">
                      <a:moveTo>
                        <a:pt x="4" y="38"/>
                      </a:moveTo>
                      <a:lnTo>
                        <a:pt x="4" y="40"/>
                      </a:lnTo>
                      <a:lnTo>
                        <a:pt x="2" y="40"/>
                      </a:lnTo>
                      <a:lnTo>
                        <a:pt x="0" y="42"/>
                      </a:lnTo>
                      <a:lnTo>
                        <a:pt x="2" y="40"/>
                      </a:lnTo>
                      <a:lnTo>
                        <a:pt x="4" y="40"/>
                      </a:lnTo>
                      <a:lnTo>
                        <a:pt x="6" y="40"/>
                      </a:lnTo>
                      <a:lnTo>
                        <a:pt x="8" y="40"/>
                      </a:lnTo>
                      <a:lnTo>
                        <a:pt x="8" y="42"/>
                      </a:lnTo>
                      <a:lnTo>
                        <a:pt x="10" y="42"/>
                      </a:lnTo>
                      <a:lnTo>
                        <a:pt x="12" y="40"/>
                      </a:lnTo>
                      <a:lnTo>
                        <a:pt x="14" y="42"/>
                      </a:lnTo>
                      <a:lnTo>
                        <a:pt x="16" y="42"/>
                      </a:lnTo>
                      <a:lnTo>
                        <a:pt x="16" y="40"/>
                      </a:lnTo>
                      <a:lnTo>
                        <a:pt x="18" y="40"/>
                      </a:lnTo>
                      <a:lnTo>
                        <a:pt x="20" y="40"/>
                      </a:lnTo>
                      <a:lnTo>
                        <a:pt x="20" y="38"/>
                      </a:lnTo>
                      <a:lnTo>
                        <a:pt x="22" y="38"/>
                      </a:lnTo>
                      <a:lnTo>
                        <a:pt x="22" y="40"/>
                      </a:lnTo>
                      <a:lnTo>
                        <a:pt x="24" y="38"/>
                      </a:lnTo>
                      <a:lnTo>
                        <a:pt x="26" y="38"/>
                      </a:lnTo>
                      <a:lnTo>
                        <a:pt x="30" y="38"/>
                      </a:lnTo>
                      <a:lnTo>
                        <a:pt x="32" y="38"/>
                      </a:lnTo>
                      <a:lnTo>
                        <a:pt x="32" y="40"/>
                      </a:lnTo>
                      <a:lnTo>
                        <a:pt x="34" y="42"/>
                      </a:lnTo>
                      <a:lnTo>
                        <a:pt x="36" y="42"/>
                      </a:lnTo>
                      <a:lnTo>
                        <a:pt x="38" y="42"/>
                      </a:lnTo>
                      <a:lnTo>
                        <a:pt x="40" y="42"/>
                      </a:lnTo>
                      <a:lnTo>
                        <a:pt x="42" y="42"/>
                      </a:lnTo>
                      <a:lnTo>
                        <a:pt x="42" y="44"/>
                      </a:lnTo>
                      <a:lnTo>
                        <a:pt x="42" y="46"/>
                      </a:lnTo>
                      <a:lnTo>
                        <a:pt x="42" y="48"/>
                      </a:lnTo>
                      <a:lnTo>
                        <a:pt x="40" y="48"/>
                      </a:lnTo>
                      <a:lnTo>
                        <a:pt x="40" y="50"/>
                      </a:lnTo>
                      <a:lnTo>
                        <a:pt x="40" y="52"/>
                      </a:lnTo>
                      <a:lnTo>
                        <a:pt x="42" y="52"/>
                      </a:lnTo>
                      <a:lnTo>
                        <a:pt x="44" y="52"/>
                      </a:lnTo>
                      <a:lnTo>
                        <a:pt x="44" y="50"/>
                      </a:lnTo>
                      <a:lnTo>
                        <a:pt x="44" y="48"/>
                      </a:lnTo>
                      <a:lnTo>
                        <a:pt x="44" y="46"/>
                      </a:lnTo>
                      <a:lnTo>
                        <a:pt x="44" y="44"/>
                      </a:lnTo>
                      <a:lnTo>
                        <a:pt x="44" y="42"/>
                      </a:lnTo>
                      <a:lnTo>
                        <a:pt x="46" y="40"/>
                      </a:lnTo>
                      <a:lnTo>
                        <a:pt x="48" y="40"/>
                      </a:lnTo>
                      <a:lnTo>
                        <a:pt x="48" y="38"/>
                      </a:lnTo>
                      <a:lnTo>
                        <a:pt x="46" y="36"/>
                      </a:lnTo>
                      <a:lnTo>
                        <a:pt x="46" y="34"/>
                      </a:lnTo>
                      <a:lnTo>
                        <a:pt x="46" y="32"/>
                      </a:lnTo>
                      <a:lnTo>
                        <a:pt x="44" y="32"/>
                      </a:lnTo>
                      <a:lnTo>
                        <a:pt x="44" y="30"/>
                      </a:lnTo>
                      <a:lnTo>
                        <a:pt x="46" y="30"/>
                      </a:lnTo>
                      <a:lnTo>
                        <a:pt x="48" y="32"/>
                      </a:lnTo>
                      <a:lnTo>
                        <a:pt x="50" y="32"/>
                      </a:lnTo>
                      <a:lnTo>
                        <a:pt x="52" y="32"/>
                      </a:lnTo>
                      <a:lnTo>
                        <a:pt x="54" y="30"/>
                      </a:lnTo>
                      <a:lnTo>
                        <a:pt x="54" y="28"/>
                      </a:lnTo>
                      <a:lnTo>
                        <a:pt x="56" y="28"/>
                      </a:lnTo>
                      <a:lnTo>
                        <a:pt x="56" y="30"/>
                      </a:lnTo>
                      <a:lnTo>
                        <a:pt x="56" y="28"/>
                      </a:lnTo>
                      <a:lnTo>
                        <a:pt x="56" y="26"/>
                      </a:lnTo>
                      <a:lnTo>
                        <a:pt x="58" y="26"/>
                      </a:lnTo>
                      <a:lnTo>
                        <a:pt x="58" y="24"/>
                      </a:lnTo>
                      <a:lnTo>
                        <a:pt x="60" y="24"/>
                      </a:lnTo>
                      <a:lnTo>
                        <a:pt x="60" y="22"/>
                      </a:lnTo>
                      <a:lnTo>
                        <a:pt x="60" y="20"/>
                      </a:lnTo>
                      <a:lnTo>
                        <a:pt x="58" y="20"/>
                      </a:lnTo>
                      <a:lnTo>
                        <a:pt x="56" y="18"/>
                      </a:lnTo>
                      <a:lnTo>
                        <a:pt x="54" y="18"/>
                      </a:lnTo>
                      <a:lnTo>
                        <a:pt x="54" y="16"/>
                      </a:lnTo>
                      <a:lnTo>
                        <a:pt x="56" y="16"/>
                      </a:lnTo>
                      <a:lnTo>
                        <a:pt x="58" y="16"/>
                      </a:lnTo>
                      <a:lnTo>
                        <a:pt x="58" y="14"/>
                      </a:lnTo>
                      <a:lnTo>
                        <a:pt x="60" y="14"/>
                      </a:lnTo>
                      <a:lnTo>
                        <a:pt x="62" y="14"/>
                      </a:lnTo>
                      <a:lnTo>
                        <a:pt x="60" y="14"/>
                      </a:lnTo>
                      <a:lnTo>
                        <a:pt x="60" y="12"/>
                      </a:lnTo>
                      <a:lnTo>
                        <a:pt x="60" y="10"/>
                      </a:lnTo>
                      <a:lnTo>
                        <a:pt x="62" y="10"/>
                      </a:lnTo>
                      <a:lnTo>
                        <a:pt x="64" y="8"/>
                      </a:lnTo>
                      <a:lnTo>
                        <a:pt x="66" y="8"/>
                      </a:lnTo>
                      <a:lnTo>
                        <a:pt x="64" y="8"/>
                      </a:lnTo>
                      <a:lnTo>
                        <a:pt x="64" y="6"/>
                      </a:lnTo>
                      <a:lnTo>
                        <a:pt x="64" y="4"/>
                      </a:lnTo>
                      <a:lnTo>
                        <a:pt x="62" y="4"/>
                      </a:lnTo>
                      <a:lnTo>
                        <a:pt x="62" y="2"/>
                      </a:lnTo>
                      <a:lnTo>
                        <a:pt x="60" y="2"/>
                      </a:lnTo>
                      <a:lnTo>
                        <a:pt x="58" y="2"/>
                      </a:lnTo>
                      <a:lnTo>
                        <a:pt x="56" y="2"/>
                      </a:lnTo>
                      <a:lnTo>
                        <a:pt x="54" y="2"/>
                      </a:lnTo>
                      <a:lnTo>
                        <a:pt x="52" y="2"/>
                      </a:lnTo>
                      <a:lnTo>
                        <a:pt x="50" y="2"/>
                      </a:lnTo>
                      <a:lnTo>
                        <a:pt x="48" y="2"/>
                      </a:lnTo>
                      <a:lnTo>
                        <a:pt x="46" y="2"/>
                      </a:lnTo>
                      <a:lnTo>
                        <a:pt x="46" y="0"/>
                      </a:lnTo>
                      <a:lnTo>
                        <a:pt x="44" y="0"/>
                      </a:lnTo>
                      <a:lnTo>
                        <a:pt x="44" y="2"/>
                      </a:lnTo>
                      <a:lnTo>
                        <a:pt x="42" y="2"/>
                      </a:lnTo>
                      <a:lnTo>
                        <a:pt x="40" y="4"/>
                      </a:lnTo>
                      <a:lnTo>
                        <a:pt x="36" y="4"/>
                      </a:lnTo>
                      <a:lnTo>
                        <a:pt x="38" y="6"/>
                      </a:lnTo>
                      <a:lnTo>
                        <a:pt x="38" y="8"/>
                      </a:lnTo>
                      <a:lnTo>
                        <a:pt x="38" y="10"/>
                      </a:lnTo>
                      <a:lnTo>
                        <a:pt x="40" y="10"/>
                      </a:lnTo>
                      <a:lnTo>
                        <a:pt x="40" y="12"/>
                      </a:lnTo>
                      <a:lnTo>
                        <a:pt x="40" y="14"/>
                      </a:lnTo>
                      <a:lnTo>
                        <a:pt x="42" y="14"/>
                      </a:lnTo>
                      <a:lnTo>
                        <a:pt x="42" y="16"/>
                      </a:lnTo>
                      <a:lnTo>
                        <a:pt x="42" y="18"/>
                      </a:lnTo>
                      <a:lnTo>
                        <a:pt x="42" y="20"/>
                      </a:lnTo>
                      <a:lnTo>
                        <a:pt x="40" y="22"/>
                      </a:lnTo>
                      <a:lnTo>
                        <a:pt x="38" y="22"/>
                      </a:lnTo>
                      <a:lnTo>
                        <a:pt x="36" y="22"/>
                      </a:lnTo>
                      <a:lnTo>
                        <a:pt x="34" y="22"/>
                      </a:lnTo>
                      <a:lnTo>
                        <a:pt x="34" y="20"/>
                      </a:lnTo>
                      <a:lnTo>
                        <a:pt x="32" y="20"/>
                      </a:lnTo>
                      <a:lnTo>
                        <a:pt x="32" y="18"/>
                      </a:lnTo>
                      <a:lnTo>
                        <a:pt x="34" y="16"/>
                      </a:lnTo>
                      <a:lnTo>
                        <a:pt x="36" y="14"/>
                      </a:lnTo>
                      <a:lnTo>
                        <a:pt x="36" y="12"/>
                      </a:lnTo>
                      <a:lnTo>
                        <a:pt x="36" y="10"/>
                      </a:lnTo>
                      <a:lnTo>
                        <a:pt x="36" y="8"/>
                      </a:lnTo>
                      <a:lnTo>
                        <a:pt x="34" y="6"/>
                      </a:lnTo>
                      <a:lnTo>
                        <a:pt x="32" y="8"/>
                      </a:lnTo>
                      <a:lnTo>
                        <a:pt x="30" y="10"/>
                      </a:lnTo>
                      <a:lnTo>
                        <a:pt x="28" y="12"/>
                      </a:lnTo>
                      <a:lnTo>
                        <a:pt x="26" y="12"/>
                      </a:lnTo>
                      <a:lnTo>
                        <a:pt x="26" y="14"/>
                      </a:lnTo>
                      <a:lnTo>
                        <a:pt x="24" y="14"/>
                      </a:lnTo>
                      <a:lnTo>
                        <a:pt x="24" y="16"/>
                      </a:lnTo>
                      <a:lnTo>
                        <a:pt x="22" y="18"/>
                      </a:lnTo>
                      <a:lnTo>
                        <a:pt x="22" y="20"/>
                      </a:lnTo>
                      <a:lnTo>
                        <a:pt x="22" y="24"/>
                      </a:lnTo>
                      <a:lnTo>
                        <a:pt x="20" y="26"/>
                      </a:lnTo>
                      <a:lnTo>
                        <a:pt x="18" y="28"/>
                      </a:lnTo>
                      <a:lnTo>
                        <a:pt x="18" y="30"/>
                      </a:lnTo>
                      <a:lnTo>
                        <a:pt x="16" y="32"/>
                      </a:lnTo>
                      <a:lnTo>
                        <a:pt x="16" y="34"/>
                      </a:lnTo>
                      <a:lnTo>
                        <a:pt x="18" y="34"/>
                      </a:lnTo>
                      <a:lnTo>
                        <a:pt x="18" y="36"/>
                      </a:lnTo>
                      <a:lnTo>
                        <a:pt x="16" y="36"/>
                      </a:lnTo>
                      <a:lnTo>
                        <a:pt x="14" y="36"/>
                      </a:lnTo>
                      <a:lnTo>
                        <a:pt x="12" y="36"/>
                      </a:lnTo>
                      <a:lnTo>
                        <a:pt x="4" y="3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33" name="Freeform 125"/>
                <p:cNvSpPr>
                  <a:spLocks noChangeAspect="1"/>
                </p:cNvSpPr>
                <p:nvPr/>
              </p:nvSpPr>
              <p:spPr bwMode="gray">
                <a:xfrm>
                  <a:off x="2747" y="1426"/>
                  <a:ext cx="52" cy="36"/>
                </a:xfrm>
                <a:custGeom>
                  <a:avLst/>
                  <a:gdLst>
                    <a:gd name="T0" fmla="*/ 2 w 52"/>
                    <a:gd name="T1" fmla="*/ 14 h 36"/>
                    <a:gd name="T2" fmla="*/ 4 w 52"/>
                    <a:gd name="T3" fmla="*/ 16 h 36"/>
                    <a:gd name="T4" fmla="*/ 8 w 52"/>
                    <a:gd name="T5" fmla="*/ 16 h 36"/>
                    <a:gd name="T6" fmla="*/ 10 w 52"/>
                    <a:gd name="T7" fmla="*/ 18 h 36"/>
                    <a:gd name="T8" fmla="*/ 12 w 52"/>
                    <a:gd name="T9" fmla="*/ 18 h 36"/>
                    <a:gd name="T10" fmla="*/ 18 w 52"/>
                    <a:gd name="T11" fmla="*/ 20 h 36"/>
                    <a:gd name="T12" fmla="*/ 20 w 52"/>
                    <a:gd name="T13" fmla="*/ 24 h 36"/>
                    <a:gd name="T14" fmla="*/ 20 w 52"/>
                    <a:gd name="T15" fmla="*/ 28 h 36"/>
                    <a:gd name="T16" fmla="*/ 24 w 52"/>
                    <a:gd name="T17" fmla="*/ 28 h 36"/>
                    <a:gd name="T18" fmla="*/ 26 w 52"/>
                    <a:gd name="T19" fmla="*/ 26 h 36"/>
                    <a:gd name="T20" fmla="*/ 28 w 52"/>
                    <a:gd name="T21" fmla="*/ 24 h 36"/>
                    <a:gd name="T22" fmla="*/ 28 w 52"/>
                    <a:gd name="T23" fmla="*/ 30 h 36"/>
                    <a:gd name="T24" fmla="*/ 28 w 52"/>
                    <a:gd name="T25" fmla="*/ 30 h 36"/>
                    <a:gd name="T26" fmla="*/ 34 w 52"/>
                    <a:gd name="T27" fmla="*/ 32 h 36"/>
                    <a:gd name="T28" fmla="*/ 38 w 52"/>
                    <a:gd name="T29" fmla="*/ 34 h 36"/>
                    <a:gd name="T30" fmla="*/ 40 w 52"/>
                    <a:gd name="T31" fmla="*/ 34 h 36"/>
                    <a:gd name="T32" fmla="*/ 44 w 52"/>
                    <a:gd name="T33" fmla="*/ 34 h 36"/>
                    <a:gd name="T34" fmla="*/ 44 w 52"/>
                    <a:gd name="T35" fmla="*/ 36 h 36"/>
                    <a:gd name="T36" fmla="*/ 46 w 52"/>
                    <a:gd name="T37" fmla="*/ 36 h 36"/>
                    <a:gd name="T38" fmla="*/ 42 w 52"/>
                    <a:gd name="T39" fmla="*/ 30 h 36"/>
                    <a:gd name="T40" fmla="*/ 44 w 52"/>
                    <a:gd name="T41" fmla="*/ 26 h 36"/>
                    <a:gd name="T42" fmla="*/ 48 w 52"/>
                    <a:gd name="T43" fmla="*/ 24 h 36"/>
                    <a:gd name="T44" fmla="*/ 50 w 52"/>
                    <a:gd name="T45" fmla="*/ 22 h 36"/>
                    <a:gd name="T46" fmla="*/ 52 w 52"/>
                    <a:gd name="T47" fmla="*/ 20 h 36"/>
                    <a:gd name="T48" fmla="*/ 52 w 52"/>
                    <a:gd name="T49" fmla="*/ 20 h 36"/>
                    <a:gd name="T50" fmla="*/ 50 w 52"/>
                    <a:gd name="T51" fmla="*/ 16 h 36"/>
                    <a:gd name="T52" fmla="*/ 48 w 52"/>
                    <a:gd name="T53" fmla="*/ 14 h 36"/>
                    <a:gd name="T54" fmla="*/ 46 w 52"/>
                    <a:gd name="T55" fmla="*/ 14 h 36"/>
                    <a:gd name="T56" fmla="*/ 44 w 52"/>
                    <a:gd name="T57" fmla="*/ 14 h 36"/>
                    <a:gd name="T58" fmla="*/ 42 w 52"/>
                    <a:gd name="T59" fmla="*/ 10 h 36"/>
                    <a:gd name="T60" fmla="*/ 44 w 52"/>
                    <a:gd name="T61" fmla="*/ 10 h 36"/>
                    <a:gd name="T62" fmla="*/ 44 w 52"/>
                    <a:gd name="T63" fmla="*/ 6 h 36"/>
                    <a:gd name="T64" fmla="*/ 42 w 52"/>
                    <a:gd name="T65" fmla="*/ 4 h 36"/>
                    <a:gd name="T66" fmla="*/ 40 w 52"/>
                    <a:gd name="T67" fmla="*/ 4 h 36"/>
                    <a:gd name="T68" fmla="*/ 36 w 52"/>
                    <a:gd name="T69" fmla="*/ 4 h 36"/>
                    <a:gd name="T70" fmla="*/ 34 w 52"/>
                    <a:gd name="T71" fmla="*/ 0 h 36"/>
                    <a:gd name="T72" fmla="*/ 32 w 52"/>
                    <a:gd name="T73" fmla="*/ 0 h 36"/>
                    <a:gd name="T74" fmla="*/ 26 w 52"/>
                    <a:gd name="T75" fmla="*/ 0 h 36"/>
                    <a:gd name="T76" fmla="*/ 24 w 52"/>
                    <a:gd name="T77" fmla="*/ 2 h 36"/>
                    <a:gd name="T78" fmla="*/ 22 w 52"/>
                    <a:gd name="T79" fmla="*/ 2 h 36"/>
                    <a:gd name="T80" fmla="*/ 22 w 52"/>
                    <a:gd name="T81" fmla="*/ 4 h 36"/>
                    <a:gd name="T82" fmla="*/ 20 w 52"/>
                    <a:gd name="T83" fmla="*/ 2 h 36"/>
                    <a:gd name="T84" fmla="*/ 18 w 52"/>
                    <a:gd name="T85" fmla="*/ 4 h 36"/>
                    <a:gd name="T86" fmla="*/ 18 w 52"/>
                    <a:gd name="T87" fmla="*/ 4 h 36"/>
                    <a:gd name="T88" fmla="*/ 12 w 52"/>
                    <a:gd name="T89" fmla="*/ 4 h 36"/>
                    <a:gd name="T90" fmla="*/ 10 w 52"/>
                    <a:gd name="T91" fmla="*/ 2 h 36"/>
                    <a:gd name="T92" fmla="*/ 8 w 52"/>
                    <a:gd name="T93" fmla="*/ 2 h 36"/>
                    <a:gd name="T94" fmla="*/ 6 w 52"/>
                    <a:gd name="T95" fmla="*/ 2 h 36"/>
                    <a:gd name="T96" fmla="*/ 4 w 52"/>
                    <a:gd name="T97" fmla="*/ 4 h 36"/>
                    <a:gd name="T98" fmla="*/ 0 w 52"/>
                    <a:gd name="T99" fmla="*/ 6 h 36"/>
                    <a:gd name="T100" fmla="*/ 0 w 52"/>
                    <a:gd name="T101" fmla="*/ 10 h 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2" h="36">
                      <a:moveTo>
                        <a:pt x="0" y="10"/>
                      </a:moveTo>
                      <a:lnTo>
                        <a:pt x="0" y="12"/>
                      </a:lnTo>
                      <a:lnTo>
                        <a:pt x="0" y="14"/>
                      </a:lnTo>
                      <a:lnTo>
                        <a:pt x="2" y="14"/>
                      </a:lnTo>
                      <a:lnTo>
                        <a:pt x="2" y="16"/>
                      </a:lnTo>
                      <a:lnTo>
                        <a:pt x="4" y="16"/>
                      </a:lnTo>
                      <a:lnTo>
                        <a:pt x="6" y="16"/>
                      </a:lnTo>
                      <a:lnTo>
                        <a:pt x="8" y="16"/>
                      </a:lnTo>
                      <a:lnTo>
                        <a:pt x="10" y="18"/>
                      </a:lnTo>
                      <a:lnTo>
                        <a:pt x="12" y="18"/>
                      </a:lnTo>
                      <a:lnTo>
                        <a:pt x="14" y="18"/>
                      </a:lnTo>
                      <a:lnTo>
                        <a:pt x="16" y="20"/>
                      </a:lnTo>
                      <a:lnTo>
                        <a:pt x="18" y="20"/>
                      </a:lnTo>
                      <a:lnTo>
                        <a:pt x="20" y="20"/>
                      </a:lnTo>
                      <a:lnTo>
                        <a:pt x="20" y="22"/>
                      </a:lnTo>
                      <a:lnTo>
                        <a:pt x="20" y="24"/>
                      </a:lnTo>
                      <a:lnTo>
                        <a:pt x="20" y="26"/>
                      </a:lnTo>
                      <a:lnTo>
                        <a:pt x="20" y="28"/>
                      </a:lnTo>
                      <a:lnTo>
                        <a:pt x="22" y="28"/>
                      </a:lnTo>
                      <a:lnTo>
                        <a:pt x="24" y="28"/>
                      </a:lnTo>
                      <a:lnTo>
                        <a:pt x="26" y="28"/>
                      </a:lnTo>
                      <a:lnTo>
                        <a:pt x="26" y="26"/>
                      </a:lnTo>
                      <a:lnTo>
                        <a:pt x="28" y="26"/>
                      </a:lnTo>
                      <a:lnTo>
                        <a:pt x="28" y="24"/>
                      </a:lnTo>
                      <a:lnTo>
                        <a:pt x="28" y="26"/>
                      </a:lnTo>
                      <a:lnTo>
                        <a:pt x="28" y="28"/>
                      </a:lnTo>
                      <a:lnTo>
                        <a:pt x="28" y="30"/>
                      </a:lnTo>
                      <a:lnTo>
                        <a:pt x="30" y="30"/>
                      </a:lnTo>
                      <a:lnTo>
                        <a:pt x="32" y="32"/>
                      </a:lnTo>
                      <a:lnTo>
                        <a:pt x="34" y="32"/>
                      </a:lnTo>
                      <a:lnTo>
                        <a:pt x="36" y="32"/>
                      </a:lnTo>
                      <a:lnTo>
                        <a:pt x="38" y="32"/>
                      </a:lnTo>
                      <a:lnTo>
                        <a:pt x="38" y="34"/>
                      </a:lnTo>
                      <a:lnTo>
                        <a:pt x="40" y="34"/>
                      </a:lnTo>
                      <a:lnTo>
                        <a:pt x="42" y="34"/>
                      </a:lnTo>
                      <a:lnTo>
                        <a:pt x="44" y="34"/>
                      </a:lnTo>
                      <a:lnTo>
                        <a:pt x="44" y="36"/>
                      </a:lnTo>
                      <a:lnTo>
                        <a:pt x="46" y="36"/>
                      </a:lnTo>
                      <a:lnTo>
                        <a:pt x="44" y="34"/>
                      </a:lnTo>
                      <a:lnTo>
                        <a:pt x="44" y="32"/>
                      </a:lnTo>
                      <a:lnTo>
                        <a:pt x="44" y="30"/>
                      </a:lnTo>
                      <a:lnTo>
                        <a:pt x="42" y="30"/>
                      </a:lnTo>
                      <a:lnTo>
                        <a:pt x="42" y="28"/>
                      </a:lnTo>
                      <a:lnTo>
                        <a:pt x="44" y="28"/>
                      </a:lnTo>
                      <a:lnTo>
                        <a:pt x="44" y="26"/>
                      </a:lnTo>
                      <a:lnTo>
                        <a:pt x="46" y="26"/>
                      </a:lnTo>
                      <a:lnTo>
                        <a:pt x="48" y="24"/>
                      </a:lnTo>
                      <a:lnTo>
                        <a:pt x="50" y="22"/>
                      </a:lnTo>
                      <a:lnTo>
                        <a:pt x="52" y="22"/>
                      </a:lnTo>
                      <a:lnTo>
                        <a:pt x="52" y="20"/>
                      </a:lnTo>
                      <a:lnTo>
                        <a:pt x="52" y="18"/>
                      </a:lnTo>
                      <a:lnTo>
                        <a:pt x="52" y="16"/>
                      </a:lnTo>
                      <a:lnTo>
                        <a:pt x="50" y="16"/>
                      </a:lnTo>
                      <a:lnTo>
                        <a:pt x="50" y="14"/>
                      </a:lnTo>
                      <a:lnTo>
                        <a:pt x="48" y="14"/>
                      </a:lnTo>
                      <a:lnTo>
                        <a:pt x="46" y="14"/>
                      </a:lnTo>
                      <a:lnTo>
                        <a:pt x="44" y="14"/>
                      </a:lnTo>
                      <a:lnTo>
                        <a:pt x="42" y="14"/>
                      </a:lnTo>
                      <a:lnTo>
                        <a:pt x="42" y="12"/>
                      </a:lnTo>
                      <a:lnTo>
                        <a:pt x="42" y="10"/>
                      </a:lnTo>
                      <a:lnTo>
                        <a:pt x="44" y="10"/>
                      </a:lnTo>
                      <a:lnTo>
                        <a:pt x="44" y="8"/>
                      </a:lnTo>
                      <a:lnTo>
                        <a:pt x="44" y="6"/>
                      </a:lnTo>
                      <a:lnTo>
                        <a:pt x="44" y="4"/>
                      </a:lnTo>
                      <a:lnTo>
                        <a:pt x="42" y="4"/>
                      </a:lnTo>
                      <a:lnTo>
                        <a:pt x="40" y="4"/>
                      </a:lnTo>
                      <a:lnTo>
                        <a:pt x="38" y="4"/>
                      </a:lnTo>
                      <a:lnTo>
                        <a:pt x="36" y="4"/>
                      </a:lnTo>
                      <a:lnTo>
                        <a:pt x="36" y="2"/>
                      </a:lnTo>
                      <a:lnTo>
                        <a:pt x="34" y="0"/>
                      </a:lnTo>
                      <a:lnTo>
                        <a:pt x="32" y="0"/>
                      </a:lnTo>
                      <a:lnTo>
                        <a:pt x="30" y="0"/>
                      </a:lnTo>
                      <a:lnTo>
                        <a:pt x="28" y="0"/>
                      </a:lnTo>
                      <a:lnTo>
                        <a:pt x="26" y="0"/>
                      </a:lnTo>
                      <a:lnTo>
                        <a:pt x="26" y="2"/>
                      </a:lnTo>
                      <a:lnTo>
                        <a:pt x="24" y="2"/>
                      </a:lnTo>
                      <a:lnTo>
                        <a:pt x="22" y="2"/>
                      </a:lnTo>
                      <a:lnTo>
                        <a:pt x="22" y="4"/>
                      </a:lnTo>
                      <a:lnTo>
                        <a:pt x="20" y="2"/>
                      </a:lnTo>
                      <a:lnTo>
                        <a:pt x="18" y="4"/>
                      </a:lnTo>
                      <a:lnTo>
                        <a:pt x="18" y="6"/>
                      </a:lnTo>
                      <a:lnTo>
                        <a:pt x="18" y="4"/>
                      </a:lnTo>
                      <a:lnTo>
                        <a:pt x="16" y="4"/>
                      </a:lnTo>
                      <a:lnTo>
                        <a:pt x="14" y="4"/>
                      </a:lnTo>
                      <a:lnTo>
                        <a:pt x="12" y="4"/>
                      </a:lnTo>
                      <a:lnTo>
                        <a:pt x="10" y="4"/>
                      </a:lnTo>
                      <a:lnTo>
                        <a:pt x="10" y="2"/>
                      </a:lnTo>
                      <a:lnTo>
                        <a:pt x="8" y="2"/>
                      </a:lnTo>
                      <a:lnTo>
                        <a:pt x="6" y="2"/>
                      </a:lnTo>
                      <a:lnTo>
                        <a:pt x="4" y="4"/>
                      </a:lnTo>
                      <a:lnTo>
                        <a:pt x="2" y="4"/>
                      </a:lnTo>
                      <a:lnTo>
                        <a:pt x="2" y="6"/>
                      </a:lnTo>
                      <a:lnTo>
                        <a:pt x="0" y="6"/>
                      </a:lnTo>
                      <a:lnTo>
                        <a:pt x="0" y="1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34" name="Freeform 126"/>
                <p:cNvSpPr>
                  <a:spLocks noChangeAspect="1"/>
                </p:cNvSpPr>
                <p:nvPr/>
              </p:nvSpPr>
              <p:spPr bwMode="gray">
                <a:xfrm>
                  <a:off x="2831" y="1585"/>
                  <a:ext cx="14" cy="30"/>
                </a:xfrm>
                <a:custGeom>
                  <a:avLst/>
                  <a:gdLst>
                    <a:gd name="T0" fmla="*/ 12 w 14"/>
                    <a:gd name="T1" fmla="*/ 6 h 30"/>
                    <a:gd name="T2" fmla="*/ 12 w 14"/>
                    <a:gd name="T3" fmla="*/ 6 h 30"/>
                    <a:gd name="T4" fmla="*/ 12 w 14"/>
                    <a:gd name="T5" fmla="*/ 6 h 30"/>
                    <a:gd name="T6" fmla="*/ 12 w 14"/>
                    <a:gd name="T7" fmla="*/ 4 h 30"/>
                    <a:gd name="T8" fmla="*/ 14 w 14"/>
                    <a:gd name="T9" fmla="*/ 2 h 30"/>
                    <a:gd name="T10" fmla="*/ 12 w 14"/>
                    <a:gd name="T11" fmla="*/ 0 h 30"/>
                    <a:gd name="T12" fmla="*/ 10 w 14"/>
                    <a:gd name="T13" fmla="*/ 0 h 30"/>
                    <a:gd name="T14" fmla="*/ 10 w 14"/>
                    <a:gd name="T15" fmla="*/ 2 h 30"/>
                    <a:gd name="T16" fmla="*/ 8 w 14"/>
                    <a:gd name="T17" fmla="*/ 4 h 30"/>
                    <a:gd name="T18" fmla="*/ 8 w 14"/>
                    <a:gd name="T19" fmla="*/ 4 h 30"/>
                    <a:gd name="T20" fmla="*/ 8 w 14"/>
                    <a:gd name="T21" fmla="*/ 4 h 30"/>
                    <a:gd name="T22" fmla="*/ 4 w 14"/>
                    <a:gd name="T23" fmla="*/ 6 h 30"/>
                    <a:gd name="T24" fmla="*/ 0 w 14"/>
                    <a:gd name="T25" fmla="*/ 10 h 30"/>
                    <a:gd name="T26" fmla="*/ 0 w 14"/>
                    <a:gd name="T27" fmla="*/ 12 h 30"/>
                    <a:gd name="T28" fmla="*/ 0 w 14"/>
                    <a:gd name="T29" fmla="*/ 16 h 30"/>
                    <a:gd name="T30" fmla="*/ 2 w 14"/>
                    <a:gd name="T31" fmla="*/ 18 h 30"/>
                    <a:gd name="T32" fmla="*/ 2 w 14"/>
                    <a:gd name="T33" fmla="*/ 20 h 30"/>
                    <a:gd name="T34" fmla="*/ 4 w 14"/>
                    <a:gd name="T35" fmla="*/ 22 h 30"/>
                    <a:gd name="T36" fmla="*/ 2 w 14"/>
                    <a:gd name="T37" fmla="*/ 22 h 30"/>
                    <a:gd name="T38" fmla="*/ 2 w 14"/>
                    <a:gd name="T39" fmla="*/ 24 h 30"/>
                    <a:gd name="T40" fmla="*/ 2 w 14"/>
                    <a:gd name="T41" fmla="*/ 26 h 30"/>
                    <a:gd name="T42" fmla="*/ 6 w 14"/>
                    <a:gd name="T43" fmla="*/ 28 h 30"/>
                    <a:gd name="T44" fmla="*/ 8 w 14"/>
                    <a:gd name="T45" fmla="*/ 30 h 30"/>
                    <a:gd name="T46" fmla="*/ 8 w 14"/>
                    <a:gd name="T47" fmla="*/ 30 h 30"/>
                    <a:gd name="T48" fmla="*/ 8 w 14"/>
                    <a:gd name="T49" fmla="*/ 30 h 30"/>
                    <a:gd name="T50" fmla="*/ 12 w 14"/>
                    <a:gd name="T51" fmla="*/ 26 h 30"/>
                    <a:gd name="T52" fmla="*/ 12 w 14"/>
                    <a:gd name="T53" fmla="*/ 24 h 30"/>
                    <a:gd name="T54" fmla="*/ 12 w 14"/>
                    <a:gd name="T55" fmla="*/ 22 h 30"/>
                    <a:gd name="T56" fmla="*/ 12 w 14"/>
                    <a:gd name="T57" fmla="*/ 20 h 30"/>
                    <a:gd name="T58" fmla="*/ 12 w 14"/>
                    <a:gd name="T59" fmla="*/ 18 h 30"/>
                    <a:gd name="T60" fmla="*/ 14 w 14"/>
                    <a:gd name="T61" fmla="*/ 18 h 30"/>
                    <a:gd name="T62" fmla="*/ 14 w 14"/>
                    <a:gd name="T63" fmla="*/ 18 h 30"/>
                    <a:gd name="T64" fmla="*/ 14 w 14"/>
                    <a:gd name="T65" fmla="*/ 6 h 3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4" h="30">
                      <a:moveTo>
                        <a:pt x="14" y="6"/>
                      </a:moveTo>
                      <a:lnTo>
                        <a:pt x="12" y="6"/>
                      </a:lnTo>
                      <a:lnTo>
                        <a:pt x="12" y="4"/>
                      </a:lnTo>
                      <a:lnTo>
                        <a:pt x="14" y="2"/>
                      </a:lnTo>
                      <a:lnTo>
                        <a:pt x="12" y="0"/>
                      </a:lnTo>
                      <a:lnTo>
                        <a:pt x="10" y="0"/>
                      </a:lnTo>
                      <a:lnTo>
                        <a:pt x="10" y="2"/>
                      </a:lnTo>
                      <a:lnTo>
                        <a:pt x="8" y="2"/>
                      </a:lnTo>
                      <a:lnTo>
                        <a:pt x="8" y="4"/>
                      </a:lnTo>
                      <a:lnTo>
                        <a:pt x="6" y="6"/>
                      </a:lnTo>
                      <a:lnTo>
                        <a:pt x="4" y="6"/>
                      </a:lnTo>
                      <a:lnTo>
                        <a:pt x="2" y="8"/>
                      </a:lnTo>
                      <a:lnTo>
                        <a:pt x="0" y="10"/>
                      </a:lnTo>
                      <a:lnTo>
                        <a:pt x="0" y="12"/>
                      </a:lnTo>
                      <a:lnTo>
                        <a:pt x="0" y="14"/>
                      </a:lnTo>
                      <a:lnTo>
                        <a:pt x="0" y="16"/>
                      </a:lnTo>
                      <a:lnTo>
                        <a:pt x="0" y="18"/>
                      </a:lnTo>
                      <a:lnTo>
                        <a:pt x="2" y="18"/>
                      </a:lnTo>
                      <a:lnTo>
                        <a:pt x="2" y="20"/>
                      </a:lnTo>
                      <a:lnTo>
                        <a:pt x="4" y="22"/>
                      </a:lnTo>
                      <a:lnTo>
                        <a:pt x="2" y="22"/>
                      </a:lnTo>
                      <a:lnTo>
                        <a:pt x="2" y="24"/>
                      </a:lnTo>
                      <a:lnTo>
                        <a:pt x="2" y="26"/>
                      </a:lnTo>
                      <a:lnTo>
                        <a:pt x="2" y="28"/>
                      </a:lnTo>
                      <a:lnTo>
                        <a:pt x="6" y="28"/>
                      </a:lnTo>
                      <a:lnTo>
                        <a:pt x="8" y="30"/>
                      </a:lnTo>
                      <a:lnTo>
                        <a:pt x="10" y="28"/>
                      </a:lnTo>
                      <a:lnTo>
                        <a:pt x="12" y="26"/>
                      </a:lnTo>
                      <a:lnTo>
                        <a:pt x="12" y="24"/>
                      </a:lnTo>
                      <a:lnTo>
                        <a:pt x="12" y="22"/>
                      </a:lnTo>
                      <a:lnTo>
                        <a:pt x="12" y="20"/>
                      </a:lnTo>
                      <a:lnTo>
                        <a:pt x="12" y="18"/>
                      </a:lnTo>
                      <a:lnTo>
                        <a:pt x="14" y="18"/>
                      </a:lnTo>
                      <a:lnTo>
                        <a:pt x="14"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35" name="Freeform 127"/>
                <p:cNvSpPr>
                  <a:spLocks noChangeAspect="1"/>
                </p:cNvSpPr>
                <p:nvPr/>
              </p:nvSpPr>
              <p:spPr bwMode="gray">
                <a:xfrm>
                  <a:off x="2595" y="1356"/>
                  <a:ext cx="36" cy="20"/>
                </a:xfrm>
                <a:custGeom>
                  <a:avLst/>
                  <a:gdLst>
                    <a:gd name="T0" fmla="*/ 30 w 36"/>
                    <a:gd name="T1" fmla="*/ 18 h 20"/>
                    <a:gd name="T2" fmla="*/ 30 w 36"/>
                    <a:gd name="T3" fmla="*/ 16 h 20"/>
                    <a:gd name="T4" fmla="*/ 30 w 36"/>
                    <a:gd name="T5" fmla="*/ 16 h 20"/>
                    <a:gd name="T6" fmla="*/ 32 w 36"/>
                    <a:gd name="T7" fmla="*/ 18 h 20"/>
                    <a:gd name="T8" fmla="*/ 34 w 36"/>
                    <a:gd name="T9" fmla="*/ 18 h 20"/>
                    <a:gd name="T10" fmla="*/ 34 w 36"/>
                    <a:gd name="T11" fmla="*/ 16 h 20"/>
                    <a:gd name="T12" fmla="*/ 36 w 36"/>
                    <a:gd name="T13" fmla="*/ 12 h 20"/>
                    <a:gd name="T14" fmla="*/ 36 w 36"/>
                    <a:gd name="T15" fmla="*/ 10 h 20"/>
                    <a:gd name="T16" fmla="*/ 34 w 36"/>
                    <a:gd name="T17" fmla="*/ 8 h 20"/>
                    <a:gd name="T18" fmla="*/ 32 w 36"/>
                    <a:gd name="T19" fmla="*/ 4 h 20"/>
                    <a:gd name="T20" fmla="*/ 32 w 36"/>
                    <a:gd name="T21" fmla="*/ 4 h 20"/>
                    <a:gd name="T22" fmla="*/ 30 w 36"/>
                    <a:gd name="T23" fmla="*/ 4 h 20"/>
                    <a:gd name="T24" fmla="*/ 30 w 36"/>
                    <a:gd name="T25" fmla="*/ 4 h 20"/>
                    <a:gd name="T26" fmla="*/ 30 w 36"/>
                    <a:gd name="T27" fmla="*/ 4 h 20"/>
                    <a:gd name="T28" fmla="*/ 28 w 36"/>
                    <a:gd name="T29" fmla="*/ 0 h 20"/>
                    <a:gd name="T30" fmla="*/ 26 w 36"/>
                    <a:gd name="T31" fmla="*/ 0 h 20"/>
                    <a:gd name="T32" fmla="*/ 24 w 36"/>
                    <a:gd name="T33" fmla="*/ 0 h 20"/>
                    <a:gd name="T34" fmla="*/ 20 w 36"/>
                    <a:gd name="T35" fmla="*/ 0 h 20"/>
                    <a:gd name="T36" fmla="*/ 18 w 36"/>
                    <a:gd name="T37" fmla="*/ 0 h 20"/>
                    <a:gd name="T38" fmla="*/ 18 w 36"/>
                    <a:gd name="T39" fmla="*/ 0 h 20"/>
                    <a:gd name="T40" fmla="*/ 16 w 36"/>
                    <a:gd name="T41" fmla="*/ 2 h 20"/>
                    <a:gd name="T42" fmla="*/ 16 w 36"/>
                    <a:gd name="T43" fmla="*/ 2 h 20"/>
                    <a:gd name="T44" fmla="*/ 14 w 36"/>
                    <a:gd name="T45" fmla="*/ 4 h 20"/>
                    <a:gd name="T46" fmla="*/ 10 w 36"/>
                    <a:gd name="T47" fmla="*/ 6 h 20"/>
                    <a:gd name="T48" fmla="*/ 6 w 36"/>
                    <a:gd name="T49" fmla="*/ 6 h 20"/>
                    <a:gd name="T50" fmla="*/ 6 w 36"/>
                    <a:gd name="T51" fmla="*/ 8 h 20"/>
                    <a:gd name="T52" fmla="*/ 6 w 36"/>
                    <a:gd name="T53" fmla="*/ 8 h 20"/>
                    <a:gd name="T54" fmla="*/ 6 w 36"/>
                    <a:gd name="T55" fmla="*/ 10 h 20"/>
                    <a:gd name="T56" fmla="*/ 6 w 36"/>
                    <a:gd name="T57" fmla="*/ 10 h 20"/>
                    <a:gd name="T58" fmla="*/ 6 w 36"/>
                    <a:gd name="T59" fmla="*/ 12 h 20"/>
                    <a:gd name="T60" fmla="*/ 6 w 36"/>
                    <a:gd name="T61" fmla="*/ 12 h 20"/>
                    <a:gd name="T62" fmla="*/ 4 w 36"/>
                    <a:gd name="T63" fmla="*/ 12 h 20"/>
                    <a:gd name="T64" fmla="*/ 0 w 36"/>
                    <a:gd name="T65" fmla="*/ 14 h 20"/>
                    <a:gd name="T66" fmla="*/ 0 w 36"/>
                    <a:gd name="T67" fmla="*/ 14 h 20"/>
                    <a:gd name="T68" fmla="*/ 0 w 36"/>
                    <a:gd name="T69" fmla="*/ 16 h 20"/>
                    <a:gd name="T70" fmla="*/ 4 w 36"/>
                    <a:gd name="T71" fmla="*/ 16 h 20"/>
                    <a:gd name="T72" fmla="*/ 8 w 36"/>
                    <a:gd name="T73" fmla="*/ 18 h 20"/>
                    <a:gd name="T74" fmla="*/ 8 w 36"/>
                    <a:gd name="T75" fmla="*/ 18 h 20"/>
                    <a:gd name="T76" fmla="*/ 12 w 36"/>
                    <a:gd name="T77" fmla="*/ 16 h 20"/>
                    <a:gd name="T78" fmla="*/ 14 w 36"/>
                    <a:gd name="T79" fmla="*/ 16 h 20"/>
                    <a:gd name="T80" fmla="*/ 14 w 36"/>
                    <a:gd name="T81" fmla="*/ 14 h 20"/>
                    <a:gd name="T82" fmla="*/ 16 w 36"/>
                    <a:gd name="T83" fmla="*/ 14 h 20"/>
                    <a:gd name="T84" fmla="*/ 18 w 36"/>
                    <a:gd name="T85" fmla="*/ 16 h 20"/>
                    <a:gd name="T86" fmla="*/ 20 w 36"/>
                    <a:gd name="T87" fmla="*/ 18 h 20"/>
                    <a:gd name="T88" fmla="*/ 20 w 36"/>
                    <a:gd name="T89" fmla="*/ 18 h 20"/>
                    <a:gd name="T90" fmla="*/ 22 w 36"/>
                    <a:gd name="T91" fmla="*/ 20 h 20"/>
                    <a:gd name="T92" fmla="*/ 26 w 36"/>
                    <a:gd name="T93" fmla="*/ 20 h 20"/>
                    <a:gd name="T94" fmla="*/ 28 w 36"/>
                    <a:gd name="T95" fmla="*/ 20 h 20"/>
                    <a:gd name="T96" fmla="*/ 28 w 36"/>
                    <a:gd name="T97" fmla="*/ 20 h 20"/>
                    <a:gd name="T98" fmla="*/ 28 w 36"/>
                    <a:gd name="T99" fmla="*/ 20 h 20"/>
                    <a:gd name="T100" fmla="*/ 28 w 36"/>
                    <a:gd name="T101" fmla="*/ 20 h 2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6" h="20">
                      <a:moveTo>
                        <a:pt x="28" y="20"/>
                      </a:moveTo>
                      <a:lnTo>
                        <a:pt x="30" y="18"/>
                      </a:lnTo>
                      <a:lnTo>
                        <a:pt x="30" y="16"/>
                      </a:lnTo>
                      <a:lnTo>
                        <a:pt x="32" y="18"/>
                      </a:lnTo>
                      <a:lnTo>
                        <a:pt x="34" y="18"/>
                      </a:lnTo>
                      <a:lnTo>
                        <a:pt x="34" y="16"/>
                      </a:lnTo>
                      <a:lnTo>
                        <a:pt x="36" y="14"/>
                      </a:lnTo>
                      <a:lnTo>
                        <a:pt x="36" y="12"/>
                      </a:lnTo>
                      <a:lnTo>
                        <a:pt x="36" y="10"/>
                      </a:lnTo>
                      <a:lnTo>
                        <a:pt x="34" y="10"/>
                      </a:lnTo>
                      <a:lnTo>
                        <a:pt x="34" y="8"/>
                      </a:lnTo>
                      <a:lnTo>
                        <a:pt x="32" y="6"/>
                      </a:lnTo>
                      <a:lnTo>
                        <a:pt x="32" y="4"/>
                      </a:lnTo>
                      <a:lnTo>
                        <a:pt x="30" y="4"/>
                      </a:lnTo>
                      <a:lnTo>
                        <a:pt x="30" y="2"/>
                      </a:lnTo>
                      <a:lnTo>
                        <a:pt x="28" y="0"/>
                      </a:lnTo>
                      <a:lnTo>
                        <a:pt x="26" y="0"/>
                      </a:lnTo>
                      <a:lnTo>
                        <a:pt x="24" y="0"/>
                      </a:lnTo>
                      <a:lnTo>
                        <a:pt x="22" y="0"/>
                      </a:lnTo>
                      <a:lnTo>
                        <a:pt x="20" y="0"/>
                      </a:lnTo>
                      <a:lnTo>
                        <a:pt x="18" y="0"/>
                      </a:lnTo>
                      <a:lnTo>
                        <a:pt x="16" y="2"/>
                      </a:lnTo>
                      <a:lnTo>
                        <a:pt x="14" y="4"/>
                      </a:lnTo>
                      <a:lnTo>
                        <a:pt x="12" y="4"/>
                      </a:lnTo>
                      <a:lnTo>
                        <a:pt x="10" y="6"/>
                      </a:lnTo>
                      <a:lnTo>
                        <a:pt x="8" y="6"/>
                      </a:lnTo>
                      <a:lnTo>
                        <a:pt x="6" y="6"/>
                      </a:lnTo>
                      <a:lnTo>
                        <a:pt x="6" y="8"/>
                      </a:lnTo>
                      <a:lnTo>
                        <a:pt x="6" y="10"/>
                      </a:lnTo>
                      <a:lnTo>
                        <a:pt x="6" y="12"/>
                      </a:lnTo>
                      <a:lnTo>
                        <a:pt x="4" y="12"/>
                      </a:lnTo>
                      <a:lnTo>
                        <a:pt x="2" y="12"/>
                      </a:lnTo>
                      <a:lnTo>
                        <a:pt x="0" y="14"/>
                      </a:lnTo>
                      <a:lnTo>
                        <a:pt x="0" y="16"/>
                      </a:lnTo>
                      <a:lnTo>
                        <a:pt x="4" y="16"/>
                      </a:lnTo>
                      <a:lnTo>
                        <a:pt x="6" y="18"/>
                      </a:lnTo>
                      <a:lnTo>
                        <a:pt x="8" y="18"/>
                      </a:lnTo>
                      <a:lnTo>
                        <a:pt x="12" y="16"/>
                      </a:lnTo>
                      <a:lnTo>
                        <a:pt x="14" y="16"/>
                      </a:lnTo>
                      <a:lnTo>
                        <a:pt x="14" y="14"/>
                      </a:lnTo>
                      <a:lnTo>
                        <a:pt x="16" y="14"/>
                      </a:lnTo>
                      <a:lnTo>
                        <a:pt x="16" y="16"/>
                      </a:lnTo>
                      <a:lnTo>
                        <a:pt x="18" y="16"/>
                      </a:lnTo>
                      <a:lnTo>
                        <a:pt x="18" y="18"/>
                      </a:lnTo>
                      <a:lnTo>
                        <a:pt x="20" y="18"/>
                      </a:lnTo>
                      <a:lnTo>
                        <a:pt x="22" y="20"/>
                      </a:lnTo>
                      <a:lnTo>
                        <a:pt x="24" y="20"/>
                      </a:lnTo>
                      <a:lnTo>
                        <a:pt x="26" y="20"/>
                      </a:lnTo>
                      <a:lnTo>
                        <a:pt x="28" y="2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36" name="Freeform 128"/>
                <p:cNvSpPr>
                  <a:spLocks noChangeAspect="1"/>
                </p:cNvSpPr>
                <p:nvPr/>
              </p:nvSpPr>
              <p:spPr bwMode="gray">
                <a:xfrm>
                  <a:off x="2825" y="1312"/>
                  <a:ext cx="38" cy="52"/>
                </a:xfrm>
                <a:custGeom>
                  <a:avLst/>
                  <a:gdLst>
                    <a:gd name="T0" fmla="*/ 34 w 38"/>
                    <a:gd name="T1" fmla="*/ 8 h 52"/>
                    <a:gd name="T2" fmla="*/ 34 w 38"/>
                    <a:gd name="T3" fmla="*/ 4 h 52"/>
                    <a:gd name="T4" fmla="*/ 32 w 38"/>
                    <a:gd name="T5" fmla="*/ 0 h 52"/>
                    <a:gd name="T6" fmla="*/ 28 w 38"/>
                    <a:gd name="T7" fmla="*/ 0 h 52"/>
                    <a:gd name="T8" fmla="*/ 26 w 38"/>
                    <a:gd name="T9" fmla="*/ 0 h 52"/>
                    <a:gd name="T10" fmla="*/ 20 w 38"/>
                    <a:gd name="T11" fmla="*/ 6 h 52"/>
                    <a:gd name="T12" fmla="*/ 18 w 38"/>
                    <a:gd name="T13" fmla="*/ 12 h 52"/>
                    <a:gd name="T14" fmla="*/ 18 w 38"/>
                    <a:gd name="T15" fmla="*/ 18 h 52"/>
                    <a:gd name="T16" fmla="*/ 16 w 38"/>
                    <a:gd name="T17" fmla="*/ 16 h 52"/>
                    <a:gd name="T18" fmla="*/ 14 w 38"/>
                    <a:gd name="T19" fmla="*/ 14 h 52"/>
                    <a:gd name="T20" fmla="*/ 12 w 38"/>
                    <a:gd name="T21" fmla="*/ 8 h 52"/>
                    <a:gd name="T22" fmla="*/ 12 w 38"/>
                    <a:gd name="T23" fmla="*/ 8 h 52"/>
                    <a:gd name="T24" fmla="*/ 6 w 38"/>
                    <a:gd name="T25" fmla="*/ 12 h 52"/>
                    <a:gd name="T26" fmla="*/ 4 w 38"/>
                    <a:gd name="T27" fmla="*/ 14 h 52"/>
                    <a:gd name="T28" fmla="*/ 8 w 38"/>
                    <a:gd name="T29" fmla="*/ 14 h 52"/>
                    <a:gd name="T30" fmla="*/ 10 w 38"/>
                    <a:gd name="T31" fmla="*/ 18 h 52"/>
                    <a:gd name="T32" fmla="*/ 12 w 38"/>
                    <a:gd name="T33" fmla="*/ 22 h 52"/>
                    <a:gd name="T34" fmla="*/ 6 w 38"/>
                    <a:gd name="T35" fmla="*/ 20 h 52"/>
                    <a:gd name="T36" fmla="*/ 4 w 38"/>
                    <a:gd name="T37" fmla="*/ 20 h 52"/>
                    <a:gd name="T38" fmla="*/ 0 w 38"/>
                    <a:gd name="T39" fmla="*/ 26 h 52"/>
                    <a:gd name="T40" fmla="*/ 2 w 38"/>
                    <a:gd name="T41" fmla="*/ 30 h 52"/>
                    <a:gd name="T42" fmla="*/ 6 w 38"/>
                    <a:gd name="T43" fmla="*/ 32 h 52"/>
                    <a:gd name="T44" fmla="*/ 6 w 38"/>
                    <a:gd name="T45" fmla="*/ 32 h 52"/>
                    <a:gd name="T46" fmla="*/ 2 w 38"/>
                    <a:gd name="T47" fmla="*/ 36 h 52"/>
                    <a:gd name="T48" fmla="*/ 4 w 38"/>
                    <a:gd name="T49" fmla="*/ 38 h 52"/>
                    <a:gd name="T50" fmla="*/ 8 w 38"/>
                    <a:gd name="T51" fmla="*/ 38 h 52"/>
                    <a:gd name="T52" fmla="*/ 8 w 38"/>
                    <a:gd name="T53" fmla="*/ 42 h 52"/>
                    <a:gd name="T54" fmla="*/ 8 w 38"/>
                    <a:gd name="T55" fmla="*/ 44 h 52"/>
                    <a:gd name="T56" fmla="*/ 6 w 38"/>
                    <a:gd name="T57" fmla="*/ 48 h 52"/>
                    <a:gd name="T58" fmla="*/ 8 w 38"/>
                    <a:gd name="T59" fmla="*/ 48 h 52"/>
                    <a:gd name="T60" fmla="*/ 8 w 38"/>
                    <a:gd name="T61" fmla="*/ 50 h 52"/>
                    <a:gd name="T62" fmla="*/ 12 w 38"/>
                    <a:gd name="T63" fmla="*/ 50 h 52"/>
                    <a:gd name="T64" fmla="*/ 16 w 38"/>
                    <a:gd name="T65" fmla="*/ 52 h 52"/>
                    <a:gd name="T66" fmla="*/ 18 w 38"/>
                    <a:gd name="T67" fmla="*/ 50 h 52"/>
                    <a:gd name="T68" fmla="*/ 24 w 38"/>
                    <a:gd name="T69" fmla="*/ 52 h 52"/>
                    <a:gd name="T70" fmla="*/ 24 w 38"/>
                    <a:gd name="T71" fmla="*/ 50 h 52"/>
                    <a:gd name="T72" fmla="*/ 22 w 38"/>
                    <a:gd name="T73" fmla="*/ 44 h 52"/>
                    <a:gd name="T74" fmla="*/ 26 w 38"/>
                    <a:gd name="T75" fmla="*/ 40 h 52"/>
                    <a:gd name="T76" fmla="*/ 24 w 38"/>
                    <a:gd name="T77" fmla="*/ 40 h 52"/>
                    <a:gd name="T78" fmla="*/ 22 w 38"/>
                    <a:gd name="T79" fmla="*/ 36 h 52"/>
                    <a:gd name="T80" fmla="*/ 28 w 38"/>
                    <a:gd name="T81" fmla="*/ 32 h 52"/>
                    <a:gd name="T82" fmla="*/ 30 w 38"/>
                    <a:gd name="T83" fmla="*/ 30 h 52"/>
                    <a:gd name="T84" fmla="*/ 30 w 38"/>
                    <a:gd name="T85" fmla="*/ 24 h 52"/>
                    <a:gd name="T86" fmla="*/ 34 w 38"/>
                    <a:gd name="T87" fmla="*/ 24 h 52"/>
                    <a:gd name="T88" fmla="*/ 36 w 38"/>
                    <a:gd name="T89" fmla="*/ 24 h 52"/>
                    <a:gd name="T90" fmla="*/ 38 w 38"/>
                    <a:gd name="T91" fmla="*/ 20 h 52"/>
                    <a:gd name="T92" fmla="*/ 36 w 38"/>
                    <a:gd name="T93" fmla="*/ 18 h 52"/>
                    <a:gd name="T94" fmla="*/ 30 w 38"/>
                    <a:gd name="T95" fmla="*/ 18 h 52"/>
                    <a:gd name="T96" fmla="*/ 30 w 38"/>
                    <a:gd name="T97" fmla="*/ 18 h 52"/>
                    <a:gd name="T98" fmla="*/ 30 w 38"/>
                    <a:gd name="T99" fmla="*/ 14 h 5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8" h="52">
                      <a:moveTo>
                        <a:pt x="30" y="12"/>
                      </a:moveTo>
                      <a:lnTo>
                        <a:pt x="30" y="12"/>
                      </a:lnTo>
                      <a:lnTo>
                        <a:pt x="32" y="12"/>
                      </a:lnTo>
                      <a:lnTo>
                        <a:pt x="34" y="8"/>
                      </a:lnTo>
                      <a:lnTo>
                        <a:pt x="34" y="6"/>
                      </a:lnTo>
                      <a:lnTo>
                        <a:pt x="34" y="4"/>
                      </a:lnTo>
                      <a:lnTo>
                        <a:pt x="32" y="2"/>
                      </a:lnTo>
                      <a:lnTo>
                        <a:pt x="32" y="0"/>
                      </a:lnTo>
                      <a:lnTo>
                        <a:pt x="30" y="0"/>
                      </a:lnTo>
                      <a:lnTo>
                        <a:pt x="28" y="0"/>
                      </a:lnTo>
                      <a:lnTo>
                        <a:pt x="26" y="0"/>
                      </a:lnTo>
                      <a:lnTo>
                        <a:pt x="24" y="2"/>
                      </a:lnTo>
                      <a:lnTo>
                        <a:pt x="22" y="4"/>
                      </a:lnTo>
                      <a:lnTo>
                        <a:pt x="20" y="6"/>
                      </a:lnTo>
                      <a:lnTo>
                        <a:pt x="20" y="8"/>
                      </a:lnTo>
                      <a:lnTo>
                        <a:pt x="18" y="10"/>
                      </a:lnTo>
                      <a:lnTo>
                        <a:pt x="18" y="12"/>
                      </a:lnTo>
                      <a:lnTo>
                        <a:pt x="18" y="14"/>
                      </a:lnTo>
                      <a:lnTo>
                        <a:pt x="18" y="16"/>
                      </a:lnTo>
                      <a:lnTo>
                        <a:pt x="18" y="18"/>
                      </a:lnTo>
                      <a:lnTo>
                        <a:pt x="16" y="16"/>
                      </a:lnTo>
                      <a:lnTo>
                        <a:pt x="14" y="14"/>
                      </a:lnTo>
                      <a:lnTo>
                        <a:pt x="14" y="12"/>
                      </a:lnTo>
                      <a:lnTo>
                        <a:pt x="14" y="10"/>
                      </a:lnTo>
                      <a:lnTo>
                        <a:pt x="12" y="10"/>
                      </a:lnTo>
                      <a:lnTo>
                        <a:pt x="12" y="8"/>
                      </a:lnTo>
                      <a:lnTo>
                        <a:pt x="10" y="8"/>
                      </a:lnTo>
                      <a:lnTo>
                        <a:pt x="10" y="10"/>
                      </a:lnTo>
                      <a:lnTo>
                        <a:pt x="8" y="10"/>
                      </a:lnTo>
                      <a:lnTo>
                        <a:pt x="6" y="12"/>
                      </a:lnTo>
                      <a:lnTo>
                        <a:pt x="4" y="12"/>
                      </a:lnTo>
                      <a:lnTo>
                        <a:pt x="4" y="14"/>
                      </a:lnTo>
                      <a:lnTo>
                        <a:pt x="6" y="14"/>
                      </a:lnTo>
                      <a:lnTo>
                        <a:pt x="8" y="14"/>
                      </a:lnTo>
                      <a:lnTo>
                        <a:pt x="10" y="16"/>
                      </a:lnTo>
                      <a:lnTo>
                        <a:pt x="10" y="18"/>
                      </a:lnTo>
                      <a:lnTo>
                        <a:pt x="12" y="20"/>
                      </a:lnTo>
                      <a:lnTo>
                        <a:pt x="12" y="22"/>
                      </a:lnTo>
                      <a:lnTo>
                        <a:pt x="10" y="20"/>
                      </a:lnTo>
                      <a:lnTo>
                        <a:pt x="8" y="20"/>
                      </a:lnTo>
                      <a:lnTo>
                        <a:pt x="6" y="20"/>
                      </a:lnTo>
                      <a:lnTo>
                        <a:pt x="4" y="20"/>
                      </a:lnTo>
                      <a:lnTo>
                        <a:pt x="2" y="22"/>
                      </a:lnTo>
                      <a:lnTo>
                        <a:pt x="0" y="26"/>
                      </a:lnTo>
                      <a:lnTo>
                        <a:pt x="0" y="28"/>
                      </a:lnTo>
                      <a:lnTo>
                        <a:pt x="0" y="30"/>
                      </a:lnTo>
                      <a:lnTo>
                        <a:pt x="2" y="30"/>
                      </a:lnTo>
                      <a:lnTo>
                        <a:pt x="4" y="32"/>
                      </a:lnTo>
                      <a:lnTo>
                        <a:pt x="6" y="32"/>
                      </a:lnTo>
                      <a:lnTo>
                        <a:pt x="4" y="34"/>
                      </a:lnTo>
                      <a:lnTo>
                        <a:pt x="2" y="36"/>
                      </a:lnTo>
                      <a:lnTo>
                        <a:pt x="2" y="38"/>
                      </a:lnTo>
                      <a:lnTo>
                        <a:pt x="4" y="38"/>
                      </a:lnTo>
                      <a:lnTo>
                        <a:pt x="6" y="38"/>
                      </a:lnTo>
                      <a:lnTo>
                        <a:pt x="8" y="38"/>
                      </a:lnTo>
                      <a:lnTo>
                        <a:pt x="8" y="40"/>
                      </a:lnTo>
                      <a:lnTo>
                        <a:pt x="8" y="42"/>
                      </a:lnTo>
                      <a:lnTo>
                        <a:pt x="8" y="44"/>
                      </a:lnTo>
                      <a:lnTo>
                        <a:pt x="8" y="46"/>
                      </a:lnTo>
                      <a:lnTo>
                        <a:pt x="6" y="46"/>
                      </a:lnTo>
                      <a:lnTo>
                        <a:pt x="6" y="48"/>
                      </a:lnTo>
                      <a:lnTo>
                        <a:pt x="8" y="48"/>
                      </a:lnTo>
                      <a:lnTo>
                        <a:pt x="8" y="50"/>
                      </a:lnTo>
                      <a:lnTo>
                        <a:pt x="10" y="50"/>
                      </a:lnTo>
                      <a:lnTo>
                        <a:pt x="12" y="50"/>
                      </a:lnTo>
                      <a:lnTo>
                        <a:pt x="14" y="50"/>
                      </a:lnTo>
                      <a:lnTo>
                        <a:pt x="16" y="50"/>
                      </a:lnTo>
                      <a:lnTo>
                        <a:pt x="16" y="52"/>
                      </a:lnTo>
                      <a:lnTo>
                        <a:pt x="18" y="50"/>
                      </a:lnTo>
                      <a:lnTo>
                        <a:pt x="20" y="50"/>
                      </a:lnTo>
                      <a:lnTo>
                        <a:pt x="22" y="50"/>
                      </a:lnTo>
                      <a:lnTo>
                        <a:pt x="24" y="52"/>
                      </a:lnTo>
                      <a:lnTo>
                        <a:pt x="24" y="50"/>
                      </a:lnTo>
                      <a:lnTo>
                        <a:pt x="24" y="48"/>
                      </a:lnTo>
                      <a:lnTo>
                        <a:pt x="22" y="46"/>
                      </a:lnTo>
                      <a:lnTo>
                        <a:pt x="22" y="44"/>
                      </a:lnTo>
                      <a:lnTo>
                        <a:pt x="24" y="44"/>
                      </a:lnTo>
                      <a:lnTo>
                        <a:pt x="24" y="42"/>
                      </a:lnTo>
                      <a:lnTo>
                        <a:pt x="26" y="40"/>
                      </a:lnTo>
                      <a:lnTo>
                        <a:pt x="24" y="40"/>
                      </a:lnTo>
                      <a:lnTo>
                        <a:pt x="24" y="38"/>
                      </a:lnTo>
                      <a:lnTo>
                        <a:pt x="22" y="38"/>
                      </a:lnTo>
                      <a:lnTo>
                        <a:pt x="22" y="36"/>
                      </a:lnTo>
                      <a:lnTo>
                        <a:pt x="22" y="34"/>
                      </a:lnTo>
                      <a:lnTo>
                        <a:pt x="26" y="34"/>
                      </a:lnTo>
                      <a:lnTo>
                        <a:pt x="28" y="32"/>
                      </a:lnTo>
                      <a:lnTo>
                        <a:pt x="30" y="32"/>
                      </a:lnTo>
                      <a:lnTo>
                        <a:pt x="30" y="30"/>
                      </a:lnTo>
                      <a:lnTo>
                        <a:pt x="30" y="28"/>
                      </a:lnTo>
                      <a:lnTo>
                        <a:pt x="30" y="26"/>
                      </a:lnTo>
                      <a:lnTo>
                        <a:pt x="30" y="24"/>
                      </a:lnTo>
                      <a:lnTo>
                        <a:pt x="32" y="24"/>
                      </a:lnTo>
                      <a:lnTo>
                        <a:pt x="34" y="24"/>
                      </a:lnTo>
                      <a:lnTo>
                        <a:pt x="36" y="24"/>
                      </a:lnTo>
                      <a:lnTo>
                        <a:pt x="36" y="22"/>
                      </a:lnTo>
                      <a:lnTo>
                        <a:pt x="38" y="22"/>
                      </a:lnTo>
                      <a:lnTo>
                        <a:pt x="38" y="20"/>
                      </a:lnTo>
                      <a:lnTo>
                        <a:pt x="38" y="18"/>
                      </a:lnTo>
                      <a:lnTo>
                        <a:pt x="36" y="18"/>
                      </a:lnTo>
                      <a:lnTo>
                        <a:pt x="34" y="18"/>
                      </a:lnTo>
                      <a:lnTo>
                        <a:pt x="32" y="18"/>
                      </a:lnTo>
                      <a:lnTo>
                        <a:pt x="30" y="18"/>
                      </a:lnTo>
                      <a:lnTo>
                        <a:pt x="30" y="16"/>
                      </a:lnTo>
                      <a:lnTo>
                        <a:pt x="28" y="16"/>
                      </a:lnTo>
                      <a:lnTo>
                        <a:pt x="28" y="14"/>
                      </a:lnTo>
                      <a:lnTo>
                        <a:pt x="30" y="14"/>
                      </a:lnTo>
                      <a:lnTo>
                        <a:pt x="30" y="1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37" name="Freeform 129"/>
                <p:cNvSpPr>
                  <a:spLocks noChangeAspect="1"/>
                </p:cNvSpPr>
                <p:nvPr/>
              </p:nvSpPr>
              <p:spPr bwMode="gray">
                <a:xfrm>
                  <a:off x="2867" y="1360"/>
                  <a:ext cx="24" cy="8"/>
                </a:xfrm>
                <a:custGeom>
                  <a:avLst/>
                  <a:gdLst>
                    <a:gd name="T0" fmla="*/ 22 w 24"/>
                    <a:gd name="T1" fmla="*/ 0 h 8"/>
                    <a:gd name="T2" fmla="*/ 20 w 24"/>
                    <a:gd name="T3" fmla="*/ 0 h 8"/>
                    <a:gd name="T4" fmla="*/ 20 w 24"/>
                    <a:gd name="T5" fmla="*/ 2 h 8"/>
                    <a:gd name="T6" fmla="*/ 18 w 24"/>
                    <a:gd name="T7" fmla="*/ 2 h 8"/>
                    <a:gd name="T8" fmla="*/ 18 w 24"/>
                    <a:gd name="T9" fmla="*/ 2 h 8"/>
                    <a:gd name="T10" fmla="*/ 16 w 24"/>
                    <a:gd name="T11" fmla="*/ 2 h 8"/>
                    <a:gd name="T12" fmla="*/ 16 w 24"/>
                    <a:gd name="T13" fmla="*/ 2 h 8"/>
                    <a:gd name="T14" fmla="*/ 16 w 24"/>
                    <a:gd name="T15" fmla="*/ 2 h 8"/>
                    <a:gd name="T16" fmla="*/ 16 w 24"/>
                    <a:gd name="T17" fmla="*/ 2 h 8"/>
                    <a:gd name="T18" fmla="*/ 16 w 24"/>
                    <a:gd name="T19" fmla="*/ 2 h 8"/>
                    <a:gd name="T20" fmla="*/ 14 w 24"/>
                    <a:gd name="T21" fmla="*/ 2 h 8"/>
                    <a:gd name="T22" fmla="*/ 12 w 24"/>
                    <a:gd name="T23" fmla="*/ 4 h 8"/>
                    <a:gd name="T24" fmla="*/ 12 w 24"/>
                    <a:gd name="T25" fmla="*/ 4 h 8"/>
                    <a:gd name="T26" fmla="*/ 10 w 24"/>
                    <a:gd name="T27" fmla="*/ 4 h 8"/>
                    <a:gd name="T28" fmla="*/ 10 w 24"/>
                    <a:gd name="T29" fmla="*/ 2 h 8"/>
                    <a:gd name="T30" fmla="*/ 6 w 24"/>
                    <a:gd name="T31" fmla="*/ 2 h 8"/>
                    <a:gd name="T32" fmla="*/ 4 w 24"/>
                    <a:gd name="T33" fmla="*/ 2 h 8"/>
                    <a:gd name="T34" fmla="*/ 4 w 24"/>
                    <a:gd name="T35" fmla="*/ 0 h 8"/>
                    <a:gd name="T36" fmla="*/ 2 w 24"/>
                    <a:gd name="T37" fmla="*/ 0 h 8"/>
                    <a:gd name="T38" fmla="*/ 0 w 24"/>
                    <a:gd name="T39" fmla="*/ 0 h 8"/>
                    <a:gd name="T40" fmla="*/ 0 w 24"/>
                    <a:gd name="T41" fmla="*/ 2 h 8"/>
                    <a:gd name="T42" fmla="*/ 0 w 24"/>
                    <a:gd name="T43" fmla="*/ 2 h 8"/>
                    <a:gd name="T44" fmla="*/ 0 w 24"/>
                    <a:gd name="T45" fmla="*/ 2 h 8"/>
                    <a:gd name="T46" fmla="*/ 0 w 24"/>
                    <a:gd name="T47" fmla="*/ 4 h 8"/>
                    <a:gd name="T48" fmla="*/ 0 w 24"/>
                    <a:gd name="T49" fmla="*/ 4 h 8"/>
                    <a:gd name="T50" fmla="*/ 2 w 24"/>
                    <a:gd name="T51" fmla="*/ 4 h 8"/>
                    <a:gd name="T52" fmla="*/ 2 w 24"/>
                    <a:gd name="T53" fmla="*/ 4 h 8"/>
                    <a:gd name="T54" fmla="*/ 4 w 24"/>
                    <a:gd name="T55" fmla="*/ 4 h 8"/>
                    <a:gd name="T56" fmla="*/ 4 w 24"/>
                    <a:gd name="T57" fmla="*/ 4 h 8"/>
                    <a:gd name="T58" fmla="*/ 6 w 24"/>
                    <a:gd name="T59" fmla="*/ 6 h 8"/>
                    <a:gd name="T60" fmla="*/ 6 w 24"/>
                    <a:gd name="T61" fmla="*/ 6 h 8"/>
                    <a:gd name="T62" fmla="*/ 8 w 24"/>
                    <a:gd name="T63" fmla="*/ 6 h 8"/>
                    <a:gd name="T64" fmla="*/ 8 w 24"/>
                    <a:gd name="T65" fmla="*/ 8 h 8"/>
                    <a:gd name="T66" fmla="*/ 10 w 24"/>
                    <a:gd name="T67" fmla="*/ 8 h 8"/>
                    <a:gd name="T68" fmla="*/ 10 w 24"/>
                    <a:gd name="T69" fmla="*/ 8 h 8"/>
                    <a:gd name="T70" fmla="*/ 10 w 24"/>
                    <a:gd name="T71" fmla="*/ 8 h 8"/>
                    <a:gd name="T72" fmla="*/ 10 w 24"/>
                    <a:gd name="T73" fmla="*/ 8 h 8"/>
                    <a:gd name="T74" fmla="*/ 12 w 24"/>
                    <a:gd name="T75" fmla="*/ 8 h 8"/>
                    <a:gd name="T76" fmla="*/ 14 w 24"/>
                    <a:gd name="T77" fmla="*/ 8 h 8"/>
                    <a:gd name="T78" fmla="*/ 16 w 24"/>
                    <a:gd name="T79" fmla="*/ 6 h 8"/>
                    <a:gd name="T80" fmla="*/ 18 w 24"/>
                    <a:gd name="T81" fmla="*/ 6 h 8"/>
                    <a:gd name="T82" fmla="*/ 20 w 24"/>
                    <a:gd name="T83" fmla="*/ 6 h 8"/>
                    <a:gd name="T84" fmla="*/ 22 w 24"/>
                    <a:gd name="T85" fmla="*/ 6 h 8"/>
                    <a:gd name="T86" fmla="*/ 22 w 24"/>
                    <a:gd name="T87" fmla="*/ 4 h 8"/>
                    <a:gd name="T88" fmla="*/ 24 w 24"/>
                    <a:gd name="T89" fmla="*/ 4 h 8"/>
                    <a:gd name="T90" fmla="*/ 24 w 24"/>
                    <a:gd name="T91" fmla="*/ 4 h 8"/>
                    <a:gd name="T92" fmla="*/ 24 w 24"/>
                    <a:gd name="T93" fmla="*/ 2 h 8"/>
                    <a:gd name="T94" fmla="*/ 24 w 24"/>
                    <a:gd name="T95" fmla="*/ 2 h 8"/>
                    <a:gd name="T96" fmla="*/ 22 w 24"/>
                    <a:gd name="T97" fmla="*/ 0 h 8"/>
                    <a:gd name="T98" fmla="*/ 22 w 24"/>
                    <a:gd name="T99" fmla="*/ 0 h 8"/>
                    <a:gd name="T100" fmla="*/ 22 w 24"/>
                    <a:gd name="T101" fmla="*/ 0 h 8"/>
                    <a:gd name="T102" fmla="*/ 22 w 24"/>
                    <a:gd name="T103" fmla="*/ 0 h 8"/>
                    <a:gd name="T104" fmla="*/ 22 w 24"/>
                    <a:gd name="T105" fmla="*/ 0 h 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4" h="8">
                      <a:moveTo>
                        <a:pt x="22" y="0"/>
                      </a:moveTo>
                      <a:lnTo>
                        <a:pt x="20" y="0"/>
                      </a:lnTo>
                      <a:lnTo>
                        <a:pt x="20" y="2"/>
                      </a:lnTo>
                      <a:lnTo>
                        <a:pt x="18" y="2"/>
                      </a:lnTo>
                      <a:lnTo>
                        <a:pt x="16" y="2"/>
                      </a:lnTo>
                      <a:lnTo>
                        <a:pt x="14" y="2"/>
                      </a:lnTo>
                      <a:lnTo>
                        <a:pt x="12" y="4"/>
                      </a:lnTo>
                      <a:lnTo>
                        <a:pt x="10" y="4"/>
                      </a:lnTo>
                      <a:lnTo>
                        <a:pt x="10" y="2"/>
                      </a:lnTo>
                      <a:lnTo>
                        <a:pt x="6" y="2"/>
                      </a:lnTo>
                      <a:lnTo>
                        <a:pt x="4" y="2"/>
                      </a:lnTo>
                      <a:lnTo>
                        <a:pt x="4" y="0"/>
                      </a:lnTo>
                      <a:lnTo>
                        <a:pt x="2" y="0"/>
                      </a:lnTo>
                      <a:lnTo>
                        <a:pt x="0" y="0"/>
                      </a:lnTo>
                      <a:lnTo>
                        <a:pt x="0" y="2"/>
                      </a:lnTo>
                      <a:lnTo>
                        <a:pt x="0" y="4"/>
                      </a:lnTo>
                      <a:lnTo>
                        <a:pt x="2" y="4"/>
                      </a:lnTo>
                      <a:lnTo>
                        <a:pt x="4" y="4"/>
                      </a:lnTo>
                      <a:lnTo>
                        <a:pt x="6" y="6"/>
                      </a:lnTo>
                      <a:lnTo>
                        <a:pt x="8" y="6"/>
                      </a:lnTo>
                      <a:lnTo>
                        <a:pt x="8" y="8"/>
                      </a:lnTo>
                      <a:lnTo>
                        <a:pt x="10" y="8"/>
                      </a:lnTo>
                      <a:lnTo>
                        <a:pt x="12" y="8"/>
                      </a:lnTo>
                      <a:lnTo>
                        <a:pt x="14" y="8"/>
                      </a:lnTo>
                      <a:lnTo>
                        <a:pt x="16" y="6"/>
                      </a:lnTo>
                      <a:lnTo>
                        <a:pt x="18" y="6"/>
                      </a:lnTo>
                      <a:lnTo>
                        <a:pt x="20" y="6"/>
                      </a:lnTo>
                      <a:lnTo>
                        <a:pt x="22" y="6"/>
                      </a:lnTo>
                      <a:lnTo>
                        <a:pt x="22" y="4"/>
                      </a:lnTo>
                      <a:lnTo>
                        <a:pt x="24" y="4"/>
                      </a:lnTo>
                      <a:lnTo>
                        <a:pt x="24" y="2"/>
                      </a:lnTo>
                      <a:lnTo>
                        <a:pt x="22"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38" name="Freeform 130"/>
                <p:cNvSpPr>
                  <a:spLocks noChangeAspect="1"/>
                </p:cNvSpPr>
                <p:nvPr/>
              </p:nvSpPr>
              <p:spPr bwMode="gray">
                <a:xfrm>
                  <a:off x="2985" y="1522"/>
                  <a:ext cx="66" cy="85"/>
                </a:xfrm>
                <a:custGeom>
                  <a:avLst/>
                  <a:gdLst>
                    <a:gd name="T0" fmla="*/ 26 w 66"/>
                    <a:gd name="T1" fmla="*/ 97 h 84"/>
                    <a:gd name="T2" fmla="*/ 28 w 66"/>
                    <a:gd name="T3" fmla="*/ 97 h 84"/>
                    <a:gd name="T4" fmla="*/ 30 w 66"/>
                    <a:gd name="T5" fmla="*/ 101 h 84"/>
                    <a:gd name="T6" fmla="*/ 30 w 66"/>
                    <a:gd name="T7" fmla="*/ 105 h 84"/>
                    <a:gd name="T8" fmla="*/ 34 w 66"/>
                    <a:gd name="T9" fmla="*/ 103 h 84"/>
                    <a:gd name="T10" fmla="*/ 38 w 66"/>
                    <a:gd name="T11" fmla="*/ 101 h 84"/>
                    <a:gd name="T12" fmla="*/ 42 w 66"/>
                    <a:gd name="T13" fmla="*/ 101 h 84"/>
                    <a:gd name="T14" fmla="*/ 44 w 66"/>
                    <a:gd name="T15" fmla="*/ 97 h 84"/>
                    <a:gd name="T16" fmla="*/ 46 w 66"/>
                    <a:gd name="T17" fmla="*/ 97 h 84"/>
                    <a:gd name="T18" fmla="*/ 54 w 66"/>
                    <a:gd name="T19" fmla="*/ 95 h 84"/>
                    <a:gd name="T20" fmla="*/ 58 w 66"/>
                    <a:gd name="T21" fmla="*/ 95 h 84"/>
                    <a:gd name="T22" fmla="*/ 60 w 66"/>
                    <a:gd name="T23" fmla="*/ 91 h 84"/>
                    <a:gd name="T24" fmla="*/ 58 w 66"/>
                    <a:gd name="T25" fmla="*/ 87 h 84"/>
                    <a:gd name="T26" fmla="*/ 64 w 66"/>
                    <a:gd name="T27" fmla="*/ 85 h 84"/>
                    <a:gd name="T28" fmla="*/ 66 w 66"/>
                    <a:gd name="T29" fmla="*/ 83 h 84"/>
                    <a:gd name="T30" fmla="*/ 62 w 66"/>
                    <a:gd name="T31" fmla="*/ 77 h 84"/>
                    <a:gd name="T32" fmla="*/ 62 w 66"/>
                    <a:gd name="T33" fmla="*/ 73 h 84"/>
                    <a:gd name="T34" fmla="*/ 58 w 66"/>
                    <a:gd name="T35" fmla="*/ 71 h 84"/>
                    <a:gd name="T36" fmla="*/ 56 w 66"/>
                    <a:gd name="T37" fmla="*/ 67 h 84"/>
                    <a:gd name="T38" fmla="*/ 60 w 66"/>
                    <a:gd name="T39" fmla="*/ 63 h 84"/>
                    <a:gd name="T40" fmla="*/ 60 w 66"/>
                    <a:gd name="T41" fmla="*/ 38 h 84"/>
                    <a:gd name="T42" fmla="*/ 60 w 66"/>
                    <a:gd name="T43" fmla="*/ 36 h 84"/>
                    <a:gd name="T44" fmla="*/ 62 w 66"/>
                    <a:gd name="T45" fmla="*/ 32 h 84"/>
                    <a:gd name="T46" fmla="*/ 56 w 66"/>
                    <a:gd name="T47" fmla="*/ 30 h 84"/>
                    <a:gd name="T48" fmla="*/ 52 w 66"/>
                    <a:gd name="T49" fmla="*/ 32 h 84"/>
                    <a:gd name="T50" fmla="*/ 48 w 66"/>
                    <a:gd name="T51" fmla="*/ 30 h 84"/>
                    <a:gd name="T52" fmla="*/ 44 w 66"/>
                    <a:gd name="T53" fmla="*/ 30 h 84"/>
                    <a:gd name="T54" fmla="*/ 42 w 66"/>
                    <a:gd name="T55" fmla="*/ 26 h 84"/>
                    <a:gd name="T56" fmla="*/ 42 w 66"/>
                    <a:gd name="T57" fmla="*/ 24 h 84"/>
                    <a:gd name="T58" fmla="*/ 36 w 66"/>
                    <a:gd name="T59" fmla="*/ 18 h 84"/>
                    <a:gd name="T60" fmla="*/ 34 w 66"/>
                    <a:gd name="T61" fmla="*/ 18 h 84"/>
                    <a:gd name="T62" fmla="*/ 30 w 66"/>
                    <a:gd name="T63" fmla="*/ 12 h 84"/>
                    <a:gd name="T64" fmla="*/ 28 w 66"/>
                    <a:gd name="T65" fmla="*/ 10 h 84"/>
                    <a:gd name="T66" fmla="*/ 22 w 66"/>
                    <a:gd name="T67" fmla="*/ 6 h 84"/>
                    <a:gd name="T68" fmla="*/ 18 w 66"/>
                    <a:gd name="T69" fmla="*/ 2 h 84"/>
                    <a:gd name="T70" fmla="*/ 16 w 66"/>
                    <a:gd name="T71" fmla="*/ 2 h 84"/>
                    <a:gd name="T72" fmla="*/ 10 w 66"/>
                    <a:gd name="T73" fmla="*/ 4 h 84"/>
                    <a:gd name="T74" fmla="*/ 2 w 66"/>
                    <a:gd name="T75" fmla="*/ 6 h 84"/>
                    <a:gd name="T76" fmla="*/ 0 w 66"/>
                    <a:gd name="T77" fmla="*/ 6 h 84"/>
                    <a:gd name="T78" fmla="*/ 0 w 66"/>
                    <a:gd name="T79" fmla="*/ 10 h 84"/>
                    <a:gd name="T80" fmla="*/ 2 w 66"/>
                    <a:gd name="T81" fmla="*/ 14 h 84"/>
                    <a:gd name="T82" fmla="*/ 2 w 66"/>
                    <a:gd name="T83" fmla="*/ 18 h 84"/>
                    <a:gd name="T84" fmla="*/ 4 w 66"/>
                    <a:gd name="T85" fmla="*/ 18 h 84"/>
                    <a:gd name="T86" fmla="*/ 8 w 66"/>
                    <a:gd name="T87" fmla="*/ 20 h 84"/>
                    <a:gd name="T88" fmla="*/ 4 w 66"/>
                    <a:gd name="T89" fmla="*/ 22 h 84"/>
                    <a:gd name="T90" fmla="*/ 4 w 66"/>
                    <a:gd name="T91" fmla="*/ 26 h 84"/>
                    <a:gd name="T92" fmla="*/ 2 w 66"/>
                    <a:gd name="T93" fmla="*/ 28 h 84"/>
                    <a:gd name="T94" fmla="*/ 6 w 66"/>
                    <a:gd name="T95" fmla="*/ 26 h 84"/>
                    <a:gd name="T96" fmla="*/ 8 w 66"/>
                    <a:gd name="T97" fmla="*/ 28 h 84"/>
                    <a:gd name="T98" fmla="*/ 6 w 66"/>
                    <a:gd name="T99" fmla="*/ 36 h 84"/>
                    <a:gd name="T100" fmla="*/ 6 w 66"/>
                    <a:gd name="T101" fmla="*/ 38 h 84"/>
                    <a:gd name="T102" fmla="*/ 12 w 66"/>
                    <a:gd name="T103" fmla="*/ 40 h 84"/>
                    <a:gd name="T104" fmla="*/ 10 w 66"/>
                    <a:gd name="T105" fmla="*/ 63 h 84"/>
                    <a:gd name="T106" fmla="*/ 8 w 66"/>
                    <a:gd name="T107" fmla="*/ 65 h 84"/>
                    <a:gd name="T108" fmla="*/ 12 w 66"/>
                    <a:gd name="T109" fmla="*/ 71 h 84"/>
                    <a:gd name="T110" fmla="*/ 10 w 66"/>
                    <a:gd name="T111" fmla="*/ 73 h 84"/>
                    <a:gd name="T112" fmla="*/ 20 w 66"/>
                    <a:gd name="T113" fmla="*/ 81 h 84"/>
                    <a:gd name="T114" fmla="*/ 26 w 66"/>
                    <a:gd name="T115" fmla="*/ 85 h 84"/>
                    <a:gd name="T116" fmla="*/ 24 w 66"/>
                    <a:gd name="T117" fmla="*/ 87 h 84"/>
                    <a:gd name="T118" fmla="*/ 22 w 66"/>
                    <a:gd name="T119" fmla="*/ 89 h 84"/>
                    <a:gd name="T120" fmla="*/ 22 w 66"/>
                    <a:gd name="T121" fmla="*/ 93 h 8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6" h="84">
                      <a:moveTo>
                        <a:pt x="22" y="72"/>
                      </a:moveTo>
                      <a:lnTo>
                        <a:pt x="24" y="72"/>
                      </a:lnTo>
                      <a:lnTo>
                        <a:pt x="24" y="74"/>
                      </a:lnTo>
                      <a:lnTo>
                        <a:pt x="24" y="76"/>
                      </a:lnTo>
                      <a:lnTo>
                        <a:pt x="26" y="76"/>
                      </a:lnTo>
                      <a:lnTo>
                        <a:pt x="28" y="76"/>
                      </a:lnTo>
                      <a:lnTo>
                        <a:pt x="30" y="76"/>
                      </a:lnTo>
                      <a:lnTo>
                        <a:pt x="30" y="78"/>
                      </a:lnTo>
                      <a:lnTo>
                        <a:pt x="30" y="80"/>
                      </a:lnTo>
                      <a:lnTo>
                        <a:pt x="30" y="82"/>
                      </a:lnTo>
                      <a:lnTo>
                        <a:pt x="30" y="84"/>
                      </a:lnTo>
                      <a:lnTo>
                        <a:pt x="32" y="84"/>
                      </a:lnTo>
                      <a:lnTo>
                        <a:pt x="34" y="82"/>
                      </a:lnTo>
                      <a:lnTo>
                        <a:pt x="36" y="80"/>
                      </a:lnTo>
                      <a:lnTo>
                        <a:pt x="38" y="80"/>
                      </a:lnTo>
                      <a:lnTo>
                        <a:pt x="40" y="80"/>
                      </a:lnTo>
                      <a:lnTo>
                        <a:pt x="42" y="80"/>
                      </a:lnTo>
                      <a:lnTo>
                        <a:pt x="42" y="78"/>
                      </a:lnTo>
                      <a:lnTo>
                        <a:pt x="42" y="76"/>
                      </a:lnTo>
                      <a:lnTo>
                        <a:pt x="44" y="76"/>
                      </a:lnTo>
                      <a:lnTo>
                        <a:pt x="46" y="76"/>
                      </a:lnTo>
                      <a:lnTo>
                        <a:pt x="48" y="76"/>
                      </a:lnTo>
                      <a:lnTo>
                        <a:pt x="50" y="74"/>
                      </a:lnTo>
                      <a:lnTo>
                        <a:pt x="52" y="74"/>
                      </a:lnTo>
                      <a:lnTo>
                        <a:pt x="54" y="74"/>
                      </a:lnTo>
                      <a:lnTo>
                        <a:pt x="56" y="74"/>
                      </a:lnTo>
                      <a:lnTo>
                        <a:pt x="58" y="74"/>
                      </a:lnTo>
                      <a:lnTo>
                        <a:pt x="60" y="74"/>
                      </a:lnTo>
                      <a:lnTo>
                        <a:pt x="60" y="72"/>
                      </a:lnTo>
                      <a:lnTo>
                        <a:pt x="60" y="70"/>
                      </a:lnTo>
                      <a:lnTo>
                        <a:pt x="60" y="68"/>
                      </a:lnTo>
                      <a:lnTo>
                        <a:pt x="58" y="66"/>
                      </a:lnTo>
                      <a:lnTo>
                        <a:pt x="60" y="64"/>
                      </a:lnTo>
                      <a:lnTo>
                        <a:pt x="62" y="64"/>
                      </a:lnTo>
                      <a:lnTo>
                        <a:pt x="64" y="64"/>
                      </a:lnTo>
                      <a:lnTo>
                        <a:pt x="66" y="64"/>
                      </a:lnTo>
                      <a:lnTo>
                        <a:pt x="66" y="62"/>
                      </a:lnTo>
                      <a:lnTo>
                        <a:pt x="66" y="60"/>
                      </a:lnTo>
                      <a:lnTo>
                        <a:pt x="66" y="58"/>
                      </a:lnTo>
                      <a:lnTo>
                        <a:pt x="64" y="56"/>
                      </a:lnTo>
                      <a:lnTo>
                        <a:pt x="62" y="56"/>
                      </a:lnTo>
                      <a:lnTo>
                        <a:pt x="62" y="54"/>
                      </a:lnTo>
                      <a:lnTo>
                        <a:pt x="60" y="54"/>
                      </a:lnTo>
                      <a:lnTo>
                        <a:pt x="62" y="52"/>
                      </a:lnTo>
                      <a:lnTo>
                        <a:pt x="60" y="52"/>
                      </a:lnTo>
                      <a:lnTo>
                        <a:pt x="60" y="50"/>
                      </a:lnTo>
                      <a:lnTo>
                        <a:pt x="58" y="50"/>
                      </a:lnTo>
                      <a:lnTo>
                        <a:pt x="58" y="48"/>
                      </a:lnTo>
                      <a:lnTo>
                        <a:pt x="56" y="46"/>
                      </a:lnTo>
                      <a:lnTo>
                        <a:pt x="58" y="44"/>
                      </a:lnTo>
                      <a:lnTo>
                        <a:pt x="60" y="44"/>
                      </a:lnTo>
                      <a:lnTo>
                        <a:pt x="60" y="42"/>
                      </a:lnTo>
                      <a:lnTo>
                        <a:pt x="60" y="40"/>
                      </a:lnTo>
                      <a:lnTo>
                        <a:pt x="60" y="38"/>
                      </a:lnTo>
                      <a:lnTo>
                        <a:pt x="58" y="36"/>
                      </a:lnTo>
                      <a:lnTo>
                        <a:pt x="60" y="36"/>
                      </a:lnTo>
                      <a:lnTo>
                        <a:pt x="60" y="34"/>
                      </a:lnTo>
                      <a:lnTo>
                        <a:pt x="62" y="32"/>
                      </a:lnTo>
                      <a:lnTo>
                        <a:pt x="60" y="32"/>
                      </a:lnTo>
                      <a:lnTo>
                        <a:pt x="58" y="30"/>
                      </a:lnTo>
                      <a:lnTo>
                        <a:pt x="56" y="30"/>
                      </a:lnTo>
                      <a:lnTo>
                        <a:pt x="54" y="30"/>
                      </a:lnTo>
                      <a:lnTo>
                        <a:pt x="52" y="32"/>
                      </a:lnTo>
                      <a:lnTo>
                        <a:pt x="50" y="32"/>
                      </a:lnTo>
                      <a:lnTo>
                        <a:pt x="48" y="32"/>
                      </a:lnTo>
                      <a:lnTo>
                        <a:pt x="48" y="30"/>
                      </a:lnTo>
                      <a:lnTo>
                        <a:pt x="46" y="30"/>
                      </a:lnTo>
                      <a:lnTo>
                        <a:pt x="44" y="30"/>
                      </a:lnTo>
                      <a:lnTo>
                        <a:pt x="42" y="30"/>
                      </a:lnTo>
                      <a:lnTo>
                        <a:pt x="42" y="28"/>
                      </a:lnTo>
                      <a:lnTo>
                        <a:pt x="42" y="26"/>
                      </a:lnTo>
                      <a:lnTo>
                        <a:pt x="40" y="26"/>
                      </a:lnTo>
                      <a:lnTo>
                        <a:pt x="40" y="24"/>
                      </a:lnTo>
                      <a:lnTo>
                        <a:pt x="42" y="24"/>
                      </a:lnTo>
                      <a:lnTo>
                        <a:pt x="42" y="22"/>
                      </a:lnTo>
                      <a:lnTo>
                        <a:pt x="42" y="20"/>
                      </a:lnTo>
                      <a:lnTo>
                        <a:pt x="42" y="18"/>
                      </a:lnTo>
                      <a:lnTo>
                        <a:pt x="40" y="18"/>
                      </a:lnTo>
                      <a:lnTo>
                        <a:pt x="38" y="18"/>
                      </a:lnTo>
                      <a:lnTo>
                        <a:pt x="36" y="18"/>
                      </a:lnTo>
                      <a:lnTo>
                        <a:pt x="36" y="20"/>
                      </a:lnTo>
                      <a:lnTo>
                        <a:pt x="34" y="18"/>
                      </a:lnTo>
                      <a:lnTo>
                        <a:pt x="32" y="18"/>
                      </a:lnTo>
                      <a:lnTo>
                        <a:pt x="32" y="14"/>
                      </a:lnTo>
                      <a:lnTo>
                        <a:pt x="30" y="12"/>
                      </a:lnTo>
                      <a:lnTo>
                        <a:pt x="30" y="10"/>
                      </a:lnTo>
                      <a:lnTo>
                        <a:pt x="30" y="8"/>
                      </a:lnTo>
                      <a:lnTo>
                        <a:pt x="28" y="10"/>
                      </a:lnTo>
                      <a:lnTo>
                        <a:pt x="26" y="8"/>
                      </a:lnTo>
                      <a:lnTo>
                        <a:pt x="24" y="6"/>
                      </a:lnTo>
                      <a:lnTo>
                        <a:pt x="22" y="6"/>
                      </a:lnTo>
                      <a:lnTo>
                        <a:pt x="22" y="4"/>
                      </a:lnTo>
                      <a:lnTo>
                        <a:pt x="20" y="2"/>
                      </a:lnTo>
                      <a:lnTo>
                        <a:pt x="18" y="2"/>
                      </a:lnTo>
                      <a:lnTo>
                        <a:pt x="16" y="2"/>
                      </a:lnTo>
                      <a:lnTo>
                        <a:pt x="14" y="0"/>
                      </a:lnTo>
                      <a:lnTo>
                        <a:pt x="12" y="0"/>
                      </a:lnTo>
                      <a:lnTo>
                        <a:pt x="12" y="2"/>
                      </a:lnTo>
                      <a:lnTo>
                        <a:pt x="10" y="2"/>
                      </a:lnTo>
                      <a:lnTo>
                        <a:pt x="10" y="4"/>
                      </a:lnTo>
                      <a:lnTo>
                        <a:pt x="8" y="4"/>
                      </a:lnTo>
                      <a:lnTo>
                        <a:pt x="6" y="6"/>
                      </a:lnTo>
                      <a:lnTo>
                        <a:pt x="4" y="6"/>
                      </a:lnTo>
                      <a:lnTo>
                        <a:pt x="2" y="6"/>
                      </a:lnTo>
                      <a:lnTo>
                        <a:pt x="0" y="6"/>
                      </a:lnTo>
                      <a:lnTo>
                        <a:pt x="0" y="8"/>
                      </a:lnTo>
                      <a:lnTo>
                        <a:pt x="0" y="10"/>
                      </a:lnTo>
                      <a:lnTo>
                        <a:pt x="0" y="12"/>
                      </a:lnTo>
                      <a:lnTo>
                        <a:pt x="2" y="12"/>
                      </a:lnTo>
                      <a:lnTo>
                        <a:pt x="2" y="14"/>
                      </a:lnTo>
                      <a:lnTo>
                        <a:pt x="4" y="14"/>
                      </a:lnTo>
                      <a:lnTo>
                        <a:pt x="4" y="16"/>
                      </a:lnTo>
                      <a:lnTo>
                        <a:pt x="2" y="18"/>
                      </a:lnTo>
                      <a:lnTo>
                        <a:pt x="4" y="18"/>
                      </a:lnTo>
                      <a:lnTo>
                        <a:pt x="6" y="20"/>
                      </a:lnTo>
                      <a:lnTo>
                        <a:pt x="8" y="20"/>
                      </a:lnTo>
                      <a:lnTo>
                        <a:pt x="8" y="22"/>
                      </a:lnTo>
                      <a:lnTo>
                        <a:pt x="6" y="22"/>
                      </a:lnTo>
                      <a:lnTo>
                        <a:pt x="4" y="22"/>
                      </a:lnTo>
                      <a:lnTo>
                        <a:pt x="4" y="24"/>
                      </a:lnTo>
                      <a:lnTo>
                        <a:pt x="4" y="26"/>
                      </a:lnTo>
                      <a:lnTo>
                        <a:pt x="2" y="26"/>
                      </a:lnTo>
                      <a:lnTo>
                        <a:pt x="2" y="28"/>
                      </a:lnTo>
                      <a:lnTo>
                        <a:pt x="4" y="28"/>
                      </a:lnTo>
                      <a:lnTo>
                        <a:pt x="4" y="26"/>
                      </a:lnTo>
                      <a:lnTo>
                        <a:pt x="6" y="26"/>
                      </a:lnTo>
                      <a:lnTo>
                        <a:pt x="8" y="26"/>
                      </a:lnTo>
                      <a:lnTo>
                        <a:pt x="10" y="26"/>
                      </a:lnTo>
                      <a:lnTo>
                        <a:pt x="10" y="28"/>
                      </a:lnTo>
                      <a:lnTo>
                        <a:pt x="8" y="28"/>
                      </a:lnTo>
                      <a:lnTo>
                        <a:pt x="8" y="32"/>
                      </a:lnTo>
                      <a:lnTo>
                        <a:pt x="6" y="32"/>
                      </a:lnTo>
                      <a:lnTo>
                        <a:pt x="6" y="34"/>
                      </a:lnTo>
                      <a:lnTo>
                        <a:pt x="6" y="36"/>
                      </a:lnTo>
                      <a:lnTo>
                        <a:pt x="6" y="38"/>
                      </a:lnTo>
                      <a:lnTo>
                        <a:pt x="8" y="38"/>
                      </a:lnTo>
                      <a:lnTo>
                        <a:pt x="10" y="38"/>
                      </a:lnTo>
                      <a:lnTo>
                        <a:pt x="10" y="40"/>
                      </a:lnTo>
                      <a:lnTo>
                        <a:pt x="12" y="40"/>
                      </a:lnTo>
                      <a:lnTo>
                        <a:pt x="14" y="42"/>
                      </a:lnTo>
                      <a:lnTo>
                        <a:pt x="12" y="42"/>
                      </a:lnTo>
                      <a:lnTo>
                        <a:pt x="10" y="42"/>
                      </a:lnTo>
                      <a:lnTo>
                        <a:pt x="8" y="42"/>
                      </a:lnTo>
                      <a:lnTo>
                        <a:pt x="8" y="44"/>
                      </a:lnTo>
                      <a:lnTo>
                        <a:pt x="10" y="44"/>
                      </a:lnTo>
                      <a:lnTo>
                        <a:pt x="10" y="46"/>
                      </a:lnTo>
                      <a:lnTo>
                        <a:pt x="12" y="46"/>
                      </a:lnTo>
                      <a:lnTo>
                        <a:pt x="12" y="48"/>
                      </a:lnTo>
                      <a:lnTo>
                        <a:pt x="12" y="50"/>
                      </a:lnTo>
                      <a:lnTo>
                        <a:pt x="12" y="52"/>
                      </a:lnTo>
                      <a:lnTo>
                        <a:pt x="10" y="52"/>
                      </a:lnTo>
                      <a:lnTo>
                        <a:pt x="8" y="52"/>
                      </a:lnTo>
                      <a:lnTo>
                        <a:pt x="10" y="52"/>
                      </a:lnTo>
                      <a:lnTo>
                        <a:pt x="12" y="52"/>
                      </a:lnTo>
                      <a:lnTo>
                        <a:pt x="14" y="56"/>
                      </a:lnTo>
                      <a:lnTo>
                        <a:pt x="16" y="58"/>
                      </a:lnTo>
                      <a:lnTo>
                        <a:pt x="18" y="58"/>
                      </a:lnTo>
                      <a:lnTo>
                        <a:pt x="20" y="60"/>
                      </a:lnTo>
                      <a:lnTo>
                        <a:pt x="22" y="62"/>
                      </a:lnTo>
                      <a:lnTo>
                        <a:pt x="24" y="64"/>
                      </a:lnTo>
                      <a:lnTo>
                        <a:pt x="26" y="64"/>
                      </a:lnTo>
                      <a:lnTo>
                        <a:pt x="26" y="66"/>
                      </a:lnTo>
                      <a:lnTo>
                        <a:pt x="24" y="66"/>
                      </a:lnTo>
                      <a:lnTo>
                        <a:pt x="22" y="66"/>
                      </a:lnTo>
                      <a:lnTo>
                        <a:pt x="22" y="68"/>
                      </a:lnTo>
                      <a:lnTo>
                        <a:pt x="22" y="70"/>
                      </a:lnTo>
                      <a:lnTo>
                        <a:pt x="22" y="7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39" name="Freeform 131"/>
                <p:cNvSpPr>
                  <a:spLocks noChangeAspect="1"/>
                </p:cNvSpPr>
                <p:nvPr/>
              </p:nvSpPr>
              <p:spPr bwMode="gray">
                <a:xfrm>
                  <a:off x="2917" y="1713"/>
                  <a:ext cx="8" cy="10"/>
                </a:xfrm>
                <a:custGeom>
                  <a:avLst/>
                  <a:gdLst>
                    <a:gd name="T0" fmla="*/ 6 w 8"/>
                    <a:gd name="T1" fmla="*/ 10 h 10"/>
                    <a:gd name="T2" fmla="*/ 8 w 8"/>
                    <a:gd name="T3" fmla="*/ 8 h 10"/>
                    <a:gd name="T4" fmla="*/ 8 w 8"/>
                    <a:gd name="T5" fmla="*/ 8 h 10"/>
                    <a:gd name="T6" fmla="*/ 8 w 8"/>
                    <a:gd name="T7" fmla="*/ 6 h 10"/>
                    <a:gd name="T8" fmla="*/ 8 w 8"/>
                    <a:gd name="T9" fmla="*/ 4 h 10"/>
                    <a:gd name="T10" fmla="*/ 6 w 8"/>
                    <a:gd name="T11" fmla="*/ 2 h 10"/>
                    <a:gd name="T12" fmla="*/ 6 w 8"/>
                    <a:gd name="T13" fmla="*/ 2 h 10"/>
                    <a:gd name="T14" fmla="*/ 4 w 8"/>
                    <a:gd name="T15" fmla="*/ 0 h 10"/>
                    <a:gd name="T16" fmla="*/ 4 w 8"/>
                    <a:gd name="T17" fmla="*/ 0 h 10"/>
                    <a:gd name="T18" fmla="*/ 2 w 8"/>
                    <a:gd name="T19" fmla="*/ 2 h 10"/>
                    <a:gd name="T20" fmla="*/ 2 w 8"/>
                    <a:gd name="T21" fmla="*/ 2 h 10"/>
                    <a:gd name="T22" fmla="*/ 2 w 8"/>
                    <a:gd name="T23" fmla="*/ 2 h 10"/>
                    <a:gd name="T24" fmla="*/ 0 w 8"/>
                    <a:gd name="T25" fmla="*/ 4 h 10"/>
                    <a:gd name="T26" fmla="*/ 0 w 8"/>
                    <a:gd name="T27" fmla="*/ 4 h 10"/>
                    <a:gd name="T28" fmla="*/ 2 w 8"/>
                    <a:gd name="T29" fmla="*/ 6 h 10"/>
                    <a:gd name="T30" fmla="*/ 2 w 8"/>
                    <a:gd name="T31" fmla="*/ 8 h 10"/>
                    <a:gd name="T32" fmla="*/ 4 w 8"/>
                    <a:gd name="T33" fmla="*/ 8 h 10"/>
                    <a:gd name="T34" fmla="*/ 4 w 8"/>
                    <a:gd name="T35" fmla="*/ 8 h 10"/>
                    <a:gd name="T36" fmla="*/ 6 w 8"/>
                    <a:gd name="T37" fmla="*/ 10 h 10"/>
                    <a:gd name="T38" fmla="*/ 6 w 8"/>
                    <a:gd name="T39" fmla="*/ 10 h 10"/>
                    <a:gd name="T40" fmla="*/ 6 w 8"/>
                    <a:gd name="T41" fmla="*/ 10 h 10"/>
                    <a:gd name="T42" fmla="*/ 6 w 8"/>
                    <a:gd name="T43" fmla="*/ 10 h 1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 h="10">
                      <a:moveTo>
                        <a:pt x="6" y="10"/>
                      </a:moveTo>
                      <a:lnTo>
                        <a:pt x="8" y="8"/>
                      </a:lnTo>
                      <a:lnTo>
                        <a:pt x="8" y="6"/>
                      </a:lnTo>
                      <a:lnTo>
                        <a:pt x="8" y="4"/>
                      </a:lnTo>
                      <a:lnTo>
                        <a:pt x="6" y="2"/>
                      </a:lnTo>
                      <a:lnTo>
                        <a:pt x="4" y="0"/>
                      </a:lnTo>
                      <a:lnTo>
                        <a:pt x="2" y="2"/>
                      </a:lnTo>
                      <a:lnTo>
                        <a:pt x="0" y="4"/>
                      </a:lnTo>
                      <a:lnTo>
                        <a:pt x="2" y="6"/>
                      </a:lnTo>
                      <a:lnTo>
                        <a:pt x="2" y="8"/>
                      </a:lnTo>
                      <a:lnTo>
                        <a:pt x="4" y="8"/>
                      </a:lnTo>
                      <a:lnTo>
                        <a:pt x="6" y="1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40" name="Freeform 132"/>
                <p:cNvSpPr>
                  <a:spLocks noChangeAspect="1"/>
                </p:cNvSpPr>
                <p:nvPr/>
              </p:nvSpPr>
              <p:spPr bwMode="gray">
                <a:xfrm>
                  <a:off x="2719" y="1591"/>
                  <a:ext cx="8" cy="4"/>
                </a:xfrm>
                <a:custGeom>
                  <a:avLst/>
                  <a:gdLst>
                    <a:gd name="T0" fmla="*/ 2 w 8"/>
                    <a:gd name="T1" fmla="*/ 4 h 4"/>
                    <a:gd name="T2" fmla="*/ 2 w 8"/>
                    <a:gd name="T3" fmla="*/ 4 h 4"/>
                    <a:gd name="T4" fmla="*/ 2 w 8"/>
                    <a:gd name="T5" fmla="*/ 4 h 4"/>
                    <a:gd name="T6" fmla="*/ 4 w 8"/>
                    <a:gd name="T7" fmla="*/ 4 h 4"/>
                    <a:gd name="T8" fmla="*/ 6 w 8"/>
                    <a:gd name="T9" fmla="*/ 4 h 4"/>
                    <a:gd name="T10" fmla="*/ 6 w 8"/>
                    <a:gd name="T11" fmla="*/ 4 h 4"/>
                    <a:gd name="T12" fmla="*/ 8 w 8"/>
                    <a:gd name="T13" fmla="*/ 4 h 4"/>
                    <a:gd name="T14" fmla="*/ 8 w 8"/>
                    <a:gd name="T15" fmla="*/ 4 h 4"/>
                    <a:gd name="T16" fmla="*/ 8 w 8"/>
                    <a:gd name="T17" fmla="*/ 2 h 4"/>
                    <a:gd name="T18" fmla="*/ 8 w 8"/>
                    <a:gd name="T19" fmla="*/ 2 h 4"/>
                    <a:gd name="T20" fmla="*/ 8 w 8"/>
                    <a:gd name="T21" fmla="*/ 0 h 4"/>
                    <a:gd name="T22" fmla="*/ 8 w 8"/>
                    <a:gd name="T23" fmla="*/ 0 h 4"/>
                    <a:gd name="T24" fmla="*/ 8 w 8"/>
                    <a:gd name="T25" fmla="*/ 0 h 4"/>
                    <a:gd name="T26" fmla="*/ 8 w 8"/>
                    <a:gd name="T27" fmla="*/ 0 h 4"/>
                    <a:gd name="T28" fmla="*/ 6 w 8"/>
                    <a:gd name="T29" fmla="*/ 0 h 4"/>
                    <a:gd name="T30" fmla="*/ 6 w 8"/>
                    <a:gd name="T31" fmla="*/ 0 h 4"/>
                    <a:gd name="T32" fmla="*/ 4 w 8"/>
                    <a:gd name="T33" fmla="*/ 0 h 4"/>
                    <a:gd name="T34" fmla="*/ 2 w 8"/>
                    <a:gd name="T35" fmla="*/ 0 h 4"/>
                    <a:gd name="T36" fmla="*/ 2 w 8"/>
                    <a:gd name="T37" fmla="*/ 0 h 4"/>
                    <a:gd name="T38" fmla="*/ 0 w 8"/>
                    <a:gd name="T39" fmla="*/ 0 h 4"/>
                    <a:gd name="T40" fmla="*/ 2 w 8"/>
                    <a:gd name="T41" fmla="*/ 4 h 4"/>
                    <a:gd name="T42" fmla="*/ 2 w 8"/>
                    <a:gd name="T43" fmla="*/ 4 h 4"/>
                    <a:gd name="T44" fmla="*/ 2 w 8"/>
                    <a:gd name="T45" fmla="*/ 4 h 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 h="4">
                      <a:moveTo>
                        <a:pt x="2" y="4"/>
                      </a:moveTo>
                      <a:lnTo>
                        <a:pt x="2" y="4"/>
                      </a:lnTo>
                      <a:lnTo>
                        <a:pt x="4" y="4"/>
                      </a:lnTo>
                      <a:lnTo>
                        <a:pt x="6" y="4"/>
                      </a:lnTo>
                      <a:lnTo>
                        <a:pt x="8" y="4"/>
                      </a:lnTo>
                      <a:lnTo>
                        <a:pt x="8" y="2"/>
                      </a:lnTo>
                      <a:lnTo>
                        <a:pt x="8" y="0"/>
                      </a:lnTo>
                      <a:lnTo>
                        <a:pt x="6" y="0"/>
                      </a:lnTo>
                      <a:lnTo>
                        <a:pt x="4" y="0"/>
                      </a:lnTo>
                      <a:lnTo>
                        <a:pt x="2" y="0"/>
                      </a:lnTo>
                      <a:lnTo>
                        <a:pt x="0" y="0"/>
                      </a:lnTo>
                      <a:lnTo>
                        <a:pt x="2"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41" name="Freeform 133"/>
                <p:cNvSpPr>
                  <a:spLocks noChangeAspect="1"/>
                </p:cNvSpPr>
                <p:nvPr/>
              </p:nvSpPr>
              <p:spPr bwMode="gray">
                <a:xfrm>
                  <a:off x="2993" y="1354"/>
                  <a:ext cx="40" cy="18"/>
                </a:xfrm>
                <a:custGeom>
                  <a:avLst/>
                  <a:gdLst>
                    <a:gd name="T0" fmla="*/ 34 w 40"/>
                    <a:gd name="T1" fmla="*/ 4 h 18"/>
                    <a:gd name="T2" fmla="*/ 30 w 40"/>
                    <a:gd name="T3" fmla="*/ 4 h 18"/>
                    <a:gd name="T4" fmla="*/ 28 w 40"/>
                    <a:gd name="T5" fmla="*/ 6 h 18"/>
                    <a:gd name="T6" fmla="*/ 26 w 40"/>
                    <a:gd name="T7" fmla="*/ 4 h 18"/>
                    <a:gd name="T8" fmla="*/ 24 w 40"/>
                    <a:gd name="T9" fmla="*/ 4 h 18"/>
                    <a:gd name="T10" fmla="*/ 22 w 40"/>
                    <a:gd name="T11" fmla="*/ 4 h 18"/>
                    <a:gd name="T12" fmla="*/ 22 w 40"/>
                    <a:gd name="T13" fmla="*/ 4 h 18"/>
                    <a:gd name="T14" fmla="*/ 20 w 40"/>
                    <a:gd name="T15" fmla="*/ 2 h 18"/>
                    <a:gd name="T16" fmla="*/ 20 w 40"/>
                    <a:gd name="T17" fmla="*/ 0 h 18"/>
                    <a:gd name="T18" fmla="*/ 20 w 40"/>
                    <a:gd name="T19" fmla="*/ 0 h 18"/>
                    <a:gd name="T20" fmla="*/ 20 w 40"/>
                    <a:gd name="T21" fmla="*/ 2 h 18"/>
                    <a:gd name="T22" fmla="*/ 16 w 40"/>
                    <a:gd name="T23" fmla="*/ 4 h 18"/>
                    <a:gd name="T24" fmla="*/ 16 w 40"/>
                    <a:gd name="T25" fmla="*/ 6 h 18"/>
                    <a:gd name="T26" fmla="*/ 14 w 40"/>
                    <a:gd name="T27" fmla="*/ 6 h 18"/>
                    <a:gd name="T28" fmla="*/ 12 w 40"/>
                    <a:gd name="T29" fmla="*/ 6 h 18"/>
                    <a:gd name="T30" fmla="*/ 6 w 40"/>
                    <a:gd name="T31" fmla="*/ 6 h 18"/>
                    <a:gd name="T32" fmla="*/ 2 w 40"/>
                    <a:gd name="T33" fmla="*/ 6 h 18"/>
                    <a:gd name="T34" fmla="*/ 0 w 40"/>
                    <a:gd name="T35" fmla="*/ 8 h 18"/>
                    <a:gd name="T36" fmla="*/ 0 w 40"/>
                    <a:gd name="T37" fmla="*/ 10 h 18"/>
                    <a:gd name="T38" fmla="*/ 0 w 40"/>
                    <a:gd name="T39" fmla="*/ 10 h 18"/>
                    <a:gd name="T40" fmla="*/ 2 w 40"/>
                    <a:gd name="T41" fmla="*/ 12 h 18"/>
                    <a:gd name="T42" fmla="*/ 0 w 40"/>
                    <a:gd name="T43" fmla="*/ 14 h 18"/>
                    <a:gd name="T44" fmla="*/ 0 w 40"/>
                    <a:gd name="T45" fmla="*/ 16 h 18"/>
                    <a:gd name="T46" fmla="*/ 2 w 40"/>
                    <a:gd name="T47" fmla="*/ 16 h 18"/>
                    <a:gd name="T48" fmla="*/ 2 w 40"/>
                    <a:gd name="T49" fmla="*/ 16 h 18"/>
                    <a:gd name="T50" fmla="*/ 2 w 40"/>
                    <a:gd name="T51" fmla="*/ 16 h 18"/>
                    <a:gd name="T52" fmla="*/ 4 w 40"/>
                    <a:gd name="T53" fmla="*/ 16 h 18"/>
                    <a:gd name="T54" fmla="*/ 8 w 40"/>
                    <a:gd name="T55" fmla="*/ 16 h 18"/>
                    <a:gd name="T56" fmla="*/ 12 w 40"/>
                    <a:gd name="T57" fmla="*/ 18 h 18"/>
                    <a:gd name="T58" fmla="*/ 14 w 40"/>
                    <a:gd name="T59" fmla="*/ 18 h 18"/>
                    <a:gd name="T60" fmla="*/ 16 w 40"/>
                    <a:gd name="T61" fmla="*/ 18 h 18"/>
                    <a:gd name="T62" fmla="*/ 16 w 40"/>
                    <a:gd name="T63" fmla="*/ 18 h 18"/>
                    <a:gd name="T64" fmla="*/ 22 w 40"/>
                    <a:gd name="T65" fmla="*/ 18 h 18"/>
                    <a:gd name="T66" fmla="*/ 26 w 40"/>
                    <a:gd name="T67" fmla="*/ 18 h 18"/>
                    <a:gd name="T68" fmla="*/ 30 w 40"/>
                    <a:gd name="T69" fmla="*/ 18 h 18"/>
                    <a:gd name="T70" fmla="*/ 36 w 40"/>
                    <a:gd name="T71" fmla="*/ 18 h 18"/>
                    <a:gd name="T72" fmla="*/ 38 w 40"/>
                    <a:gd name="T73" fmla="*/ 18 h 18"/>
                    <a:gd name="T74" fmla="*/ 38 w 40"/>
                    <a:gd name="T75" fmla="*/ 18 h 18"/>
                    <a:gd name="T76" fmla="*/ 38 w 40"/>
                    <a:gd name="T77" fmla="*/ 18 h 18"/>
                    <a:gd name="T78" fmla="*/ 38 w 40"/>
                    <a:gd name="T79" fmla="*/ 18 h 18"/>
                    <a:gd name="T80" fmla="*/ 40 w 40"/>
                    <a:gd name="T81" fmla="*/ 16 h 18"/>
                    <a:gd name="T82" fmla="*/ 38 w 40"/>
                    <a:gd name="T83" fmla="*/ 14 h 18"/>
                    <a:gd name="T84" fmla="*/ 38 w 40"/>
                    <a:gd name="T85" fmla="*/ 14 h 18"/>
                    <a:gd name="T86" fmla="*/ 38 w 40"/>
                    <a:gd name="T87" fmla="*/ 14 h 18"/>
                    <a:gd name="T88" fmla="*/ 40 w 40"/>
                    <a:gd name="T89" fmla="*/ 10 h 18"/>
                    <a:gd name="T90" fmla="*/ 40 w 40"/>
                    <a:gd name="T91" fmla="*/ 10 h 18"/>
                    <a:gd name="T92" fmla="*/ 40 w 40"/>
                    <a:gd name="T93" fmla="*/ 6 h 18"/>
                    <a:gd name="T94" fmla="*/ 38 w 40"/>
                    <a:gd name="T95" fmla="*/ 4 h 18"/>
                    <a:gd name="T96" fmla="*/ 38 w 40"/>
                    <a:gd name="T97" fmla="*/ 4 h 18"/>
                    <a:gd name="T98" fmla="*/ 38 w 40"/>
                    <a:gd name="T99" fmla="*/ 4 h 1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0" h="18">
                      <a:moveTo>
                        <a:pt x="38" y="4"/>
                      </a:moveTo>
                      <a:lnTo>
                        <a:pt x="34" y="4"/>
                      </a:lnTo>
                      <a:lnTo>
                        <a:pt x="30" y="4"/>
                      </a:lnTo>
                      <a:lnTo>
                        <a:pt x="28" y="4"/>
                      </a:lnTo>
                      <a:lnTo>
                        <a:pt x="28" y="6"/>
                      </a:lnTo>
                      <a:lnTo>
                        <a:pt x="26" y="6"/>
                      </a:lnTo>
                      <a:lnTo>
                        <a:pt x="26" y="4"/>
                      </a:lnTo>
                      <a:lnTo>
                        <a:pt x="24" y="4"/>
                      </a:lnTo>
                      <a:lnTo>
                        <a:pt x="22" y="4"/>
                      </a:lnTo>
                      <a:lnTo>
                        <a:pt x="20" y="2"/>
                      </a:lnTo>
                      <a:lnTo>
                        <a:pt x="20" y="0"/>
                      </a:lnTo>
                      <a:lnTo>
                        <a:pt x="20" y="2"/>
                      </a:lnTo>
                      <a:lnTo>
                        <a:pt x="18" y="4"/>
                      </a:lnTo>
                      <a:lnTo>
                        <a:pt x="16" y="4"/>
                      </a:lnTo>
                      <a:lnTo>
                        <a:pt x="16" y="6"/>
                      </a:lnTo>
                      <a:lnTo>
                        <a:pt x="14" y="6"/>
                      </a:lnTo>
                      <a:lnTo>
                        <a:pt x="12" y="6"/>
                      </a:lnTo>
                      <a:lnTo>
                        <a:pt x="8" y="6"/>
                      </a:lnTo>
                      <a:lnTo>
                        <a:pt x="6" y="6"/>
                      </a:lnTo>
                      <a:lnTo>
                        <a:pt x="4" y="6"/>
                      </a:lnTo>
                      <a:lnTo>
                        <a:pt x="2" y="6"/>
                      </a:lnTo>
                      <a:lnTo>
                        <a:pt x="0" y="8"/>
                      </a:lnTo>
                      <a:lnTo>
                        <a:pt x="0" y="10"/>
                      </a:lnTo>
                      <a:lnTo>
                        <a:pt x="2" y="12"/>
                      </a:lnTo>
                      <a:lnTo>
                        <a:pt x="0" y="14"/>
                      </a:lnTo>
                      <a:lnTo>
                        <a:pt x="0" y="16"/>
                      </a:lnTo>
                      <a:lnTo>
                        <a:pt x="2" y="16"/>
                      </a:lnTo>
                      <a:lnTo>
                        <a:pt x="4" y="16"/>
                      </a:lnTo>
                      <a:lnTo>
                        <a:pt x="8" y="16"/>
                      </a:lnTo>
                      <a:lnTo>
                        <a:pt x="10" y="16"/>
                      </a:lnTo>
                      <a:lnTo>
                        <a:pt x="12" y="18"/>
                      </a:lnTo>
                      <a:lnTo>
                        <a:pt x="14" y="18"/>
                      </a:lnTo>
                      <a:lnTo>
                        <a:pt x="16" y="18"/>
                      </a:lnTo>
                      <a:lnTo>
                        <a:pt x="18" y="18"/>
                      </a:lnTo>
                      <a:lnTo>
                        <a:pt x="22" y="18"/>
                      </a:lnTo>
                      <a:lnTo>
                        <a:pt x="24" y="18"/>
                      </a:lnTo>
                      <a:lnTo>
                        <a:pt x="26" y="18"/>
                      </a:lnTo>
                      <a:lnTo>
                        <a:pt x="28" y="18"/>
                      </a:lnTo>
                      <a:lnTo>
                        <a:pt x="30" y="18"/>
                      </a:lnTo>
                      <a:lnTo>
                        <a:pt x="32" y="18"/>
                      </a:lnTo>
                      <a:lnTo>
                        <a:pt x="36" y="18"/>
                      </a:lnTo>
                      <a:lnTo>
                        <a:pt x="38" y="18"/>
                      </a:lnTo>
                      <a:lnTo>
                        <a:pt x="38" y="16"/>
                      </a:lnTo>
                      <a:lnTo>
                        <a:pt x="40" y="16"/>
                      </a:lnTo>
                      <a:lnTo>
                        <a:pt x="38" y="16"/>
                      </a:lnTo>
                      <a:lnTo>
                        <a:pt x="38" y="14"/>
                      </a:lnTo>
                      <a:lnTo>
                        <a:pt x="38" y="12"/>
                      </a:lnTo>
                      <a:lnTo>
                        <a:pt x="40" y="10"/>
                      </a:lnTo>
                      <a:lnTo>
                        <a:pt x="40" y="8"/>
                      </a:lnTo>
                      <a:lnTo>
                        <a:pt x="40" y="6"/>
                      </a:lnTo>
                      <a:lnTo>
                        <a:pt x="38"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42" name="Freeform 134"/>
                <p:cNvSpPr>
                  <a:spLocks noChangeAspect="1"/>
                </p:cNvSpPr>
                <p:nvPr/>
              </p:nvSpPr>
              <p:spPr bwMode="gray">
                <a:xfrm>
                  <a:off x="2917" y="1713"/>
                  <a:ext cx="8" cy="10"/>
                </a:xfrm>
                <a:custGeom>
                  <a:avLst/>
                  <a:gdLst>
                    <a:gd name="T0" fmla="*/ 6 w 8"/>
                    <a:gd name="T1" fmla="*/ 10 h 10"/>
                    <a:gd name="T2" fmla="*/ 8 w 8"/>
                    <a:gd name="T3" fmla="*/ 8 h 10"/>
                    <a:gd name="T4" fmla="*/ 8 w 8"/>
                    <a:gd name="T5" fmla="*/ 8 h 10"/>
                    <a:gd name="T6" fmla="*/ 8 w 8"/>
                    <a:gd name="T7" fmla="*/ 6 h 10"/>
                    <a:gd name="T8" fmla="*/ 8 w 8"/>
                    <a:gd name="T9" fmla="*/ 4 h 10"/>
                    <a:gd name="T10" fmla="*/ 6 w 8"/>
                    <a:gd name="T11" fmla="*/ 2 h 10"/>
                    <a:gd name="T12" fmla="*/ 6 w 8"/>
                    <a:gd name="T13" fmla="*/ 2 h 10"/>
                    <a:gd name="T14" fmla="*/ 4 w 8"/>
                    <a:gd name="T15" fmla="*/ 0 h 10"/>
                    <a:gd name="T16" fmla="*/ 4 w 8"/>
                    <a:gd name="T17" fmla="*/ 0 h 10"/>
                    <a:gd name="T18" fmla="*/ 2 w 8"/>
                    <a:gd name="T19" fmla="*/ 2 h 10"/>
                    <a:gd name="T20" fmla="*/ 2 w 8"/>
                    <a:gd name="T21" fmla="*/ 2 h 10"/>
                    <a:gd name="T22" fmla="*/ 2 w 8"/>
                    <a:gd name="T23" fmla="*/ 2 h 10"/>
                    <a:gd name="T24" fmla="*/ 0 w 8"/>
                    <a:gd name="T25" fmla="*/ 4 h 10"/>
                    <a:gd name="T26" fmla="*/ 0 w 8"/>
                    <a:gd name="T27" fmla="*/ 4 h 10"/>
                    <a:gd name="T28" fmla="*/ 2 w 8"/>
                    <a:gd name="T29" fmla="*/ 6 h 10"/>
                    <a:gd name="T30" fmla="*/ 2 w 8"/>
                    <a:gd name="T31" fmla="*/ 8 h 10"/>
                    <a:gd name="T32" fmla="*/ 4 w 8"/>
                    <a:gd name="T33" fmla="*/ 8 h 10"/>
                    <a:gd name="T34" fmla="*/ 4 w 8"/>
                    <a:gd name="T35" fmla="*/ 8 h 10"/>
                    <a:gd name="T36" fmla="*/ 6 w 8"/>
                    <a:gd name="T37" fmla="*/ 10 h 10"/>
                    <a:gd name="T38" fmla="*/ 6 w 8"/>
                    <a:gd name="T39" fmla="*/ 10 h 10"/>
                    <a:gd name="T40" fmla="*/ 6 w 8"/>
                    <a:gd name="T41" fmla="*/ 10 h 10"/>
                    <a:gd name="T42" fmla="*/ 6 w 8"/>
                    <a:gd name="T43" fmla="*/ 10 h 1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 h="10">
                      <a:moveTo>
                        <a:pt x="6" y="10"/>
                      </a:moveTo>
                      <a:lnTo>
                        <a:pt x="8" y="8"/>
                      </a:lnTo>
                      <a:lnTo>
                        <a:pt x="8" y="6"/>
                      </a:lnTo>
                      <a:lnTo>
                        <a:pt x="8" y="4"/>
                      </a:lnTo>
                      <a:lnTo>
                        <a:pt x="6" y="2"/>
                      </a:lnTo>
                      <a:lnTo>
                        <a:pt x="4" y="0"/>
                      </a:lnTo>
                      <a:lnTo>
                        <a:pt x="2" y="2"/>
                      </a:lnTo>
                      <a:lnTo>
                        <a:pt x="0" y="4"/>
                      </a:lnTo>
                      <a:lnTo>
                        <a:pt x="2" y="6"/>
                      </a:lnTo>
                      <a:lnTo>
                        <a:pt x="2" y="8"/>
                      </a:lnTo>
                      <a:lnTo>
                        <a:pt x="4" y="8"/>
                      </a:lnTo>
                      <a:lnTo>
                        <a:pt x="6" y="1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43" name="Freeform 135"/>
                <p:cNvSpPr>
                  <a:spLocks noChangeAspect="1"/>
                </p:cNvSpPr>
                <p:nvPr/>
              </p:nvSpPr>
              <p:spPr bwMode="gray">
                <a:xfrm>
                  <a:off x="3317" y="1693"/>
                  <a:ext cx="162" cy="158"/>
                </a:xfrm>
                <a:custGeom>
                  <a:avLst/>
                  <a:gdLst>
                    <a:gd name="T0" fmla="*/ 154 w 162"/>
                    <a:gd name="T1" fmla="*/ 130 h 158"/>
                    <a:gd name="T2" fmla="*/ 152 w 162"/>
                    <a:gd name="T3" fmla="*/ 124 h 158"/>
                    <a:gd name="T4" fmla="*/ 146 w 162"/>
                    <a:gd name="T5" fmla="*/ 120 h 158"/>
                    <a:gd name="T6" fmla="*/ 148 w 162"/>
                    <a:gd name="T7" fmla="*/ 106 h 158"/>
                    <a:gd name="T8" fmla="*/ 140 w 162"/>
                    <a:gd name="T9" fmla="*/ 96 h 158"/>
                    <a:gd name="T10" fmla="*/ 138 w 162"/>
                    <a:gd name="T11" fmla="*/ 92 h 158"/>
                    <a:gd name="T12" fmla="*/ 126 w 162"/>
                    <a:gd name="T13" fmla="*/ 88 h 158"/>
                    <a:gd name="T14" fmla="*/ 120 w 162"/>
                    <a:gd name="T15" fmla="*/ 84 h 158"/>
                    <a:gd name="T16" fmla="*/ 120 w 162"/>
                    <a:gd name="T17" fmla="*/ 76 h 158"/>
                    <a:gd name="T18" fmla="*/ 114 w 162"/>
                    <a:gd name="T19" fmla="*/ 72 h 158"/>
                    <a:gd name="T20" fmla="*/ 104 w 162"/>
                    <a:gd name="T21" fmla="*/ 64 h 158"/>
                    <a:gd name="T22" fmla="*/ 106 w 162"/>
                    <a:gd name="T23" fmla="*/ 60 h 158"/>
                    <a:gd name="T24" fmla="*/ 104 w 162"/>
                    <a:gd name="T25" fmla="*/ 54 h 158"/>
                    <a:gd name="T26" fmla="*/ 108 w 162"/>
                    <a:gd name="T27" fmla="*/ 50 h 158"/>
                    <a:gd name="T28" fmla="*/ 108 w 162"/>
                    <a:gd name="T29" fmla="*/ 44 h 158"/>
                    <a:gd name="T30" fmla="*/ 114 w 162"/>
                    <a:gd name="T31" fmla="*/ 42 h 158"/>
                    <a:gd name="T32" fmla="*/ 110 w 162"/>
                    <a:gd name="T33" fmla="*/ 34 h 158"/>
                    <a:gd name="T34" fmla="*/ 114 w 162"/>
                    <a:gd name="T35" fmla="*/ 28 h 158"/>
                    <a:gd name="T36" fmla="*/ 106 w 162"/>
                    <a:gd name="T37" fmla="*/ 30 h 158"/>
                    <a:gd name="T38" fmla="*/ 102 w 162"/>
                    <a:gd name="T39" fmla="*/ 26 h 158"/>
                    <a:gd name="T40" fmla="*/ 98 w 162"/>
                    <a:gd name="T41" fmla="*/ 24 h 158"/>
                    <a:gd name="T42" fmla="*/ 94 w 162"/>
                    <a:gd name="T43" fmla="*/ 18 h 158"/>
                    <a:gd name="T44" fmla="*/ 88 w 162"/>
                    <a:gd name="T45" fmla="*/ 2 h 158"/>
                    <a:gd name="T46" fmla="*/ 78 w 162"/>
                    <a:gd name="T47" fmla="*/ 6 h 158"/>
                    <a:gd name="T48" fmla="*/ 76 w 162"/>
                    <a:gd name="T49" fmla="*/ 0 h 158"/>
                    <a:gd name="T50" fmla="*/ 70 w 162"/>
                    <a:gd name="T51" fmla="*/ 2 h 158"/>
                    <a:gd name="T52" fmla="*/ 64 w 162"/>
                    <a:gd name="T53" fmla="*/ 0 h 158"/>
                    <a:gd name="T54" fmla="*/ 54 w 162"/>
                    <a:gd name="T55" fmla="*/ 0 h 158"/>
                    <a:gd name="T56" fmla="*/ 52 w 162"/>
                    <a:gd name="T57" fmla="*/ 6 h 158"/>
                    <a:gd name="T58" fmla="*/ 44 w 162"/>
                    <a:gd name="T59" fmla="*/ 14 h 158"/>
                    <a:gd name="T60" fmla="*/ 32 w 162"/>
                    <a:gd name="T61" fmla="*/ 18 h 158"/>
                    <a:gd name="T62" fmla="*/ 36 w 162"/>
                    <a:gd name="T63" fmla="*/ 26 h 158"/>
                    <a:gd name="T64" fmla="*/ 38 w 162"/>
                    <a:gd name="T65" fmla="*/ 34 h 158"/>
                    <a:gd name="T66" fmla="*/ 34 w 162"/>
                    <a:gd name="T67" fmla="*/ 46 h 158"/>
                    <a:gd name="T68" fmla="*/ 36 w 162"/>
                    <a:gd name="T69" fmla="*/ 54 h 158"/>
                    <a:gd name="T70" fmla="*/ 18 w 162"/>
                    <a:gd name="T71" fmla="*/ 62 h 158"/>
                    <a:gd name="T72" fmla="*/ 8 w 162"/>
                    <a:gd name="T73" fmla="*/ 70 h 158"/>
                    <a:gd name="T74" fmla="*/ 0 w 162"/>
                    <a:gd name="T75" fmla="*/ 76 h 158"/>
                    <a:gd name="T76" fmla="*/ 4 w 162"/>
                    <a:gd name="T77" fmla="*/ 86 h 158"/>
                    <a:gd name="T78" fmla="*/ 4 w 162"/>
                    <a:gd name="T79" fmla="*/ 92 h 158"/>
                    <a:gd name="T80" fmla="*/ 10 w 162"/>
                    <a:gd name="T81" fmla="*/ 96 h 158"/>
                    <a:gd name="T82" fmla="*/ 10 w 162"/>
                    <a:gd name="T83" fmla="*/ 100 h 158"/>
                    <a:gd name="T84" fmla="*/ 16 w 162"/>
                    <a:gd name="T85" fmla="*/ 102 h 158"/>
                    <a:gd name="T86" fmla="*/ 28 w 162"/>
                    <a:gd name="T87" fmla="*/ 102 h 158"/>
                    <a:gd name="T88" fmla="*/ 38 w 162"/>
                    <a:gd name="T89" fmla="*/ 110 h 158"/>
                    <a:gd name="T90" fmla="*/ 54 w 162"/>
                    <a:gd name="T91" fmla="*/ 120 h 158"/>
                    <a:gd name="T92" fmla="*/ 72 w 162"/>
                    <a:gd name="T93" fmla="*/ 132 h 158"/>
                    <a:gd name="T94" fmla="*/ 98 w 162"/>
                    <a:gd name="T95" fmla="*/ 154 h 158"/>
                    <a:gd name="T96" fmla="*/ 102 w 162"/>
                    <a:gd name="T97" fmla="*/ 156 h 158"/>
                    <a:gd name="T98" fmla="*/ 118 w 162"/>
                    <a:gd name="T99" fmla="*/ 156 h 158"/>
                    <a:gd name="T100" fmla="*/ 138 w 162"/>
                    <a:gd name="T101" fmla="*/ 154 h 158"/>
                    <a:gd name="T102" fmla="*/ 142 w 162"/>
                    <a:gd name="T103" fmla="*/ 140 h 158"/>
                    <a:gd name="T104" fmla="*/ 146 w 162"/>
                    <a:gd name="T105" fmla="*/ 140 h 158"/>
                    <a:gd name="T106" fmla="*/ 154 w 162"/>
                    <a:gd name="T107" fmla="*/ 140 h 158"/>
                    <a:gd name="T108" fmla="*/ 160 w 162"/>
                    <a:gd name="T109" fmla="*/ 140 h 158"/>
                    <a:gd name="T110" fmla="*/ 162 w 162"/>
                    <a:gd name="T111" fmla="*/ 138 h 1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62" h="158">
                      <a:moveTo>
                        <a:pt x="160" y="134"/>
                      </a:moveTo>
                      <a:lnTo>
                        <a:pt x="160" y="134"/>
                      </a:lnTo>
                      <a:lnTo>
                        <a:pt x="158" y="132"/>
                      </a:lnTo>
                      <a:lnTo>
                        <a:pt x="156" y="132"/>
                      </a:lnTo>
                      <a:lnTo>
                        <a:pt x="154" y="130"/>
                      </a:lnTo>
                      <a:lnTo>
                        <a:pt x="154" y="128"/>
                      </a:lnTo>
                      <a:lnTo>
                        <a:pt x="152" y="126"/>
                      </a:lnTo>
                      <a:lnTo>
                        <a:pt x="152" y="124"/>
                      </a:lnTo>
                      <a:lnTo>
                        <a:pt x="150" y="124"/>
                      </a:lnTo>
                      <a:lnTo>
                        <a:pt x="150" y="122"/>
                      </a:lnTo>
                      <a:lnTo>
                        <a:pt x="148" y="122"/>
                      </a:lnTo>
                      <a:lnTo>
                        <a:pt x="148" y="120"/>
                      </a:lnTo>
                      <a:lnTo>
                        <a:pt x="146" y="120"/>
                      </a:lnTo>
                      <a:lnTo>
                        <a:pt x="146" y="118"/>
                      </a:lnTo>
                      <a:lnTo>
                        <a:pt x="146" y="114"/>
                      </a:lnTo>
                      <a:lnTo>
                        <a:pt x="146" y="112"/>
                      </a:lnTo>
                      <a:lnTo>
                        <a:pt x="146" y="110"/>
                      </a:lnTo>
                      <a:lnTo>
                        <a:pt x="148" y="108"/>
                      </a:lnTo>
                      <a:lnTo>
                        <a:pt x="148" y="106"/>
                      </a:lnTo>
                      <a:lnTo>
                        <a:pt x="144" y="102"/>
                      </a:lnTo>
                      <a:lnTo>
                        <a:pt x="144" y="100"/>
                      </a:lnTo>
                      <a:lnTo>
                        <a:pt x="142" y="98"/>
                      </a:lnTo>
                      <a:lnTo>
                        <a:pt x="140" y="96"/>
                      </a:lnTo>
                      <a:lnTo>
                        <a:pt x="140" y="94"/>
                      </a:lnTo>
                      <a:lnTo>
                        <a:pt x="138" y="94"/>
                      </a:lnTo>
                      <a:lnTo>
                        <a:pt x="138" y="92"/>
                      </a:lnTo>
                      <a:lnTo>
                        <a:pt x="136" y="92"/>
                      </a:lnTo>
                      <a:lnTo>
                        <a:pt x="134" y="92"/>
                      </a:lnTo>
                      <a:lnTo>
                        <a:pt x="132" y="90"/>
                      </a:lnTo>
                      <a:lnTo>
                        <a:pt x="130" y="90"/>
                      </a:lnTo>
                      <a:lnTo>
                        <a:pt x="128" y="88"/>
                      </a:lnTo>
                      <a:lnTo>
                        <a:pt x="126" y="88"/>
                      </a:lnTo>
                      <a:lnTo>
                        <a:pt x="124" y="86"/>
                      </a:lnTo>
                      <a:lnTo>
                        <a:pt x="124" y="84"/>
                      </a:lnTo>
                      <a:lnTo>
                        <a:pt x="122" y="84"/>
                      </a:lnTo>
                      <a:lnTo>
                        <a:pt x="120" y="84"/>
                      </a:lnTo>
                      <a:lnTo>
                        <a:pt x="120" y="82"/>
                      </a:lnTo>
                      <a:lnTo>
                        <a:pt x="120" y="80"/>
                      </a:lnTo>
                      <a:lnTo>
                        <a:pt x="120" y="78"/>
                      </a:lnTo>
                      <a:lnTo>
                        <a:pt x="120" y="76"/>
                      </a:lnTo>
                      <a:lnTo>
                        <a:pt x="118" y="74"/>
                      </a:lnTo>
                      <a:lnTo>
                        <a:pt x="114" y="72"/>
                      </a:lnTo>
                      <a:lnTo>
                        <a:pt x="112" y="72"/>
                      </a:lnTo>
                      <a:lnTo>
                        <a:pt x="108" y="70"/>
                      </a:lnTo>
                      <a:lnTo>
                        <a:pt x="106" y="68"/>
                      </a:lnTo>
                      <a:lnTo>
                        <a:pt x="106" y="66"/>
                      </a:lnTo>
                      <a:lnTo>
                        <a:pt x="104" y="66"/>
                      </a:lnTo>
                      <a:lnTo>
                        <a:pt x="104" y="64"/>
                      </a:lnTo>
                      <a:lnTo>
                        <a:pt x="104" y="62"/>
                      </a:lnTo>
                      <a:lnTo>
                        <a:pt x="106" y="60"/>
                      </a:lnTo>
                      <a:lnTo>
                        <a:pt x="104" y="58"/>
                      </a:lnTo>
                      <a:lnTo>
                        <a:pt x="104" y="56"/>
                      </a:lnTo>
                      <a:lnTo>
                        <a:pt x="104" y="54"/>
                      </a:lnTo>
                      <a:lnTo>
                        <a:pt x="106" y="52"/>
                      </a:lnTo>
                      <a:lnTo>
                        <a:pt x="108" y="52"/>
                      </a:lnTo>
                      <a:lnTo>
                        <a:pt x="108" y="50"/>
                      </a:lnTo>
                      <a:lnTo>
                        <a:pt x="108" y="48"/>
                      </a:lnTo>
                      <a:lnTo>
                        <a:pt x="108" y="46"/>
                      </a:lnTo>
                      <a:lnTo>
                        <a:pt x="108" y="44"/>
                      </a:lnTo>
                      <a:lnTo>
                        <a:pt x="110" y="44"/>
                      </a:lnTo>
                      <a:lnTo>
                        <a:pt x="112" y="44"/>
                      </a:lnTo>
                      <a:lnTo>
                        <a:pt x="112" y="42"/>
                      </a:lnTo>
                      <a:lnTo>
                        <a:pt x="114" y="42"/>
                      </a:lnTo>
                      <a:lnTo>
                        <a:pt x="114" y="40"/>
                      </a:lnTo>
                      <a:lnTo>
                        <a:pt x="112" y="38"/>
                      </a:lnTo>
                      <a:lnTo>
                        <a:pt x="110" y="36"/>
                      </a:lnTo>
                      <a:lnTo>
                        <a:pt x="110" y="34"/>
                      </a:lnTo>
                      <a:lnTo>
                        <a:pt x="112" y="32"/>
                      </a:lnTo>
                      <a:lnTo>
                        <a:pt x="112" y="30"/>
                      </a:lnTo>
                      <a:lnTo>
                        <a:pt x="114" y="30"/>
                      </a:lnTo>
                      <a:lnTo>
                        <a:pt x="114" y="28"/>
                      </a:lnTo>
                      <a:lnTo>
                        <a:pt x="112" y="28"/>
                      </a:lnTo>
                      <a:lnTo>
                        <a:pt x="110" y="28"/>
                      </a:lnTo>
                      <a:lnTo>
                        <a:pt x="108" y="30"/>
                      </a:lnTo>
                      <a:lnTo>
                        <a:pt x="106" y="30"/>
                      </a:lnTo>
                      <a:lnTo>
                        <a:pt x="106" y="28"/>
                      </a:lnTo>
                      <a:lnTo>
                        <a:pt x="104" y="28"/>
                      </a:lnTo>
                      <a:lnTo>
                        <a:pt x="104" y="26"/>
                      </a:lnTo>
                      <a:lnTo>
                        <a:pt x="102" y="26"/>
                      </a:lnTo>
                      <a:lnTo>
                        <a:pt x="100" y="26"/>
                      </a:lnTo>
                      <a:lnTo>
                        <a:pt x="98" y="26"/>
                      </a:lnTo>
                      <a:lnTo>
                        <a:pt x="98" y="24"/>
                      </a:lnTo>
                      <a:lnTo>
                        <a:pt x="98" y="22"/>
                      </a:lnTo>
                      <a:lnTo>
                        <a:pt x="96" y="22"/>
                      </a:lnTo>
                      <a:lnTo>
                        <a:pt x="96" y="20"/>
                      </a:lnTo>
                      <a:lnTo>
                        <a:pt x="96" y="18"/>
                      </a:lnTo>
                      <a:lnTo>
                        <a:pt x="94" y="18"/>
                      </a:lnTo>
                      <a:lnTo>
                        <a:pt x="94" y="16"/>
                      </a:lnTo>
                      <a:lnTo>
                        <a:pt x="92" y="14"/>
                      </a:lnTo>
                      <a:lnTo>
                        <a:pt x="90" y="10"/>
                      </a:lnTo>
                      <a:lnTo>
                        <a:pt x="90" y="6"/>
                      </a:lnTo>
                      <a:lnTo>
                        <a:pt x="90" y="4"/>
                      </a:lnTo>
                      <a:lnTo>
                        <a:pt x="88" y="2"/>
                      </a:lnTo>
                      <a:lnTo>
                        <a:pt x="86" y="4"/>
                      </a:lnTo>
                      <a:lnTo>
                        <a:pt x="82" y="4"/>
                      </a:lnTo>
                      <a:lnTo>
                        <a:pt x="82" y="6"/>
                      </a:lnTo>
                      <a:lnTo>
                        <a:pt x="80" y="6"/>
                      </a:lnTo>
                      <a:lnTo>
                        <a:pt x="78" y="6"/>
                      </a:lnTo>
                      <a:lnTo>
                        <a:pt x="78" y="4"/>
                      </a:lnTo>
                      <a:lnTo>
                        <a:pt x="78" y="2"/>
                      </a:lnTo>
                      <a:lnTo>
                        <a:pt x="76" y="0"/>
                      </a:lnTo>
                      <a:lnTo>
                        <a:pt x="74" y="0"/>
                      </a:lnTo>
                      <a:lnTo>
                        <a:pt x="72" y="0"/>
                      </a:lnTo>
                      <a:lnTo>
                        <a:pt x="72" y="2"/>
                      </a:lnTo>
                      <a:lnTo>
                        <a:pt x="70" y="2"/>
                      </a:lnTo>
                      <a:lnTo>
                        <a:pt x="70" y="4"/>
                      </a:lnTo>
                      <a:lnTo>
                        <a:pt x="68" y="4"/>
                      </a:lnTo>
                      <a:lnTo>
                        <a:pt x="66" y="2"/>
                      </a:lnTo>
                      <a:lnTo>
                        <a:pt x="64" y="0"/>
                      </a:lnTo>
                      <a:lnTo>
                        <a:pt x="60" y="0"/>
                      </a:lnTo>
                      <a:lnTo>
                        <a:pt x="58" y="0"/>
                      </a:lnTo>
                      <a:lnTo>
                        <a:pt x="56" y="0"/>
                      </a:lnTo>
                      <a:lnTo>
                        <a:pt x="54" y="0"/>
                      </a:lnTo>
                      <a:lnTo>
                        <a:pt x="54" y="2"/>
                      </a:lnTo>
                      <a:lnTo>
                        <a:pt x="54" y="4"/>
                      </a:lnTo>
                      <a:lnTo>
                        <a:pt x="52" y="4"/>
                      </a:lnTo>
                      <a:lnTo>
                        <a:pt x="52" y="6"/>
                      </a:lnTo>
                      <a:lnTo>
                        <a:pt x="50" y="6"/>
                      </a:lnTo>
                      <a:lnTo>
                        <a:pt x="48" y="8"/>
                      </a:lnTo>
                      <a:lnTo>
                        <a:pt x="48" y="10"/>
                      </a:lnTo>
                      <a:lnTo>
                        <a:pt x="46" y="12"/>
                      </a:lnTo>
                      <a:lnTo>
                        <a:pt x="44" y="14"/>
                      </a:lnTo>
                      <a:lnTo>
                        <a:pt x="42" y="14"/>
                      </a:lnTo>
                      <a:lnTo>
                        <a:pt x="40" y="14"/>
                      </a:lnTo>
                      <a:lnTo>
                        <a:pt x="36" y="14"/>
                      </a:lnTo>
                      <a:lnTo>
                        <a:pt x="34" y="16"/>
                      </a:lnTo>
                      <a:lnTo>
                        <a:pt x="32" y="18"/>
                      </a:lnTo>
                      <a:lnTo>
                        <a:pt x="32" y="20"/>
                      </a:lnTo>
                      <a:lnTo>
                        <a:pt x="32" y="22"/>
                      </a:lnTo>
                      <a:lnTo>
                        <a:pt x="34" y="24"/>
                      </a:lnTo>
                      <a:lnTo>
                        <a:pt x="34" y="26"/>
                      </a:lnTo>
                      <a:lnTo>
                        <a:pt x="36" y="26"/>
                      </a:lnTo>
                      <a:lnTo>
                        <a:pt x="36" y="28"/>
                      </a:lnTo>
                      <a:lnTo>
                        <a:pt x="38" y="30"/>
                      </a:lnTo>
                      <a:lnTo>
                        <a:pt x="38" y="32"/>
                      </a:lnTo>
                      <a:lnTo>
                        <a:pt x="38" y="34"/>
                      </a:lnTo>
                      <a:lnTo>
                        <a:pt x="38" y="36"/>
                      </a:lnTo>
                      <a:lnTo>
                        <a:pt x="38" y="38"/>
                      </a:lnTo>
                      <a:lnTo>
                        <a:pt x="36" y="40"/>
                      </a:lnTo>
                      <a:lnTo>
                        <a:pt x="36" y="42"/>
                      </a:lnTo>
                      <a:lnTo>
                        <a:pt x="34" y="44"/>
                      </a:lnTo>
                      <a:lnTo>
                        <a:pt x="34" y="46"/>
                      </a:lnTo>
                      <a:lnTo>
                        <a:pt x="36" y="46"/>
                      </a:lnTo>
                      <a:lnTo>
                        <a:pt x="36" y="48"/>
                      </a:lnTo>
                      <a:lnTo>
                        <a:pt x="38" y="50"/>
                      </a:lnTo>
                      <a:lnTo>
                        <a:pt x="38" y="52"/>
                      </a:lnTo>
                      <a:lnTo>
                        <a:pt x="38" y="54"/>
                      </a:lnTo>
                      <a:lnTo>
                        <a:pt x="36" y="54"/>
                      </a:lnTo>
                      <a:lnTo>
                        <a:pt x="36" y="56"/>
                      </a:lnTo>
                      <a:lnTo>
                        <a:pt x="34" y="56"/>
                      </a:lnTo>
                      <a:lnTo>
                        <a:pt x="32" y="58"/>
                      </a:lnTo>
                      <a:lnTo>
                        <a:pt x="28" y="60"/>
                      </a:lnTo>
                      <a:lnTo>
                        <a:pt x="24" y="62"/>
                      </a:lnTo>
                      <a:lnTo>
                        <a:pt x="22" y="62"/>
                      </a:lnTo>
                      <a:lnTo>
                        <a:pt x="18" y="62"/>
                      </a:lnTo>
                      <a:lnTo>
                        <a:pt x="16" y="64"/>
                      </a:lnTo>
                      <a:lnTo>
                        <a:pt x="12" y="66"/>
                      </a:lnTo>
                      <a:lnTo>
                        <a:pt x="10" y="68"/>
                      </a:lnTo>
                      <a:lnTo>
                        <a:pt x="8" y="70"/>
                      </a:lnTo>
                      <a:lnTo>
                        <a:pt x="6" y="72"/>
                      </a:lnTo>
                      <a:lnTo>
                        <a:pt x="4" y="72"/>
                      </a:lnTo>
                      <a:lnTo>
                        <a:pt x="4" y="74"/>
                      </a:lnTo>
                      <a:lnTo>
                        <a:pt x="2" y="76"/>
                      </a:lnTo>
                      <a:lnTo>
                        <a:pt x="0" y="76"/>
                      </a:lnTo>
                      <a:lnTo>
                        <a:pt x="0" y="78"/>
                      </a:lnTo>
                      <a:lnTo>
                        <a:pt x="0" y="80"/>
                      </a:lnTo>
                      <a:lnTo>
                        <a:pt x="2" y="84"/>
                      </a:lnTo>
                      <a:lnTo>
                        <a:pt x="4" y="86"/>
                      </a:lnTo>
                      <a:lnTo>
                        <a:pt x="4" y="88"/>
                      </a:lnTo>
                      <a:lnTo>
                        <a:pt x="4" y="90"/>
                      </a:lnTo>
                      <a:lnTo>
                        <a:pt x="4" y="92"/>
                      </a:lnTo>
                      <a:lnTo>
                        <a:pt x="6" y="94"/>
                      </a:lnTo>
                      <a:lnTo>
                        <a:pt x="8" y="94"/>
                      </a:lnTo>
                      <a:lnTo>
                        <a:pt x="10" y="96"/>
                      </a:lnTo>
                      <a:lnTo>
                        <a:pt x="10" y="98"/>
                      </a:lnTo>
                      <a:lnTo>
                        <a:pt x="10" y="100"/>
                      </a:lnTo>
                      <a:lnTo>
                        <a:pt x="12" y="100"/>
                      </a:lnTo>
                      <a:lnTo>
                        <a:pt x="14" y="102"/>
                      </a:lnTo>
                      <a:lnTo>
                        <a:pt x="16" y="102"/>
                      </a:lnTo>
                      <a:lnTo>
                        <a:pt x="18" y="102"/>
                      </a:lnTo>
                      <a:lnTo>
                        <a:pt x="24" y="102"/>
                      </a:lnTo>
                      <a:lnTo>
                        <a:pt x="26" y="102"/>
                      </a:lnTo>
                      <a:lnTo>
                        <a:pt x="28" y="102"/>
                      </a:lnTo>
                      <a:lnTo>
                        <a:pt x="28" y="104"/>
                      </a:lnTo>
                      <a:lnTo>
                        <a:pt x="30" y="104"/>
                      </a:lnTo>
                      <a:lnTo>
                        <a:pt x="32" y="106"/>
                      </a:lnTo>
                      <a:lnTo>
                        <a:pt x="34" y="108"/>
                      </a:lnTo>
                      <a:lnTo>
                        <a:pt x="38" y="110"/>
                      </a:lnTo>
                      <a:lnTo>
                        <a:pt x="40" y="112"/>
                      </a:lnTo>
                      <a:lnTo>
                        <a:pt x="44" y="112"/>
                      </a:lnTo>
                      <a:lnTo>
                        <a:pt x="46" y="114"/>
                      </a:lnTo>
                      <a:lnTo>
                        <a:pt x="48" y="116"/>
                      </a:lnTo>
                      <a:lnTo>
                        <a:pt x="52" y="118"/>
                      </a:lnTo>
                      <a:lnTo>
                        <a:pt x="54" y="120"/>
                      </a:lnTo>
                      <a:lnTo>
                        <a:pt x="56" y="120"/>
                      </a:lnTo>
                      <a:lnTo>
                        <a:pt x="56" y="122"/>
                      </a:lnTo>
                      <a:lnTo>
                        <a:pt x="60" y="124"/>
                      </a:lnTo>
                      <a:lnTo>
                        <a:pt x="66" y="128"/>
                      </a:lnTo>
                      <a:lnTo>
                        <a:pt x="68" y="130"/>
                      </a:lnTo>
                      <a:lnTo>
                        <a:pt x="72" y="132"/>
                      </a:lnTo>
                      <a:lnTo>
                        <a:pt x="78" y="138"/>
                      </a:lnTo>
                      <a:lnTo>
                        <a:pt x="84" y="142"/>
                      </a:lnTo>
                      <a:lnTo>
                        <a:pt x="88" y="144"/>
                      </a:lnTo>
                      <a:lnTo>
                        <a:pt x="92" y="148"/>
                      </a:lnTo>
                      <a:lnTo>
                        <a:pt x="94" y="150"/>
                      </a:lnTo>
                      <a:lnTo>
                        <a:pt x="96" y="152"/>
                      </a:lnTo>
                      <a:lnTo>
                        <a:pt x="98" y="154"/>
                      </a:lnTo>
                      <a:lnTo>
                        <a:pt x="100" y="154"/>
                      </a:lnTo>
                      <a:lnTo>
                        <a:pt x="100" y="156"/>
                      </a:lnTo>
                      <a:lnTo>
                        <a:pt x="102" y="156"/>
                      </a:lnTo>
                      <a:lnTo>
                        <a:pt x="104" y="156"/>
                      </a:lnTo>
                      <a:lnTo>
                        <a:pt x="106" y="156"/>
                      </a:lnTo>
                      <a:lnTo>
                        <a:pt x="108" y="156"/>
                      </a:lnTo>
                      <a:lnTo>
                        <a:pt x="110" y="156"/>
                      </a:lnTo>
                      <a:lnTo>
                        <a:pt x="114" y="156"/>
                      </a:lnTo>
                      <a:lnTo>
                        <a:pt x="118" y="156"/>
                      </a:lnTo>
                      <a:lnTo>
                        <a:pt x="124" y="156"/>
                      </a:lnTo>
                      <a:lnTo>
                        <a:pt x="128" y="156"/>
                      </a:lnTo>
                      <a:lnTo>
                        <a:pt x="134" y="158"/>
                      </a:lnTo>
                      <a:lnTo>
                        <a:pt x="136" y="156"/>
                      </a:lnTo>
                      <a:lnTo>
                        <a:pt x="138" y="154"/>
                      </a:lnTo>
                      <a:lnTo>
                        <a:pt x="138" y="150"/>
                      </a:lnTo>
                      <a:lnTo>
                        <a:pt x="138" y="148"/>
                      </a:lnTo>
                      <a:lnTo>
                        <a:pt x="140" y="144"/>
                      </a:lnTo>
                      <a:lnTo>
                        <a:pt x="140" y="142"/>
                      </a:lnTo>
                      <a:lnTo>
                        <a:pt x="142" y="140"/>
                      </a:lnTo>
                      <a:lnTo>
                        <a:pt x="144" y="140"/>
                      </a:lnTo>
                      <a:lnTo>
                        <a:pt x="146" y="140"/>
                      </a:lnTo>
                      <a:lnTo>
                        <a:pt x="148" y="140"/>
                      </a:lnTo>
                      <a:lnTo>
                        <a:pt x="150" y="140"/>
                      </a:lnTo>
                      <a:lnTo>
                        <a:pt x="152" y="140"/>
                      </a:lnTo>
                      <a:lnTo>
                        <a:pt x="154" y="140"/>
                      </a:lnTo>
                      <a:lnTo>
                        <a:pt x="154" y="142"/>
                      </a:lnTo>
                      <a:lnTo>
                        <a:pt x="156" y="142"/>
                      </a:lnTo>
                      <a:lnTo>
                        <a:pt x="158" y="140"/>
                      </a:lnTo>
                      <a:lnTo>
                        <a:pt x="160" y="140"/>
                      </a:lnTo>
                      <a:lnTo>
                        <a:pt x="162" y="138"/>
                      </a:lnTo>
                      <a:lnTo>
                        <a:pt x="160" y="136"/>
                      </a:lnTo>
                      <a:lnTo>
                        <a:pt x="160" y="13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44" name="Freeform 136"/>
                <p:cNvSpPr>
                  <a:spLocks noChangeAspect="1"/>
                </p:cNvSpPr>
                <p:nvPr/>
              </p:nvSpPr>
              <p:spPr bwMode="gray">
                <a:xfrm>
                  <a:off x="3387" y="1645"/>
                  <a:ext cx="341" cy="282"/>
                </a:xfrm>
                <a:custGeom>
                  <a:avLst/>
                  <a:gdLst>
                    <a:gd name="T0" fmla="*/ 341 w 340"/>
                    <a:gd name="T1" fmla="*/ 262 h 282"/>
                    <a:gd name="T2" fmla="*/ 349 w 340"/>
                    <a:gd name="T3" fmla="*/ 254 h 282"/>
                    <a:gd name="T4" fmla="*/ 359 w 340"/>
                    <a:gd name="T5" fmla="*/ 242 h 282"/>
                    <a:gd name="T6" fmla="*/ 353 w 340"/>
                    <a:gd name="T7" fmla="*/ 230 h 282"/>
                    <a:gd name="T8" fmla="*/ 347 w 340"/>
                    <a:gd name="T9" fmla="*/ 222 h 282"/>
                    <a:gd name="T10" fmla="*/ 335 w 340"/>
                    <a:gd name="T11" fmla="*/ 218 h 282"/>
                    <a:gd name="T12" fmla="*/ 315 w 340"/>
                    <a:gd name="T13" fmla="*/ 192 h 282"/>
                    <a:gd name="T14" fmla="*/ 327 w 340"/>
                    <a:gd name="T15" fmla="*/ 166 h 282"/>
                    <a:gd name="T16" fmla="*/ 311 w 340"/>
                    <a:gd name="T17" fmla="*/ 160 h 282"/>
                    <a:gd name="T18" fmla="*/ 301 w 340"/>
                    <a:gd name="T19" fmla="*/ 132 h 282"/>
                    <a:gd name="T20" fmla="*/ 299 w 340"/>
                    <a:gd name="T21" fmla="*/ 118 h 282"/>
                    <a:gd name="T22" fmla="*/ 295 w 340"/>
                    <a:gd name="T23" fmla="*/ 108 h 282"/>
                    <a:gd name="T24" fmla="*/ 303 w 340"/>
                    <a:gd name="T25" fmla="*/ 98 h 282"/>
                    <a:gd name="T26" fmla="*/ 305 w 340"/>
                    <a:gd name="T27" fmla="*/ 82 h 282"/>
                    <a:gd name="T28" fmla="*/ 303 w 340"/>
                    <a:gd name="T29" fmla="*/ 68 h 282"/>
                    <a:gd name="T30" fmla="*/ 293 w 340"/>
                    <a:gd name="T31" fmla="*/ 60 h 282"/>
                    <a:gd name="T32" fmla="*/ 279 w 340"/>
                    <a:gd name="T33" fmla="*/ 54 h 282"/>
                    <a:gd name="T34" fmla="*/ 267 w 340"/>
                    <a:gd name="T35" fmla="*/ 42 h 282"/>
                    <a:gd name="T36" fmla="*/ 251 w 340"/>
                    <a:gd name="T37" fmla="*/ 42 h 282"/>
                    <a:gd name="T38" fmla="*/ 235 w 340"/>
                    <a:gd name="T39" fmla="*/ 36 h 282"/>
                    <a:gd name="T40" fmla="*/ 225 w 340"/>
                    <a:gd name="T41" fmla="*/ 30 h 282"/>
                    <a:gd name="T42" fmla="*/ 207 w 340"/>
                    <a:gd name="T43" fmla="*/ 32 h 282"/>
                    <a:gd name="T44" fmla="*/ 193 w 340"/>
                    <a:gd name="T45" fmla="*/ 44 h 282"/>
                    <a:gd name="T46" fmla="*/ 164 w 340"/>
                    <a:gd name="T47" fmla="*/ 52 h 282"/>
                    <a:gd name="T48" fmla="*/ 152 w 340"/>
                    <a:gd name="T49" fmla="*/ 56 h 282"/>
                    <a:gd name="T50" fmla="*/ 122 w 340"/>
                    <a:gd name="T51" fmla="*/ 60 h 282"/>
                    <a:gd name="T52" fmla="*/ 100 w 340"/>
                    <a:gd name="T53" fmla="*/ 46 h 282"/>
                    <a:gd name="T54" fmla="*/ 78 w 340"/>
                    <a:gd name="T55" fmla="*/ 32 h 282"/>
                    <a:gd name="T56" fmla="*/ 66 w 340"/>
                    <a:gd name="T57" fmla="*/ 22 h 282"/>
                    <a:gd name="T58" fmla="*/ 64 w 340"/>
                    <a:gd name="T59" fmla="*/ 12 h 282"/>
                    <a:gd name="T60" fmla="*/ 60 w 340"/>
                    <a:gd name="T61" fmla="*/ 2 h 282"/>
                    <a:gd name="T62" fmla="*/ 36 w 340"/>
                    <a:gd name="T63" fmla="*/ 18 h 282"/>
                    <a:gd name="T64" fmla="*/ 10 w 340"/>
                    <a:gd name="T65" fmla="*/ 0 h 282"/>
                    <a:gd name="T66" fmla="*/ 0 w 340"/>
                    <a:gd name="T67" fmla="*/ 8 h 282"/>
                    <a:gd name="T68" fmla="*/ 2 w 340"/>
                    <a:gd name="T69" fmla="*/ 20 h 282"/>
                    <a:gd name="T70" fmla="*/ 4 w 340"/>
                    <a:gd name="T71" fmla="*/ 36 h 282"/>
                    <a:gd name="T72" fmla="*/ 12 w 340"/>
                    <a:gd name="T73" fmla="*/ 46 h 282"/>
                    <a:gd name="T74" fmla="*/ 22 w 340"/>
                    <a:gd name="T75" fmla="*/ 60 h 282"/>
                    <a:gd name="T76" fmla="*/ 32 w 340"/>
                    <a:gd name="T77" fmla="*/ 72 h 282"/>
                    <a:gd name="T78" fmla="*/ 42 w 340"/>
                    <a:gd name="T79" fmla="*/ 76 h 282"/>
                    <a:gd name="T80" fmla="*/ 42 w 340"/>
                    <a:gd name="T81" fmla="*/ 90 h 282"/>
                    <a:gd name="T82" fmla="*/ 38 w 340"/>
                    <a:gd name="T83" fmla="*/ 100 h 282"/>
                    <a:gd name="T84" fmla="*/ 36 w 340"/>
                    <a:gd name="T85" fmla="*/ 108 h 282"/>
                    <a:gd name="T86" fmla="*/ 50 w 340"/>
                    <a:gd name="T87" fmla="*/ 122 h 282"/>
                    <a:gd name="T88" fmla="*/ 54 w 340"/>
                    <a:gd name="T89" fmla="*/ 132 h 282"/>
                    <a:gd name="T90" fmla="*/ 72 w 340"/>
                    <a:gd name="T91" fmla="*/ 146 h 282"/>
                    <a:gd name="T92" fmla="*/ 76 w 340"/>
                    <a:gd name="T93" fmla="*/ 166 h 282"/>
                    <a:gd name="T94" fmla="*/ 84 w 340"/>
                    <a:gd name="T95" fmla="*/ 178 h 282"/>
                    <a:gd name="T96" fmla="*/ 100 w 340"/>
                    <a:gd name="T97" fmla="*/ 188 h 282"/>
                    <a:gd name="T98" fmla="*/ 106 w 340"/>
                    <a:gd name="T99" fmla="*/ 182 h 282"/>
                    <a:gd name="T100" fmla="*/ 116 w 340"/>
                    <a:gd name="T101" fmla="*/ 184 h 282"/>
                    <a:gd name="T102" fmla="*/ 126 w 340"/>
                    <a:gd name="T103" fmla="*/ 196 h 282"/>
                    <a:gd name="T104" fmla="*/ 134 w 340"/>
                    <a:gd name="T105" fmla="*/ 210 h 282"/>
                    <a:gd name="T106" fmla="*/ 144 w 340"/>
                    <a:gd name="T107" fmla="*/ 224 h 282"/>
                    <a:gd name="T108" fmla="*/ 154 w 340"/>
                    <a:gd name="T109" fmla="*/ 230 h 282"/>
                    <a:gd name="T110" fmla="*/ 205 w 340"/>
                    <a:gd name="T111" fmla="*/ 248 h 282"/>
                    <a:gd name="T112" fmla="*/ 219 w 340"/>
                    <a:gd name="T113" fmla="*/ 256 h 282"/>
                    <a:gd name="T114" fmla="*/ 235 w 340"/>
                    <a:gd name="T115" fmla="*/ 252 h 282"/>
                    <a:gd name="T116" fmla="*/ 245 w 340"/>
                    <a:gd name="T117" fmla="*/ 242 h 282"/>
                    <a:gd name="T118" fmla="*/ 259 w 340"/>
                    <a:gd name="T119" fmla="*/ 248 h 282"/>
                    <a:gd name="T120" fmla="*/ 277 w 340"/>
                    <a:gd name="T121" fmla="*/ 268 h 282"/>
                    <a:gd name="T122" fmla="*/ 297 w 340"/>
                    <a:gd name="T123" fmla="*/ 274 h 282"/>
                    <a:gd name="T124" fmla="*/ 317 w 340"/>
                    <a:gd name="T125" fmla="*/ 276 h 28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340" h="282">
                      <a:moveTo>
                        <a:pt x="316" y="280"/>
                      </a:moveTo>
                      <a:lnTo>
                        <a:pt x="316" y="278"/>
                      </a:lnTo>
                      <a:lnTo>
                        <a:pt x="316" y="276"/>
                      </a:lnTo>
                      <a:lnTo>
                        <a:pt x="316" y="274"/>
                      </a:lnTo>
                      <a:lnTo>
                        <a:pt x="316" y="272"/>
                      </a:lnTo>
                      <a:lnTo>
                        <a:pt x="316" y="270"/>
                      </a:lnTo>
                      <a:lnTo>
                        <a:pt x="316" y="268"/>
                      </a:lnTo>
                      <a:lnTo>
                        <a:pt x="318" y="266"/>
                      </a:lnTo>
                      <a:lnTo>
                        <a:pt x="320" y="266"/>
                      </a:lnTo>
                      <a:lnTo>
                        <a:pt x="320" y="264"/>
                      </a:lnTo>
                      <a:lnTo>
                        <a:pt x="320" y="262"/>
                      </a:lnTo>
                      <a:lnTo>
                        <a:pt x="320" y="260"/>
                      </a:lnTo>
                      <a:lnTo>
                        <a:pt x="322" y="260"/>
                      </a:lnTo>
                      <a:lnTo>
                        <a:pt x="324" y="260"/>
                      </a:lnTo>
                      <a:lnTo>
                        <a:pt x="326" y="258"/>
                      </a:lnTo>
                      <a:lnTo>
                        <a:pt x="326" y="256"/>
                      </a:lnTo>
                      <a:lnTo>
                        <a:pt x="328" y="256"/>
                      </a:lnTo>
                      <a:lnTo>
                        <a:pt x="328" y="254"/>
                      </a:lnTo>
                      <a:lnTo>
                        <a:pt x="330" y="252"/>
                      </a:lnTo>
                      <a:lnTo>
                        <a:pt x="332" y="252"/>
                      </a:lnTo>
                      <a:lnTo>
                        <a:pt x="334" y="252"/>
                      </a:lnTo>
                      <a:lnTo>
                        <a:pt x="336" y="252"/>
                      </a:lnTo>
                      <a:lnTo>
                        <a:pt x="338" y="252"/>
                      </a:lnTo>
                      <a:lnTo>
                        <a:pt x="338" y="254"/>
                      </a:lnTo>
                      <a:lnTo>
                        <a:pt x="340" y="254"/>
                      </a:lnTo>
                      <a:lnTo>
                        <a:pt x="340" y="252"/>
                      </a:lnTo>
                      <a:lnTo>
                        <a:pt x="340" y="248"/>
                      </a:lnTo>
                      <a:lnTo>
                        <a:pt x="340" y="246"/>
                      </a:lnTo>
                      <a:lnTo>
                        <a:pt x="338" y="242"/>
                      </a:lnTo>
                      <a:lnTo>
                        <a:pt x="336" y="240"/>
                      </a:lnTo>
                      <a:lnTo>
                        <a:pt x="334" y="240"/>
                      </a:lnTo>
                      <a:lnTo>
                        <a:pt x="332" y="240"/>
                      </a:lnTo>
                      <a:lnTo>
                        <a:pt x="332" y="238"/>
                      </a:lnTo>
                      <a:lnTo>
                        <a:pt x="332" y="234"/>
                      </a:lnTo>
                      <a:lnTo>
                        <a:pt x="332" y="232"/>
                      </a:lnTo>
                      <a:lnTo>
                        <a:pt x="332" y="230"/>
                      </a:lnTo>
                      <a:lnTo>
                        <a:pt x="332" y="228"/>
                      </a:lnTo>
                      <a:lnTo>
                        <a:pt x="330" y="228"/>
                      </a:lnTo>
                      <a:lnTo>
                        <a:pt x="330" y="226"/>
                      </a:lnTo>
                      <a:lnTo>
                        <a:pt x="330" y="224"/>
                      </a:lnTo>
                      <a:lnTo>
                        <a:pt x="332" y="224"/>
                      </a:lnTo>
                      <a:lnTo>
                        <a:pt x="332" y="222"/>
                      </a:lnTo>
                      <a:lnTo>
                        <a:pt x="330" y="222"/>
                      </a:lnTo>
                      <a:lnTo>
                        <a:pt x="328" y="222"/>
                      </a:lnTo>
                      <a:lnTo>
                        <a:pt x="326" y="222"/>
                      </a:lnTo>
                      <a:lnTo>
                        <a:pt x="326" y="220"/>
                      </a:lnTo>
                      <a:lnTo>
                        <a:pt x="324" y="220"/>
                      </a:lnTo>
                      <a:lnTo>
                        <a:pt x="324" y="218"/>
                      </a:lnTo>
                      <a:lnTo>
                        <a:pt x="322" y="218"/>
                      </a:lnTo>
                      <a:lnTo>
                        <a:pt x="320" y="220"/>
                      </a:lnTo>
                      <a:lnTo>
                        <a:pt x="318" y="220"/>
                      </a:lnTo>
                      <a:lnTo>
                        <a:pt x="318" y="218"/>
                      </a:lnTo>
                      <a:lnTo>
                        <a:pt x="316" y="218"/>
                      </a:lnTo>
                      <a:lnTo>
                        <a:pt x="314" y="218"/>
                      </a:lnTo>
                      <a:lnTo>
                        <a:pt x="314" y="216"/>
                      </a:lnTo>
                      <a:lnTo>
                        <a:pt x="312" y="214"/>
                      </a:lnTo>
                      <a:lnTo>
                        <a:pt x="310" y="210"/>
                      </a:lnTo>
                      <a:lnTo>
                        <a:pt x="308" y="206"/>
                      </a:lnTo>
                      <a:lnTo>
                        <a:pt x="306" y="204"/>
                      </a:lnTo>
                      <a:lnTo>
                        <a:pt x="304" y="202"/>
                      </a:lnTo>
                      <a:lnTo>
                        <a:pt x="302" y="200"/>
                      </a:lnTo>
                      <a:lnTo>
                        <a:pt x="300" y="196"/>
                      </a:lnTo>
                      <a:lnTo>
                        <a:pt x="298" y="194"/>
                      </a:lnTo>
                      <a:lnTo>
                        <a:pt x="296" y="194"/>
                      </a:lnTo>
                      <a:lnTo>
                        <a:pt x="296" y="192"/>
                      </a:lnTo>
                      <a:lnTo>
                        <a:pt x="294" y="192"/>
                      </a:lnTo>
                      <a:lnTo>
                        <a:pt x="294" y="190"/>
                      </a:lnTo>
                      <a:lnTo>
                        <a:pt x="294" y="188"/>
                      </a:lnTo>
                      <a:lnTo>
                        <a:pt x="296" y="188"/>
                      </a:lnTo>
                      <a:lnTo>
                        <a:pt x="296" y="186"/>
                      </a:lnTo>
                      <a:lnTo>
                        <a:pt x="300" y="182"/>
                      </a:lnTo>
                      <a:lnTo>
                        <a:pt x="302" y="180"/>
                      </a:lnTo>
                      <a:lnTo>
                        <a:pt x="304" y="178"/>
                      </a:lnTo>
                      <a:lnTo>
                        <a:pt x="306" y="174"/>
                      </a:lnTo>
                      <a:lnTo>
                        <a:pt x="306" y="172"/>
                      </a:lnTo>
                      <a:lnTo>
                        <a:pt x="308" y="170"/>
                      </a:lnTo>
                      <a:lnTo>
                        <a:pt x="308" y="168"/>
                      </a:lnTo>
                      <a:lnTo>
                        <a:pt x="306" y="166"/>
                      </a:lnTo>
                      <a:lnTo>
                        <a:pt x="306" y="164"/>
                      </a:lnTo>
                      <a:lnTo>
                        <a:pt x="304" y="162"/>
                      </a:lnTo>
                      <a:lnTo>
                        <a:pt x="302" y="162"/>
                      </a:lnTo>
                      <a:lnTo>
                        <a:pt x="300" y="162"/>
                      </a:lnTo>
                      <a:lnTo>
                        <a:pt x="298" y="162"/>
                      </a:lnTo>
                      <a:lnTo>
                        <a:pt x="296" y="162"/>
                      </a:lnTo>
                      <a:lnTo>
                        <a:pt x="294" y="160"/>
                      </a:lnTo>
                      <a:lnTo>
                        <a:pt x="292" y="160"/>
                      </a:lnTo>
                      <a:lnTo>
                        <a:pt x="290" y="160"/>
                      </a:lnTo>
                      <a:lnTo>
                        <a:pt x="288" y="160"/>
                      </a:lnTo>
                      <a:lnTo>
                        <a:pt x="288" y="158"/>
                      </a:lnTo>
                      <a:lnTo>
                        <a:pt x="288" y="156"/>
                      </a:lnTo>
                      <a:lnTo>
                        <a:pt x="288" y="154"/>
                      </a:lnTo>
                      <a:lnTo>
                        <a:pt x="288" y="150"/>
                      </a:lnTo>
                      <a:lnTo>
                        <a:pt x="288" y="148"/>
                      </a:lnTo>
                      <a:lnTo>
                        <a:pt x="288" y="146"/>
                      </a:lnTo>
                      <a:lnTo>
                        <a:pt x="286" y="144"/>
                      </a:lnTo>
                      <a:lnTo>
                        <a:pt x="286" y="140"/>
                      </a:lnTo>
                      <a:lnTo>
                        <a:pt x="284" y="138"/>
                      </a:lnTo>
                      <a:lnTo>
                        <a:pt x="282" y="136"/>
                      </a:lnTo>
                      <a:lnTo>
                        <a:pt x="280" y="134"/>
                      </a:lnTo>
                      <a:lnTo>
                        <a:pt x="280" y="132"/>
                      </a:lnTo>
                      <a:lnTo>
                        <a:pt x="280" y="130"/>
                      </a:lnTo>
                      <a:lnTo>
                        <a:pt x="280" y="128"/>
                      </a:lnTo>
                      <a:lnTo>
                        <a:pt x="280" y="126"/>
                      </a:lnTo>
                      <a:lnTo>
                        <a:pt x="282" y="124"/>
                      </a:lnTo>
                      <a:lnTo>
                        <a:pt x="284" y="122"/>
                      </a:lnTo>
                      <a:lnTo>
                        <a:pt x="286" y="120"/>
                      </a:lnTo>
                      <a:lnTo>
                        <a:pt x="284" y="120"/>
                      </a:lnTo>
                      <a:lnTo>
                        <a:pt x="284" y="118"/>
                      </a:lnTo>
                      <a:lnTo>
                        <a:pt x="282" y="118"/>
                      </a:lnTo>
                      <a:lnTo>
                        <a:pt x="280" y="118"/>
                      </a:lnTo>
                      <a:lnTo>
                        <a:pt x="278" y="118"/>
                      </a:lnTo>
                      <a:lnTo>
                        <a:pt x="276" y="118"/>
                      </a:lnTo>
                      <a:lnTo>
                        <a:pt x="278" y="116"/>
                      </a:lnTo>
                      <a:lnTo>
                        <a:pt x="278" y="114"/>
                      </a:lnTo>
                      <a:lnTo>
                        <a:pt x="278" y="112"/>
                      </a:lnTo>
                      <a:lnTo>
                        <a:pt x="276" y="110"/>
                      </a:lnTo>
                      <a:lnTo>
                        <a:pt x="274" y="110"/>
                      </a:lnTo>
                      <a:lnTo>
                        <a:pt x="274" y="108"/>
                      </a:lnTo>
                      <a:lnTo>
                        <a:pt x="276" y="106"/>
                      </a:lnTo>
                      <a:lnTo>
                        <a:pt x="278" y="106"/>
                      </a:lnTo>
                      <a:lnTo>
                        <a:pt x="280" y="104"/>
                      </a:lnTo>
                      <a:lnTo>
                        <a:pt x="282" y="104"/>
                      </a:lnTo>
                      <a:lnTo>
                        <a:pt x="280" y="102"/>
                      </a:lnTo>
                      <a:lnTo>
                        <a:pt x="280" y="100"/>
                      </a:lnTo>
                      <a:lnTo>
                        <a:pt x="282" y="98"/>
                      </a:lnTo>
                      <a:lnTo>
                        <a:pt x="284" y="98"/>
                      </a:lnTo>
                      <a:lnTo>
                        <a:pt x="284" y="96"/>
                      </a:lnTo>
                      <a:lnTo>
                        <a:pt x="284" y="94"/>
                      </a:lnTo>
                      <a:lnTo>
                        <a:pt x="284" y="92"/>
                      </a:lnTo>
                      <a:lnTo>
                        <a:pt x="282" y="90"/>
                      </a:lnTo>
                      <a:lnTo>
                        <a:pt x="282" y="88"/>
                      </a:lnTo>
                      <a:lnTo>
                        <a:pt x="282" y="86"/>
                      </a:lnTo>
                      <a:lnTo>
                        <a:pt x="282" y="84"/>
                      </a:lnTo>
                      <a:lnTo>
                        <a:pt x="284" y="82"/>
                      </a:lnTo>
                      <a:lnTo>
                        <a:pt x="284" y="80"/>
                      </a:lnTo>
                      <a:lnTo>
                        <a:pt x="284" y="78"/>
                      </a:lnTo>
                      <a:lnTo>
                        <a:pt x="284" y="76"/>
                      </a:lnTo>
                      <a:lnTo>
                        <a:pt x="282" y="76"/>
                      </a:lnTo>
                      <a:lnTo>
                        <a:pt x="282" y="74"/>
                      </a:lnTo>
                      <a:lnTo>
                        <a:pt x="282" y="72"/>
                      </a:lnTo>
                      <a:lnTo>
                        <a:pt x="282" y="70"/>
                      </a:lnTo>
                      <a:lnTo>
                        <a:pt x="282" y="68"/>
                      </a:lnTo>
                      <a:lnTo>
                        <a:pt x="280" y="68"/>
                      </a:lnTo>
                      <a:lnTo>
                        <a:pt x="280" y="66"/>
                      </a:lnTo>
                      <a:lnTo>
                        <a:pt x="280" y="64"/>
                      </a:lnTo>
                      <a:lnTo>
                        <a:pt x="280" y="62"/>
                      </a:lnTo>
                      <a:lnTo>
                        <a:pt x="280" y="60"/>
                      </a:lnTo>
                      <a:lnTo>
                        <a:pt x="276" y="60"/>
                      </a:lnTo>
                      <a:lnTo>
                        <a:pt x="274" y="60"/>
                      </a:lnTo>
                      <a:lnTo>
                        <a:pt x="272" y="60"/>
                      </a:lnTo>
                      <a:lnTo>
                        <a:pt x="270" y="60"/>
                      </a:lnTo>
                      <a:lnTo>
                        <a:pt x="268" y="60"/>
                      </a:lnTo>
                      <a:lnTo>
                        <a:pt x="266" y="60"/>
                      </a:lnTo>
                      <a:lnTo>
                        <a:pt x="264" y="60"/>
                      </a:lnTo>
                      <a:lnTo>
                        <a:pt x="264" y="58"/>
                      </a:lnTo>
                      <a:lnTo>
                        <a:pt x="262" y="58"/>
                      </a:lnTo>
                      <a:lnTo>
                        <a:pt x="260" y="54"/>
                      </a:lnTo>
                      <a:lnTo>
                        <a:pt x="258" y="54"/>
                      </a:lnTo>
                      <a:lnTo>
                        <a:pt x="256" y="52"/>
                      </a:lnTo>
                      <a:lnTo>
                        <a:pt x="254" y="52"/>
                      </a:lnTo>
                      <a:lnTo>
                        <a:pt x="252" y="52"/>
                      </a:lnTo>
                      <a:lnTo>
                        <a:pt x="252" y="50"/>
                      </a:lnTo>
                      <a:lnTo>
                        <a:pt x="250" y="50"/>
                      </a:lnTo>
                      <a:lnTo>
                        <a:pt x="250" y="48"/>
                      </a:lnTo>
                      <a:lnTo>
                        <a:pt x="248" y="48"/>
                      </a:lnTo>
                      <a:lnTo>
                        <a:pt x="248" y="44"/>
                      </a:lnTo>
                      <a:lnTo>
                        <a:pt x="246" y="44"/>
                      </a:lnTo>
                      <a:lnTo>
                        <a:pt x="246" y="42"/>
                      </a:lnTo>
                      <a:lnTo>
                        <a:pt x="244" y="42"/>
                      </a:lnTo>
                      <a:lnTo>
                        <a:pt x="242" y="42"/>
                      </a:lnTo>
                      <a:lnTo>
                        <a:pt x="240" y="42"/>
                      </a:lnTo>
                      <a:lnTo>
                        <a:pt x="238" y="42"/>
                      </a:lnTo>
                      <a:lnTo>
                        <a:pt x="236" y="40"/>
                      </a:lnTo>
                      <a:lnTo>
                        <a:pt x="232" y="40"/>
                      </a:lnTo>
                      <a:lnTo>
                        <a:pt x="230" y="40"/>
                      </a:lnTo>
                      <a:lnTo>
                        <a:pt x="230" y="42"/>
                      </a:lnTo>
                      <a:lnTo>
                        <a:pt x="228" y="42"/>
                      </a:lnTo>
                      <a:lnTo>
                        <a:pt x="226" y="40"/>
                      </a:lnTo>
                      <a:lnTo>
                        <a:pt x="224" y="38"/>
                      </a:lnTo>
                      <a:lnTo>
                        <a:pt x="222" y="38"/>
                      </a:lnTo>
                      <a:lnTo>
                        <a:pt x="220" y="38"/>
                      </a:lnTo>
                      <a:lnTo>
                        <a:pt x="220" y="36"/>
                      </a:lnTo>
                      <a:lnTo>
                        <a:pt x="218" y="36"/>
                      </a:lnTo>
                      <a:lnTo>
                        <a:pt x="216" y="36"/>
                      </a:lnTo>
                      <a:lnTo>
                        <a:pt x="214" y="36"/>
                      </a:lnTo>
                      <a:lnTo>
                        <a:pt x="214" y="34"/>
                      </a:lnTo>
                      <a:lnTo>
                        <a:pt x="214" y="32"/>
                      </a:lnTo>
                      <a:lnTo>
                        <a:pt x="212" y="30"/>
                      </a:lnTo>
                      <a:lnTo>
                        <a:pt x="210" y="30"/>
                      </a:lnTo>
                      <a:lnTo>
                        <a:pt x="208" y="30"/>
                      </a:lnTo>
                      <a:lnTo>
                        <a:pt x="206" y="30"/>
                      </a:lnTo>
                      <a:lnTo>
                        <a:pt x="204" y="30"/>
                      </a:lnTo>
                      <a:lnTo>
                        <a:pt x="202" y="30"/>
                      </a:lnTo>
                      <a:lnTo>
                        <a:pt x="200" y="30"/>
                      </a:lnTo>
                      <a:lnTo>
                        <a:pt x="198" y="30"/>
                      </a:lnTo>
                      <a:lnTo>
                        <a:pt x="196" y="32"/>
                      </a:lnTo>
                      <a:lnTo>
                        <a:pt x="196" y="34"/>
                      </a:lnTo>
                      <a:lnTo>
                        <a:pt x="194" y="32"/>
                      </a:lnTo>
                      <a:lnTo>
                        <a:pt x="192" y="32"/>
                      </a:lnTo>
                      <a:lnTo>
                        <a:pt x="190" y="32"/>
                      </a:lnTo>
                      <a:lnTo>
                        <a:pt x="186" y="32"/>
                      </a:lnTo>
                      <a:lnTo>
                        <a:pt x="184" y="32"/>
                      </a:lnTo>
                      <a:lnTo>
                        <a:pt x="182" y="34"/>
                      </a:lnTo>
                      <a:lnTo>
                        <a:pt x="180" y="36"/>
                      </a:lnTo>
                      <a:lnTo>
                        <a:pt x="178" y="38"/>
                      </a:lnTo>
                      <a:lnTo>
                        <a:pt x="176" y="38"/>
                      </a:lnTo>
                      <a:lnTo>
                        <a:pt x="174" y="40"/>
                      </a:lnTo>
                      <a:lnTo>
                        <a:pt x="172" y="40"/>
                      </a:lnTo>
                      <a:lnTo>
                        <a:pt x="172" y="42"/>
                      </a:lnTo>
                      <a:lnTo>
                        <a:pt x="172" y="44"/>
                      </a:lnTo>
                      <a:lnTo>
                        <a:pt x="170" y="46"/>
                      </a:lnTo>
                      <a:lnTo>
                        <a:pt x="168" y="46"/>
                      </a:lnTo>
                      <a:lnTo>
                        <a:pt x="168" y="48"/>
                      </a:lnTo>
                      <a:lnTo>
                        <a:pt x="166" y="48"/>
                      </a:lnTo>
                      <a:lnTo>
                        <a:pt x="164" y="48"/>
                      </a:lnTo>
                      <a:lnTo>
                        <a:pt x="162" y="48"/>
                      </a:lnTo>
                      <a:lnTo>
                        <a:pt x="160" y="48"/>
                      </a:lnTo>
                      <a:lnTo>
                        <a:pt x="162" y="48"/>
                      </a:lnTo>
                      <a:lnTo>
                        <a:pt x="162" y="50"/>
                      </a:lnTo>
                      <a:lnTo>
                        <a:pt x="164" y="52"/>
                      </a:lnTo>
                      <a:lnTo>
                        <a:pt x="164" y="54"/>
                      </a:lnTo>
                      <a:lnTo>
                        <a:pt x="164" y="56"/>
                      </a:lnTo>
                      <a:lnTo>
                        <a:pt x="164" y="58"/>
                      </a:lnTo>
                      <a:lnTo>
                        <a:pt x="162" y="58"/>
                      </a:lnTo>
                      <a:lnTo>
                        <a:pt x="160" y="58"/>
                      </a:lnTo>
                      <a:lnTo>
                        <a:pt x="158" y="56"/>
                      </a:lnTo>
                      <a:lnTo>
                        <a:pt x="156" y="56"/>
                      </a:lnTo>
                      <a:lnTo>
                        <a:pt x="154" y="56"/>
                      </a:lnTo>
                      <a:lnTo>
                        <a:pt x="152" y="56"/>
                      </a:lnTo>
                      <a:lnTo>
                        <a:pt x="150" y="56"/>
                      </a:lnTo>
                      <a:lnTo>
                        <a:pt x="146" y="58"/>
                      </a:lnTo>
                      <a:lnTo>
                        <a:pt x="144" y="58"/>
                      </a:lnTo>
                      <a:lnTo>
                        <a:pt x="142" y="58"/>
                      </a:lnTo>
                      <a:lnTo>
                        <a:pt x="138" y="60"/>
                      </a:lnTo>
                      <a:lnTo>
                        <a:pt x="136" y="62"/>
                      </a:lnTo>
                      <a:lnTo>
                        <a:pt x="134" y="62"/>
                      </a:lnTo>
                      <a:lnTo>
                        <a:pt x="132" y="62"/>
                      </a:lnTo>
                      <a:lnTo>
                        <a:pt x="130" y="62"/>
                      </a:lnTo>
                      <a:lnTo>
                        <a:pt x="126" y="60"/>
                      </a:lnTo>
                      <a:lnTo>
                        <a:pt x="124" y="60"/>
                      </a:lnTo>
                      <a:lnTo>
                        <a:pt x="122" y="60"/>
                      </a:lnTo>
                      <a:lnTo>
                        <a:pt x="120" y="58"/>
                      </a:lnTo>
                      <a:lnTo>
                        <a:pt x="116" y="58"/>
                      </a:lnTo>
                      <a:lnTo>
                        <a:pt x="114" y="58"/>
                      </a:lnTo>
                      <a:lnTo>
                        <a:pt x="112" y="58"/>
                      </a:lnTo>
                      <a:lnTo>
                        <a:pt x="112" y="56"/>
                      </a:lnTo>
                      <a:lnTo>
                        <a:pt x="110" y="56"/>
                      </a:lnTo>
                      <a:lnTo>
                        <a:pt x="106" y="52"/>
                      </a:lnTo>
                      <a:lnTo>
                        <a:pt x="104" y="48"/>
                      </a:lnTo>
                      <a:lnTo>
                        <a:pt x="102" y="48"/>
                      </a:lnTo>
                      <a:lnTo>
                        <a:pt x="102" y="46"/>
                      </a:lnTo>
                      <a:lnTo>
                        <a:pt x="100" y="46"/>
                      </a:lnTo>
                      <a:lnTo>
                        <a:pt x="98" y="44"/>
                      </a:lnTo>
                      <a:lnTo>
                        <a:pt x="96" y="44"/>
                      </a:lnTo>
                      <a:lnTo>
                        <a:pt x="94" y="44"/>
                      </a:lnTo>
                      <a:lnTo>
                        <a:pt x="92" y="44"/>
                      </a:lnTo>
                      <a:lnTo>
                        <a:pt x="90" y="44"/>
                      </a:lnTo>
                      <a:lnTo>
                        <a:pt x="88" y="44"/>
                      </a:lnTo>
                      <a:lnTo>
                        <a:pt x="86" y="42"/>
                      </a:lnTo>
                      <a:lnTo>
                        <a:pt x="84" y="40"/>
                      </a:lnTo>
                      <a:lnTo>
                        <a:pt x="82" y="38"/>
                      </a:lnTo>
                      <a:lnTo>
                        <a:pt x="80" y="38"/>
                      </a:lnTo>
                      <a:lnTo>
                        <a:pt x="80" y="36"/>
                      </a:lnTo>
                      <a:lnTo>
                        <a:pt x="78" y="32"/>
                      </a:lnTo>
                      <a:lnTo>
                        <a:pt x="76" y="30"/>
                      </a:lnTo>
                      <a:lnTo>
                        <a:pt x="76" y="28"/>
                      </a:lnTo>
                      <a:lnTo>
                        <a:pt x="74" y="28"/>
                      </a:lnTo>
                      <a:lnTo>
                        <a:pt x="72" y="26"/>
                      </a:lnTo>
                      <a:lnTo>
                        <a:pt x="70" y="24"/>
                      </a:lnTo>
                      <a:lnTo>
                        <a:pt x="68" y="24"/>
                      </a:lnTo>
                      <a:lnTo>
                        <a:pt x="66" y="22"/>
                      </a:lnTo>
                      <a:lnTo>
                        <a:pt x="64" y="20"/>
                      </a:lnTo>
                      <a:lnTo>
                        <a:pt x="64" y="18"/>
                      </a:lnTo>
                      <a:lnTo>
                        <a:pt x="66" y="18"/>
                      </a:lnTo>
                      <a:lnTo>
                        <a:pt x="66" y="16"/>
                      </a:lnTo>
                      <a:lnTo>
                        <a:pt x="66" y="14"/>
                      </a:lnTo>
                      <a:lnTo>
                        <a:pt x="64" y="14"/>
                      </a:lnTo>
                      <a:lnTo>
                        <a:pt x="64" y="12"/>
                      </a:lnTo>
                      <a:lnTo>
                        <a:pt x="64" y="10"/>
                      </a:lnTo>
                      <a:lnTo>
                        <a:pt x="66" y="10"/>
                      </a:lnTo>
                      <a:lnTo>
                        <a:pt x="66" y="8"/>
                      </a:lnTo>
                      <a:lnTo>
                        <a:pt x="66" y="6"/>
                      </a:lnTo>
                      <a:lnTo>
                        <a:pt x="64" y="4"/>
                      </a:lnTo>
                      <a:lnTo>
                        <a:pt x="64" y="2"/>
                      </a:lnTo>
                      <a:lnTo>
                        <a:pt x="62" y="2"/>
                      </a:lnTo>
                      <a:lnTo>
                        <a:pt x="60" y="2"/>
                      </a:lnTo>
                      <a:lnTo>
                        <a:pt x="58" y="2"/>
                      </a:lnTo>
                      <a:lnTo>
                        <a:pt x="54" y="4"/>
                      </a:lnTo>
                      <a:lnTo>
                        <a:pt x="52" y="6"/>
                      </a:lnTo>
                      <a:lnTo>
                        <a:pt x="50" y="8"/>
                      </a:lnTo>
                      <a:lnTo>
                        <a:pt x="48" y="10"/>
                      </a:lnTo>
                      <a:lnTo>
                        <a:pt x="46" y="12"/>
                      </a:lnTo>
                      <a:lnTo>
                        <a:pt x="44" y="12"/>
                      </a:lnTo>
                      <a:lnTo>
                        <a:pt x="44" y="14"/>
                      </a:lnTo>
                      <a:lnTo>
                        <a:pt x="42" y="16"/>
                      </a:lnTo>
                      <a:lnTo>
                        <a:pt x="40" y="16"/>
                      </a:lnTo>
                      <a:lnTo>
                        <a:pt x="40" y="18"/>
                      </a:lnTo>
                      <a:lnTo>
                        <a:pt x="38" y="18"/>
                      </a:lnTo>
                      <a:lnTo>
                        <a:pt x="36" y="18"/>
                      </a:lnTo>
                      <a:lnTo>
                        <a:pt x="34" y="18"/>
                      </a:lnTo>
                      <a:lnTo>
                        <a:pt x="30" y="18"/>
                      </a:lnTo>
                      <a:lnTo>
                        <a:pt x="28" y="18"/>
                      </a:lnTo>
                      <a:lnTo>
                        <a:pt x="26" y="18"/>
                      </a:lnTo>
                      <a:lnTo>
                        <a:pt x="24" y="16"/>
                      </a:lnTo>
                      <a:lnTo>
                        <a:pt x="22" y="14"/>
                      </a:lnTo>
                      <a:lnTo>
                        <a:pt x="18" y="14"/>
                      </a:lnTo>
                      <a:lnTo>
                        <a:pt x="16" y="12"/>
                      </a:lnTo>
                      <a:lnTo>
                        <a:pt x="14" y="10"/>
                      </a:lnTo>
                      <a:lnTo>
                        <a:pt x="12" y="8"/>
                      </a:lnTo>
                      <a:lnTo>
                        <a:pt x="12" y="4"/>
                      </a:lnTo>
                      <a:lnTo>
                        <a:pt x="10" y="2"/>
                      </a:lnTo>
                      <a:lnTo>
                        <a:pt x="10" y="0"/>
                      </a:lnTo>
                      <a:lnTo>
                        <a:pt x="8" y="0"/>
                      </a:lnTo>
                      <a:lnTo>
                        <a:pt x="6" y="2"/>
                      </a:lnTo>
                      <a:lnTo>
                        <a:pt x="6" y="4"/>
                      </a:lnTo>
                      <a:lnTo>
                        <a:pt x="4" y="6"/>
                      </a:lnTo>
                      <a:lnTo>
                        <a:pt x="4" y="8"/>
                      </a:lnTo>
                      <a:lnTo>
                        <a:pt x="2" y="8"/>
                      </a:lnTo>
                      <a:lnTo>
                        <a:pt x="0" y="8"/>
                      </a:lnTo>
                      <a:lnTo>
                        <a:pt x="0" y="10"/>
                      </a:lnTo>
                      <a:lnTo>
                        <a:pt x="2" y="12"/>
                      </a:lnTo>
                      <a:lnTo>
                        <a:pt x="2" y="14"/>
                      </a:lnTo>
                      <a:lnTo>
                        <a:pt x="2" y="16"/>
                      </a:lnTo>
                      <a:lnTo>
                        <a:pt x="2" y="18"/>
                      </a:lnTo>
                      <a:lnTo>
                        <a:pt x="2" y="20"/>
                      </a:lnTo>
                      <a:lnTo>
                        <a:pt x="4" y="22"/>
                      </a:lnTo>
                      <a:lnTo>
                        <a:pt x="4" y="24"/>
                      </a:lnTo>
                      <a:lnTo>
                        <a:pt x="6" y="26"/>
                      </a:lnTo>
                      <a:lnTo>
                        <a:pt x="6" y="28"/>
                      </a:lnTo>
                      <a:lnTo>
                        <a:pt x="8" y="28"/>
                      </a:lnTo>
                      <a:lnTo>
                        <a:pt x="8" y="30"/>
                      </a:lnTo>
                      <a:lnTo>
                        <a:pt x="6" y="30"/>
                      </a:lnTo>
                      <a:lnTo>
                        <a:pt x="6" y="32"/>
                      </a:lnTo>
                      <a:lnTo>
                        <a:pt x="6" y="34"/>
                      </a:lnTo>
                      <a:lnTo>
                        <a:pt x="4" y="34"/>
                      </a:lnTo>
                      <a:lnTo>
                        <a:pt x="4" y="36"/>
                      </a:lnTo>
                      <a:lnTo>
                        <a:pt x="6" y="36"/>
                      </a:lnTo>
                      <a:lnTo>
                        <a:pt x="8" y="38"/>
                      </a:lnTo>
                      <a:lnTo>
                        <a:pt x="10" y="38"/>
                      </a:lnTo>
                      <a:lnTo>
                        <a:pt x="12" y="38"/>
                      </a:lnTo>
                      <a:lnTo>
                        <a:pt x="12" y="42"/>
                      </a:lnTo>
                      <a:lnTo>
                        <a:pt x="12" y="44"/>
                      </a:lnTo>
                      <a:lnTo>
                        <a:pt x="12" y="46"/>
                      </a:lnTo>
                      <a:lnTo>
                        <a:pt x="14" y="46"/>
                      </a:lnTo>
                      <a:lnTo>
                        <a:pt x="16" y="46"/>
                      </a:lnTo>
                      <a:lnTo>
                        <a:pt x="16" y="48"/>
                      </a:lnTo>
                      <a:lnTo>
                        <a:pt x="18" y="48"/>
                      </a:lnTo>
                      <a:lnTo>
                        <a:pt x="18" y="50"/>
                      </a:lnTo>
                      <a:lnTo>
                        <a:pt x="18" y="52"/>
                      </a:lnTo>
                      <a:lnTo>
                        <a:pt x="20" y="54"/>
                      </a:lnTo>
                      <a:lnTo>
                        <a:pt x="20" y="58"/>
                      </a:lnTo>
                      <a:lnTo>
                        <a:pt x="22" y="60"/>
                      </a:lnTo>
                      <a:lnTo>
                        <a:pt x="22" y="62"/>
                      </a:lnTo>
                      <a:lnTo>
                        <a:pt x="24" y="64"/>
                      </a:lnTo>
                      <a:lnTo>
                        <a:pt x="26" y="66"/>
                      </a:lnTo>
                      <a:lnTo>
                        <a:pt x="26" y="68"/>
                      </a:lnTo>
                      <a:lnTo>
                        <a:pt x="26" y="70"/>
                      </a:lnTo>
                      <a:lnTo>
                        <a:pt x="26" y="72"/>
                      </a:lnTo>
                      <a:lnTo>
                        <a:pt x="28" y="72"/>
                      </a:lnTo>
                      <a:lnTo>
                        <a:pt x="30" y="72"/>
                      </a:lnTo>
                      <a:lnTo>
                        <a:pt x="32" y="72"/>
                      </a:lnTo>
                      <a:lnTo>
                        <a:pt x="34" y="74"/>
                      </a:lnTo>
                      <a:lnTo>
                        <a:pt x="34" y="76"/>
                      </a:lnTo>
                      <a:lnTo>
                        <a:pt x="36" y="76"/>
                      </a:lnTo>
                      <a:lnTo>
                        <a:pt x="36" y="78"/>
                      </a:lnTo>
                      <a:lnTo>
                        <a:pt x="36" y="76"/>
                      </a:lnTo>
                      <a:lnTo>
                        <a:pt x="38" y="76"/>
                      </a:lnTo>
                      <a:lnTo>
                        <a:pt x="40" y="76"/>
                      </a:lnTo>
                      <a:lnTo>
                        <a:pt x="42" y="76"/>
                      </a:lnTo>
                      <a:lnTo>
                        <a:pt x="44" y="76"/>
                      </a:lnTo>
                      <a:lnTo>
                        <a:pt x="42" y="78"/>
                      </a:lnTo>
                      <a:lnTo>
                        <a:pt x="40" y="80"/>
                      </a:lnTo>
                      <a:lnTo>
                        <a:pt x="40" y="82"/>
                      </a:lnTo>
                      <a:lnTo>
                        <a:pt x="38" y="82"/>
                      </a:lnTo>
                      <a:lnTo>
                        <a:pt x="40" y="84"/>
                      </a:lnTo>
                      <a:lnTo>
                        <a:pt x="42" y="86"/>
                      </a:lnTo>
                      <a:lnTo>
                        <a:pt x="44" y="88"/>
                      </a:lnTo>
                      <a:lnTo>
                        <a:pt x="42" y="88"/>
                      </a:lnTo>
                      <a:lnTo>
                        <a:pt x="42" y="90"/>
                      </a:lnTo>
                      <a:lnTo>
                        <a:pt x="40" y="92"/>
                      </a:lnTo>
                      <a:lnTo>
                        <a:pt x="38" y="92"/>
                      </a:lnTo>
                      <a:lnTo>
                        <a:pt x="38" y="94"/>
                      </a:lnTo>
                      <a:lnTo>
                        <a:pt x="38" y="96"/>
                      </a:lnTo>
                      <a:lnTo>
                        <a:pt x="38" y="98"/>
                      </a:lnTo>
                      <a:lnTo>
                        <a:pt x="38" y="100"/>
                      </a:lnTo>
                      <a:lnTo>
                        <a:pt x="36" y="100"/>
                      </a:lnTo>
                      <a:lnTo>
                        <a:pt x="34" y="100"/>
                      </a:lnTo>
                      <a:lnTo>
                        <a:pt x="34" y="102"/>
                      </a:lnTo>
                      <a:lnTo>
                        <a:pt x="32" y="102"/>
                      </a:lnTo>
                      <a:lnTo>
                        <a:pt x="32" y="104"/>
                      </a:lnTo>
                      <a:lnTo>
                        <a:pt x="34" y="104"/>
                      </a:lnTo>
                      <a:lnTo>
                        <a:pt x="34" y="106"/>
                      </a:lnTo>
                      <a:lnTo>
                        <a:pt x="36" y="106"/>
                      </a:lnTo>
                      <a:lnTo>
                        <a:pt x="36" y="108"/>
                      </a:lnTo>
                      <a:lnTo>
                        <a:pt x="34" y="108"/>
                      </a:lnTo>
                      <a:lnTo>
                        <a:pt x="34" y="110"/>
                      </a:lnTo>
                      <a:lnTo>
                        <a:pt x="32" y="110"/>
                      </a:lnTo>
                      <a:lnTo>
                        <a:pt x="32" y="112"/>
                      </a:lnTo>
                      <a:lnTo>
                        <a:pt x="34" y="112"/>
                      </a:lnTo>
                      <a:lnTo>
                        <a:pt x="34" y="114"/>
                      </a:lnTo>
                      <a:lnTo>
                        <a:pt x="36" y="114"/>
                      </a:lnTo>
                      <a:lnTo>
                        <a:pt x="38" y="116"/>
                      </a:lnTo>
                      <a:lnTo>
                        <a:pt x="42" y="118"/>
                      </a:lnTo>
                      <a:lnTo>
                        <a:pt x="44" y="120"/>
                      </a:lnTo>
                      <a:lnTo>
                        <a:pt x="46" y="122"/>
                      </a:lnTo>
                      <a:lnTo>
                        <a:pt x="48" y="122"/>
                      </a:lnTo>
                      <a:lnTo>
                        <a:pt x="50" y="122"/>
                      </a:lnTo>
                      <a:lnTo>
                        <a:pt x="50" y="126"/>
                      </a:lnTo>
                      <a:lnTo>
                        <a:pt x="50" y="128"/>
                      </a:lnTo>
                      <a:lnTo>
                        <a:pt x="50" y="130"/>
                      </a:lnTo>
                      <a:lnTo>
                        <a:pt x="50" y="132"/>
                      </a:lnTo>
                      <a:lnTo>
                        <a:pt x="52" y="132"/>
                      </a:lnTo>
                      <a:lnTo>
                        <a:pt x="54" y="132"/>
                      </a:lnTo>
                      <a:lnTo>
                        <a:pt x="54" y="134"/>
                      </a:lnTo>
                      <a:lnTo>
                        <a:pt x="56" y="134"/>
                      </a:lnTo>
                      <a:lnTo>
                        <a:pt x="58" y="136"/>
                      </a:lnTo>
                      <a:lnTo>
                        <a:pt x="60" y="136"/>
                      </a:lnTo>
                      <a:lnTo>
                        <a:pt x="62" y="138"/>
                      </a:lnTo>
                      <a:lnTo>
                        <a:pt x="64" y="138"/>
                      </a:lnTo>
                      <a:lnTo>
                        <a:pt x="66" y="138"/>
                      </a:lnTo>
                      <a:lnTo>
                        <a:pt x="68" y="140"/>
                      </a:lnTo>
                      <a:lnTo>
                        <a:pt x="70" y="142"/>
                      </a:lnTo>
                      <a:lnTo>
                        <a:pt x="70" y="144"/>
                      </a:lnTo>
                      <a:lnTo>
                        <a:pt x="72" y="146"/>
                      </a:lnTo>
                      <a:lnTo>
                        <a:pt x="74" y="148"/>
                      </a:lnTo>
                      <a:lnTo>
                        <a:pt x="76" y="150"/>
                      </a:lnTo>
                      <a:lnTo>
                        <a:pt x="76" y="152"/>
                      </a:lnTo>
                      <a:lnTo>
                        <a:pt x="78" y="152"/>
                      </a:lnTo>
                      <a:lnTo>
                        <a:pt x="76" y="152"/>
                      </a:lnTo>
                      <a:lnTo>
                        <a:pt x="76" y="154"/>
                      </a:lnTo>
                      <a:lnTo>
                        <a:pt x="76" y="156"/>
                      </a:lnTo>
                      <a:lnTo>
                        <a:pt x="76" y="160"/>
                      </a:lnTo>
                      <a:lnTo>
                        <a:pt x="76" y="162"/>
                      </a:lnTo>
                      <a:lnTo>
                        <a:pt x="76" y="164"/>
                      </a:lnTo>
                      <a:lnTo>
                        <a:pt x="76" y="166"/>
                      </a:lnTo>
                      <a:lnTo>
                        <a:pt x="76" y="168"/>
                      </a:lnTo>
                      <a:lnTo>
                        <a:pt x="78" y="168"/>
                      </a:lnTo>
                      <a:lnTo>
                        <a:pt x="80" y="170"/>
                      </a:lnTo>
                      <a:lnTo>
                        <a:pt x="82" y="170"/>
                      </a:lnTo>
                      <a:lnTo>
                        <a:pt x="82" y="172"/>
                      </a:lnTo>
                      <a:lnTo>
                        <a:pt x="82" y="174"/>
                      </a:lnTo>
                      <a:lnTo>
                        <a:pt x="84" y="176"/>
                      </a:lnTo>
                      <a:lnTo>
                        <a:pt x="84" y="178"/>
                      </a:lnTo>
                      <a:lnTo>
                        <a:pt x="86" y="178"/>
                      </a:lnTo>
                      <a:lnTo>
                        <a:pt x="88" y="180"/>
                      </a:lnTo>
                      <a:lnTo>
                        <a:pt x="90" y="180"/>
                      </a:lnTo>
                      <a:lnTo>
                        <a:pt x="90" y="182"/>
                      </a:lnTo>
                      <a:lnTo>
                        <a:pt x="90" y="184"/>
                      </a:lnTo>
                      <a:lnTo>
                        <a:pt x="92" y="186"/>
                      </a:lnTo>
                      <a:lnTo>
                        <a:pt x="94" y="186"/>
                      </a:lnTo>
                      <a:lnTo>
                        <a:pt x="96" y="188"/>
                      </a:lnTo>
                      <a:lnTo>
                        <a:pt x="98" y="188"/>
                      </a:lnTo>
                      <a:lnTo>
                        <a:pt x="100" y="188"/>
                      </a:lnTo>
                      <a:lnTo>
                        <a:pt x="100" y="186"/>
                      </a:lnTo>
                      <a:lnTo>
                        <a:pt x="98" y="186"/>
                      </a:lnTo>
                      <a:lnTo>
                        <a:pt x="98" y="184"/>
                      </a:lnTo>
                      <a:lnTo>
                        <a:pt x="98" y="182"/>
                      </a:lnTo>
                      <a:lnTo>
                        <a:pt x="98" y="180"/>
                      </a:lnTo>
                      <a:lnTo>
                        <a:pt x="100" y="180"/>
                      </a:lnTo>
                      <a:lnTo>
                        <a:pt x="102" y="180"/>
                      </a:lnTo>
                      <a:lnTo>
                        <a:pt x="104" y="180"/>
                      </a:lnTo>
                      <a:lnTo>
                        <a:pt x="104" y="182"/>
                      </a:lnTo>
                      <a:lnTo>
                        <a:pt x="106" y="182"/>
                      </a:lnTo>
                      <a:lnTo>
                        <a:pt x="106" y="184"/>
                      </a:lnTo>
                      <a:lnTo>
                        <a:pt x="108" y="186"/>
                      </a:lnTo>
                      <a:lnTo>
                        <a:pt x="110" y="186"/>
                      </a:lnTo>
                      <a:lnTo>
                        <a:pt x="112" y="186"/>
                      </a:lnTo>
                      <a:lnTo>
                        <a:pt x="112" y="184"/>
                      </a:lnTo>
                      <a:lnTo>
                        <a:pt x="114" y="184"/>
                      </a:lnTo>
                      <a:lnTo>
                        <a:pt x="116" y="184"/>
                      </a:lnTo>
                      <a:lnTo>
                        <a:pt x="118" y="184"/>
                      </a:lnTo>
                      <a:lnTo>
                        <a:pt x="118" y="186"/>
                      </a:lnTo>
                      <a:lnTo>
                        <a:pt x="118" y="188"/>
                      </a:lnTo>
                      <a:lnTo>
                        <a:pt x="118" y="190"/>
                      </a:lnTo>
                      <a:lnTo>
                        <a:pt x="118" y="192"/>
                      </a:lnTo>
                      <a:lnTo>
                        <a:pt x="120" y="192"/>
                      </a:lnTo>
                      <a:lnTo>
                        <a:pt x="120" y="194"/>
                      </a:lnTo>
                      <a:lnTo>
                        <a:pt x="122" y="194"/>
                      </a:lnTo>
                      <a:lnTo>
                        <a:pt x="124" y="196"/>
                      </a:lnTo>
                      <a:lnTo>
                        <a:pt x="126" y="196"/>
                      </a:lnTo>
                      <a:lnTo>
                        <a:pt x="126" y="198"/>
                      </a:lnTo>
                      <a:lnTo>
                        <a:pt x="128" y="198"/>
                      </a:lnTo>
                      <a:lnTo>
                        <a:pt x="126" y="200"/>
                      </a:lnTo>
                      <a:lnTo>
                        <a:pt x="126" y="202"/>
                      </a:lnTo>
                      <a:lnTo>
                        <a:pt x="130" y="204"/>
                      </a:lnTo>
                      <a:lnTo>
                        <a:pt x="130" y="206"/>
                      </a:lnTo>
                      <a:lnTo>
                        <a:pt x="132" y="208"/>
                      </a:lnTo>
                      <a:lnTo>
                        <a:pt x="134" y="208"/>
                      </a:lnTo>
                      <a:lnTo>
                        <a:pt x="134" y="210"/>
                      </a:lnTo>
                      <a:lnTo>
                        <a:pt x="136" y="210"/>
                      </a:lnTo>
                      <a:lnTo>
                        <a:pt x="136" y="212"/>
                      </a:lnTo>
                      <a:lnTo>
                        <a:pt x="136" y="214"/>
                      </a:lnTo>
                      <a:lnTo>
                        <a:pt x="138" y="214"/>
                      </a:lnTo>
                      <a:lnTo>
                        <a:pt x="138" y="216"/>
                      </a:lnTo>
                      <a:lnTo>
                        <a:pt x="138" y="218"/>
                      </a:lnTo>
                      <a:lnTo>
                        <a:pt x="138" y="220"/>
                      </a:lnTo>
                      <a:lnTo>
                        <a:pt x="140" y="222"/>
                      </a:lnTo>
                      <a:lnTo>
                        <a:pt x="140" y="224"/>
                      </a:lnTo>
                      <a:lnTo>
                        <a:pt x="142" y="224"/>
                      </a:lnTo>
                      <a:lnTo>
                        <a:pt x="144" y="224"/>
                      </a:lnTo>
                      <a:lnTo>
                        <a:pt x="144" y="226"/>
                      </a:lnTo>
                      <a:lnTo>
                        <a:pt x="146" y="228"/>
                      </a:lnTo>
                      <a:lnTo>
                        <a:pt x="146" y="230"/>
                      </a:lnTo>
                      <a:lnTo>
                        <a:pt x="148" y="230"/>
                      </a:lnTo>
                      <a:lnTo>
                        <a:pt x="150" y="230"/>
                      </a:lnTo>
                      <a:lnTo>
                        <a:pt x="152" y="230"/>
                      </a:lnTo>
                      <a:lnTo>
                        <a:pt x="154" y="230"/>
                      </a:lnTo>
                      <a:lnTo>
                        <a:pt x="156" y="232"/>
                      </a:lnTo>
                      <a:lnTo>
                        <a:pt x="156" y="234"/>
                      </a:lnTo>
                      <a:lnTo>
                        <a:pt x="158" y="234"/>
                      </a:lnTo>
                      <a:lnTo>
                        <a:pt x="160" y="234"/>
                      </a:lnTo>
                      <a:lnTo>
                        <a:pt x="162" y="232"/>
                      </a:lnTo>
                      <a:lnTo>
                        <a:pt x="164" y="234"/>
                      </a:lnTo>
                      <a:lnTo>
                        <a:pt x="166" y="234"/>
                      </a:lnTo>
                      <a:lnTo>
                        <a:pt x="170" y="236"/>
                      </a:lnTo>
                      <a:lnTo>
                        <a:pt x="170" y="238"/>
                      </a:lnTo>
                      <a:lnTo>
                        <a:pt x="174" y="240"/>
                      </a:lnTo>
                      <a:lnTo>
                        <a:pt x="180" y="246"/>
                      </a:lnTo>
                      <a:lnTo>
                        <a:pt x="184" y="248"/>
                      </a:lnTo>
                      <a:lnTo>
                        <a:pt x="188" y="252"/>
                      </a:lnTo>
                      <a:lnTo>
                        <a:pt x="190" y="252"/>
                      </a:lnTo>
                      <a:lnTo>
                        <a:pt x="192" y="252"/>
                      </a:lnTo>
                      <a:lnTo>
                        <a:pt x="194" y="252"/>
                      </a:lnTo>
                      <a:lnTo>
                        <a:pt x="194" y="254"/>
                      </a:lnTo>
                      <a:lnTo>
                        <a:pt x="196" y="254"/>
                      </a:lnTo>
                      <a:lnTo>
                        <a:pt x="196" y="256"/>
                      </a:lnTo>
                      <a:lnTo>
                        <a:pt x="198" y="256"/>
                      </a:lnTo>
                      <a:lnTo>
                        <a:pt x="200" y="254"/>
                      </a:lnTo>
                      <a:lnTo>
                        <a:pt x="202" y="254"/>
                      </a:lnTo>
                      <a:lnTo>
                        <a:pt x="204" y="254"/>
                      </a:lnTo>
                      <a:lnTo>
                        <a:pt x="206" y="252"/>
                      </a:lnTo>
                      <a:lnTo>
                        <a:pt x="208" y="252"/>
                      </a:lnTo>
                      <a:lnTo>
                        <a:pt x="210" y="252"/>
                      </a:lnTo>
                      <a:lnTo>
                        <a:pt x="212" y="252"/>
                      </a:lnTo>
                      <a:lnTo>
                        <a:pt x="214" y="252"/>
                      </a:lnTo>
                      <a:lnTo>
                        <a:pt x="214" y="250"/>
                      </a:lnTo>
                      <a:lnTo>
                        <a:pt x="216" y="248"/>
                      </a:lnTo>
                      <a:lnTo>
                        <a:pt x="216" y="246"/>
                      </a:lnTo>
                      <a:lnTo>
                        <a:pt x="218" y="246"/>
                      </a:lnTo>
                      <a:lnTo>
                        <a:pt x="220" y="246"/>
                      </a:lnTo>
                      <a:lnTo>
                        <a:pt x="222" y="244"/>
                      </a:lnTo>
                      <a:lnTo>
                        <a:pt x="224" y="242"/>
                      </a:lnTo>
                      <a:lnTo>
                        <a:pt x="226" y="242"/>
                      </a:lnTo>
                      <a:lnTo>
                        <a:pt x="226" y="240"/>
                      </a:lnTo>
                      <a:lnTo>
                        <a:pt x="226" y="242"/>
                      </a:lnTo>
                      <a:lnTo>
                        <a:pt x="228" y="242"/>
                      </a:lnTo>
                      <a:lnTo>
                        <a:pt x="228" y="244"/>
                      </a:lnTo>
                      <a:lnTo>
                        <a:pt x="230" y="244"/>
                      </a:lnTo>
                      <a:lnTo>
                        <a:pt x="232" y="242"/>
                      </a:lnTo>
                      <a:lnTo>
                        <a:pt x="234" y="244"/>
                      </a:lnTo>
                      <a:lnTo>
                        <a:pt x="236" y="246"/>
                      </a:lnTo>
                      <a:lnTo>
                        <a:pt x="238" y="248"/>
                      </a:lnTo>
                      <a:lnTo>
                        <a:pt x="240" y="250"/>
                      </a:lnTo>
                      <a:lnTo>
                        <a:pt x="242" y="252"/>
                      </a:lnTo>
                      <a:lnTo>
                        <a:pt x="242" y="254"/>
                      </a:lnTo>
                      <a:lnTo>
                        <a:pt x="244" y="256"/>
                      </a:lnTo>
                      <a:lnTo>
                        <a:pt x="244" y="260"/>
                      </a:lnTo>
                      <a:lnTo>
                        <a:pt x="244" y="262"/>
                      </a:lnTo>
                      <a:lnTo>
                        <a:pt x="246" y="264"/>
                      </a:lnTo>
                      <a:lnTo>
                        <a:pt x="246" y="266"/>
                      </a:lnTo>
                      <a:lnTo>
                        <a:pt x="248" y="268"/>
                      </a:lnTo>
                      <a:lnTo>
                        <a:pt x="250" y="268"/>
                      </a:lnTo>
                      <a:lnTo>
                        <a:pt x="252" y="268"/>
                      </a:lnTo>
                      <a:lnTo>
                        <a:pt x="254" y="268"/>
                      </a:lnTo>
                      <a:lnTo>
                        <a:pt x="256" y="268"/>
                      </a:lnTo>
                      <a:lnTo>
                        <a:pt x="256" y="270"/>
                      </a:lnTo>
                      <a:lnTo>
                        <a:pt x="258" y="272"/>
                      </a:lnTo>
                      <a:lnTo>
                        <a:pt x="260" y="272"/>
                      </a:lnTo>
                      <a:lnTo>
                        <a:pt x="262" y="272"/>
                      </a:lnTo>
                      <a:lnTo>
                        <a:pt x="264" y="272"/>
                      </a:lnTo>
                      <a:lnTo>
                        <a:pt x="270" y="272"/>
                      </a:lnTo>
                      <a:lnTo>
                        <a:pt x="272" y="272"/>
                      </a:lnTo>
                      <a:lnTo>
                        <a:pt x="274" y="272"/>
                      </a:lnTo>
                      <a:lnTo>
                        <a:pt x="276" y="272"/>
                      </a:lnTo>
                      <a:lnTo>
                        <a:pt x="276" y="274"/>
                      </a:lnTo>
                      <a:lnTo>
                        <a:pt x="278" y="274"/>
                      </a:lnTo>
                      <a:lnTo>
                        <a:pt x="280" y="276"/>
                      </a:lnTo>
                      <a:lnTo>
                        <a:pt x="282" y="276"/>
                      </a:lnTo>
                      <a:lnTo>
                        <a:pt x="284" y="278"/>
                      </a:lnTo>
                      <a:lnTo>
                        <a:pt x="286" y="278"/>
                      </a:lnTo>
                      <a:lnTo>
                        <a:pt x="288" y="278"/>
                      </a:lnTo>
                      <a:lnTo>
                        <a:pt x="290" y="276"/>
                      </a:lnTo>
                      <a:lnTo>
                        <a:pt x="292" y="276"/>
                      </a:lnTo>
                      <a:lnTo>
                        <a:pt x="294" y="276"/>
                      </a:lnTo>
                      <a:lnTo>
                        <a:pt x="296" y="276"/>
                      </a:lnTo>
                      <a:lnTo>
                        <a:pt x="298" y="276"/>
                      </a:lnTo>
                      <a:lnTo>
                        <a:pt x="300" y="278"/>
                      </a:lnTo>
                      <a:lnTo>
                        <a:pt x="302" y="280"/>
                      </a:lnTo>
                      <a:lnTo>
                        <a:pt x="306" y="280"/>
                      </a:lnTo>
                      <a:lnTo>
                        <a:pt x="308" y="280"/>
                      </a:lnTo>
                      <a:lnTo>
                        <a:pt x="310" y="282"/>
                      </a:lnTo>
                      <a:lnTo>
                        <a:pt x="314" y="282"/>
                      </a:lnTo>
                      <a:lnTo>
                        <a:pt x="316" y="28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45" name="Freeform 137"/>
                <p:cNvSpPr>
                  <a:spLocks noChangeAspect="1"/>
                </p:cNvSpPr>
                <p:nvPr/>
              </p:nvSpPr>
              <p:spPr bwMode="gray">
                <a:xfrm>
                  <a:off x="3259" y="1693"/>
                  <a:ext cx="106" cy="96"/>
                </a:xfrm>
                <a:custGeom>
                  <a:avLst/>
                  <a:gdLst>
                    <a:gd name="T0" fmla="*/ 106 w 106"/>
                    <a:gd name="T1" fmla="*/ 6 h 96"/>
                    <a:gd name="T2" fmla="*/ 106 w 106"/>
                    <a:gd name="T3" fmla="*/ 0 h 96"/>
                    <a:gd name="T4" fmla="*/ 104 w 106"/>
                    <a:gd name="T5" fmla="*/ 0 h 96"/>
                    <a:gd name="T6" fmla="*/ 98 w 106"/>
                    <a:gd name="T7" fmla="*/ 4 h 96"/>
                    <a:gd name="T8" fmla="*/ 94 w 106"/>
                    <a:gd name="T9" fmla="*/ 6 h 96"/>
                    <a:gd name="T10" fmla="*/ 88 w 106"/>
                    <a:gd name="T11" fmla="*/ 6 h 96"/>
                    <a:gd name="T12" fmla="*/ 84 w 106"/>
                    <a:gd name="T13" fmla="*/ 4 h 96"/>
                    <a:gd name="T14" fmla="*/ 76 w 106"/>
                    <a:gd name="T15" fmla="*/ 4 h 96"/>
                    <a:gd name="T16" fmla="*/ 68 w 106"/>
                    <a:gd name="T17" fmla="*/ 10 h 96"/>
                    <a:gd name="T18" fmla="*/ 56 w 106"/>
                    <a:gd name="T19" fmla="*/ 12 h 96"/>
                    <a:gd name="T20" fmla="*/ 50 w 106"/>
                    <a:gd name="T21" fmla="*/ 12 h 96"/>
                    <a:gd name="T22" fmla="*/ 44 w 106"/>
                    <a:gd name="T23" fmla="*/ 8 h 96"/>
                    <a:gd name="T24" fmla="*/ 40 w 106"/>
                    <a:gd name="T25" fmla="*/ 8 h 96"/>
                    <a:gd name="T26" fmla="*/ 36 w 106"/>
                    <a:gd name="T27" fmla="*/ 10 h 96"/>
                    <a:gd name="T28" fmla="*/ 30 w 106"/>
                    <a:gd name="T29" fmla="*/ 14 h 96"/>
                    <a:gd name="T30" fmla="*/ 20 w 106"/>
                    <a:gd name="T31" fmla="*/ 14 h 96"/>
                    <a:gd name="T32" fmla="*/ 20 w 106"/>
                    <a:gd name="T33" fmla="*/ 12 h 96"/>
                    <a:gd name="T34" fmla="*/ 18 w 106"/>
                    <a:gd name="T35" fmla="*/ 10 h 96"/>
                    <a:gd name="T36" fmla="*/ 16 w 106"/>
                    <a:gd name="T37" fmla="*/ 12 h 96"/>
                    <a:gd name="T38" fmla="*/ 16 w 106"/>
                    <a:gd name="T39" fmla="*/ 18 h 96"/>
                    <a:gd name="T40" fmla="*/ 18 w 106"/>
                    <a:gd name="T41" fmla="*/ 18 h 96"/>
                    <a:gd name="T42" fmla="*/ 16 w 106"/>
                    <a:gd name="T43" fmla="*/ 22 h 96"/>
                    <a:gd name="T44" fmla="*/ 12 w 106"/>
                    <a:gd name="T45" fmla="*/ 24 h 96"/>
                    <a:gd name="T46" fmla="*/ 12 w 106"/>
                    <a:gd name="T47" fmla="*/ 26 h 96"/>
                    <a:gd name="T48" fmla="*/ 10 w 106"/>
                    <a:gd name="T49" fmla="*/ 28 h 96"/>
                    <a:gd name="T50" fmla="*/ 6 w 106"/>
                    <a:gd name="T51" fmla="*/ 28 h 96"/>
                    <a:gd name="T52" fmla="*/ 2 w 106"/>
                    <a:gd name="T53" fmla="*/ 34 h 96"/>
                    <a:gd name="T54" fmla="*/ 2 w 106"/>
                    <a:gd name="T55" fmla="*/ 36 h 96"/>
                    <a:gd name="T56" fmla="*/ 0 w 106"/>
                    <a:gd name="T57" fmla="*/ 44 h 96"/>
                    <a:gd name="T58" fmla="*/ 2 w 106"/>
                    <a:gd name="T59" fmla="*/ 46 h 96"/>
                    <a:gd name="T60" fmla="*/ 8 w 106"/>
                    <a:gd name="T61" fmla="*/ 52 h 96"/>
                    <a:gd name="T62" fmla="*/ 12 w 106"/>
                    <a:gd name="T63" fmla="*/ 52 h 96"/>
                    <a:gd name="T64" fmla="*/ 16 w 106"/>
                    <a:gd name="T65" fmla="*/ 52 h 96"/>
                    <a:gd name="T66" fmla="*/ 16 w 106"/>
                    <a:gd name="T67" fmla="*/ 54 h 96"/>
                    <a:gd name="T68" fmla="*/ 18 w 106"/>
                    <a:gd name="T69" fmla="*/ 58 h 96"/>
                    <a:gd name="T70" fmla="*/ 18 w 106"/>
                    <a:gd name="T71" fmla="*/ 64 h 96"/>
                    <a:gd name="T72" fmla="*/ 12 w 106"/>
                    <a:gd name="T73" fmla="*/ 68 h 96"/>
                    <a:gd name="T74" fmla="*/ 10 w 106"/>
                    <a:gd name="T75" fmla="*/ 72 h 96"/>
                    <a:gd name="T76" fmla="*/ 8 w 106"/>
                    <a:gd name="T77" fmla="*/ 76 h 96"/>
                    <a:gd name="T78" fmla="*/ 6 w 106"/>
                    <a:gd name="T79" fmla="*/ 80 h 96"/>
                    <a:gd name="T80" fmla="*/ 8 w 106"/>
                    <a:gd name="T81" fmla="*/ 88 h 96"/>
                    <a:gd name="T82" fmla="*/ 10 w 106"/>
                    <a:gd name="T83" fmla="*/ 88 h 96"/>
                    <a:gd name="T84" fmla="*/ 14 w 106"/>
                    <a:gd name="T85" fmla="*/ 92 h 96"/>
                    <a:gd name="T86" fmla="*/ 16 w 106"/>
                    <a:gd name="T87" fmla="*/ 92 h 96"/>
                    <a:gd name="T88" fmla="*/ 22 w 106"/>
                    <a:gd name="T89" fmla="*/ 96 h 96"/>
                    <a:gd name="T90" fmla="*/ 32 w 106"/>
                    <a:gd name="T91" fmla="*/ 94 h 96"/>
                    <a:gd name="T92" fmla="*/ 52 w 106"/>
                    <a:gd name="T93" fmla="*/ 82 h 96"/>
                    <a:gd name="T94" fmla="*/ 58 w 106"/>
                    <a:gd name="T95" fmla="*/ 76 h 96"/>
                    <a:gd name="T96" fmla="*/ 66 w 106"/>
                    <a:gd name="T97" fmla="*/ 68 h 96"/>
                    <a:gd name="T98" fmla="*/ 72 w 106"/>
                    <a:gd name="T99" fmla="*/ 64 h 96"/>
                    <a:gd name="T100" fmla="*/ 76 w 106"/>
                    <a:gd name="T101" fmla="*/ 62 h 96"/>
                    <a:gd name="T102" fmla="*/ 92 w 106"/>
                    <a:gd name="T103" fmla="*/ 56 h 96"/>
                    <a:gd name="T104" fmla="*/ 96 w 106"/>
                    <a:gd name="T105" fmla="*/ 50 h 96"/>
                    <a:gd name="T106" fmla="*/ 92 w 106"/>
                    <a:gd name="T107" fmla="*/ 44 h 96"/>
                    <a:gd name="T108" fmla="*/ 96 w 106"/>
                    <a:gd name="T109" fmla="*/ 36 h 96"/>
                    <a:gd name="T110" fmla="*/ 94 w 106"/>
                    <a:gd name="T111" fmla="*/ 26 h 96"/>
                    <a:gd name="T112" fmla="*/ 92 w 106"/>
                    <a:gd name="T113" fmla="*/ 24 h 96"/>
                    <a:gd name="T114" fmla="*/ 90 w 106"/>
                    <a:gd name="T115" fmla="*/ 18 h 96"/>
                    <a:gd name="T116" fmla="*/ 98 w 106"/>
                    <a:gd name="T117" fmla="*/ 14 h 9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06" h="96">
                      <a:moveTo>
                        <a:pt x="102" y="14"/>
                      </a:moveTo>
                      <a:lnTo>
                        <a:pt x="104" y="12"/>
                      </a:lnTo>
                      <a:lnTo>
                        <a:pt x="106" y="10"/>
                      </a:lnTo>
                      <a:lnTo>
                        <a:pt x="106" y="8"/>
                      </a:lnTo>
                      <a:lnTo>
                        <a:pt x="106" y="6"/>
                      </a:lnTo>
                      <a:lnTo>
                        <a:pt x="106" y="4"/>
                      </a:lnTo>
                      <a:lnTo>
                        <a:pt x="106" y="2"/>
                      </a:lnTo>
                      <a:lnTo>
                        <a:pt x="106" y="0"/>
                      </a:lnTo>
                      <a:lnTo>
                        <a:pt x="104" y="0"/>
                      </a:lnTo>
                      <a:lnTo>
                        <a:pt x="102" y="0"/>
                      </a:lnTo>
                      <a:lnTo>
                        <a:pt x="102" y="2"/>
                      </a:lnTo>
                      <a:lnTo>
                        <a:pt x="100" y="2"/>
                      </a:lnTo>
                      <a:lnTo>
                        <a:pt x="100" y="4"/>
                      </a:lnTo>
                      <a:lnTo>
                        <a:pt x="98" y="4"/>
                      </a:lnTo>
                      <a:lnTo>
                        <a:pt x="96" y="4"/>
                      </a:lnTo>
                      <a:lnTo>
                        <a:pt x="94" y="4"/>
                      </a:lnTo>
                      <a:lnTo>
                        <a:pt x="94" y="6"/>
                      </a:lnTo>
                      <a:lnTo>
                        <a:pt x="92" y="6"/>
                      </a:lnTo>
                      <a:lnTo>
                        <a:pt x="90" y="6"/>
                      </a:lnTo>
                      <a:lnTo>
                        <a:pt x="88" y="6"/>
                      </a:lnTo>
                      <a:lnTo>
                        <a:pt x="86" y="4"/>
                      </a:lnTo>
                      <a:lnTo>
                        <a:pt x="84" y="4"/>
                      </a:lnTo>
                      <a:lnTo>
                        <a:pt x="82" y="4"/>
                      </a:lnTo>
                      <a:lnTo>
                        <a:pt x="80" y="4"/>
                      </a:lnTo>
                      <a:lnTo>
                        <a:pt x="78" y="4"/>
                      </a:lnTo>
                      <a:lnTo>
                        <a:pt x="76" y="4"/>
                      </a:lnTo>
                      <a:lnTo>
                        <a:pt x="76" y="6"/>
                      </a:lnTo>
                      <a:lnTo>
                        <a:pt x="72" y="8"/>
                      </a:lnTo>
                      <a:lnTo>
                        <a:pt x="70" y="10"/>
                      </a:lnTo>
                      <a:lnTo>
                        <a:pt x="68" y="10"/>
                      </a:lnTo>
                      <a:lnTo>
                        <a:pt x="66" y="12"/>
                      </a:lnTo>
                      <a:lnTo>
                        <a:pt x="64" y="12"/>
                      </a:lnTo>
                      <a:lnTo>
                        <a:pt x="62" y="12"/>
                      </a:lnTo>
                      <a:lnTo>
                        <a:pt x="58" y="14"/>
                      </a:lnTo>
                      <a:lnTo>
                        <a:pt x="56" y="12"/>
                      </a:lnTo>
                      <a:lnTo>
                        <a:pt x="54" y="12"/>
                      </a:lnTo>
                      <a:lnTo>
                        <a:pt x="52" y="12"/>
                      </a:lnTo>
                      <a:lnTo>
                        <a:pt x="50" y="12"/>
                      </a:lnTo>
                      <a:lnTo>
                        <a:pt x="50" y="10"/>
                      </a:lnTo>
                      <a:lnTo>
                        <a:pt x="48" y="10"/>
                      </a:lnTo>
                      <a:lnTo>
                        <a:pt x="46" y="10"/>
                      </a:lnTo>
                      <a:lnTo>
                        <a:pt x="44" y="8"/>
                      </a:lnTo>
                      <a:lnTo>
                        <a:pt x="42" y="6"/>
                      </a:lnTo>
                      <a:lnTo>
                        <a:pt x="40" y="6"/>
                      </a:lnTo>
                      <a:lnTo>
                        <a:pt x="40" y="8"/>
                      </a:lnTo>
                      <a:lnTo>
                        <a:pt x="38" y="8"/>
                      </a:lnTo>
                      <a:lnTo>
                        <a:pt x="36" y="10"/>
                      </a:lnTo>
                      <a:lnTo>
                        <a:pt x="36" y="12"/>
                      </a:lnTo>
                      <a:lnTo>
                        <a:pt x="34" y="12"/>
                      </a:lnTo>
                      <a:lnTo>
                        <a:pt x="32" y="12"/>
                      </a:lnTo>
                      <a:lnTo>
                        <a:pt x="30" y="14"/>
                      </a:lnTo>
                      <a:lnTo>
                        <a:pt x="26" y="14"/>
                      </a:lnTo>
                      <a:lnTo>
                        <a:pt x="24" y="14"/>
                      </a:lnTo>
                      <a:lnTo>
                        <a:pt x="22" y="14"/>
                      </a:lnTo>
                      <a:lnTo>
                        <a:pt x="20" y="14"/>
                      </a:lnTo>
                      <a:lnTo>
                        <a:pt x="20" y="12"/>
                      </a:lnTo>
                      <a:lnTo>
                        <a:pt x="22" y="10"/>
                      </a:lnTo>
                      <a:lnTo>
                        <a:pt x="20" y="10"/>
                      </a:lnTo>
                      <a:lnTo>
                        <a:pt x="18" y="10"/>
                      </a:lnTo>
                      <a:lnTo>
                        <a:pt x="16" y="10"/>
                      </a:lnTo>
                      <a:lnTo>
                        <a:pt x="16" y="12"/>
                      </a:lnTo>
                      <a:lnTo>
                        <a:pt x="16" y="14"/>
                      </a:lnTo>
                      <a:lnTo>
                        <a:pt x="16" y="16"/>
                      </a:lnTo>
                      <a:lnTo>
                        <a:pt x="16" y="18"/>
                      </a:lnTo>
                      <a:lnTo>
                        <a:pt x="18" y="18"/>
                      </a:lnTo>
                      <a:lnTo>
                        <a:pt x="18" y="20"/>
                      </a:lnTo>
                      <a:lnTo>
                        <a:pt x="18" y="22"/>
                      </a:lnTo>
                      <a:lnTo>
                        <a:pt x="16" y="22"/>
                      </a:lnTo>
                      <a:lnTo>
                        <a:pt x="14" y="22"/>
                      </a:lnTo>
                      <a:lnTo>
                        <a:pt x="12" y="22"/>
                      </a:lnTo>
                      <a:lnTo>
                        <a:pt x="12" y="24"/>
                      </a:lnTo>
                      <a:lnTo>
                        <a:pt x="12" y="26"/>
                      </a:lnTo>
                      <a:lnTo>
                        <a:pt x="10" y="28"/>
                      </a:lnTo>
                      <a:lnTo>
                        <a:pt x="8" y="28"/>
                      </a:lnTo>
                      <a:lnTo>
                        <a:pt x="6" y="26"/>
                      </a:lnTo>
                      <a:lnTo>
                        <a:pt x="6" y="28"/>
                      </a:lnTo>
                      <a:lnTo>
                        <a:pt x="4" y="30"/>
                      </a:lnTo>
                      <a:lnTo>
                        <a:pt x="2" y="32"/>
                      </a:lnTo>
                      <a:lnTo>
                        <a:pt x="2" y="34"/>
                      </a:lnTo>
                      <a:lnTo>
                        <a:pt x="2" y="36"/>
                      </a:lnTo>
                      <a:lnTo>
                        <a:pt x="2" y="38"/>
                      </a:lnTo>
                      <a:lnTo>
                        <a:pt x="0" y="40"/>
                      </a:lnTo>
                      <a:lnTo>
                        <a:pt x="0" y="42"/>
                      </a:lnTo>
                      <a:lnTo>
                        <a:pt x="0" y="44"/>
                      </a:lnTo>
                      <a:lnTo>
                        <a:pt x="0" y="46"/>
                      </a:lnTo>
                      <a:lnTo>
                        <a:pt x="2" y="46"/>
                      </a:lnTo>
                      <a:lnTo>
                        <a:pt x="4" y="48"/>
                      </a:lnTo>
                      <a:lnTo>
                        <a:pt x="6" y="48"/>
                      </a:lnTo>
                      <a:lnTo>
                        <a:pt x="6" y="50"/>
                      </a:lnTo>
                      <a:lnTo>
                        <a:pt x="8" y="52"/>
                      </a:lnTo>
                      <a:lnTo>
                        <a:pt x="10" y="52"/>
                      </a:lnTo>
                      <a:lnTo>
                        <a:pt x="12" y="52"/>
                      </a:lnTo>
                      <a:lnTo>
                        <a:pt x="14" y="52"/>
                      </a:lnTo>
                      <a:lnTo>
                        <a:pt x="16" y="52"/>
                      </a:lnTo>
                      <a:lnTo>
                        <a:pt x="16" y="54"/>
                      </a:lnTo>
                      <a:lnTo>
                        <a:pt x="16" y="56"/>
                      </a:lnTo>
                      <a:lnTo>
                        <a:pt x="18" y="56"/>
                      </a:lnTo>
                      <a:lnTo>
                        <a:pt x="18" y="58"/>
                      </a:lnTo>
                      <a:lnTo>
                        <a:pt x="20" y="60"/>
                      </a:lnTo>
                      <a:lnTo>
                        <a:pt x="20" y="62"/>
                      </a:lnTo>
                      <a:lnTo>
                        <a:pt x="18" y="62"/>
                      </a:lnTo>
                      <a:lnTo>
                        <a:pt x="18" y="64"/>
                      </a:lnTo>
                      <a:lnTo>
                        <a:pt x="18" y="66"/>
                      </a:lnTo>
                      <a:lnTo>
                        <a:pt x="16" y="66"/>
                      </a:lnTo>
                      <a:lnTo>
                        <a:pt x="14" y="66"/>
                      </a:lnTo>
                      <a:lnTo>
                        <a:pt x="12" y="68"/>
                      </a:lnTo>
                      <a:lnTo>
                        <a:pt x="10" y="68"/>
                      </a:lnTo>
                      <a:lnTo>
                        <a:pt x="10" y="70"/>
                      </a:lnTo>
                      <a:lnTo>
                        <a:pt x="10" y="72"/>
                      </a:lnTo>
                      <a:lnTo>
                        <a:pt x="10" y="74"/>
                      </a:lnTo>
                      <a:lnTo>
                        <a:pt x="10" y="76"/>
                      </a:lnTo>
                      <a:lnTo>
                        <a:pt x="8" y="76"/>
                      </a:lnTo>
                      <a:lnTo>
                        <a:pt x="8" y="78"/>
                      </a:lnTo>
                      <a:lnTo>
                        <a:pt x="6" y="78"/>
                      </a:lnTo>
                      <a:lnTo>
                        <a:pt x="6" y="80"/>
                      </a:lnTo>
                      <a:lnTo>
                        <a:pt x="8" y="82"/>
                      </a:lnTo>
                      <a:lnTo>
                        <a:pt x="8" y="84"/>
                      </a:lnTo>
                      <a:lnTo>
                        <a:pt x="8" y="86"/>
                      </a:lnTo>
                      <a:lnTo>
                        <a:pt x="8" y="88"/>
                      </a:lnTo>
                      <a:lnTo>
                        <a:pt x="10" y="88"/>
                      </a:lnTo>
                      <a:lnTo>
                        <a:pt x="12" y="90"/>
                      </a:lnTo>
                      <a:lnTo>
                        <a:pt x="14" y="90"/>
                      </a:lnTo>
                      <a:lnTo>
                        <a:pt x="14" y="92"/>
                      </a:lnTo>
                      <a:lnTo>
                        <a:pt x="16" y="92"/>
                      </a:lnTo>
                      <a:lnTo>
                        <a:pt x="18" y="92"/>
                      </a:lnTo>
                      <a:lnTo>
                        <a:pt x="18" y="94"/>
                      </a:lnTo>
                      <a:lnTo>
                        <a:pt x="20" y="96"/>
                      </a:lnTo>
                      <a:lnTo>
                        <a:pt x="22" y="96"/>
                      </a:lnTo>
                      <a:lnTo>
                        <a:pt x="24" y="96"/>
                      </a:lnTo>
                      <a:lnTo>
                        <a:pt x="28" y="96"/>
                      </a:lnTo>
                      <a:lnTo>
                        <a:pt x="30" y="96"/>
                      </a:lnTo>
                      <a:lnTo>
                        <a:pt x="32" y="94"/>
                      </a:lnTo>
                      <a:lnTo>
                        <a:pt x="34" y="94"/>
                      </a:lnTo>
                      <a:lnTo>
                        <a:pt x="40" y="90"/>
                      </a:lnTo>
                      <a:lnTo>
                        <a:pt x="44" y="86"/>
                      </a:lnTo>
                      <a:lnTo>
                        <a:pt x="50" y="84"/>
                      </a:lnTo>
                      <a:lnTo>
                        <a:pt x="52" y="82"/>
                      </a:lnTo>
                      <a:lnTo>
                        <a:pt x="54" y="80"/>
                      </a:lnTo>
                      <a:lnTo>
                        <a:pt x="54" y="78"/>
                      </a:lnTo>
                      <a:lnTo>
                        <a:pt x="56" y="78"/>
                      </a:lnTo>
                      <a:lnTo>
                        <a:pt x="56" y="76"/>
                      </a:lnTo>
                      <a:lnTo>
                        <a:pt x="58" y="76"/>
                      </a:lnTo>
                      <a:lnTo>
                        <a:pt x="58" y="74"/>
                      </a:lnTo>
                      <a:lnTo>
                        <a:pt x="62" y="72"/>
                      </a:lnTo>
                      <a:lnTo>
                        <a:pt x="64" y="70"/>
                      </a:lnTo>
                      <a:lnTo>
                        <a:pt x="66" y="70"/>
                      </a:lnTo>
                      <a:lnTo>
                        <a:pt x="66" y="68"/>
                      </a:lnTo>
                      <a:lnTo>
                        <a:pt x="68" y="66"/>
                      </a:lnTo>
                      <a:lnTo>
                        <a:pt x="70" y="66"/>
                      </a:lnTo>
                      <a:lnTo>
                        <a:pt x="72" y="64"/>
                      </a:lnTo>
                      <a:lnTo>
                        <a:pt x="74" y="62"/>
                      </a:lnTo>
                      <a:lnTo>
                        <a:pt x="76" y="62"/>
                      </a:lnTo>
                      <a:lnTo>
                        <a:pt x="78" y="62"/>
                      </a:lnTo>
                      <a:lnTo>
                        <a:pt x="82" y="60"/>
                      </a:lnTo>
                      <a:lnTo>
                        <a:pt x="84" y="60"/>
                      </a:lnTo>
                      <a:lnTo>
                        <a:pt x="88" y="58"/>
                      </a:lnTo>
                      <a:lnTo>
                        <a:pt x="92" y="56"/>
                      </a:lnTo>
                      <a:lnTo>
                        <a:pt x="94" y="54"/>
                      </a:lnTo>
                      <a:lnTo>
                        <a:pt x="96" y="54"/>
                      </a:lnTo>
                      <a:lnTo>
                        <a:pt x="96" y="52"/>
                      </a:lnTo>
                      <a:lnTo>
                        <a:pt x="96" y="50"/>
                      </a:lnTo>
                      <a:lnTo>
                        <a:pt x="94" y="50"/>
                      </a:lnTo>
                      <a:lnTo>
                        <a:pt x="92" y="48"/>
                      </a:lnTo>
                      <a:lnTo>
                        <a:pt x="92" y="46"/>
                      </a:lnTo>
                      <a:lnTo>
                        <a:pt x="92" y="44"/>
                      </a:lnTo>
                      <a:lnTo>
                        <a:pt x="92" y="42"/>
                      </a:lnTo>
                      <a:lnTo>
                        <a:pt x="94" y="40"/>
                      </a:lnTo>
                      <a:lnTo>
                        <a:pt x="96" y="38"/>
                      </a:lnTo>
                      <a:lnTo>
                        <a:pt x="96" y="36"/>
                      </a:lnTo>
                      <a:lnTo>
                        <a:pt x="96" y="34"/>
                      </a:lnTo>
                      <a:lnTo>
                        <a:pt x="94" y="32"/>
                      </a:lnTo>
                      <a:lnTo>
                        <a:pt x="94" y="30"/>
                      </a:lnTo>
                      <a:lnTo>
                        <a:pt x="94" y="28"/>
                      </a:lnTo>
                      <a:lnTo>
                        <a:pt x="94" y="26"/>
                      </a:lnTo>
                      <a:lnTo>
                        <a:pt x="92" y="26"/>
                      </a:lnTo>
                      <a:lnTo>
                        <a:pt x="92" y="24"/>
                      </a:lnTo>
                      <a:lnTo>
                        <a:pt x="90" y="24"/>
                      </a:lnTo>
                      <a:lnTo>
                        <a:pt x="90" y="22"/>
                      </a:lnTo>
                      <a:lnTo>
                        <a:pt x="90" y="20"/>
                      </a:lnTo>
                      <a:lnTo>
                        <a:pt x="90" y="18"/>
                      </a:lnTo>
                      <a:lnTo>
                        <a:pt x="90" y="16"/>
                      </a:lnTo>
                      <a:lnTo>
                        <a:pt x="92" y="16"/>
                      </a:lnTo>
                      <a:lnTo>
                        <a:pt x="92" y="14"/>
                      </a:lnTo>
                      <a:lnTo>
                        <a:pt x="94" y="14"/>
                      </a:lnTo>
                      <a:lnTo>
                        <a:pt x="98" y="14"/>
                      </a:lnTo>
                      <a:lnTo>
                        <a:pt x="100" y="14"/>
                      </a:lnTo>
                      <a:lnTo>
                        <a:pt x="102" y="1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46" name="Freeform 138"/>
                <p:cNvSpPr>
                  <a:spLocks noChangeAspect="1"/>
                </p:cNvSpPr>
                <p:nvPr/>
              </p:nvSpPr>
              <p:spPr bwMode="gray">
                <a:xfrm>
                  <a:off x="3371" y="1617"/>
                  <a:ext cx="54" cy="48"/>
                </a:xfrm>
                <a:custGeom>
                  <a:avLst/>
                  <a:gdLst>
                    <a:gd name="T0" fmla="*/ 52 w 54"/>
                    <a:gd name="T1" fmla="*/ 36 h 48"/>
                    <a:gd name="T2" fmla="*/ 52 w 54"/>
                    <a:gd name="T3" fmla="*/ 36 h 48"/>
                    <a:gd name="T4" fmla="*/ 54 w 54"/>
                    <a:gd name="T5" fmla="*/ 34 h 48"/>
                    <a:gd name="T6" fmla="*/ 50 w 54"/>
                    <a:gd name="T7" fmla="*/ 32 h 48"/>
                    <a:gd name="T8" fmla="*/ 46 w 54"/>
                    <a:gd name="T9" fmla="*/ 32 h 48"/>
                    <a:gd name="T10" fmla="*/ 46 w 54"/>
                    <a:gd name="T11" fmla="*/ 32 h 48"/>
                    <a:gd name="T12" fmla="*/ 42 w 54"/>
                    <a:gd name="T13" fmla="*/ 28 h 48"/>
                    <a:gd name="T14" fmla="*/ 42 w 54"/>
                    <a:gd name="T15" fmla="*/ 26 h 48"/>
                    <a:gd name="T16" fmla="*/ 38 w 54"/>
                    <a:gd name="T17" fmla="*/ 24 h 48"/>
                    <a:gd name="T18" fmla="*/ 36 w 54"/>
                    <a:gd name="T19" fmla="*/ 24 h 48"/>
                    <a:gd name="T20" fmla="*/ 38 w 54"/>
                    <a:gd name="T21" fmla="*/ 24 h 48"/>
                    <a:gd name="T22" fmla="*/ 42 w 54"/>
                    <a:gd name="T23" fmla="*/ 24 h 48"/>
                    <a:gd name="T24" fmla="*/ 44 w 54"/>
                    <a:gd name="T25" fmla="*/ 20 h 48"/>
                    <a:gd name="T26" fmla="*/ 42 w 54"/>
                    <a:gd name="T27" fmla="*/ 18 h 48"/>
                    <a:gd name="T28" fmla="*/ 36 w 54"/>
                    <a:gd name="T29" fmla="*/ 16 h 48"/>
                    <a:gd name="T30" fmla="*/ 32 w 54"/>
                    <a:gd name="T31" fmla="*/ 14 h 48"/>
                    <a:gd name="T32" fmla="*/ 32 w 54"/>
                    <a:gd name="T33" fmla="*/ 14 h 48"/>
                    <a:gd name="T34" fmla="*/ 34 w 54"/>
                    <a:gd name="T35" fmla="*/ 8 h 48"/>
                    <a:gd name="T36" fmla="*/ 32 w 54"/>
                    <a:gd name="T37" fmla="*/ 6 h 48"/>
                    <a:gd name="T38" fmla="*/ 28 w 54"/>
                    <a:gd name="T39" fmla="*/ 6 h 48"/>
                    <a:gd name="T40" fmla="*/ 28 w 54"/>
                    <a:gd name="T41" fmla="*/ 4 h 48"/>
                    <a:gd name="T42" fmla="*/ 28 w 54"/>
                    <a:gd name="T43" fmla="*/ 2 h 48"/>
                    <a:gd name="T44" fmla="*/ 28 w 54"/>
                    <a:gd name="T45" fmla="*/ 2 h 48"/>
                    <a:gd name="T46" fmla="*/ 24 w 54"/>
                    <a:gd name="T47" fmla="*/ 0 h 48"/>
                    <a:gd name="T48" fmla="*/ 22 w 54"/>
                    <a:gd name="T49" fmla="*/ 0 h 48"/>
                    <a:gd name="T50" fmla="*/ 20 w 54"/>
                    <a:gd name="T51" fmla="*/ 2 h 48"/>
                    <a:gd name="T52" fmla="*/ 18 w 54"/>
                    <a:gd name="T53" fmla="*/ 2 h 48"/>
                    <a:gd name="T54" fmla="*/ 12 w 54"/>
                    <a:gd name="T55" fmla="*/ 2 h 48"/>
                    <a:gd name="T56" fmla="*/ 8 w 54"/>
                    <a:gd name="T57" fmla="*/ 2 h 48"/>
                    <a:gd name="T58" fmla="*/ 8 w 54"/>
                    <a:gd name="T59" fmla="*/ 4 h 48"/>
                    <a:gd name="T60" fmla="*/ 6 w 54"/>
                    <a:gd name="T61" fmla="*/ 4 h 48"/>
                    <a:gd name="T62" fmla="*/ 2 w 54"/>
                    <a:gd name="T63" fmla="*/ 4 h 48"/>
                    <a:gd name="T64" fmla="*/ 0 w 54"/>
                    <a:gd name="T65" fmla="*/ 4 h 48"/>
                    <a:gd name="T66" fmla="*/ 2 w 54"/>
                    <a:gd name="T67" fmla="*/ 6 h 48"/>
                    <a:gd name="T68" fmla="*/ 4 w 54"/>
                    <a:gd name="T69" fmla="*/ 12 h 48"/>
                    <a:gd name="T70" fmla="*/ 6 w 54"/>
                    <a:gd name="T71" fmla="*/ 20 h 48"/>
                    <a:gd name="T72" fmla="*/ 8 w 54"/>
                    <a:gd name="T73" fmla="*/ 24 h 48"/>
                    <a:gd name="T74" fmla="*/ 14 w 54"/>
                    <a:gd name="T75" fmla="*/ 26 h 48"/>
                    <a:gd name="T76" fmla="*/ 18 w 54"/>
                    <a:gd name="T77" fmla="*/ 24 h 48"/>
                    <a:gd name="T78" fmla="*/ 18 w 54"/>
                    <a:gd name="T79" fmla="*/ 26 h 48"/>
                    <a:gd name="T80" fmla="*/ 22 w 54"/>
                    <a:gd name="T81" fmla="*/ 32 h 48"/>
                    <a:gd name="T82" fmla="*/ 22 w 54"/>
                    <a:gd name="T83" fmla="*/ 36 h 48"/>
                    <a:gd name="T84" fmla="*/ 22 w 54"/>
                    <a:gd name="T85" fmla="*/ 36 h 48"/>
                    <a:gd name="T86" fmla="*/ 26 w 54"/>
                    <a:gd name="T87" fmla="*/ 32 h 48"/>
                    <a:gd name="T88" fmla="*/ 26 w 54"/>
                    <a:gd name="T89" fmla="*/ 30 h 48"/>
                    <a:gd name="T90" fmla="*/ 28 w 54"/>
                    <a:gd name="T91" fmla="*/ 30 h 48"/>
                    <a:gd name="T92" fmla="*/ 30 w 54"/>
                    <a:gd name="T93" fmla="*/ 30 h 48"/>
                    <a:gd name="T94" fmla="*/ 34 w 54"/>
                    <a:gd name="T95" fmla="*/ 34 h 48"/>
                    <a:gd name="T96" fmla="*/ 38 w 54"/>
                    <a:gd name="T97" fmla="*/ 34 h 48"/>
                    <a:gd name="T98" fmla="*/ 40 w 54"/>
                    <a:gd name="T99" fmla="*/ 32 h 48"/>
                    <a:gd name="T100" fmla="*/ 42 w 54"/>
                    <a:gd name="T101" fmla="*/ 34 h 48"/>
                    <a:gd name="T102" fmla="*/ 42 w 54"/>
                    <a:gd name="T103" fmla="*/ 36 h 48"/>
                    <a:gd name="T104" fmla="*/ 44 w 54"/>
                    <a:gd name="T105" fmla="*/ 40 h 48"/>
                    <a:gd name="T106" fmla="*/ 46 w 54"/>
                    <a:gd name="T107" fmla="*/ 44 h 48"/>
                    <a:gd name="T108" fmla="*/ 48 w 54"/>
                    <a:gd name="T109" fmla="*/ 48 h 48"/>
                    <a:gd name="T110" fmla="*/ 48 w 54"/>
                    <a:gd name="T111" fmla="*/ 48 h 48"/>
                    <a:gd name="T112" fmla="*/ 52 w 54"/>
                    <a:gd name="T113" fmla="*/ 48 h 48"/>
                    <a:gd name="T114" fmla="*/ 54 w 54"/>
                    <a:gd name="T115" fmla="*/ 48 h 48"/>
                    <a:gd name="T116" fmla="*/ 54 w 54"/>
                    <a:gd name="T117" fmla="*/ 44 h 48"/>
                    <a:gd name="T118" fmla="*/ 54 w 54"/>
                    <a:gd name="T119" fmla="*/ 40 h 4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4" h="48">
                      <a:moveTo>
                        <a:pt x="54" y="38"/>
                      </a:moveTo>
                      <a:lnTo>
                        <a:pt x="54" y="38"/>
                      </a:lnTo>
                      <a:lnTo>
                        <a:pt x="52" y="36"/>
                      </a:lnTo>
                      <a:lnTo>
                        <a:pt x="52" y="34"/>
                      </a:lnTo>
                      <a:lnTo>
                        <a:pt x="54" y="34"/>
                      </a:lnTo>
                      <a:lnTo>
                        <a:pt x="54" y="32"/>
                      </a:lnTo>
                      <a:lnTo>
                        <a:pt x="50" y="32"/>
                      </a:lnTo>
                      <a:lnTo>
                        <a:pt x="48" y="32"/>
                      </a:lnTo>
                      <a:lnTo>
                        <a:pt x="46" y="32"/>
                      </a:lnTo>
                      <a:lnTo>
                        <a:pt x="44" y="30"/>
                      </a:lnTo>
                      <a:lnTo>
                        <a:pt x="42" y="28"/>
                      </a:lnTo>
                      <a:lnTo>
                        <a:pt x="42" y="26"/>
                      </a:lnTo>
                      <a:lnTo>
                        <a:pt x="40" y="26"/>
                      </a:lnTo>
                      <a:lnTo>
                        <a:pt x="38" y="26"/>
                      </a:lnTo>
                      <a:lnTo>
                        <a:pt x="38" y="24"/>
                      </a:lnTo>
                      <a:lnTo>
                        <a:pt x="36" y="24"/>
                      </a:lnTo>
                      <a:lnTo>
                        <a:pt x="38" y="24"/>
                      </a:lnTo>
                      <a:lnTo>
                        <a:pt x="40" y="24"/>
                      </a:lnTo>
                      <a:lnTo>
                        <a:pt x="42" y="24"/>
                      </a:lnTo>
                      <a:lnTo>
                        <a:pt x="42" y="22"/>
                      </a:lnTo>
                      <a:lnTo>
                        <a:pt x="44" y="20"/>
                      </a:lnTo>
                      <a:lnTo>
                        <a:pt x="42" y="20"/>
                      </a:lnTo>
                      <a:lnTo>
                        <a:pt x="42" y="18"/>
                      </a:lnTo>
                      <a:lnTo>
                        <a:pt x="40" y="18"/>
                      </a:lnTo>
                      <a:lnTo>
                        <a:pt x="38" y="16"/>
                      </a:lnTo>
                      <a:lnTo>
                        <a:pt x="36" y="16"/>
                      </a:lnTo>
                      <a:lnTo>
                        <a:pt x="34" y="14"/>
                      </a:lnTo>
                      <a:lnTo>
                        <a:pt x="32" y="14"/>
                      </a:lnTo>
                      <a:lnTo>
                        <a:pt x="34" y="12"/>
                      </a:lnTo>
                      <a:lnTo>
                        <a:pt x="34" y="10"/>
                      </a:lnTo>
                      <a:lnTo>
                        <a:pt x="34" y="8"/>
                      </a:lnTo>
                      <a:lnTo>
                        <a:pt x="34" y="6"/>
                      </a:lnTo>
                      <a:lnTo>
                        <a:pt x="32" y="6"/>
                      </a:lnTo>
                      <a:lnTo>
                        <a:pt x="30" y="6"/>
                      </a:lnTo>
                      <a:lnTo>
                        <a:pt x="28" y="6"/>
                      </a:lnTo>
                      <a:lnTo>
                        <a:pt x="28" y="4"/>
                      </a:lnTo>
                      <a:lnTo>
                        <a:pt x="28" y="2"/>
                      </a:lnTo>
                      <a:lnTo>
                        <a:pt x="26" y="0"/>
                      </a:lnTo>
                      <a:lnTo>
                        <a:pt x="24" y="0"/>
                      </a:lnTo>
                      <a:lnTo>
                        <a:pt x="22" y="0"/>
                      </a:lnTo>
                      <a:lnTo>
                        <a:pt x="20" y="2"/>
                      </a:lnTo>
                      <a:lnTo>
                        <a:pt x="20" y="4"/>
                      </a:lnTo>
                      <a:lnTo>
                        <a:pt x="18" y="2"/>
                      </a:lnTo>
                      <a:lnTo>
                        <a:pt x="16" y="2"/>
                      </a:lnTo>
                      <a:lnTo>
                        <a:pt x="14" y="2"/>
                      </a:lnTo>
                      <a:lnTo>
                        <a:pt x="12" y="2"/>
                      </a:lnTo>
                      <a:lnTo>
                        <a:pt x="10" y="2"/>
                      </a:lnTo>
                      <a:lnTo>
                        <a:pt x="8" y="2"/>
                      </a:lnTo>
                      <a:lnTo>
                        <a:pt x="8" y="4"/>
                      </a:lnTo>
                      <a:lnTo>
                        <a:pt x="6" y="4"/>
                      </a:lnTo>
                      <a:lnTo>
                        <a:pt x="4" y="4"/>
                      </a:lnTo>
                      <a:lnTo>
                        <a:pt x="2" y="4"/>
                      </a:lnTo>
                      <a:lnTo>
                        <a:pt x="0" y="4"/>
                      </a:lnTo>
                      <a:lnTo>
                        <a:pt x="2" y="6"/>
                      </a:lnTo>
                      <a:lnTo>
                        <a:pt x="2" y="8"/>
                      </a:lnTo>
                      <a:lnTo>
                        <a:pt x="2" y="10"/>
                      </a:lnTo>
                      <a:lnTo>
                        <a:pt x="4" y="12"/>
                      </a:lnTo>
                      <a:lnTo>
                        <a:pt x="4" y="14"/>
                      </a:lnTo>
                      <a:lnTo>
                        <a:pt x="4" y="18"/>
                      </a:lnTo>
                      <a:lnTo>
                        <a:pt x="6" y="20"/>
                      </a:lnTo>
                      <a:lnTo>
                        <a:pt x="6" y="22"/>
                      </a:lnTo>
                      <a:lnTo>
                        <a:pt x="8" y="24"/>
                      </a:lnTo>
                      <a:lnTo>
                        <a:pt x="10" y="26"/>
                      </a:lnTo>
                      <a:lnTo>
                        <a:pt x="12" y="26"/>
                      </a:lnTo>
                      <a:lnTo>
                        <a:pt x="14" y="26"/>
                      </a:lnTo>
                      <a:lnTo>
                        <a:pt x="16" y="24"/>
                      </a:lnTo>
                      <a:lnTo>
                        <a:pt x="18" y="24"/>
                      </a:lnTo>
                      <a:lnTo>
                        <a:pt x="18" y="26"/>
                      </a:lnTo>
                      <a:lnTo>
                        <a:pt x="20" y="28"/>
                      </a:lnTo>
                      <a:lnTo>
                        <a:pt x="20" y="30"/>
                      </a:lnTo>
                      <a:lnTo>
                        <a:pt x="22" y="32"/>
                      </a:lnTo>
                      <a:lnTo>
                        <a:pt x="20" y="34"/>
                      </a:lnTo>
                      <a:lnTo>
                        <a:pt x="22" y="36"/>
                      </a:lnTo>
                      <a:lnTo>
                        <a:pt x="24" y="34"/>
                      </a:lnTo>
                      <a:lnTo>
                        <a:pt x="26" y="34"/>
                      </a:lnTo>
                      <a:lnTo>
                        <a:pt x="26" y="32"/>
                      </a:lnTo>
                      <a:lnTo>
                        <a:pt x="26" y="30"/>
                      </a:lnTo>
                      <a:lnTo>
                        <a:pt x="28" y="30"/>
                      </a:lnTo>
                      <a:lnTo>
                        <a:pt x="30" y="30"/>
                      </a:lnTo>
                      <a:lnTo>
                        <a:pt x="32" y="30"/>
                      </a:lnTo>
                      <a:lnTo>
                        <a:pt x="32" y="32"/>
                      </a:lnTo>
                      <a:lnTo>
                        <a:pt x="34" y="34"/>
                      </a:lnTo>
                      <a:lnTo>
                        <a:pt x="36" y="34"/>
                      </a:lnTo>
                      <a:lnTo>
                        <a:pt x="38" y="34"/>
                      </a:lnTo>
                      <a:lnTo>
                        <a:pt x="40" y="32"/>
                      </a:lnTo>
                      <a:lnTo>
                        <a:pt x="42" y="34"/>
                      </a:lnTo>
                      <a:lnTo>
                        <a:pt x="42" y="36"/>
                      </a:lnTo>
                      <a:lnTo>
                        <a:pt x="42" y="38"/>
                      </a:lnTo>
                      <a:lnTo>
                        <a:pt x="44" y="38"/>
                      </a:lnTo>
                      <a:lnTo>
                        <a:pt x="44" y="40"/>
                      </a:lnTo>
                      <a:lnTo>
                        <a:pt x="44" y="42"/>
                      </a:lnTo>
                      <a:lnTo>
                        <a:pt x="46" y="42"/>
                      </a:lnTo>
                      <a:lnTo>
                        <a:pt x="46" y="44"/>
                      </a:lnTo>
                      <a:lnTo>
                        <a:pt x="46" y="46"/>
                      </a:lnTo>
                      <a:lnTo>
                        <a:pt x="48" y="46"/>
                      </a:lnTo>
                      <a:lnTo>
                        <a:pt x="48" y="48"/>
                      </a:lnTo>
                      <a:lnTo>
                        <a:pt x="50" y="48"/>
                      </a:lnTo>
                      <a:lnTo>
                        <a:pt x="52" y="48"/>
                      </a:lnTo>
                      <a:lnTo>
                        <a:pt x="54" y="48"/>
                      </a:lnTo>
                      <a:lnTo>
                        <a:pt x="54" y="46"/>
                      </a:lnTo>
                      <a:lnTo>
                        <a:pt x="54" y="44"/>
                      </a:lnTo>
                      <a:lnTo>
                        <a:pt x="54" y="42"/>
                      </a:lnTo>
                      <a:lnTo>
                        <a:pt x="54" y="40"/>
                      </a:lnTo>
                      <a:lnTo>
                        <a:pt x="54" y="3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47" name="Freeform 139"/>
                <p:cNvSpPr>
                  <a:spLocks noChangeAspect="1" noEditPoints="1"/>
                </p:cNvSpPr>
                <p:nvPr/>
              </p:nvSpPr>
              <p:spPr bwMode="gray">
                <a:xfrm>
                  <a:off x="3013" y="1609"/>
                  <a:ext cx="118" cy="130"/>
                </a:xfrm>
                <a:custGeom>
                  <a:avLst/>
                  <a:gdLst>
                    <a:gd name="T0" fmla="*/ 92 w 118"/>
                    <a:gd name="T1" fmla="*/ 26 h 130"/>
                    <a:gd name="T2" fmla="*/ 98 w 118"/>
                    <a:gd name="T3" fmla="*/ 68 h 130"/>
                    <a:gd name="T4" fmla="*/ 98 w 118"/>
                    <a:gd name="T5" fmla="*/ 58 h 130"/>
                    <a:gd name="T6" fmla="*/ 58 w 118"/>
                    <a:gd name="T7" fmla="*/ 26 h 130"/>
                    <a:gd name="T8" fmla="*/ 0 w 118"/>
                    <a:gd name="T9" fmla="*/ 68 h 130"/>
                    <a:gd name="T10" fmla="*/ 70 w 118"/>
                    <a:gd name="T11" fmla="*/ 70 h 130"/>
                    <a:gd name="T12" fmla="*/ 60 w 118"/>
                    <a:gd name="T13" fmla="*/ 70 h 130"/>
                    <a:gd name="T14" fmla="*/ 48 w 118"/>
                    <a:gd name="T15" fmla="*/ 58 h 130"/>
                    <a:gd name="T16" fmla="*/ 44 w 118"/>
                    <a:gd name="T17" fmla="*/ 54 h 130"/>
                    <a:gd name="T18" fmla="*/ 62 w 118"/>
                    <a:gd name="T19" fmla="*/ 62 h 130"/>
                    <a:gd name="T20" fmla="*/ 52 w 118"/>
                    <a:gd name="T21" fmla="*/ 54 h 130"/>
                    <a:gd name="T22" fmla="*/ 44 w 118"/>
                    <a:gd name="T23" fmla="*/ 44 h 130"/>
                    <a:gd name="T24" fmla="*/ 36 w 118"/>
                    <a:gd name="T25" fmla="*/ 32 h 130"/>
                    <a:gd name="T26" fmla="*/ 40 w 118"/>
                    <a:gd name="T27" fmla="*/ 26 h 130"/>
                    <a:gd name="T28" fmla="*/ 52 w 118"/>
                    <a:gd name="T29" fmla="*/ 34 h 130"/>
                    <a:gd name="T30" fmla="*/ 56 w 118"/>
                    <a:gd name="T31" fmla="*/ 32 h 130"/>
                    <a:gd name="T32" fmla="*/ 56 w 118"/>
                    <a:gd name="T33" fmla="*/ 18 h 130"/>
                    <a:gd name="T34" fmla="*/ 66 w 118"/>
                    <a:gd name="T35" fmla="*/ 22 h 130"/>
                    <a:gd name="T36" fmla="*/ 74 w 118"/>
                    <a:gd name="T37" fmla="*/ 14 h 130"/>
                    <a:gd name="T38" fmla="*/ 92 w 118"/>
                    <a:gd name="T39" fmla="*/ 16 h 130"/>
                    <a:gd name="T40" fmla="*/ 96 w 118"/>
                    <a:gd name="T41" fmla="*/ 4 h 130"/>
                    <a:gd name="T42" fmla="*/ 88 w 118"/>
                    <a:gd name="T43" fmla="*/ 2 h 130"/>
                    <a:gd name="T44" fmla="*/ 82 w 118"/>
                    <a:gd name="T45" fmla="*/ 6 h 130"/>
                    <a:gd name="T46" fmla="*/ 72 w 118"/>
                    <a:gd name="T47" fmla="*/ 6 h 130"/>
                    <a:gd name="T48" fmla="*/ 58 w 118"/>
                    <a:gd name="T49" fmla="*/ 2 h 130"/>
                    <a:gd name="T50" fmla="*/ 48 w 118"/>
                    <a:gd name="T51" fmla="*/ 6 h 130"/>
                    <a:gd name="T52" fmla="*/ 34 w 118"/>
                    <a:gd name="T53" fmla="*/ 10 h 130"/>
                    <a:gd name="T54" fmla="*/ 18 w 118"/>
                    <a:gd name="T55" fmla="*/ 16 h 130"/>
                    <a:gd name="T56" fmla="*/ 6 w 118"/>
                    <a:gd name="T57" fmla="*/ 30 h 130"/>
                    <a:gd name="T58" fmla="*/ 0 w 118"/>
                    <a:gd name="T59" fmla="*/ 38 h 130"/>
                    <a:gd name="T60" fmla="*/ 4 w 118"/>
                    <a:gd name="T61" fmla="*/ 50 h 130"/>
                    <a:gd name="T62" fmla="*/ 14 w 118"/>
                    <a:gd name="T63" fmla="*/ 62 h 130"/>
                    <a:gd name="T64" fmla="*/ 44 w 118"/>
                    <a:gd name="T65" fmla="*/ 68 h 130"/>
                    <a:gd name="T66" fmla="*/ 58 w 118"/>
                    <a:gd name="T67" fmla="*/ 74 h 130"/>
                    <a:gd name="T68" fmla="*/ 90 w 118"/>
                    <a:gd name="T69" fmla="*/ 68 h 130"/>
                    <a:gd name="T70" fmla="*/ 10 w 118"/>
                    <a:gd name="T71" fmla="*/ 78 h 130"/>
                    <a:gd name="T72" fmla="*/ 94 w 118"/>
                    <a:gd name="T73" fmla="*/ 78 h 130"/>
                    <a:gd name="T74" fmla="*/ 90 w 118"/>
                    <a:gd name="T75" fmla="*/ 46 h 130"/>
                    <a:gd name="T76" fmla="*/ 92 w 118"/>
                    <a:gd name="T77" fmla="*/ 50 h 130"/>
                    <a:gd name="T78" fmla="*/ 96 w 118"/>
                    <a:gd name="T79" fmla="*/ 48 h 130"/>
                    <a:gd name="T80" fmla="*/ 82 w 118"/>
                    <a:gd name="T81" fmla="*/ 86 h 130"/>
                    <a:gd name="T82" fmla="*/ 102 w 118"/>
                    <a:gd name="T83" fmla="*/ 74 h 130"/>
                    <a:gd name="T84" fmla="*/ 114 w 118"/>
                    <a:gd name="T85" fmla="*/ 88 h 130"/>
                    <a:gd name="T86" fmla="*/ 116 w 118"/>
                    <a:gd name="T87" fmla="*/ 90 h 130"/>
                    <a:gd name="T88" fmla="*/ 42 w 118"/>
                    <a:gd name="T89" fmla="*/ 106 h 130"/>
                    <a:gd name="T90" fmla="*/ 92 w 118"/>
                    <a:gd name="T91" fmla="*/ 124 h 130"/>
                    <a:gd name="T92" fmla="*/ 76 w 118"/>
                    <a:gd name="T93" fmla="*/ 120 h 130"/>
                    <a:gd name="T94" fmla="*/ 56 w 118"/>
                    <a:gd name="T95" fmla="*/ 118 h 130"/>
                    <a:gd name="T96" fmla="*/ 64 w 118"/>
                    <a:gd name="T97" fmla="*/ 124 h 130"/>
                    <a:gd name="T98" fmla="*/ 84 w 118"/>
                    <a:gd name="T99" fmla="*/ 130 h 130"/>
                    <a:gd name="T100" fmla="*/ 98 w 118"/>
                    <a:gd name="T101" fmla="*/ 96 h 130"/>
                    <a:gd name="T102" fmla="*/ 102 w 118"/>
                    <a:gd name="T103" fmla="*/ 98 h 130"/>
                    <a:gd name="T104" fmla="*/ 38 w 118"/>
                    <a:gd name="T105" fmla="*/ 72 h 130"/>
                    <a:gd name="T106" fmla="*/ 18 w 118"/>
                    <a:gd name="T107" fmla="*/ 70 h 130"/>
                    <a:gd name="T108" fmla="*/ 22 w 118"/>
                    <a:gd name="T109" fmla="*/ 86 h 130"/>
                    <a:gd name="T110" fmla="*/ 30 w 118"/>
                    <a:gd name="T111" fmla="*/ 90 h 130"/>
                    <a:gd name="T112" fmla="*/ 38 w 118"/>
                    <a:gd name="T113" fmla="*/ 96 h 130"/>
                    <a:gd name="T114" fmla="*/ 46 w 118"/>
                    <a:gd name="T115" fmla="*/ 98 h 130"/>
                    <a:gd name="T116" fmla="*/ 44 w 118"/>
                    <a:gd name="T117" fmla="*/ 86 h 130"/>
                    <a:gd name="T118" fmla="*/ 46 w 118"/>
                    <a:gd name="T119" fmla="*/ 80 h 130"/>
                    <a:gd name="T120" fmla="*/ 46 w 118"/>
                    <a:gd name="T121" fmla="*/ 98 h 13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18" h="130">
                      <a:moveTo>
                        <a:pt x="80" y="32"/>
                      </a:moveTo>
                      <a:lnTo>
                        <a:pt x="74" y="32"/>
                      </a:lnTo>
                      <a:lnTo>
                        <a:pt x="74" y="36"/>
                      </a:lnTo>
                      <a:lnTo>
                        <a:pt x="80" y="36"/>
                      </a:lnTo>
                      <a:lnTo>
                        <a:pt x="80" y="32"/>
                      </a:lnTo>
                      <a:close/>
                      <a:moveTo>
                        <a:pt x="90" y="28"/>
                      </a:moveTo>
                      <a:lnTo>
                        <a:pt x="92" y="28"/>
                      </a:lnTo>
                      <a:lnTo>
                        <a:pt x="92" y="26"/>
                      </a:lnTo>
                      <a:lnTo>
                        <a:pt x="96" y="24"/>
                      </a:lnTo>
                      <a:lnTo>
                        <a:pt x="90" y="24"/>
                      </a:lnTo>
                      <a:lnTo>
                        <a:pt x="90" y="32"/>
                      </a:lnTo>
                      <a:lnTo>
                        <a:pt x="90" y="30"/>
                      </a:lnTo>
                      <a:lnTo>
                        <a:pt x="90" y="28"/>
                      </a:lnTo>
                      <a:close/>
                      <a:moveTo>
                        <a:pt x="98" y="58"/>
                      </a:moveTo>
                      <a:lnTo>
                        <a:pt x="96" y="58"/>
                      </a:lnTo>
                      <a:lnTo>
                        <a:pt x="96" y="68"/>
                      </a:lnTo>
                      <a:lnTo>
                        <a:pt x="98" y="68"/>
                      </a:lnTo>
                      <a:lnTo>
                        <a:pt x="98" y="70"/>
                      </a:lnTo>
                      <a:lnTo>
                        <a:pt x="100" y="70"/>
                      </a:lnTo>
                      <a:lnTo>
                        <a:pt x="100" y="68"/>
                      </a:lnTo>
                      <a:lnTo>
                        <a:pt x="102" y="66"/>
                      </a:lnTo>
                      <a:lnTo>
                        <a:pt x="102" y="62"/>
                      </a:lnTo>
                      <a:lnTo>
                        <a:pt x="100" y="60"/>
                      </a:lnTo>
                      <a:lnTo>
                        <a:pt x="98" y="60"/>
                      </a:lnTo>
                      <a:lnTo>
                        <a:pt x="98" y="58"/>
                      </a:lnTo>
                      <a:close/>
                      <a:moveTo>
                        <a:pt x="60" y="26"/>
                      </a:moveTo>
                      <a:lnTo>
                        <a:pt x="62" y="28"/>
                      </a:lnTo>
                      <a:lnTo>
                        <a:pt x="64" y="30"/>
                      </a:lnTo>
                      <a:lnTo>
                        <a:pt x="66" y="28"/>
                      </a:lnTo>
                      <a:lnTo>
                        <a:pt x="58" y="26"/>
                      </a:lnTo>
                      <a:lnTo>
                        <a:pt x="60" y="26"/>
                      </a:lnTo>
                      <a:close/>
                      <a:moveTo>
                        <a:pt x="10" y="70"/>
                      </a:moveTo>
                      <a:lnTo>
                        <a:pt x="6" y="62"/>
                      </a:lnTo>
                      <a:lnTo>
                        <a:pt x="4" y="64"/>
                      </a:lnTo>
                      <a:lnTo>
                        <a:pt x="2" y="64"/>
                      </a:lnTo>
                      <a:lnTo>
                        <a:pt x="2" y="66"/>
                      </a:lnTo>
                      <a:lnTo>
                        <a:pt x="0" y="66"/>
                      </a:lnTo>
                      <a:lnTo>
                        <a:pt x="0" y="68"/>
                      </a:lnTo>
                      <a:lnTo>
                        <a:pt x="4" y="68"/>
                      </a:lnTo>
                      <a:lnTo>
                        <a:pt x="8" y="70"/>
                      </a:lnTo>
                      <a:lnTo>
                        <a:pt x="10" y="70"/>
                      </a:lnTo>
                      <a:close/>
                      <a:moveTo>
                        <a:pt x="76" y="80"/>
                      </a:moveTo>
                      <a:lnTo>
                        <a:pt x="76" y="78"/>
                      </a:lnTo>
                      <a:lnTo>
                        <a:pt x="78" y="78"/>
                      </a:lnTo>
                      <a:lnTo>
                        <a:pt x="78" y="76"/>
                      </a:lnTo>
                      <a:lnTo>
                        <a:pt x="70" y="70"/>
                      </a:lnTo>
                      <a:lnTo>
                        <a:pt x="72" y="74"/>
                      </a:lnTo>
                      <a:lnTo>
                        <a:pt x="74" y="74"/>
                      </a:lnTo>
                      <a:lnTo>
                        <a:pt x="76" y="78"/>
                      </a:lnTo>
                      <a:lnTo>
                        <a:pt x="76" y="80"/>
                      </a:lnTo>
                      <a:close/>
                      <a:moveTo>
                        <a:pt x="58" y="74"/>
                      </a:moveTo>
                      <a:lnTo>
                        <a:pt x="60" y="74"/>
                      </a:lnTo>
                      <a:lnTo>
                        <a:pt x="60" y="72"/>
                      </a:lnTo>
                      <a:lnTo>
                        <a:pt x="60" y="70"/>
                      </a:lnTo>
                      <a:lnTo>
                        <a:pt x="58" y="68"/>
                      </a:lnTo>
                      <a:lnTo>
                        <a:pt x="56" y="66"/>
                      </a:lnTo>
                      <a:lnTo>
                        <a:pt x="56" y="64"/>
                      </a:lnTo>
                      <a:lnTo>
                        <a:pt x="52" y="62"/>
                      </a:lnTo>
                      <a:lnTo>
                        <a:pt x="50" y="62"/>
                      </a:lnTo>
                      <a:lnTo>
                        <a:pt x="50" y="60"/>
                      </a:lnTo>
                      <a:lnTo>
                        <a:pt x="48" y="58"/>
                      </a:lnTo>
                      <a:lnTo>
                        <a:pt x="46" y="58"/>
                      </a:lnTo>
                      <a:lnTo>
                        <a:pt x="44" y="58"/>
                      </a:lnTo>
                      <a:lnTo>
                        <a:pt x="42" y="56"/>
                      </a:lnTo>
                      <a:lnTo>
                        <a:pt x="42" y="54"/>
                      </a:lnTo>
                      <a:lnTo>
                        <a:pt x="44" y="54"/>
                      </a:lnTo>
                      <a:lnTo>
                        <a:pt x="46" y="56"/>
                      </a:lnTo>
                      <a:lnTo>
                        <a:pt x="48" y="56"/>
                      </a:lnTo>
                      <a:lnTo>
                        <a:pt x="50" y="58"/>
                      </a:lnTo>
                      <a:lnTo>
                        <a:pt x="52" y="60"/>
                      </a:lnTo>
                      <a:lnTo>
                        <a:pt x="54" y="62"/>
                      </a:lnTo>
                      <a:lnTo>
                        <a:pt x="58" y="62"/>
                      </a:lnTo>
                      <a:lnTo>
                        <a:pt x="60" y="64"/>
                      </a:lnTo>
                      <a:lnTo>
                        <a:pt x="62" y="62"/>
                      </a:lnTo>
                      <a:lnTo>
                        <a:pt x="64" y="62"/>
                      </a:lnTo>
                      <a:lnTo>
                        <a:pt x="64" y="60"/>
                      </a:lnTo>
                      <a:lnTo>
                        <a:pt x="64" y="58"/>
                      </a:lnTo>
                      <a:lnTo>
                        <a:pt x="62" y="58"/>
                      </a:lnTo>
                      <a:lnTo>
                        <a:pt x="58" y="56"/>
                      </a:lnTo>
                      <a:lnTo>
                        <a:pt x="56" y="56"/>
                      </a:lnTo>
                      <a:lnTo>
                        <a:pt x="54" y="56"/>
                      </a:lnTo>
                      <a:lnTo>
                        <a:pt x="52" y="54"/>
                      </a:lnTo>
                      <a:lnTo>
                        <a:pt x="50" y="54"/>
                      </a:lnTo>
                      <a:lnTo>
                        <a:pt x="48" y="52"/>
                      </a:lnTo>
                      <a:lnTo>
                        <a:pt x="48" y="50"/>
                      </a:lnTo>
                      <a:lnTo>
                        <a:pt x="46" y="50"/>
                      </a:lnTo>
                      <a:lnTo>
                        <a:pt x="46" y="48"/>
                      </a:lnTo>
                      <a:lnTo>
                        <a:pt x="44" y="46"/>
                      </a:lnTo>
                      <a:lnTo>
                        <a:pt x="44" y="44"/>
                      </a:lnTo>
                      <a:lnTo>
                        <a:pt x="42" y="42"/>
                      </a:lnTo>
                      <a:lnTo>
                        <a:pt x="42" y="40"/>
                      </a:lnTo>
                      <a:lnTo>
                        <a:pt x="40" y="38"/>
                      </a:lnTo>
                      <a:lnTo>
                        <a:pt x="38" y="36"/>
                      </a:lnTo>
                      <a:lnTo>
                        <a:pt x="38" y="34"/>
                      </a:lnTo>
                      <a:lnTo>
                        <a:pt x="36" y="32"/>
                      </a:lnTo>
                      <a:lnTo>
                        <a:pt x="36" y="30"/>
                      </a:lnTo>
                      <a:lnTo>
                        <a:pt x="34" y="28"/>
                      </a:lnTo>
                      <a:lnTo>
                        <a:pt x="34" y="24"/>
                      </a:lnTo>
                      <a:lnTo>
                        <a:pt x="36" y="24"/>
                      </a:lnTo>
                      <a:lnTo>
                        <a:pt x="36" y="22"/>
                      </a:lnTo>
                      <a:lnTo>
                        <a:pt x="38" y="24"/>
                      </a:lnTo>
                      <a:lnTo>
                        <a:pt x="40" y="26"/>
                      </a:lnTo>
                      <a:lnTo>
                        <a:pt x="42" y="26"/>
                      </a:lnTo>
                      <a:lnTo>
                        <a:pt x="42" y="28"/>
                      </a:lnTo>
                      <a:lnTo>
                        <a:pt x="44" y="28"/>
                      </a:lnTo>
                      <a:lnTo>
                        <a:pt x="46" y="30"/>
                      </a:lnTo>
                      <a:lnTo>
                        <a:pt x="46" y="32"/>
                      </a:lnTo>
                      <a:lnTo>
                        <a:pt x="48" y="32"/>
                      </a:lnTo>
                      <a:lnTo>
                        <a:pt x="48" y="34"/>
                      </a:lnTo>
                      <a:lnTo>
                        <a:pt x="52" y="34"/>
                      </a:lnTo>
                      <a:lnTo>
                        <a:pt x="50" y="32"/>
                      </a:lnTo>
                      <a:lnTo>
                        <a:pt x="50" y="30"/>
                      </a:lnTo>
                      <a:lnTo>
                        <a:pt x="50" y="28"/>
                      </a:lnTo>
                      <a:lnTo>
                        <a:pt x="48" y="28"/>
                      </a:lnTo>
                      <a:lnTo>
                        <a:pt x="50" y="28"/>
                      </a:lnTo>
                      <a:lnTo>
                        <a:pt x="52" y="28"/>
                      </a:lnTo>
                      <a:lnTo>
                        <a:pt x="54" y="30"/>
                      </a:lnTo>
                      <a:lnTo>
                        <a:pt x="56" y="32"/>
                      </a:lnTo>
                      <a:lnTo>
                        <a:pt x="56" y="30"/>
                      </a:lnTo>
                      <a:lnTo>
                        <a:pt x="54" y="28"/>
                      </a:lnTo>
                      <a:lnTo>
                        <a:pt x="52" y="26"/>
                      </a:lnTo>
                      <a:lnTo>
                        <a:pt x="54" y="26"/>
                      </a:lnTo>
                      <a:lnTo>
                        <a:pt x="54" y="24"/>
                      </a:lnTo>
                      <a:lnTo>
                        <a:pt x="54" y="20"/>
                      </a:lnTo>
                      <a:lnTo>
                        <a:pt x="56" y="18"/>
                      </a:lnTo>
                      <a:lnTo>
                        <a:pt x="58" y="18"/>
                      </a:lnTo>
                      <a:lnTo>
                        <a:pt x="62" y="16"/>
                      </a:lnTo>
                      <a:lnTo>
                        <a:pt x="64" y="18"/>
                      </a:lnTo>
                      <a:lnTo>
                        <a:pt x="66" y="18"/>
                      </a:lnTo>
                      <a:lnTo>
                        <a:pt x="66" y="20"/>
                      </a:lnTo>
                      <a:lnTo>
                        <a:pt x="66" y="22"/>
                      </a:lnTo>
                      <a:lnTo>
                        <a:pt x="68" y="22"/>
                      </a:lnTo>
                      <a:lnTo>
                        <a:pt x="70" y="20"/>
                      </a:lnTo>
                      <a:lnTo>
                        <a:pt x="70" y="18"/>
                      </a:lnTo>
                      <a:lnTo>
                        <a:pt x="72" y="18"/>
                      </a:lnTo>
                      <a:lnTo>
                        <a:pt x="72" y="16"/>
                      </a:lnTo>
                      <a:lnTo>
                        <a:pt x="74" y="16"/>
                      </a:lnTo>
                      <a:lnTo>
                        <a:pt x="74" y="14"/>
                      </a:lnTo>
                      <a:lnTo>
                        <a:pt x="74" y="16"/>
                      </a:lnTo>
                      <a:lnTo>
                        <a:pt x="80" y="16"/>
                      </a:lnTo>
                      <a:lnTo>
                        <a:pt x="84" y="16"/>
                      </a:lnTo>
                      <a:lnTo>
                        <a:pt x="86" y="18"/>
                      </a:lnTo>
                      <a:lnTo>
                        <a:pt x="88" y="18"/>
                      </a:lnTo>
                      <a:lnTo>
                        <a:pt x="90" y="18"/>
                      </a:lnTo>
                      <a:lnTo>
                        <a:pt x="92" y="16"/>
                      </a:lnTo>
                      <a:lnTo>
                        <a:pt x="92" y="14"/>
                      </a:lnTo>
                      <a:lnTo>
                        <a:pt x="92" y="12"/>
                      </a:lnTo>
                      <a:lnTo>
                        <a:pt x="92" y="10"/>
                      </a:lnTo>
                      <a:lnTo>
                        <a:pt x="92" y="8"/>
                      </a:lnTo>
                      <a:lnTo>
                        <a:pt x="92" y="6"/>
                      </a:lnTo>
                      <a:lnTo>
                        <a:pt x="94" y="6"/>
                      </a:lnTo>
                      <a:lnTo>
                        <a:pt x="96" y="8"/>
                      </a:lnTo>
                      <a:lnTo>
                        <a:pt x="96" y="4"/>
                      </a:lnTo>
                      <a:lnTo>
                        <a:pt x="96" y="2"/>
                      </a:lnTo>
                      <a:lnTo>
                        <a:pt x="94" y="2"/>
                      </a:lnTo>
                      <a:lnTo>
                        <a:pt x="92" y="2"/>
                      </a:lnTo>
                      <a:lnTo>
                        <a:pt x="92" y="0"/>
                      </a:lnTo>
                      <a:lnTo>
                        <a:pt x="90" y="0"/>
                      </a:lnTo>
                      <a:lnTo>
                        <a:pt x="90" y="2"/>
                      </a:lnTo>
                      <a:lnTo>
                        <a:pt x="88" y="2"/>
                      </a:lnTo>
                      <a:lnTo>
                        <a:pt x="88" y="4"/>
                      </a:lnTo>
                      <a:lnTo>
                        <a:pt x="90" y="4"/>
                      </a:lnTo>
                      <a:lnTo>
                        <a:pt x="90" y="6"/>
                      </a:lnTo>
                      <a:lnTo>
                        <a:pt x="88" y="6"/>
                      </a:lnTo>
                      <a:lnTo>
                        <a:pt x="88" y="8"/>
                      </a:lnTo>
                      <a:lnTo>
                        <a:pt x="86" y="8"/>
                      </a:lnTo>
                      <a:lnTo>
                        <a:pt x="84" y="8"/>
                      </a:lnTo>
                      <a:lnTo>
                        <a:pt x="82" y="6"/>
                      </a:lnTo>
                      <a:lnTo>
                        <a:pt x="80" y="6"/>
                      </a:lnTo>
                      <a:lnTo>
                        <a:pt x="78" y="6"/>
                      </a:lnTo>
                      <a:lnTo>
                        <a:pt x="76" y="8"/>
                      </a:lnTo>
                      <a:lnTo>
                        <a:pt x="74" y="8"/>
                      </a:lnTo>
                      <a:lnTo>
                        <a:pt x="72" y="8"/>
                      </a:lnTo>
                      <a:lnTo>
                        <a:pt x="72" y="6"/>
                      </a:lnTo>
                      <a:lnTo>
                        <a:pt x="70" y="6"/>
                      </a:lnTo>
                      <a:lnTo>
                        <a:pt x="68" y="6"/>
                      </a:lnTo>
                      <a:lnTo>
                        <a:pt x="66" y="6"/>
                      </a:lnTo>
                      <a:lnTo>
                        <a:pt x="64" y="4"/>
                      </a:lnTo>
                      <a:lnTo>
                        <a:pt x="64" y="2"/>
                      </a:lnTo>
                      <a:lnTo>
                        <a:pt x="62" y="2"/>
                      </a:lnTo>
                      <a:lnTo>
                        <a:pt x="60" y="2"/>
                      </a:lnTo>
                      <a:lnTo>
                        <a:pt x="58" y="2"/>
                      </a:lnTo>
                      <a:lnTo>
                        <a:pt x="56" y="2"/>
                      </a:lnTo>
                      <a:lnTo>
                        <a:pt x="56" y="4"/>
                      </a:lnTo>
                      <a:lnTo>
                        <a:pt x="54" y="4"/>
                      </a:lnTo>
                      <a:lnTo>
                        <a:pt x="54" y="6"/>
                      </a:lnTo>
                      <a:lnTo>
                        <a:pt x="52" y="6"/>
                      </a:lnTo>
                      <a:lnTo>
                        <a:pt x="50" y="6"/>
                      </a:lnTo>
                      <a:lnTo>
                        <a:pt x="50" y="4"/>
                      </a:lnTo>
                      <a:lnTo>
                        <a:pt x="48" y="4"/>
                      </a:lnTo>
                      <a:lnTo>
                        <a:pt x="48" y="6"/>
                      </a:lnTo>
                      <a:lnTo>
                        <a:pt x="46" y="6"/>
                      </a:lnTo>
                      <a:lnTo>
                        <a:pt x="44" y="8"/>
                      </a:lnTo>
                      <a:lnTo>
                        <a:pt x="42" y="8"/>
                      </a:lnTo>
                      <a:lnTo>
                        <a:pt x="40" y="8"/>
                      </a:lnTo>
                      <a:lnTo>
                        <a:pt x="38" y="6"/>
                      </a:lnTo>
                      <a:lnTo>
                        <a:pt x="38" y="8"/>
                      </a:lnTo>
                      <a:lnTo>
                        <a:pt x="36" y="8"/>
                      </a:lnTo>
                      <a:lnTo>
                        <a:pt x="34" y="10"/>
                      </a:lnTo>
                      <a:lnTo>
                        <a:pt x="34" y="12"/>
                      </a:lnTo>
                      <a:lnTo>
                        <a:pt x="32" y="12"/>
                      </a:lnTo>
                      <a:lnTo>
                        <a:pt x="30" y="12"/>
                      </a:lnTo>
                      <a:lnTo>
                        <a:pt x="24" y="12"/>
                      </a:lnTo>
                      <a:lnTo>
                        <a:pt x="24" y="14"/>
                      </a:lnTo>
                      <a:lnTo>
                        <a:pt x="22" y="16"/>
                      </a:lnTo>
                      <a:lnTo>
                        <a:pt x="22" y="18"/>
                      </a:lnTo>
                      <a:lnTo>
                        <a:pt x="18" y="18"/>
                      </a:lnTo>
                      <a:lnTo>
                        <a:pt x="18" y="16"/>
                      </a:lnTo>
                      <a:lnTo>
                        <a:pt x="16" y="16"/>
                      </a:lnTo>
                      <a:lnTo>
                        <a:pt x="14" y="16"/>
                      </a:lnTo>
                      <a:lnTo>
                        <a:pt x="12" y="18"/>
                      </a:lnTo>
                      <a:lnTo>
                        <a:pt x="12" y="22"/>
                      </a:lnTo>
                      <a:lnTo>
                        <a:pt x="10" y="24"/>
                      </a:lnTo>
                      <a:lnTo>
                        <a:pt x="8" y="24"/>
                      </a:lnTo>
                      <a:lnTo>
                        <a:pt x="6" y="26"/>
                      </a:lnTo>
                      <a:lnTo>
                        <a:pt x="6" y="30"/>
                      </a:lnTo>
                      <a:lnTo>
                        <a:pt x="4" y="30"/>
                      </a:lnTo>
                      <a:lnTo>
                        <a:pt x="4" y="32"/>
                      </a:lnTo>
                      <a:lnTo>
                        <a:pt x="2" y="32"/>
                      </a:lnTo>
                      <a:lnTo>
                        <a:pt x="2" y="30"/>
                      </a:lnTo>
                      <a:lnTo>
                        <a:pt x="0" y="32"/>
                      </a:lnTo>
                      <a:lnTo>
                        <a:pt x="0" y="38"/>
                      </a:lnTo>
                      <a:lnTo>
                        <a:pt x="0" y="40"/>
                      </a:lnTo>
                      <a:lnTo>
                        <a:pt x="0" y="42"/>
                      </a:lnTo>
                      <a:lnTo>
                        <a:pt x="0" y="44"/>
                      </a:lnTo>
                      <a:lnTo>
                        <a:pt x="0" y="46"/>
                      </a:lnTo>
                      <a:lnTo>
                        <a:pt x="0" y="48"/>
                      </a:lnTo>
                      <a:lnTo>
                        <a:pt x="2" y="48"/>
                      </a:lnTo>
                      <a:lnTo>
                        <a:pt x="4" y="50"/>
                      </a:lnTo>
                      <a:lnTo>
                        <a:pt x="6" y="52"/>
                      </a:lnTo>
                      <a:lnTo>
                        <a:pt x="8" y="54"/>
                      </a:lnTo>
                      <a:lnTo>
                        <a:pt x="10" y="54"/>
                      </a:lnTo>
                      <a:lnTo>
                        <a:pt x="10" y="56"/>
                      </a:lnTo>
                      <a:lnTo>
                        <a:pt x="10" y="58"/>
                      </a:lnTo>
                      <a:lnTo>
                        <a:pt x="12" y="60"/>
                      </a:lnTo>
                      <a:lnTo>
                        <a:pt x="14" y="62"/>
                      </a:lnTo>
                      <a:lnTo>
                        <a:pt x="14" y="64"/>
                      </a:lnTo>
                      <a:lnTo>
                        <a:pt x="26" y="64"/>
                      </a:lnTo>
                      <a:lnTo>
                        <a:pt x="26" y="62"/>
                      </a:lnTo>
                      <a:lnTo>
                        <a:pt x="34" y="62"/>
                      </a:lnTo>
                      <a:lnTo>
                        <a:pt x="34" y="64"/>
                      </a:lnTo>
                      <a:lnTo>
                        <a:pt x="38" y="64"/>
                      </a:lnTo>
                      <a:lnTo>
                        <a:pt x="40" y="66"/>
                      </a:lnTo>
                      <a:lnTo>
                        <a:pt x="42" y="66"/>
                      </a:lnTo>
                      <a:lnTo>
                        <a:pt x="44" y="68"/>
                      </a:lnTo>
                      <a:lnTo>
                        <a:pt x="46" y="68"/>
                      </a:lnTo>
                      <a:lnTo>
                        <a:pt x="48" y="68"/>
                      </a:lnTo>
                      <a:lnTo>
                        <a:pt x="50" y="70"/>
                      </a:lnTo>
                      <a:lnTo>
                        <a:pt x="52" y="72"/>
                      </a:lnTo>
                      <a:lnTo>
                        <a:pt x="54" y="72"/>
                      </a:lnTo>
                      <a:lnTo>
                        <a:pt x="54" y="74"/>
                      </a:lnTo>
                      <a:lnTo>
                        <a:pt x="56" y="74"/>
                      </a:lnTo>
                      <a:lnTo>
                        <a:pt x="58" y="74"/>
                      </a:lnTo>
                      <a:close/>
                      <a:moveTo>
                        <a:pt x="90" y="68"/>
                      </a:moveTo>
                      <a:lnTo>
                        <a:pt x="90" y="70"/>
                      </a:lnTo>
                      <a:lnTo>
                        <a:pt x="92" y="70"/>
                      </a:lnTo>
                      <a:lnTo>
                        <a:pt x="94" y="60"/>
                      </a:lnTo>
                      <a:lnTo>
                        <a:pt x="90" y="60"/>
                      </a:lnTo>
                      <a:lnTo>
                        <a:pt x="90" y="64"/>
                      </a:lnTo>
                      <a:lnTo>
                        <a:pt x="90" y="66"/>
                      </a:lnTo>
                      <a:lnTo>
                        <a:pt x="90" y="68"/>
                      </a:lnTo>
                      <a:close/>
                      <a:moveTo>
                        <a:pt x="8" y="74"/>
                      </a:moveTo>
                      <a:lnTo>
                        <a:pt x="8" y="74"/>
                      </a:lnTo>
                      <a:lnTo>
                        <a:pt x="6" y="74"/>
                      </a:lnTo>
                      <a:lnTo>
                        <a:pt x="4" y="74"/>
                      </a:lnTo>
                      <a:lnTo>
                        <a:pt x="6" y="76"/>
                      </a:lnTo>
                      <a:lnTo>
                        <a:pt x="8" y="78"/>
                      </a:lnTo>
                      <a:lnTo>
                        <a:pt x="10" y="78"/>
                      </a:lnTo>
                      <a:lnTo>
                        <a:pt x="10" y="76"/>
                      </a:lnTo>
                      <a:lnTo>
                        <a:pt x="10" y="74"/>
                      </a:lnTo>
                      <a:lnTo>
                        <a:pt x="8" y="74"/>
                      </a:lnTo>
                      <a:close/>
                      <a:moveTo>
                        <a:pt x="92" y="80"/>
                      </a:moveTo>
                      <a:lnTo>
                        <a:pt x="94" y="80"/>
                      </a:lnTo>
                      <a:lnTo>
                        <a:pt x="96" y="80"/>
                      </a:lnTo>
                      <a:lnTo>
                        <a:pt x="96" y="78"/>
                      </a:lnTo>
                      <a:lnTo>
                        <a:pt x="94" y="78"/>
                      </a:lnTo>
                      <a:lnTo>
                        <a:pt x="92" y="78"/>
                      </a:lnTo>
                      <a:lnTo>
                        <a:pt x="90" y="80"/>
                      </a:lnTo>
                      <a:lnTo>
                        <a:pt x="90" y="82"/>
                      </a:lnTo>
                      <a:lnTo>
                        <a:pt x="92" y="82"/>
                      </a:lnTo>
                      <a:lnTo>
                        <a:pt x="92" y="80"/>
                      </a:lnTo>
                      <a:close/>
                      <a:moveTo>
                        <a:pt x="96" y="46"/>
                      </a:moveTo>
                      <a:lnTo>
                        <a:pt x="94" y="46"/>
                      </a:lnTo>
                      <a:lnTo>
                        <a:pt x="92" y="46"/>
                      </a:lnTo>
                      <a:lnTo>
                        <a:pt x="90" y="46"/>
                      </a:lnTo>
                      <a:lnTo>
                        <a:pt x="88" y="48"/>
                      </a:lnTo>
                      <a:lnTo>
                        <a:pt x="88" y="50"/>
                      </a:lnTo>
                      <a:lnTo>
                        <a:pt x="90" y="50"/>
                      </a:lnTo>
                      <a:lnTo>
                        <a:pt x="92" y="50"/>
                      </a:lnTo>
                      <a:lnTo>
                        <a:pt x="94" y="52"/>
                      </a:lnTo>
                      <a:lnTo>
                        <a:pt x="96" y="52"/>
                      </a:lnTo>
                      <a:lnTo>
                        <a:pt x="98" y="52"/>
                      </a:lnTo>
                      <a:lnTo>
                        <a:pt x="98" y="50"/>
                      </a:lnTo>
                      <a:lnTo>
                        <a:pt x="98" y="48"/>
                      </a:lnTo>
                      <a:lnTo>
                        <a:pt x="96" y="48"/>
                      </a:lnTo>
                      <a:lnTo>
                        <a:pt x="96" y="46"/>
                      </a:lnTo>
                      <a:close/>
                      <a:moveTo>
                        <a:pt x="84" y="92"/>
                      </a:moveTo>
                      <a:lnTo>
                        <a:pt x="86" y="92"/>
                      </a:lnTo>
                      <a:lnTo>
                        <a:pt x="88" y="90"/>
                      </a:lnTo>
                      <a:lnTo>
                        <a:pt x="88" y="88"/>
                      </a:lnTo>
                      <a:lnTo>
                        <a:pt x="86" y="86"/>
                      </a:lnTo>
                      <a:lnTo>
                        <a:pt x="84" y="86"/>
                      </a:lnTo>
                      <a:lnTo>
                        <a:pt x="82" y="86"/>
                      </a:lnTo>
                      <a:lnTo>
                        <a:pt x="80" y="86"/>
                      </a:lnTo>
                      <a:lnTo>
                        <a:pt x="80" y="88"/>
                      </a:lnTo>
                      <a:lnTo>
                        <a:pt x="82" y="90"/>
                      </a:lnTo>
                      <a:lnTo>
                        <a:pt x="84" y="92"/>
                      </a:lnTo>
                      <a:close/>
                      <a:moveTo>
                        <a:pt x="106" y="74"/>
                      </a:moveTo>
                      <a:lnTo>
                        <a:pt x="104" y="74"/>
                      </a:lnTo>
                      <a:lnTo>
                        <a:pt x="102" y="74"/>
                      </a:lnTo>
                      <a:lnTo>
                        <a:pt x="102" y="78"/>
                      </a:lnTo>
                      <a:lnTo>
                        <a:pt x="104" y="78"/>
                      </a:lnTo>
                      <a:lnTo>
                        <a:pt x="108" y="78"/>
                      </a:lnTo>
                      <a:lnTo>
                        <a:pt x="108" y="76"/>
                      </a:lnTo>
                      <a:lnTo>
                        <a:pt x="106" y="76"/>
                      </a:lnTo>
                      <a:lnTo>
                        <a:pt x="106" y="74"/>
                      </a:lnTo>
                      <a:close/>
                      <a:moveTo>
                        <a:pt x="116" y="90"/>
                      </a:moveTo>
                      <a:lnTo>
                        <a:pt x="116" y="90"/>
                      </a:lnTo>
                      <a:lnTo>
                        <a:pt x="114" y="88"/>
                      </a:lnTo>
                      <a:lnTo>
                        <a:pt x="110" y="92"/>
                      </a:lnTo>
                      <a:lnTo>
                        <a:pt x="110" y="98"/>
                      </a:lnTo>
                      <a:lnTo>
                        <a:pt x="112" y="96"/>
                      </a:lnTo>
                      <a:lnTo>
                        <a:pt x="114" y="94"/>
                      </a:lnTo>
                      <a:lnTo>
                        <a:pt x="116" y="92"/>
                      </a:lnTo>
                      <a:lnTo>
                        <a:pt x="116" y="90"/>
                      </a:lnTo>
                      <a:lnTo>
                        <a:pt x="118" y="90"/>
                      </a:lnTo>
                      <a:lnTo>
                        <a:pt x="116" y="90"/>
                      </a:lnTo>
                      <a:close/>
                      <a:moveTo>
                        <a:pt x="112" y="116"/>
                      </a:moveTo>
                      <a:lnTo>
                        <a:pt x="112" y="114"/>
                      </a:lnTo>
                      <a:lnTo>
                        <a:pt x="112" y="112"/>
                      </a:lnTo>
                      <a:lnTo>
                        <a:pt x="110" y="122"/>
                      </a:lnTo>
                      <a:lnTo>
                        <a:pt x="112" y="122"/>
                      </a:lnTo>
                      <a:lnTo>
                        <a:pt x="114" y="122"/>
                      </a:lnTo>
                      <a:lnTo>
                        <a:pt x="112" y="118"/>
                      </a:lnTo>
                      <a:lnTo>
                        <a:pt x="112" y="116"/>
                      </a:lnTo>
                      <a:close/>
                      <a:moveTo>
                        <a:pt x="42" y="106"/>
                      </a:moveTo>
                      <a:lnTo>
                        <a:pt x="44" y="106"/>
                      </a:lnTo>
                      <a:lnTo>
                        <a:pt x="44" y="108"/>
                      </a:lnTo>
                      <a:lnTo>
                        <a:pt x="46" y="108"/>
                      </a:lnTo>
                      <a:lnTo>
                        <a:pt x="46" y="106"/>
                      </a:lnTo>
                      <a:lnTo>
                        <a:pt x="46" y="102"/>
                      </a:lnTo>
                      <a:lnTo>
                        <a:pt x="42" y="102"/>
                      </a:lnTo>
                      <a:lnTo>
                        <a:pt x="42" y="106"/>
                      </a:lnTo>
                      <a:close/>
                      <a:moveTo>
                        <a:pt x="94" y="124"/>
                      </a:moveTo>
                      <a:lnTo>
                        <a:pt x="92" y="124"/>
                      </a:lnTo>
                      <a:lnTo>
                        <a:pt x="90" y="126"/>
                      </a:lnTo>
                      <a:lnTo>
                        <a:pt x="90" y="124"/>
                      </a:lnTo>
                      <a:lnTo>
                        <a:pt x="90" y="122"/>
                      </a:lnTo>
                      <a:lnTo>
                        <a:pt x="84" y="122"/>
                      </a:lnTo>
                      <a:lnTo>
                        <a:pt x="82" y="122"/>
                      </a:lnTo>
                      <a:lnTo>
                        <a:pt x="78" y="122"/>
                      </a:lnTo>
                      <a:lnTo>
                        <a:pt x="76" y="120"/>
                      </a:lnTo>
                      <a:lnTo>
                        <a:pt x="66" y="120"/>
                      </a:lnTo>
                      <a:lnTo>
                        <a:pt x="64" y="118"/>
                      </a:lnTo>
                      <a:lnTo>
                        <a:pt x="62" y="118"/>
                      </a:lnTo>
                      <a:lnTo>
                        <a:pt x="60" y="116"/>
                      </a:lnTo>
                      <a:lnTo>
                        <a:pt x="58" y="116"/>
                      </a:lnTo>
                      <a:lnTo>
                        <a:pt x="56" y="118"/>
                      </a:lnTo>
                      <a:lnTo>
                        <a:pt x="56" y="120"/>
                      </a:lnTo>
                      <a:lnTo>
                        <a:pt x="56" y="122"/>
                      </a:lnTo>
                      <a:lnTo>
                        <a:pt x="58" y="122"/>
                      </a:lnTo>
                      <a:lnTo>
                        <a:pt x="58" y="124"/>
                      </a:lnTo>
                      <a:lnTo>
                        <a:pt x="60" y="124"/>
                      </a:lnTo>
                      <a:lnTo>
                        <a:pt x="62" y="122"/>
                      </a:lnTo>
                      <a:lnTo>
                        <a:pt x="62" y="124"/>
                      </a:lnTo>
                      <a:lnTo>
                        <a:pt x="64" y="124"/>
                      </a:lnTo>
                      <a:lnTo>
                        <a:pt x="70" y="124"/>
                      </a:lnTo>
                      <a:lnTo>
                        <a:pt x="72" y="126"/>
                      </a:lnTo>
                      <a:lnTo>
                        <a:pt x="74" y="128"/>
                      </a:lnTo>
                      <a:lnTo>
                        <a:pt x="74" y="130"/>
                      </a:lnTo>
                      <a:lnTo>
                        <a:pt x="84" y="130"/>
                      </a:lnTo>
                      <a:lnTo>
                        <a:pt x="84" y="128"/>
                      </a:lnTo>
                      <a:lnTo>
                        <a:pt x="96" y="128"/>
                      </a:lnTo>
                      <a:lnTo>
                        <a:pt x="98" y="126"/>
                      </a:lnTo>
                      <a:lnTo>
                        <a:pt x="98" y="122"/>
                      </a:lnTo>
                      <a:lnTo>
                        <a:pt x="96" y="122"/>
                      </a:lnTo>
                      <a:lnTo>
                        <a:pt x="94" y="124"/>
                      </a:lnTo>
                      <a:close/>
                      <a:moveTo>
                        <a:pt x="100" y="96"/>
                      </a:moveTo>
                      <a:lnTo>
                        <a:pt x="98" y="96"/>
                      </a:lnTo>
                      <a:lnTo>
                        <a:pt x="98" y="98"/>
                      </a:lnTo>
                      <a:lnTo>
                        <a:pt x="96" y="98"/>
                      </a:lnTo>
                      <a:lnTo>
                        <a:pt x="98" y="98"/>
                      </a:lnTo>
                      <a:lnTo>
                        <a:pt x="98" y="100"/>
                      </a:lnTo>
                      <a:lnTo>
                        <a:pt x="100" y="100"/>
                      </a:lnTo>
                      <a:lnTo>
                        <a:pt x="100" y="98"/>
                      </a:lnTo>
                      <a:lnTo>
                        <a:pt x="102" y="98"/>
                      </a:lnTo>
                      <a:lnTo>
                        <a:pt x="100" y="98"/>
                      </a:lnTo>
                      <a:lnTo>
                        <a:pt x="100" y="96"/>
                      </a:lnTo>
                      <a:close/>
                      <a:moveTo>
                        <a:pt x="50" y="80"/>
                      </a:moveTo>
                      <a:lnTo>
                        <a:pt x="48" y="78"/>
                      </a:lnTo>
                      <a:lnTo>
                        <a:pt x="46" y="74"/>
                      </a:lnTo>
                      <a:lnTo>
                        <a:pt x="44" y="74"/>
                      </a:lnTo>
                      <a:lnTo>
                        <a:pt x="42" y="72"/>
                      </a:lnTo>
                      <a:lnTo>
                        <a:pt x="38" y="72"/>
                      </a:lnTo>
                      <a:lnTo>
                        <a:pt x="36" y="70"/>
                      </a:lnTo>
                      <a:lnTo>
                        <a:pt x="30" y="68"/>
                      </a:lnTo>
                      <a:lnTo>
                        <a:pt x="28" y="66"/>
                      </a:lnTo>
                      <a:lnTo>
                        <a:pt x="26" y="66"/>
                      </a:lnTo>
                      <a:lnTo>
                        <a:pt x="26" y="68"/>
                      </a:lnTo>
                      <a:lnTo>
                        <a:pt x="22" y="68"/>
                      </a:lnTo>
                      <a:lnTo>
                        <a:pt x="20" y="68"/>
                      </a:lnTo>
                      <a:lnTo>
                        <a:pt x="18" y="70"/>
                      </a:lnTo>
                      <a:lnTo>
                        <a:pt x="16" y="72"/>
                      </a:lnTo>
                      <a:lnTo>
                        <a:pt x="16" y="74"/>
                      </a:lnTo>
                      <a:lnTo>
                        <a:pt x="18" y="76"/>
                      </a:lnTo>
                      <a:lnTo>
                        <a:pt x="20" y="76"/>
                      </a:lnTo>
                      <a:lnTo>
                        <a:pt x="20" y="78"/>
                      </a:lnTo>
                      <a:lnTo>
                        <a:pt x="22" y="78"/>
                      </a:lnTo>
                      <a:lnTo>
                        <a:pt x="22" y="86"/>
                      </a:lnTo>
                      <a:lnTo>
                        <a:pt x="20" y="90"/>
                      </a:lnTo>
                      <a:lnTo>
                        <a:pt x="22" y="90"/>
                      </a:lnTo>
                      <a:lnTo>
                        <a:pt x="22" y="92"/>
                      </a:lnTo>
                      <a:lnTo>
                        <a:pt x="24" y="94"/>
                      </a:lnTo>
                      <a:lnTo>
                        <a:pt x="26" y="94"/>
                      </a:lnTo>
                      <a:lnTo>
                        <a:pt x="28" y="92"/>
                      </a:lnTo>
                      <a:lnTo>
                        <a:pt x="30" y="90"/>
                      </a:lnTo>
                      <a:lnTo>
                        <a:pt x="32" y="90"/>
                      </a:lnTo>
                      <a:lnTo>
                        <a:pt x="34" y="96"/>
                      </a:lnTo>
                      <a:lnTo>
                        <a:pt x="36" y="98"/>
                      </a:lnTo>
                      <a:lnTo>
                        <a:pt x="38" y="98"/>
                      </a:lnTo>
                      <a:lnTo>
                        <a:pt x="38" y="96"/>
                      </a:lnTo>
                      <a:lnTo>
                        <a:pt x="40" y="94"/>
                      </a:lnTo>
                      <a:lnTo>
                        <a:pt x="40" y="96"/>
                      </a:lnTo>
                      <a:lnTo>
                        <a:pt x="42" y="96"/>
                      </a:lnTo>
                      <a:lnTo>
                        <a:pt x="42" y="98"/>
                      </a:lnTo>
                      <a:lnTo>
                        <a:pt x="44" y="98"/>
                      </a:lnTo>
                      <a:lnTo>
                        <a:pt x="46" y="98"/>
                      </a:lnTo>
                      <a:lnTo>
                        <a:pt x="44" y="98"/>
                      </a:lnTo>
                      <a:lnTo>
                        <a:pt x="44" y="96"/>
                      </a:lnTo>
                      <a:lnTo>
                        <a:pt x="46" y="96"/>
                      </a:lnTo>
                      <a:lnTo>
                        <a:pt x="46" y="90"/>
                      </a:lnTo>
                      <a:lnTo>
                        <a:pt x="44" y="88"/>
                      </a:lnTo>
                      <a:lnTo>
                        <a:pt x="44" y="86"/>
                      </a:lnTo>
                      <a:lnTo>
                        <a:pt x="42" y="84"/>
                      </a:lnTo>
                      <a:lnTo>
                        <a:pt x="42" y="82"/>
                      </a:lnTo>
                      <a:lnTo>
                        <a:pt x="40" y="80"/>
                      </a:lnTo>
                      <a:lnTo>
                        <a:pt x="40" y="78"/>
                      </a:lnTo>
                      <a:lnTo>
                        <a:pt x="42" y="78"/>
                      </a:lnTo>
                      <a:lnTo>
                        <a:pt x="46" y="80"/>
                      </a:lnTo>
                      <a:lnTo>
                        <a:pt x="48" y="82"/>
                      </a:lnTo>
                      <a:lnTo>
                        <a:pt x="50" y="82"/>
                      </a:lnTo>
                      <a:lnTo>
                        <a:pt x="52" y="82"/>
                      </a:lnTo>
                      <a:lnTo>
                        <a:pt x="52" y="80"/>
                      </a:lnTo>
                      <a:lnTo>
                        <a:pt x="50" y="80"/>
                      </a:lnTo>
                      <a:close/>
                      <a:moveTo>
                        <a:pt x="48" y="100"/>
                      </a:moveTo>
                      <a:lnTo>
                        <a:pt x="46" y="98"/>
                      </a:lnTo>
                      <a:lnTo>
                        <a:pt x="46" y="100"/>
                      </a:lnTo>
                      <a:lnTo>
                        <a:pt x="48" y="10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48" name="Freeform 140"/>
                <p:cNvSpPr>
                  <a:spLocks noChangeAspect="1"/>
                </p:cNvSpPr>
                <p:nvPr/>
              </p:nvSpPr>
              <p:spPr bwMode="gray">
                <a:xfrm>
                  <a:off x="3101" y="1482"/>
                  <a:ext cx="50" cy="56"/>
                </a:xfrm>
                <a:custGeom>
                  <a:avLst/>
                  <a:gdLst>
                    <a:gd name="T0" fmla="*/ 4 w 50"/>
                    <a:gd name="T1" fmla="*/ 6 h 56"/>
                    <a:gd name="T2" fmla="*/ 8 w 50"/>
                    <a:gd name="T3" fmla="*/ 10 h 56"/>
                    <a:gd name="T4" fmla="*/ 8 w 50"/>
                    <a:gd name="T5" fmla="*/ 12 h 56"/>
                    <a:gd name="T6" fmla="*/ 10 w 50"/>
                    <a:gd name="T7" fmla="*/ 14 h 56"/>
                    <a:gd name="T8" fmla="*/ 12 w 50"/>
                    <a:gd name="T9" fmla="*/ 16 h 56"/>
                    <a:gd name="T10" fmla="*/ 14 w 50"/>
                    <a:gd name="T11" fmla="*/ 18 h 56"/>
                    <a:gd name="T12" fmla="*/ 16 w 50"/>
                    <a:gd name="T13" fmla="*/ 22 h 56"/>
                    <a:gd name="T14" fmla="*/ 18 w 50"/>
                    <a:gd name="T15" fmla="*/ 22 h 56"/>
                    <a:gd name="T16" fmla="*/ 20 w 50"/>
                    <a:gd name="T17" fmla="*/ 24 h 56"/>
                    <a:gd name="T18" fmla="*/ 20 w 50"/>
                    <a:gd name="T19" fmla="*/ 26 h 56"/>
                    <a:gd name="T20" fmla="*/ 24 w 50"/>
                    <a:gd name="T21" fmla="*/ 26 h 56"/>
                    <a:gd name="T22" fmla="*/ 24 w 50"/>
                    <a:gd name="T23" fmla="*/ 32 h 56"/>
                    <a:gd name="T24" fmla="*/ 24 w 50"/>
                    <a:gd name="T25" fmla="*/ 36 h 56"/>
                    <a:gd name="T26" fmla="*/ 26 w 50"/>
                    <a:gd name="T27" fmla="*/ 38 h 56"/>
                    <a:gd name="T28" fmla="*/ 24 w 50"/>
                    <a:gd name="T29" fmla="*/ 38 h 56"/>
                    <a:gd name="T30" fmla="*/ 24 w 50"/>
                    <a:gd name="T31" fmla="*/ 46 h 56"/>
                    <a:gd name="T32" fmla="*/ 26 w 50"/>
                    <a:gd name="T33" fmla="*/ 50 h 56"/>
                    <a:gd name="T34" fmla="*/ 26 w 50"/>
                    <a:gd name="T35" fmla="*/ 56 h 56"/>
                    <a:gd name="T36" fmla="*/ 32 w 50"/>
                    <a:gd name="T37" fmla="*/ 54 h 56"/>
                    <a:gd name="T38" fmla="*/ 32 w 50"/>
                    <a:gd name="T39" fmla="*/ 54 h 56"/>
                    <a:gd name="T40" fmla="*/ 30 w 50"/>
                    <a:gd name="T41" fmla="*/ 48 h 56"/>
                    <a:gd name="T42" fmla="*/ 34 w 50"/>
                    <a:gd name="T43" fmla="*/ 46 h 56"/>
                    <a:gd name="T44" fmla="*/ 36 w 50"/>
                    <a:gd name="T45" fmla="*/ 44 h 56"/>
                    <a:gd name="T46" fmla="*/ 40 w 50"/>
                    <a:gd name="T47" fmla="*/ 42 h 56"/>
                    <a:gd name="T48" fmla="*/ 38 w 50"/>
                    <a:gd name="T49" fmla="*/ 40 h 56"/>
                    <a:gd name="T50" fmla="*/ 34 w 50"/>
                    <a:gd name="T51" fmla="*/ 36 h 56"/>
                    <a:gd name="T52" fmla="*/ 38 w 50"/>
                    <a:gd name="T53" fmla="*/ 34 h 56"/>
                    <a:gd name="T54" fmla="*/ 40 w 50"/>
                    <a:gd name="T55" fmla="*/ 34 h 56"/>
                    <a:gd name="T56" fmla="*/ 44 w 50"/>
                    <a:gd name="T57" fmla="*/ 36 h 56"/>
                    <a:gd name="T58" fmla="*/ 48 w 50"/>
                    <a:gd name="T59" fmla="*/ 36 h 56"/>
                    <a:gd name="T60" fmla="*/ 50 w 50"/>
                    <a:gd name="T61" fmla="*/ 34 h 56"/>
                    <a:gd name="T62" fmla="*/ 50 w 50"/>
                    <a:gd name="T63" fmla="*/ 30 h 56"/>
                    <a:gd name="T64" fmla="*/ 48 w 50"/>
                    <a:gd name="T65" fmla="*/ 26 h 56"/>
                    <a:gd name="T66" fmla="*/ 42 w 50"/>
                    <a:gd name="T67" fmla="*/ 26 h 56"/>
                    <a:gd name="T68" fmla="*/ 42 w 50"/>
                    <a:gd name="T69" fmla="*/ 22 h 56"/>
                    <a:gd name="T70" fmla="*/ 42 w 50"/>
                    <a:gd name="T71" fmla="*/ 20 h 56"/>
                    <a:gd name="T72" fmla="*/ 42 w 50"/>
                    <a:gd name="T73" fmla="*/ 18 h 56"/>
                    <a:gd name="T74" fmla="*/ 38 w 50"/>
                    <a:gd name="T75" fmla="*/ 20 h 56"/>
                    <a:gd name="T76" fmla="*/ 36 w 50"/>
                    <a:gd name="T77" fmla="*/ 16 h 56"/>
                    <a:gd name="T78" fmla="*/ 38 w 50"/>
                    <a:gd name="T79" fmla="*/ 14 h 56"/>
                    <a:gd name="T80" fmla="*/ 38 w 50"/>
                    <a:gd name="T81" fmla="*/ 10 h 56"/>
                    <a:gd name="T82" fmla="*/ 36 w 50"/>
                    <a:gd name="T83" fmla="*/ 8 h 56"/>
                    <a:gd name="T84" fmla="*/ 30 w 50"/>
                    <a:gd name="T85" fmla="*/ 8 h 56"/>
                    <a:gd name="T86" fmla="*/ 28 w 50"/>
                    <a:gd name="T87" fmla="*/ 8 h 56"/>
                    <a:gd name="T88" fmla="*/ 26 w 50"/>
                    <a:gd name="T89" fmla="*/ 2 h 56"/>
                    <a:gd name="T90" fmla="*/ 20 w 50"/>
                    <a:gd name="T91" fmla="*/ 4 h 56"/>
                    <a:gd name="T92" fmla="*/ 18 w 50"/>
                    <a:gd name="T93" fmla="*/ 2 h 56"/>
                    <a:gd name="T94" fmla="*/ 18 w 50"/>
                    <a:gd name="T95" fmla="*/ 2 h 56"/>
                    <a:gd name="T96" fmla="*/ 16 w 50"/>
                    <a:gd name="T97" fmla="*/ 0 h 56"/>
                    <a:gd name="T98" fmla="*/ 10 w 50"/>
                    <a:gd name="T99" fmla="*/ 0 h 56"/>
                    <a:gd name="T100" fmla="*/ 6 w 50"/>
                    <a:gd name="T101" fmla="*/ 2 h 56"/>
                    <a:gd name="T102" fmla="*/ 2 w 50"/>
                    <a:gd name="T103" fmla="*/ 0 h 56"/>
                    <a:gd name="T104" fmla="*/ 0 w 50"/>
                    <a:gd name="T105" fmla="*/ 2 h 56"/>
                    <a:gd name="T106" fmla="*/ 0 w 50"/>
                    <a:gd name="T107" fmla="*/ 2 h 5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0" h="56">
                      <a:moveTo>
                        <a:pt x="0" y="2"/>
                      </a:moveTo>
                      <a:lnTo>
                        <a:pt x="2" y="4"/>
                      </a:lnTo>
                      <a:lnTo>
                        <a:pt x="4" y="4"/>
                      </a:lnTo>
                      <a:lnTo>
                        <a:pt x="4" y="6"/>
                      </a:lnTo>
                      <a:lnTo>
                        <a:pt x="6" y="6"/>
                      </a:lnTo>
                      <a:lnTo>
                        <a:pt x="6" y="8"/>
                      </a:lnTo>
                      <a:lnTo>
                        <a:pt x="8" y="8"/>
                      </a:lnTo>
                      <a:lnTo>
                        <a:pt x="8" y="10"/>
                      </a:lnTo>
                      <a:lnTo>
                        <a:pt x="8" y="12"/>
                      </a:lnTo>
                      <a:lnTo>
                        <a:pt x="10" y="14"/>
                      </a:lnTo>
                      <a:lnTo>
                        <a:pt x="12" y="16"/>
                      </a:lnTo>
                      <a:lnTo>
                        <a:pt x="14" y="16"/>
                      </a:lnTo>
                      <a:lnTo>
                        <a:pt x="14" y="18"/>
                      </a:lnTo>
                      <a:lnTo>
                        <a:pt x="14" y="20"/>
                      </a:lnTo>
                      <a:lnTo>
                        <a:pt x="16" y="20"/>
                      </a:lnTo>
                      <a:lnTo>
                        <a:pt x="16" y="22"/>
                      </a:lnTo>
                      <a:lnTo>
                        <a:pt x="18" y="22"/>
                      </a:lnTo>
                      <a:lnTo>
                        <a:pt x="18" y="24"/>
                      </a:lnTo>
                      <a:lnTo>
                        <a:pt x="20" y="24"/>
                      </a:lnTo>
                      <a:lnTo>
                        <a:pt x="20" y="26"/>
                      </a:lnTo>
                      <a:lnTo>
                        <a:pt x="22" y="26"/>
                      </a:lnTo>
                      <a:lnTo>
                        <a:pt x="24" y="26"/>
                      </a:lnTo>
                      <a:lnTo>
                        <a:pt x="24" y="28"/>
                      </a:lnTo>
                      <a:lnTo>
                        <a:pt x="24" y="32"/>
                      </a:lnTo>
                      <a:lnTo>
                        <a:pt x="24" y="34"/>
                      </a:lnTo>
                      <a:lnTo>
                        <a:pt x="24" y="36"/>
                      </a:lnTo>
                      <a:lnTo>
                        <a:pt x="26" y="36"/>
                      </a:lnTo>
                      <a:lnTo>
                        <a:pt x="26" y="38"/>
                      </a:lnTo>
                      <a:lnTo>
                        <a:pt x="24" y="38"/>
                      </a:lnTo>
                      <a:lnTo>
                        <a:pt x="24" y="40"/>
                      </a:lnTo>
                      <a:lnTo>
                        <a:pt x="24" y="42"/>
                      </a:lnTo>
                      <a:lnTo>
                        <a:pt x="24" y="44"/>
                      </a:lnTo>
                      <a:lnTo>
                        <a:pt x="24" y="46"/>
                      </a:lnTo>
                      <a:lnTo>
                        <a:pt x="24" y="48"/>
                      </a:lnTo>
                      <a:lnTo>
                        <a:pt x="24" y="50"/>
                      </a:lnTo>
                      <a:lnTo>
                        <a:pt x="26" y="50"/>
                      </a:lnTo>
                      <a:lnTo>
                        <a:pt x="26" y="52"/>
                      </a:lnTo>
                      <a:lnTo>
                        <a:pt x="26" y="54"/>
                      </a:lnTo>
                      <a:lnTo>
                        <a:pt x="26" y="56"/>
                      </a:lnTo>
                      <a:lnTo>
                        <a:pt x="28" y="54"/>
                      </a:lnTo>
                      <a:lnTo>
                        <a:pt x="30" y="54"/>
                      </a:lnTo>
                      <a:lnTo>
                        <a:pt x="32" y="54"/>
                      </a:lnTo>
                      <a:lnTo>
                        <a:pt x="32" y="52"/>
                      </a:lnTo>
                      <a:lnTo>
                        <a:pt x="32" y="50"/>
                      </a:lnTo>
                      <a:lnTo>
                        <a:pt x="30" y="48"/>
                      </a:lnTo>
                      <a:lnTo>
                        <a:pt x="32" y="48"/>
                      </a:lnTo>
                      <a:lnTo>
                        <a:pt x="32" y="46"/>
                      </a:lnTo>
                      <a:lnTo>
                        <a:pt x="34" y="46"/>
                      </a:lnTo>
                      <a:lnTo>
                        <a:pt x="36" y="44"/>
                      </a:lnTo>
                      <a:lnTo>
                        <a:pt x="38" y="44"/>
                      </a:lnTo>
                      <a:lnTo>
                        <a:pt x="38" y="42"/>
                      </a:lnTo>
                      <a:lnTo>
                        <a:pt x="40" y="42"/>
                      </a:lnTo>
                      <a:lnTo>
                        <a:pt x="40" y="40"/>
                      </a:lnTo>
                      <a:lnTo>
                        <a:pt x="38" y="40"/>
                      </a:lnTo>
                      <a:lnTo>
                        <a:pt x="36" y="38"/>
                      </a:lnTo>
                      <a:lnTo>
                        <a:pt x="34" y="36"/>
                      </a:lnTo>
                      <a:lnTo>
                        <a:pt x="36" y="36"/>
                      </a:lnTo>
                      <a:lnTo>
                        <a:pt x="36" y="34"/>
                      </a:lnTo>
                      <a:lnTo>
                        <a:pt x="38" y="34"/>
                      </a:lnTo>
                      <a:lnTo>
                        <a:pt x="40" y="34"/>
                      </a:lnTo>
                      <a:lnTo>
                        <a:pt x="42" y="36"/>
                      </a:lnTo>
                      <a:lnTo>
                        <a:pt x="44" y="36"/>
                      </a:lnTo>
                      <a:lnTo>
                        <a:pt x="44" y="38"/>
                      </a:lnTo>
                      <a:lnTo>
                        <a:pt x="46" y="38"/>
                      </a:lnTo>
                      <a:lnTo>
                        <a:pt x="48" y="36"/>
                      </a:lnTo>
                      <a:lnTo>
                        <a:pt x="50" y="36"/>
                      </a:lnTo>
                      <a:lnTo>
                        <a:pt x="50" y="34"/>
                      </a:lnTo>
                      <a:lnTo>
                        <a:pt x="50" y="30"/>
                      </a:lnTo>
                      <a:lnTo>
                        <a:pt x="50" y="28"/>
                      </a:lnTo>
                      <a:lnTo>
                        <a:pt x="48" y="28"/>
                      </a:lnTo>
                      <a:lnTo>
                        <a:pt x="48" y="26"/>
                      </a:lnTo>
                      <a:lnTo>
                        <a:pt x="46" y="26"/>
                      </a:lnTo>
                      <a:lnTo>
                        <a:pt x="42" y="26"/>
                      </a:lnTo>
                      <a:lnTo>
                        <a:pt x="42" y="24"/>
                      </a:lnTo>
                      <a:lnTo>
                        <a:pt x="42" y="22"/>
                      </a:lnTo>
                      <a:lnTo>
                        <a:pt x="44" y="22"/>
                      </a:lnTo>
                      <a:lnTo>
                        <a:pt x="44" y="20"/>
                      </a:lnTo>
                      <a:lnTo>
                        <a:pt x="42" y="20"/>
                      </a:lnTo>
                      <a:lnTo>
                        <a:pt x="42" y="18"/>
                      </a:lnTo>
                      <a:lnTo>
                        <a:pt x="40" y="18"/>
                      </a:lnTo>
                      <a:lnTo>
                        <a:pt x="38" y="20"/>
                      </a:lnTo>
                      <a:lnTo>
                        <a:pt x="36" y="18"/>
                      </a:lnTo>
                      <a:lnTo>
                        <a:pt x="36" y="16"/>
                      </a:lnTo>
                      <a:lnTo>
                        <a:pt x="38" y="14"/>
                      </a:lnTo>
                      <a:lnTo>
                        <a:pt x="38" y="12"/>
                      </a:lnTo>
                      <a:lnTo>
                        <a:pt x="38" y="10"/>
                      </a:lnTo>
                      <a:lnTo>
                        <a:pt x="36" y="8"/>
                      </a:lnTo>
                      <a:lnTo>
                        <a:pt x="34" y="8"/>
                      </a:lnTo>
                      <a:lnTo>
                        <a:pt x="32" y="6"/>
                      </a:lnTo>
                      <a:lnTo>
                        <a:pt x="30" y="8"/>
                      </a:lnTo>
                      <a:lnTo>
                        <a:pt x="28" y="8"/>
                      </a:lnTo>
                      <a:lnTo>
                        <a:pt x="28" y="6"/>
                      </a:lnTo>
                      <a:lnTo>
                        <a:pt x="28" y="4"/>
                      </a:lnTo>
                      <a:lnTo>
                        <a:pt x="26" y="2"/>
                      </a:lnTo>
                      <a:lnTo>
                        <a:pt x="24" y="2"/>
                      </a:lnTo>
                      <a:lnTo>
                        <a:pt x="22" y="4"/>
                      </a:lnTo>
                      <a:lnTo>
                        <a:pt x="20" y="4"/>
                      </a:lnTo>
                      <a:lnTo>
                        <a:pt x="18" y="2"/>
                      </a:lnTo>
                      <a:lnTo>
                        <a:pt x="16" y="2"/>
                      </a:lnTo>
                      <a:lnTo>
                        <a:pt x="16" y="0"/>
                      </a:lnTo>
                      <a:lnTo>
                        <a:pt x="14" y="0"/>
                      </a:lnTo>
                      <a:lnTo>
                        <a:pt x="12" y="0"/>
                      </a:lnTo>
                      <a:lnTo>
                        <a:pt x="10" y="0"/>
                      </a:lnTo>
                      <a:lnTo>
                        <a:pt x="8" y="0"/>
                      </a:lnTo>
                      <a:lnTo>
                        <a:pt x="8" y="2"/>
                      </a:lnTo>
                      <a:lnTo>
                        <a:pt x="6" y="2"/>
                      </a:lnTo>
                      <a:lnTo>
                        <a:pt x="4" y="2"/>
                      </a:lnTo>
                      <a:lnTo>
                        <a:pt x="2" y="0"/>
                      </a:lnTo>
                      <a:lnTo>
                        <a:pt x="0" y="0"/>
                      </a:lnTo>
                      <a:lnTo>
                        <a:pt x="0"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49" name="Freeform 141"/>
                <p:cNvSpPr>
                  <a:spLocks noChangeAspect="1"/>
                </p:cNvSpPr>
                <p:nvPr/>
              </p:nvSpPr>
              <p:spPr bwMode="gray">
                <a:xfrm>
                  <a:off x="2901" y="1510"/>
                  <a:ext cx="50" cy="28"/>
                </a:xfrm>
                <a:custGeom>
                  <a:avLst/>
                  <a:gdLst>
                    <a:gd name="T0" fmla="*/ 10 w 50"/>
                    <a:gd name="T1" fmla="*/ 28 h 28"/>
                    <a:gd name="T2" fmla="*/ 10 w 50"/>
                    <a:gd name="T3" fmla="*/ 28 h 28"/>
                    <a:gd name="T4" fmla="*/ 10 w 50"/>
                    <a:gd name="T5" fmla="*/ 24 h 28"/>
                    <a:gd name="T6" fmla="*/ 12 w 50"/>
                    <a:gd name="T7" fmla="*/ 26 h 28"/>
                    <a:gd name="T8" fmla="*/ 12 w 50"/>
                    <a:gd name="T9" fmla="*/ 26 h 28"/>
                    <a:gd name="T10" fmla="*/ 16 w 50"/>
                    <a:gd name="T11" fmla="*/ 26 h 28"/>
                    <a:gd name="T12" fmla="*/ 18 w 50"/>
                    <a:gd name="T13" fmla="*/ 26 h 28"/>
                    <a:gd name="T14" fmla="*/ 20 w 50"/>
                    <a:gd name="T15" fmla="*/ 24 h 28"/>
                    <a:gd name="T16" fmla="*/ 20 w 50"/>
                    <a:gd name="T17" fmla="*/ 24 h 28"/>
                    <a:gd name="T18" fmla="*/ 22 w 50"/>
                    <a:gd name="T19" fmla="*/ 26 h 28"/>
                    <a:gd name="T20" fmla="*/ 26 w 50"/>
                    <a:gd name="T21" fmla="*/ 26 h 28"/>
                    <a:gd name="T22" fmla="*/ 28 w 50"/>
                    <a:gd name="T23" fmla="*/ 26 h 28"/>
                    <a:gd name="T24" fmla="*/ 30 w 50"/>
                    <a:gd name="T25" fmla="*/ 26 h 28"/>
                    <a:gd name="T26" fmla="*/ 30 w 50"/>
                    <a:gd name="T27" fmla="*/ 22 h 28"/>
                    <a:gd name="T28" fmla="*/ 32 w 50"/>
                    <a:gd name="T29" fmla="*/ 22 h 28"/>
                    <a:gd name="T30" fmla="*/ 34 w 50"/>
                    <a:gd name="T31" fmla="*/ 22 h 28"/>
                    <a:gd name="T32" fmla="*/ 34 w 50"/>
                    <a:gd name="T33" fmla="*/ 20 h 28"/>
                    <a:gd name="T34" fmla="*/ 36 w 50"/>
                    <a:gd name="T35" fmla="*/ 18 h 28"/>
                    <a:gd name="T36" fmla="*/ 36 w 50"/>
                    <a:gd name="T37" fmla="*/ 18 h 28"/>
                    <a:gd name="T38" fmla="*/ 34 w 50"/>
                    <a:gd name="T39" fmla="*/ 14 h 28"/>
                    <a:gd name="T40" fmla="*/ 36 w 50"/>
                    <a:gd name="T41" fmla="*/ 12 h 28"/>
                    <a:gd name="T42" fmla="*/ 38 w 50"/>
                    <a:gd name="T43" fmla="*/ 12 h 28"/>
                    <a:gd name="T44" fmla="*/ 40 w 50"/>
                    <a:gd name="T45" fmla="*/ 12 h 28"/>
                    <a:gd name="T46" fmla="*/ 44 w 50"/>
                    <a:gd name="T47" fmla="*/ 10 h 28"/>
                    <a:gd name="T48" fmla="*/ 46 w 50"/>
                    <a:gd name="T49" fmla="*/ 8 h 28"/>
                    <a:gd name="T50" fmla="*/ 48 w 50"/>
                    <a:gd name="T51" fmla="*/ 8 h 28"/>
                    <a:gd name="T52" fmla="*/ 50 w 50"/>
                    <a:gd name="T53" fmla="*/ 8 h 28"/>
                    <a:gd name="T54" fmla="*/ 48 w 50"/>
                    <a:gd name="T55" fmla="*/ 6 h 28"/>
                    <a:gd name="T56" fmla="*/ 46 w 50"/>
                    <a:gd name="T57" fmla="*/ 6 h 28"/>
                    <a:gd name="T58" fmla="*/ 46 w 50"/>
                    <a:gd name="T59" fmla="*/ 4 h 28"/>
                    <a:gd name="T60" fmla="*/ 46 w 50"/>
                    <a:gd name="T61" fmla="*/ 2 h 28"/>
                    <a:gd name="T62" fmla="*/ 42 w 50"/>
                    <a:gd name="T63" fmla="*/ 0 h 28"/>
                    <a:gd name="T64" fmla="*/ 42 w 50"/>
                    <a:gd name="T65" fmla="*/ 0 h 28"/>
                    <a:gd name="T66" fmla="*/ 42 w 50"/>
                    <a:gd name="T67" fmla="*/ 2 h 28"/>
                    <a:gd name="T68" fmla="*/ 40 w 50"/>
                    <a:gd name="T69" fmla="*/ 6 h 28"/>
                    <a:gd name="T70" fmla="*/ 40 w 50"/>
                    <a:gd name="T71" fmla="*/ 6 h 28"/>
                    <a:gd name="T72" fmla="*/ 38 w 50"/>
                    <a:gd name="T73" fmla="*/ 6 h 28"/>
                    <a:gd name="T74" fmla="*/ 36 w 50"/>
                    <a:gd name="T75" fmla="*/ 6 h 28"/>
                    <a:gd name="T76" fmla="*/ 34 w 50"/>
                    <a:gd name="T77" fmla="*/ 6 h 28"/>
                    <a:gd name="T78" fmla="*/ 34 w 50"/>
                    <a:gd name="T79" fmla="*/ 6 h 28"/>
                    <a:gd name="T80" fmla="*/ 26 w 50"/>
                    <a:gd name="T81" fmla="*/ 6 h 28"/>
                    <a:gd name="T82" fmla="*/ 22 w 50"/>
                    <a:gd name="T83" fmla="*/ 6 h 28"/>
                    <a:gd name="T84" fmla="*/ 22 w 50"/>
                    <a:gd name="T85" fmla="*/ 6 h 28"/>
                    <a:gd name="T86" fmla="*/ 20 w 50"/>
                    <a:gd name="T87" fmla="*/ 8 h 28"/>
                    <a:gd name="T88" fmla="*/ 18 w 50"/>
                    <a:gd name="T89" fmla="*/ 8 h 28"/>
                    <a:gd name="T90" fmla="*/ 14 w 50"/>
                    <a:gd name="T91" fmla="*/ 8 h 28"/>
                    <a:gd name="T92" fmla="*/ 12 w 50"/>
                    <a:gd name="T93" fmla="*/ 8 h 28"/>
                    <a:gd name="T94" fmla="*/ 10 w 50"/>
                    <a:gd name="T95" fmla="*/ 6 h 28"/>
                    <a:gd name="T96" fmla="*/ 6 w 50"/>
                    <a:gd name="T97" fmla="*/ 8 h 28"/>
                    <a:gd name="T98" fmla="*/ 6 w 50"/>
                    <a:gd name="T99" fmla="*/ 8 h 28"/>
                    <a:gd name="T100" fmla="*/ 2 w 50"/>
                    <a:gd name="T101" fmla="*/ 8 h 28"/>
                    <a:gd name="T102" fmla="*/ 2 w 50"/>
                    <a:gd name="T103" fmla="*/ 10 h 28"/>
                    <a:gd name="T104" fmla="*/ 2 w 50"/>
                    <a:gd name="T105" fmla="*/ 12 h 28"/>
                    <a:gd name="T106" fmla="*/ 4 w 50"/>
                    <a:gd name="T107" fmla="*/ 12 h 28"/>
                    <a:gd name="T108" fmla="*/ 2 w 50"/>
                    <a:gd name="T109" fmla="*/ 18 h 28"/>
                    <a:gd name="T110" fmla="*/ 2 w 50"/>
                    <a:gd name="T111" fmla="*/ 22 h 28"/>
                    <a:gd name="T112" fmla="*/ 2 w 50"/>
                    <a:gd name="T113" fmla="*/ 22 h 28"/>
                    <a:gd name="T114" fmla="*/ 6 w 50"/>
                    <a:gd name="T115" fmla="*/ 22 h 28"/>
                    <a:gd name="T116" fmla="*/ 10 w 50"/>
                    <a:gd name="T117" fmla="*/ 24 h 28"/>
                    <a:gd name="T118" fmla="*/ 8 w 50"/>
                    <a:gd name="T119" fmla="*/ 28 h 2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 h="28">
                      <a:moveTo>
                        <a:pt x="8" y="28"/>
                      </a:moveTo>
                      <a:lnTo>
                        <a:pt x="8" y="28"/>
                      </a:lnTo>
                      <a:lnTo>
                        <a:pt x="10" y="28"/>
                      </a:lnTo>
                      <a:lnTo>
                        <a:pt x="10" y="26"/>
                      </a:lnTo>
                      <a:lnTo>
                        <a:pt x="10" y="24"/>
                      </a:lnTo>
                      <a:lnTo>
                        <a:pt x="12" y="26"/>
                      </a:lnTo>
                      <a:lnTo>
                        <a:pt x="14" y="26"/>
                      </a:lnTo>
                      <a:lnTo>
                        <a:pt x="16" y="26"/>
                      </a:lnTo>
                      <a:lnTo>
                        <a:pt x="18" y="26"/>
                      </a:lnTo>
                      <a:lnTo>
                        <a:pt x="18" y="24"/>
                      </a:lnTo>
                      <a:lnTo>
                        <a:pt x="20" y="24"/>
                      </a:lnTo>
                      <a:lnTo>
                        <a:pt x="20" y="26"/>
                      </a:lnTo>
                      <a:lnTo>
                        <a:pt x="22" y="26"/>
                      </a:lnTo>
                      <a:lnTo>
                        <a:pt x="24" y="26"/>
                      </a:lnTo>
                      <a:lnTo>
                        <a:pt x="26" y="26"/>
                      </a:lnTo>
                      <a:lnTo>
                        <a:pt x="28" y="26"/>
                      </a:lnTo>
                      <a:lnTo>
                        <a:pt x="30" y="26"/>
                      </a:lnTo>
                      <a:lnTo>
                        <a:pt x="32" y="26"/>
                      </a:lnTo>
                      <a:lnTo>
                        <a:pt x="32" y="24"/>
                      </a:lnTo>
                      <a:lnTo>
                        <a:pt x="30" y="22"/>
                      </a:lnTo>
                      <a:lnTo>
                        <a:pt x="32" y="22"/>
                      </a:lnTo>
                      <a:lnTo>
                        <a:pt x="34" y="22"/>
                      </a:lnTo>
                      <a:lnTo>
                        <a:pt x="34" y="20"/>
                      </a:lnTo>
                      <a:lnTo>
                        <a:pt x="36" y="18"/>
                      </a:lnTo>
                      <a:lnTo>
                        <a:pt x="36" y="16"/>
                      </a:lnTo>
                      <a:lnTo>
                        <a:pt x="34" y="14"/>
                      </a:lnTo>
                      <a:lnTo>
                        <a:pt x="36" y="12"/>
                      </a:lnTo>
                      <a:lnTo>
                        <a:pt x="38" y="12"/>
                      </a:lnTo>
                      <a:lnTo>
                        <a:pt x="40" y="12"/>
                      </a:lnTo>
                      <a:lnTo>
                        <a:pt x="42" y="12"/>
                      </a:lnTo>
                      <a:lnTo>
                        <a:pt x="44" y="10"/>
                      </a:lnTo>
                      <a:lnTo>
                        <a:pt x="46" y="10"/>
                      </a:lnTo>
                      <a:lnTo>
                        <a:pt x="46" y="8"/>
                      </a:lnTo>
                      <a:lnTo>
                        <a:pt x="48" y="8"/>
                      </a:lnTo>
                      <a:lnTo>
                        <a:pt x="50" y="8"/>
                      </a:lnTo>
                      <a:lnTo>
                        <a:pt x="48" y="6"/>
                      </a:lnTo>
                      <a:lnTo>
                        <a:pt x="46" y="6"/>
                      </a:lnTo>
                      <a:lnTo>
                        <a:pt x="46" y="4"/>
                      </a:lnTo>
                      <a:lnTo>
                        <a:pt x="46" y="2"/>
                      </a:lnTo>
                      <a:lnTo>
                        <a:pt x="44" y="0"/>
                      </a:lnTo>
                      <a:lnTo>
                        <a:pt x="42" y="0"/>
                      </a:lnTo>
                      <a:lnTo>
                        <a:pt x="42" y="2"/>
                      </a:lnTo>
                      <a:lnTo>
                        <a:pt x="42" y="4"/>
                      </a:lnTo>
                      <a:lnTo>
                        <a:pt x="40" y="6"/>
                      </a:lnTo>
                      <a:lnTo>
                        <a:pt x="38" y="6"/>
                      </a:lnTo>
                      <a:lnTo>
                        <a:pt x="36" y="6"/>
                      </a:lnTo>
                      <a:lnTo>
                        <a:pt x="34" y="6"/>
                      </a:lnTo>
                      <a:lnTo>
                        <a:pt x="32" y="6"/>
                      </a:lnTo>
                      <a:lnTo>
                        <a:pt x="30" y="6"/>
                      </a:lnTo>
                      <a:lnTo>
                        <a:pt x="26" y="6"/>
                      </a:lnTo>
                      <a:lnTo>
                        <a:pt x="24" y="6"/>
                      </a:lnTo>
                      <a:lnTo>
                        <a:pt x="22" y="6"/>
                      </a:lnTo>
                      <a:lnTo>
                        <a:pt x="20" y="6"/>
                      </a:lnTo>
                      <a:lnTo>
                        <a:pt x="20" y="8"/>
                      </a:lnTo>
                      <a:lnTo>
                        <a:pt x="18" y="8"/>
                      </a:lnTo>
                      <a:lnTo>
                        <a:pt x="16" y="8"/>
                      </a:lnTo>
                      <a:lnTo>
                        <a:pt x="14" y="8"/>
                      </a:lnTo>
                      <a:lnTo>
                        <a:pt x="12" y="8"/>
                      </a:lnTo>
                      <a:lnTo>
                        <a:pt x="10" y="6"/>
                      </a:lnTo>
                      <a:lnTo>
                        <a:pt x="8" y="8"/>
                      </a:lnTo>
                      <a:lnTo>
                        <a:pt x="6" y="8"/>
                      </a:lnTo>
                      <a:lnTo>
                        <a:pt x="4" y="8"/>
                      </a:lnTo>
                      <a:lnTo>
                        <a:pt x="2" y="8"/>
                      </a:lnTo>
                      <a:lnTo>
                        <a:pt x="2" y="10"/>
                      </a:lnTo>
                      <a:lnTo>
                        <a:pt x="2" y="12"/>
                      </a:lnTo>
                      <a:lnTo>
                        <a:pt x="0" y="12"/>
                      </a:lnTo>
                      <a:lnTo>
                        <a:pt x="2" y="12"/>
                      </a:lnTo>
                      <a:lnTo>
                        <a:pt x="4" y="12"/>
                      </a:lnTo>
                      <a:lnTo>
                        <a:pt x="4" y="16"/>
                      </a:lnTo>
                      <a:lnTo>
                        <a:pt x="2" y="18"/>
                      </a:lnTo>
                      <a:lnTo>
                        <a:pt x="2" y="20"/>
                      </a:lnTo>
                      <a:lnTo>
                        <a:pt x="2" y="22"/>
                      </a:lnTo>
                      <a:lnTo>
                        <a:pt x="4" y="22"/>
                      </a:lnTo>
                      <a:lnTo>
                        <a:pt x="6" y="22"/>
                      </a:lnTo>
                      <a:lnTo>
                        <a:pt x="8" y="22"/>
                      </a:lnTo>
                      <a:lnTo>
                        <a:pt x="8" y="24"/>
                      </a:lnTo>
                      <a:lnTo>
                        <a:pt x="10" y="24"/>
                      </a:lnTo>
                      <a:lnTo>
                        <a:pt x="8" y="26"/>
                      </a:lnTo>
                      <a:lnTo>
                        <a:pt x="8" y="2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50" name="Freeform 142"/>
                <p:cNvSpPr>
                  <a:spLocks noChangeAspect="1"/>
                </p:cNvSpPr>
                <p:nvPr/>
              </p:nvSpPr>
              <p:spPr bwMode="gray">
                <a:xfrm>
                  <a:off x="2953" y="1460"/>
                  <a:ext cx="84" cy="34"/>
                </a:xfrm>
                <a:custGeom>
                  <a:avLst/>
                  <a:gdLst>
                    <a:gd name="T0" fmla="*/ 78 w 84"/>
                    <a:gd name="T1" fmla="*/ 8 h 34"/>
                    <a:gd name="T2" fmla="*/ 74 w 84"/>
                    <a:gd name="T3" fmla="*/ 6 h 34"/>
                    <a:gd name="T4" fmla="*/ 70 w 84"/>
                    <a:gd name="T5" fmla="*/ 2 h 34"/>
                    <a:gd name="T6" fmla="*/ 64 w 84"/>
                    <a:gd name="T7" fmla="*/ 4 h 34"/>
                    <a:gd name="T8" fmla="*/ 58 w 84"/>
                    <a:gd name="T9" fmla="*/ 4 h 34"/>
                    <a:gd name="T10" fmla="*/ 54 w 84"/>
                    <a:gd name="T11" fmla="*/ 4 h 34"/>
                    <a:gd name="T12" fmla="*/ 50 w 84"/>
                    <a:gd name="T13" fmla="*/ 4 h 34"/>
                    <a:gd name="T14" fmla="*/ 50 w 84"/>
                    <a:gd name="T15" fmla="*/ 4 h 34"/>
                    <a:gd name="T16" fmla="*/ 48 w 84"/>
                    <a:gd name="T17" fmla="*/ 6 h 34"/>
                    <a:gd name="T18" fmla="*/ 44 w 84"/>
                    <a:gd name="T19" fmla="*/ 6 h 34"/>
                    <a:gd name="T20" fmla="*/ 44 w 84"/>
                    <a:gd name="T21" fmla="*/ 4 h 34"/>
                    <a:gd name="T22" fmla="*/ 42 w 84"/>
                    <a:gd name="T23" fmla="*/ 4 h 34"/>
                    <a:gd name="T24" fmla="*/ 38 w 84"/>
                    <a:gd name="T25" fmla="*/ 0 h 34"/>
                    <a:gd name="T26" fmla="*/ 32 w 84"/>
                    <a:gd name="T27" fmla="*/ 2 h 34"/>
                    <a:gd name="T28" fmla="*/ 30 w 84"/>
                    <a:gd name="T29" fmla="*/ 0 h 34"/>
                    <a:gd name="T30" fmla="*/ 26 w 84"/>
                    <a:gd name="T31" fmla="*/ 2 h 34"/>
                    <a:gd name="T32" fmla="*/ 22 w 84"/>
                    <a:gd name="T33" fmla="*/ 4 h 34"/>
                    <a:gd name="T34" fmla="*/ 20 w 84"/>
                    <a:gd name="T35" fmla="*/ 6 h 34"/>
                    <a:gd name="T36" fmla="*/ 20 w 84"/>
                    <a:gd name="T37" fmla="*/ 8 h 34"/>
                    <a:gd name="T38" fmla="*/ 20 w 84"/>
                    <a:gd name="T39" fmla="*/ 10 h 34"/>
                    <a:gd name="T40" fmla="*/ 14 w 84"/>
                    <a:gd name="T41" fmla="*/ 14 h 34"/>
                    <a:gd name="T42" fmla="*/ 8 w 84"/>
                    <a:gd name="T43" fmla="*/ 14 h 34"/>
                    <a:gd name="T44" fmla="*/ 6 w 84"/>
                    <a:gd name="T45" fmla="*/ 14 h 34"/>
                    <a:gd name="T46" fmla="*/ 2 w 84"/>
                    <a:gd name="T47" fmla="*/ 16 h 34"/>
                    <a:gd name="T48" fmla="*/ 0 w 84"/>
                    <a:gd name="T49" fmla="*/ 20 h 34"/>
                    <a:gd name="T50" fmla="*/ 0 w 84"/>
                    <a:gd name="T51" fmla="*/ 22 h 34"/>
                    <a:gd name="T52" fmla="*/ 0 w 84"/>
                    <a:gd name="T53" fmla="*/ 24 h 34"/>
                    <a:gd name="T54" fmla="*/ 2 w 84"/>
                    <a:gd name="T55" fmla="*/ 26 h 34"/>
                    <a:gd name="T56" fmla="*/ 2 w 84"/>
                    <a:gd name="T57" fmla="*/ 32 h 34"/>
                    <a:gd name="T58" fmla="*/ 4 w 84"/>
                    <a:gd name="T59" fmla="*/ 32 h 34"/>
                    <a:gd name="T60" fmla="*/ 6 w 84"/>
                    <a:gd name="T61" fmla="*/ 30 h 34"/>
                    <a:gd name="T62" fmla="*/ 6 w 84"/>
                    <a:gd name="T63" fmla="*/ 30 h 34"/>
                    <a:gd name="T64" fmla="*/ 8 w 84"/>
                    <a:gd name="T65" fmla="*/ 32 h 34"/>
                    <a:gd name="T66" fmla="*/ 18 w 84"/>
                    <a:gd name="T67" fmla="*/ 34 h 34"/>
                    <a:gd name="T68" fmla="*/ 28 w 84"/>
                    <a:gd name="T69" fmla="*/ 34 h 34"/>
                    <a:gd name="T70" fmla="*/ 30 w 84"/>
                    <a:gd name="T71" fmla="*/ 30 h 34"/>
                    <a:gd name="T72" fmla="*/ 30 w 84"/>
                    <a:gd name="T73" fmla="*/ 28 h 34"/>
                    <a:gd name="T74" fmla="*/ 36 w 84"/>
                    <a:gd name="T75" fmla="*/ 28 h 34"/>
                    <a:gd name="T76" fmla="*/ 40 w 84"/>
                    <a:gd name="T77" fmla="*/ 30 h 34"/>
                    <a:gd name="T78" fmla="*/ 42 w 84"/>
                    <a:gd name="T79" fmla="*/ 26 h 34"/>
                    <a:gd name="T80" fmla="*/ 44 w 84"/>
                    <a:gd name="T81" fmla="*/ 26 h 34"/>
                    <a:gd name="T82" fmla="*/ 50 w 84"/>
                    <a:gd name="T83" fmla="*/ 24 h 34"/>
                    <a:gd name="T84" fmla="*/ 54 w 84"/>
                    <a:gd name="T85" fmla="*/ 22 h 34"/>
                    <a:gd name="T86" fmla="*/ 54 w 84"/>
                    <a:gd name="T87" fmla="*/ 18 h 34"/>
                    <a:gd name="T88" fmla="*/ 60 w 84"/>
                    <a:gd name="T89" fmla="*/ 18 h 34"/>
                    <a:gd name="T90" fmla="*/ 60 w 84"/>
                    <a:gd name="T91" fmla="*/ 20 h 34"/>
                    <a:gd name="T92" fmla="*/ 62 w 84"/>
                    <a:gd name="T93" fmla="*/ 22 h 34"/>
                    <a:gd name="T94" fmla="*/ 64 w 84"/>
                    <a:gd name="T95" fmla="*/ 22 h 34"/>
                    <a:gd name="T96" fmla="*/ 64 w 84"/>
                    <a:gd name="T97" fmla="*/ 22 h 34"/>
                    <a:gd name="T98" fmla="*/ 66 w 84"/>
                    <a:gd name="T99" fmla="*/ 18 h 34"/>
                    <a:gd name="T100" fmla="*/ 68 w 84"/>
                    <a:gd name="T101" fmla="*/ 22 h 34"/>
                    <a:gd name="T102" fmla="*/ 70 w 84"/>
                    <a:gd name="T103" fmla="*/ 22 h 34"/>
                    <a:gd name="T104" fmla="*/ 78 w 84"/>
                    <a:gd name="T105" fmla="*/ 20 h 34"/>
                    <a:gd name="T106" fmla="*/ 78 w 84"/>
                    <a:gd name="T107" fmla="*/ 20 h 34"/>
                    <a:gd name="T108" fmla="*/ 80 w 84"/>
                    <a:gd name="T109" fmla="*/ 18 h 34"/>
                    <a:gd name="T110" fmla="*/ 82 w 84"/>
                    <a:gd name="T111" fmla="*/ 14 h 34"/>
                    <a:gd name="T112" fmla="*/ 84 w 84"/>
                    <a:gd name="T113" fmla="*/ 10 h 34"/>
                    <a:gd name="T114" fmla="*/ 84 w 84"/>
                    <a:gd name="T115" fmla="*/ 8 h 3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84" h="34">
                      <a:moveTo>
                        <a:pt x="82" y="8"/>
                      </a:moveTo>
                      <a:lnTo>
                        <a:pt x="80" y="8"/>
                      </a:lnTo>
                      <a:lnTo>
                        <a:pt x="78" y="8"/>
                      </a:lnTo>
                      <a:lnTo>
                        <a:pt x="76" y="8"/>
                      </a:lnTo>
                      <a:lnTo>
                        <a:pt x="76" y="6"/>
                      </a:lnTo>
                      <a:lnTo>
                        <a:pt x="74" y="6"/>
                      </a:lnTo>
                      <a:lnTo>
                        <a:pt x="74" y="4"/>
                      </a:lnTo>
                      <a:lnTo>
                        <a:pt x="72" y="4"/>
                      </a:lnTo>
                      <a:lnTo>
                        <a:pt x="72" y="2"/>
                      </a:lnTo>
                      <a:lnTo>
                        <a:pt x="70" y="2"/>
                      </a:lnTo>
                      <a:lnTo>
                        <a:pt x="68" y="2"/>
                      </a:lnTo>
                      <a:lnTo>
                        <a:pt x="66" y="2"/>
                      </a:lnTo>
                      <a:lnTo>
                        <a:pt x="64" y="4"/>
                      </a:lnTo>
                      <a:lnTo>
                        <a:pt x="62" y="4"/>
                      </a:lnTo>
                      <a:lnTo>
                        <a:pt x="60" y="6"/>
                      </a:lnTo>
                      <a:lnTo>
                        <a:pt x="58" y="4"/>
                      </a:lnTo>
                      <a:lnTo>
                        <a:pt x="56" y="4"/>
                      </a:lnTo>
                      <a:lnTo>
                        <a:pt x="54" y="4"/>
                      </a:lnTo>
                      <a:lnTo>
                        <a:pt x="52" y="4"/>
                      </a:lnTo>
                      <a:lnTo>
                        <a:pt x="50" y="4"/>
                      </a:lnTo>
                      <a:lnTo>
                        <a:pt x="50" y="6"/>
                      </a:lnTo>
                      <a:lnTo>
                        <a:pt x="48" y="6"/>
                      </a:lnTo>
                      <a:lnTo>
                        <a:pt x="46" y="6"/>
                      </a:lnTo>
                      <a:lnTo>
                        <a:pt x="44" y="6"/>
                      </a:lnTo>
                      <a:lnTo>
                        <a:pt x="44" y="4"/>
                      </a:lnTo>
                      <a:lnTo>
                        <a:pt x="42" y="4"/>
                      </a:lnTo>
                      <a:lnTo>
                        <a:pt x="42" y="2"/>
                      </a:lnTo>
                      <a:lnTo>
                        <a:pt x="40" y="2"/>
                      </a:lnTo>
                      <a:lnTo>
                        <a:pt x="40" y="0"/>
                      </a:lnTo>
                      <a:lnTo>
                        <a:pt x="38" y="0"/>
                      </a:lnTo>
                      <a:lnTo>
                        <a:pt x="34" y="2"/>
                      </a:lnTo>
                      <a:lnTo>
                        <a:pt x="32" y="2"/>
                      </a:lnTo>
                      <a:lnTo>
                        <a:pt x="30" y="2"/>
                      </a:lnTo>
                      <a:lnTo>
                        <a:pt x="30" y="0"/>
                      </a:lnTo>
                      <a:lnTo>
                        <a:pt x="28" y="2"/>
                      </a:lnTo>
                      <a:lnTo>
                        <a:pt x="26" y="2"/>
                      </a:lnTo>
                      <a:lnTo>
                        <a:pt x="26" y="4"/>
                      </a:lnTo>
                      <a:lnTo>
                        <a:pt x="24" y="4"/>
                      </a:lnTo>
                      <a:lnTo>
                        <a:pt x="22" y="4"/>
                      </a:lnTo>
                      <a:lnTo>
                        <a:pt x="22" y="6"/>
                      </a:lnTo>
                      <a:lnTo>
                        <a:pt x="20" y="6"/>
                      </a:lnTo>
                      <a:lnTo>
                        <a:pt x="20" y="8"/>
                      </a:lnTo>
                      <a:lnTo>
                        <a:pt x="20" y="10"/>
                      </a:lnTo>
                      <a:lnTo>
                        <a:pt x="18" y="10"/>
                      </a:lnTo>
                      <a:lnTo>
                        <a:pt x="14" y="12"/>
                      </a:lnTo>
                      <a:lnTo>
                        <a:pt x="14" y="14"/>
                      </a:lnTo>
                      <a:lnTo>
                        <a:pt x="12" y="14"/>
                      </a:lnTo>
                      <a:lnTo>
                        <a:pt x="10" y="14"/>
                      </a:lnTo>
                      <a:lnTo>
                        <a:pt x="8" y="14"/>
                      </a:lnTo>
                      <a:lnTo>
                        <a:pt x="6" y="14"/>
                      </a:lnTo>
                      <a:lnTo>
                        <a:pt x="4" y="14"/>
                      </a:lnTo>
                      <a:lnTo>
                        <a:pt x="2" y="16"/>
                      </a:lnTo>
                      <a:lnTo>
                        <a:pt x="0" y="18"/>
                      </a:lnTo>
                      <a:lnTo>
                        <a:pt x="0" y="20"/>
                      </a:lnTo>
                      <a:lnTo>
                        <a:pt x="0" y="22"/>
                      </a:lnTo>
                      <a:lnTo>
                        <a:pt x="0" y="24"/>
                      </a:lnTo>
                      <a:lnTo>
                        <a:pt x="2" y="24"/>
                      </a:lnTo>
                      <a:lnTo>
                        <a:pt x="2" y="26"/>
                      </a:lnTo>
                      <a:lnTo>
                        <a:pt x="2" y="28"/>
                      </a:lnTo>
                      <a:lnTo>
                        <a:pt x="2" y="32"/>
                      </a:lnTo>
                      <a:lnTo>
                        <a:pt x="4" y="32"/>
                      </a:lnTo>
                      <a:lnTo>
                        <a:pt x="6" y="32"/>
                      </a:lnTo>
                      <a:lnTo>
                        <a:pt x="6" y="30"/>
                      </a:lnTo>
                      <a:lnTo>
                        <a:pt x="8" y="32"/>
                      </a:lnTo>
                      <a:lnTo>
                        <a:pt x="10" y="34"/>
                      </a:lnTo>
                      <a:lnTo>
                        <a:pt x="12" y="34"/>
                      </a:lnTo>
                      <a:lnTo>
                        <a:pt x="14" y="34"/>
                      </a:lnTo>
                      <a:lnTo>
                        <a:pt x="18" y="34"/>
                      </a:lnTo>
                      <a:lnTo>
                        <a:pt x="22" y="34"/>
                      </a:lnTo>
                      <a:lnTo>
                        <a:pt x="24" y="34"/>
                      </a:lnTo>
                      <a:lnTo>
                        <a:pt x="26" y="34"/>
                      </a:lnTo>
                      <a:lnTo>
                        <a:pt x="28" y="34"/>
                      </a:lnTo>
                      <a:lnTo>
                        <a:pt x="28" y="32"/>
                      </a:lnTo>
                      <a:lnTo>
                        <a:pt x="30" y="32"/>
                      </a:lnTo>
                      <a:lnTo>
                        <a:pt x="30" y="30"/>
                      </a:lnTo>
                      <a:lnTo>
                        <a:pt x="30" y="28"/>
                      </a:lnTo>
                      <a:lnTo>
                        <a:pt x="34" y="28"/>
                      </a:lnTo>
                      <a:lnTo>
                        <a:pt x="36" y="28"/>
                      </a:lnTo>
                      <a:lnTo>
                        <a:pt x="38" y="28"/>
                      </a:lnTo>
                      <a:lnTo>
                        <a:pt x="40" y="30"/>
                      </a:lnTo>
                      <a:lnTo>
                        <a:pt x="40" y="28"/>
                      </a:lnTo>
                      <a:lnTo>
                        <a:pt x="42" y="26"/>
                      </a:lnTo>
                      <a:lnTo>
                        <a:pt x="44" y="26"/>
                      </a:lnTo>
                      <a:lnTo>
                        <a:pt x="46" y="26"/>
                      </a:lnTo>
                      <a:lnTo>
                        <a:pt x="48" y="26"/>
                      </a:lnTo>
                      <a:lnTo>
                        <a:pt x="50" y="26"/>
                      </a:lnTo>
                      <a:lnTo>
                        <a:pt x="50" y="24"/>
                      </a:lnTo>
                      <a:lnTo>
                        <a:pt x="52" y="24"/>
                      </a:lnTo>
                      <a:lnTo>
                        <a:pt x="54" y="22"/>
                      </a:lnTo>
                      <a:lnTo>
                        <a:pt x="54" y="20"/>
                      </a:lnTo>
                      <a:lnTo>
                        <a:pt x="54" y="18"/>
                      </a:lnTo>
                      <a:lnTo>
                        <a:pt x="56" y="18"/>
                      </a:lnTo>
                      <a:lnTo>
                        <a:pt x="58" y="18"/>
                      </a:lnTo>
                      <a:lnTo>
                        <a:pt x="60" y="18"/>
                      </a:lnTo>
                      <a:lnTo>
                        <a:pt x="60" y="20"/>
                      </a:lnTo>
                      <a:lnTo>
                        <a:pt x="62" y="20"/>
                      </a:lnTo>
                      <a:lnTo>
                        <a:pt x="62" y="22"/>
                      </a:lnTo>
                      <a:lnTo>
                        <a:pt x="64" y="22"/>
                      </a:lnTo>
                      <a:lnTo>
                        <a:pt x="66" y="20"/>
                      </a:lnTo>
                      <a:lnTo>
                        <a:pt x="66" y="18"/>
                      </a:lnTo>
                      <a:lnTo>
                        <a:pt x="68" y="18"/>
                      </a:lnTo>
                      <a:lnTo>
                        <a:pt x="68" y="20"/>
                      </a:lnTo>
                      <a:lnTo>
                        <a:pt x="68" y="22"/>
                      </a:lnTo>
                      <a:lnTo>
                        <a:pt x="70" y="22"/>
                      </a:lnTo>
                      <a:lnTo>
                        <a:pt x="72" y="22"/>
                      </a:lnTo>
                      <a:lnTo>
                        <a:pt x="74" y="22"/>
                      </a:lnTo>
                      <a:lnTo>
                        <a:pt x="76" y="20"/>
                      </a:lnTo>
                      <a:lnTo>
                        <a:pt x="78" y="20"/>
                      </a:lnTo>
                      <a:lnTo>
                        <a:pt x="78" y="18"/>
                      </a:lnTo>
                      <a:lnTo>
                        <a:pt x="80" y="18"/>
                      </a:lnTo>
                      <a:lnTo>
                        <a:pt x="82" y="16"/>
                      </a:lnTo>
                      <a:lnTo>
                        <a:pt x="82" y="14"/>
                      </a:lnTo>
                      <a:lnTo>
                        <a:pt x="84" y="14"/>
                      </a:lnTo>
                      <a:lnTo>
                        <a:pt x="84" y="12"/>
                      </a:lnTo>
                      <a:lnTo>
                        <a:pt x="84" y="10"/>
                      </a:lnTo>
                      <a:lnTo>
                        <a:pt x="84" y="8"/>
                      </a:lnTo>
                      <a:lnTo>
                        <a:pt x="82" y="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51" name="Freeform 143"/>
                <p:cNvSpPr>
                  <a:spLocks noChangeAspect="1"/>
                </p:cNvSpPr>
                <p:nvPr/>
              </p:nvSpPr>
              <p:spPr bwMode="gray">
                <a:xfrm>
                  <a:off x="3007" y="1334"/>
                  <a:ext cx="82" cy="46"/>
                </a:xfrm>
                <a:custGeom>
                  <a:avLst/>
                  <a:gdLst>
                    <a:gd name="T0" fmla="*/ 76 w 82"/>
                    <a:gd name="T1" fmla="*/ 14 h 46"/>
                    <a:gd name="T2" fmla="*/ 72 w 82"/>
                    <a:gd name="T3" fmla="*/ 12 h 46"/>
                    <a:gd name="T4" fmla="*/ 70 w 82"/>
                    <a:gd name="T5" fmla="*/ 10 h 46"/>
                    <a:gd name="T6" fmla="*/ 70 w 82"/>
                    <a:gd name="T7" fmla="*/ 10 h 46"/>
                    <a:gd name="T8" fmla="*/ 64 w 82"/>
                    <a:gd name="T9" fmla="*/ 6 h 46"/>
                    <a:gd name="T10" fmla="*/ 56 w 82"/>
                    <a:gd name="T11" fmla="*/ 4 h 46"/>
                    <a:gd name="T12" fmla="*/ 56 w 82"/>
                    <a:gd name="T13" fmla="*/ 4 h 46"/>
                    <a:gd name="T14" fmla="*/ 52 w 82"/>
                    <a:gd name="T15" fmla="*/ 0 h 46"/>
                    <a:gd name="T16" fmla="*/ 48 w 82"/>
                    <a:gd name="T17" fmla="*/ 2 h 46"/>
                    <a:gd name="T18" fmla="*/ 42 w 82"/>
                    <a:gd name="T19" fmla="*/ 2 h 46"/>
                    <a:gd name="T20" fmla="*/ 38 w 82"/>
                    <a:gd name="T21" fmla="*/ 2 h 46"/>
                    <a:gd name="T22" fmla="*/ 36 w 82"/>
                    <a:gd name="T23" fmla="*/ 4 h 46"/>
                    <a:gd name="T24" fmla="*/ 30 w 82"/>
                    <a:gd name="T25" fmla="*/ 2 h 46"/>
                    <a:gd name="T26" fmla="*/ 26 w 82"/>
                    <a:gd name="T27" fmla="*/ 2 h 46"/>
                    <a:gd name="T28" fmla="*/ 24 w 82"/>
                    <a:gd name="T29" fmla="*/ 0 h 46"/>
                    <a:gd name="T30" fmla="*/ 20 w 82"/>
                    <a:gd name="T31" fmla="*/ 0 h 46"/>
                    <a:gd name="T32" fmla="*/ 12 w 82"/>
                    <a:gd name="T33" fmla="*/ 2 h 46"/>
                    <a:gd name="T34" fmla="*/ 4 w 82"/>
                    <a:gd name="T35" fmla="*/ 2 h 46"/>
                    <a:gd name="T36" fmla="*/ 0 w 82"/>
                    <a:gd name="T37" fmla="*/ 6 h 46"/>
                    <a:gd name="T38" fmla="*/ 0 w 82"/>
                    <a:gd name="T39" fmla="*/ 8 h 46"/>
                    <a:gd name="T40" fmla="*/ 0 w 82"/>
                    <a:gd name="T41" fmla="*/ 14 h 46"/>
                    <a:gd name="T42" fmla="*/ 2 w 82"/>
                    <a:gd name="T43" fmla="*/ 20 h 46"/>
                    <a:gd name="T44" fmla="*/ 4 w 82"/>
                    <a:gd name="T45" fmla="*/ 22 h 46"/>
                    <a:gd name="T46" fmla="*/ 6 w 82"/>
                    <a:gd name="T47" fmla="*/ 22 h 46"/>
                    <a:gd name="T48" fmla="*/ 8 w 82"/>
                    <a:gd name="T49" fmla="*/ 24 h 46"/>
                    <a:gd name="T50" fmla="*/ 10 w 82"/>
                    <a:gd name="T51" fmla="*/ 24 h 46"/>
                    <a:gd name="T52" fmla="*/ 12 w 82"/>
                    <a:gd name="T53" fmla="*/ 26 h 46"/>
                    <a:gd name="T54" fmla="*/ 14 w 82"/>
                    <a:gd name="T55" fmla="*/ 26 h 46"/>
                    <a:gd name="T56" fmla="*/ 24 w 82"/>
                    <a:gd name="T57" fmla="*/ 24 h 46"/>
                    <a:gd name="T58" fmla="*/ 26 w 82"/>
                    <a:gd name="T59" fmla="*/ 28 h 46"/>
                    <a:gd name="T60" fmla="*/ 24 w 82"/>
                    <a:gd name="T61" fmla="*/ 34 h 46"/>
                    <a:gd name="T62" fmla="*/ 24 w 82"/>
                    <a:gd name="T63" fmla="*/ 36 h 46"/>
                    <a:gd name="T64" fmla="*/ 24 w 82"/>
                    <a:gd name="T65" fmla="*/ 38 h 46"/>
                    <a:gd name="T66" fmla="*/ 32 w 82"/>
                    <a:gd name="T67" fmla="*/ 38 h 46"/>
                    <a:gd name="T68" fmla="*/ 36 w 82"/>
                    <a:gd name="T69" fmla="*/ 40 h 46"/>
                    <a:gd name="T70" fmla="*/ 36 w 82"/>
                    <a:gd name="T71" fmla="*/ 44 h 46"/>
                    <a:gd name="T72" fmla="*/ 38 w 82"/>
                    <a:gd name="T73" fmla="*/ 46 h 46"/>
                    <a:gd name="T74" fmla="*/ 44 w 82"/>
                    <a:gd name="T75" fmla="*/ 44 h 46"/>
                    <a:gd name="T76" fmla="*/ 48 w 82"/>
                    <a:gd name="T77" fmla="*/ 46 h 46"/>
                    <a:gd name="T78" fmla="*/ 54 w 82"/>
                    <a:gd name="T79" fmla="*/ 46 h 46"/>
                    <a:gd name="T80" fmla="*/ 54 w 82"/>
                    <a:gd name="T81" fmla="*/ 46 h 46"/>
                    <a:gd name="T82" fmla="*/ 56 w 82"/>
                    <a:gd name="T83" fmla="*/ 42 h 46"/>
                    <a:gd name="T84" fmla="*/ 58 w 82"/>
                    <a:gd name="T85" fmla="*/ 44 h 46"/>
                    <a:gd name="T86" fmla="*/ 60 w 82"/>
                    <a:gd name="T87" fmla="*/ 44 h 46"/>
                    <a:gd name="T88" fmla="*/ 60 w 82"/>
                    <a:gd name="T89" fmla="*/ 42 h 46"/>
                    <a:gd name="T90" fmla="*/ 64 w 82"/>
                    <a:gd name="T91" fmla="*/ 40 h 46"/>
                    <a:gd name="T92" fmla="*/ 68 w 82"/>
                    <a:gd name="T93" fmla="*/ 40 h 46"/>
                    <a:gd name="T94" fmla="*/ 68 w 82"/>
                    <a:gd name="T95" fmla="*/ 42 h 46"/>
                    <a:gd name="T96" fmla="*/ 70 w 82"/>
                    <a:gd name="T97" fmla="*/ 40 h 46"/>
                    <a:gd name="T98" fmla="*/ 66 w 82"/>
                    <a:gd name="T99" fmla="*/ 34 h 46"/>
                    <a:gd name="T100" fmla="*/ 68 w 82"/>
                    <a:gd name="T101" fmla="*/ 34 h 46"/>
                    <a:gd name="T102" fmla="*/ 70 w 82"/>
                    <a:gd name="T103" fmla="*/ 32 h 46"/>
                    <a:gd name="T104" fmla="*/ 70 w 82"/>
                    <a:gd name="T105" fmla="*/ 26 h 46"/>
                    <a:gd name="T106" fmla="*/ 72 w 82"/>
                    <a:gd name="T107" fmla="*/ 26 h 46"/>
                    <a:gd name="T108" fmla="*/ 72 w 82"/>
                    <a:gd name="T109" fmla="*/ 24 h 46"/>
                    <a:gd name="T110" fmla="*/ 72 w 82"/>
                    <a:gd name="T111" fmla="*/ 22 h 46"/>
                    <a:gd name="T112" fmla="*/ 76 w 82"/>
                    <a:gd name="T113" fmla="*/ 24 h 46"/>
                    <a:gd name="T114" fmla="*/ 82 w 82"/>
                    <a:gd name="T115" fmla="*/ 22 h 46"/>
                    <a:gd name="T116" fmla="*/ 78 w 82"/>
                    <a:gd name="T117" fmla="*/ 20 h 46"/>
                    <a:gd name="T118" fmla="*/ 76 w 82"/>
                    <a:gd name="T119" fmla="*/ 16 h 4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82" h="46">
                      <a:moveTo>
                        <a:pt x="78" y="14"/>
                      </a:moveTo>
                      <a:lnTo>
                        <a:pt x="78" y="14"/>
                      </a:lnTo>
                      <a:lnTo>
                        <a:pt x="76" y="14"/>
                      </a:lnTo>
                      <a:lnTo>
                        <a:pt x="74" y="12"/>
                      </a:lnTo>
                      <a:lnTo>
                        <a:pt x="72" y="12"/>
                      </a:lnTo>
                      <a:lnTo>
                        <a:pt x="72" y="10"/>
                      </a:lnTo>
                      <a:lnTo>
                        <a:pt x="70" y="10"/>
                      </a:lnTo>
                      <a:lnTo>
                        <a:pt x="68" y="8"/>
                      </a:lnTo>
                      <a:lnTo>
                        <a:pt x="68" y="6"/>
                      </a:lnTo>
                      <a:lnTo>
                        <a:pt x="66" y="6"/>
                      </a:lnTo>
                      <a:lnTo>
                        <a:pt x="64" y="6"/>
                      </a:lnTo>
                      <a:lnTo>
                        <a:pt x="60" y="6"/>
                      </a:lnTo>
                      <a:lnTo>
                        <a:pt x="58" y="6"/>
                      </a:lnTo>
                      <a:lnTo>
                        <a:pt x="56" y="4"/>
                      </a:lnTo>
                      <a:lnTo>
                        <a:pt x="54" y="2"/>
                      </a:lnTo>
                      <a:lnTo>
                        <a:pt x="52" y="0"/>
                      </a:lnTo>
                      <a:lnTo>
                        <a:pt x="50" y="0"/>
                      </a:lnTo>
                      <a:lnTo>
                        <a:pt x="48" y="2"/>
                      </a:lnTo>
                      <a:lnTo>
                        <a:pt x="46" y="2"/>
                      </a:lnTo>
                      <a:lnTo>
                        <a:pt x="46" y="4"/>
                      </a:lnTo>
                      <a:lnTo>
                        <a:pt x="44" y="2"/>
                      </a:lnTo>
                      <a:lnTo>
                        <a:pt x="42" y="2"/>
                      </a:lnTo>
                      <a:lnTo>
                        <a:pt x="40" y="2"/>
                      </a:lnTo>
                      <a:lnTo>
                        <a:pt x="38" y="2"/>
                      </a:lnTo>
                      <a:lnTo>
                        <a:pt x="38" y="4"/>
                      </a:lnTo>
                      <a:lnTo>
                        <a:pt x="36" y="4"/>
                      </a:lnTo>
                      <a:lnTo>
                        <a:pt x="34" y="2"/>
                      </a:lnTo>
                      <a:lnTo>
                        <a:pt x="32" y="2"/>
                      </a:lnTo>
                      <a:lnTo>
                        <a:pt x="30" y="2"/>
                      </a:lnTo>
                      <a:lnTo>
                        <a:pt x="28" y="2"/>
                      </a:lnTo>
                      <a:lnTo>
                        <a:pt x="26" y="2"/>
                      </a:lnTo>
                      <a:lnTo>
                        <a:pt x="24" y="2"/>
                      </a:lnTo>
                      <a:lnTo>
                        <a:pt x="24" y="0"/>
                      </a:lnTo>
                      <a:lnTo>
                        <a:pt x="22" y="0"/>
                      </a:lnTo>
                      <a:lnTo>
                        <a:pt x="20" y="0"/>
                      </a:lnTo>
                      <a:lnTo>
                        <a:pt x="18" y="0"/>
                      </a:lnTo>
                      <a:lnTo>
                        <a:pt x="16" y="0"/>
                      </a:lnTo>
                      <a:lnTo>
                        <a:pt x="14" y="2"/>
                      </a:lnTo>
                      <a:lnTo>
                        <a:pt x="12" y="2"/>
                      </a:lnTo>
                      <a:lnTo>
                        <a:pt x="10" y="2"/>
                      </a:lnTo>
                      <a:lnTo>
                        <a:pt x="8" y="2"/>
                      </a:lnTo>
                      <a:lnTo>
                        <a:pt x="6" y="2"/>
                      </a:lnTo>
                      <a:lnTo>
                        <a:pt x="4" y="2"/>
                      </a:lnTo>
                      <a:lnTo>
                        <a:pt x="2" y="2"/>
                      </a:lnTo>
                      <a:lnTo>
                        <a:pt x="2" y="4"/>
                      </a:lnTo>
                      <a:lnTo>
                        <a:pt x="0" y="4"/>
                      </a:lnTo>
                      <a:lnTo>
                        <a:pt x="0" y="6"/>
                      </a:lnTo>
                      <a:lnTo>
                        <a:pt x="0" y="8"/>
                      </a:lnTo>
                      <a:lnTo>
                        <a:pt x="0" y="10"/>
                      </a:lnTo>
                      <a:lnTo>
                        <a:pt x="0" y="12"/>
                      </a:lnTo>
                      <a:lnTo>
                        <a:pt x="0" y="14"/>
                      </a:lnTo>
                      <a:lnTo>
                        <a:pt x="0" y="16"/>
                      </a:lnTo>
                      <a:lnTo>
                        <a:pt x="2" y="18"/>
                      </a:lnTo>
                      <a:lnTo>
                        <a:pt x="2" y="20"/>
                      </a:lnTo>
                      <a:lnTo>
                        <a:pt x="4" y="20"/>
                      </a:lnTo>
                      <a:lnTo>
                        <a:pt x="4" y="22"/>
                      </a:lnTo>
                      <a:lnTo>
                        <a:pt x="6" y="22"/>
                      </a:lnTo>
                      <a:lnTo>
                        <a:pt x="8" y="24"/>
                      </a:lnTo>
                      <a:lnTo>
                        <a:pt x="10" y="24"/>
                      </a:lnTo>
                      <a:lnTo>
                        <a:pt x="12" y="26"/>
                      </a:lnTo>
                      <a:lnTo>
                        <a:pt x="14" y="26"/>
                      </a:lnTo>
                      <a:lnTo>
                        <a:pt x="16" y="24"/>
                      </a:lnTo>
                      <a:lnTo>
                        <a:pt x="20" y="24"/>
                      </a:lnTo>
                      <a:lnTo>
                        <a:pt x="22" y="24"/>
                      </a:lnTo>
                      <a:lnTo>
                        <a:pt x="24" y="24"/>
                      </a:lnTo>
                      <a:lnTo>
                        <a:pt x="26" y="26"/>
                      </a:lnTo>
                      <a:lnTo>
                        <a:pt x="26" y="28"/>
                      </a:lnTo>
                      <a:lnTo>
                        <a:pt x="26" y="30"/>
                      </a:lnTo>
                      <a:lnTo>
                        <a:pt x="26" y="32"/>
                      </a:lnTo>
                      <a:lnTo>
                        <a:pt x="24" y="32"/>
                      </a:lnTo>
                      <a:lnTo>
                        <a:pt x="24" y="34"/>
                      </a:lnTo>
                      <a:lnTo>
                        <a:pt x="24" y="36"/>
                      </a:lnTo>
                      <a:lnTo>
                        <a:pt x="24" y="38"/>
                      </a:lnTo>
                      <a:lnTo>
                        <a:pt x="26" y="38"/>
                      </a:lnTo>
                      <a:lnTo>
                        <a:pt x="30" y="38"/>
                      </a:lnTo>
                      <a:lnTo>
                        <a:pt x="32" y="38"/>
                      </a:lnTo>
                      <a:lnTo>
                        <a:pt x="34" y="40"/>
                      </a:lnTo>
                      <a:lnTo>
                        <a:pt x="36" y="40"/>
                      </a:lnTo>
                      <a:lnTo>
                        <a:pt x="36" y="42"/>
                      </a:lnTo>
                      <a:lnTo>
                        <a:pt x="36" y="44"/>
                      </a:lnTo>
                      <a:lnTo>
                        <a:pt x="36" y="46"/>
                      </a:lnTo>
                      <a:lnTo>
                        <a:pt x="38" y="46"/>
                      </a:lnTo>
                      <a:lnTo>
                        <a:pt x="40" y="44"/>
                      </a:lnTo>
                      <a:lnTo>
                        <a:pt x="42" y="44"/>
                      </a:lnTo>
                      <a:lnTo>
                        <a:pt x="44" y="44"/>
                      </a:lnTo>
                      <a:lnTo>
                        <a:pt x="46" y="44"/>
                      </a:lnTo>
                      <a:lnTo>
                        <a:pt x="48" y="44"/>
                      </a:lnTo>
                      <a:lnTo>
                        <a:pt x="48" y="46"/>
                      </a:lnTo>
                      <a:lnTo>
                        <a:pt x="50" y="46"/>
                      </a:lnTo>
                      <a:lnTo>
                        <a:pt x="52" y="46"/>
                      </a:lnTo>
                      <a:lnTo>
                        <a:pt x="54" y="46"/>
                      </a:lnTo>
                      <a:lnTo>
                        <a:pt x="56" y="44"/>
                      </a:lnTo>
                      <a:lnTo>
                        <a:pt x="56" y="42"/>
                      </a:lnTo>
                      <a:lnTo>
                        <a:pt x="58" y="44"/>
                      </a:lnTo>
                      <a:lnTo>
                        <a:pt x="60" y="44"/>
                      </a:lnTo>
                      <a:lnTo>
                        <a:pt x="60" y="42"/>
                      </a:lnTo>
                      <a:lnTo>
                        <a:pt x="62" y="40"/>
                      </a:lnTo>
                      <a:lnTo>
                        <a:pt x="64" y="40"/>
                      </a:lnTo>
                      <a:lnTo>
                        <a:pt x="66" y="40"/>
                      </a:lnTo>
                      <a:lnTo>
                        <a:pt x="68" y="40"/>
                      </a:lnTo>
                      <a:lnTo>
                        <a:pt x="68" y="42"/>
                      </a:lnTo>
                      <a:lnTo>
                        <a:pt x="70" y="42"/>
                      </a:lnTo>
                      <a:lnTo>
                        <a:pt x="70" y="40"/>
                      </a:lnTo>
                      <a:lnTo>
                        <a:pt x="68" y="38"/>
                      </a:lnTo>
                      <a:lnTo>
                        <a:pt x="68" y="36"/>
                      </a:lnTo>
                      <a:lnTo>
                        <a:pt x="66" y="34"/>
                      </a:lnTo>
                      <a:lnTo>
                        <a:pt x="68" y="34"/>
                      </a:lnTo>
                      <a:lnTo>
                        <a:pt x="70" y="34"/>
                      </a:lnTo>
                      <a:lnTo>
                        <a:pt x="70" y="32"/>
                      </a:lnTo>
                      <a:lnTo>
                        <a:pt x="68" y="30"/>
                      </a:lnTo>
                      <a:lnTo>
                        <a:pt x="70" y="28"/>
                      </a:lnTo>
                      <a:lnTo>
                        <a:pt x="70" y="26"/>
                      </a:lnTo>
                      <a:lnTo>
                        <a:pt x="72" y="26"/>
                      </a:lnTo>
                      <a:lnTo>
                        <a:pt x="74" y="26"/>
                      </a:lnTo>
                      <a:lnTo>
                        <a:pt x="72" y="24"/>
                      </a:lnTo>
                      <a:lnTo>
                        <a:pt x="72" y="22"/>
                      </a:lnTo>
                      <a:lnTo>
                        <a:pt x="74" y="24"/>
                      </a:lnTo>
                      <a:lnTo>
                        <a:pt x="76" y="24"/>
                      </a:lnTo>
                      <a:lnTo>
                        <a:pt x="78" y="24"/>
                      </a:lnTo>
                      <a:lnTo>
                        <a:pt x="80" y="22"/>
                      </a:lnTo>
                      <a:lnTo>
                        <a:pt x="82" y="22"/>
                      </a:lnTo>
                      <a:lnTo>
                        <a:pt x="80" y="22"/>
                      </a:lnTo>
                      <a:lnTo>
                        <a:pt x="80" y="20"/>
                      </a:lnTo>
                      <a:lnTo>
                        <a:pt x="78" y="20"/>
                      </a:lnTo>
                      <a:lnTo>
                        <a:pt x="78" y="18"/>
                      </a:lnTo>
                      <a:lnTo>
                        <a:pt x="76" y="16"/>
                      </a:lnTo>
                      <a:lnTo>
                        <a:pt x="78" y="1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52" name="Freeform 144"/>
                <p:cNvSpPr>
                  <a:spLocks noChangeAspect="1"/>
                </p:cNvSpPr>
                <p:nvPr/>
              </p:nvSpPr>
              <p:spPr bwMode="gray">
                <a:xfrm>
                  <a:off x="2789" y="1450"/>
                  <a:ext cx="12" cy="10"/>
                </a:xfrm>
                <a:custGeom>
                  <a:avLst/>
                  <a:gdLst>
                    <a:gd name="T0" fmla="*/ 4 w 12"/>
                    <a:gd name="T1" fmla="*/ 10 h 10"/>
                    <a:gd name="T2" fmla="*/ 6 w 12"/>
                    <a:gd name="T3" fmla="*/ 10 h 10"/>
                    <a:gd name="T4" fmla="*/ 6 w 12"/>
                    <a:gd name="T5" fmla="*/ 10 h 10"/>
                    <a:gd name="T6" fmla="*/ 6 w 12"/>
                    <a:gd name="T7" fmla="*/ 10 h 10"/>
                    <a:gd name="T8" fmla="*/ 6 w 12"/>
                    <a:gd name="T9" fmla="*/ 10 h 10"/>
                    <a:gd name="T10" fmla="*/ 8 w 12"/>
                    <a:gd name="T11" fmla="*/ 10 h 10"/>
                    <a:gd name="T12" fmla="*/ 8 w 12"/>
                    <a:gd name="T13" fmla="*/ 10 h 10"/>
                    <a:gd name="T14" fmla="*/ 10 w 12"/>
                    <a:gd name="T15" fmla="*/ 10 h 10"/>
                    <a:gd name="T16" fmla="*/ 10 w 12"/>
                    <a:gd name="T17" fmla="*/ 10 h 10"/>
                    <a:gd name="T18" fmla="*/ 10 w 12"/>
                    <a:gd name="T19" fmla="*/ 10 h 10"/>
                    <a:gd name="T20" fmla="*/ 10 w 12"/>
                    <a:gd name="T21" fmla="*/ 10 h 10"/>
                    <a:gd name="T22" fmla="*/ 10 w 12"/>
                    <a:gd name="T23" fmla="*/ 10 h 10"/>
                    <a:gd name="T24" fmla="*/ 12 w 12"/>
                    <a:gd name="T25" fmla="*/ 8 h 10"/>
                    <a:gd name="T26" fmla="*/ 12 w 12"/>
                    <a:gd name="T27" fmla="*/ 8 h 10"/>
                    <a:gd name="T28" fmla="*/ 12 w 12"/>
                    <a:gd name="T29" fmla="*/ 6 h 10"/>
                    <a:gd name="T30" fmla="*/ 12 w 12"/>
                    <a:gd name="T31" fmla="*/ 6 h 10"/>
                    <a:gd name="T32" fmla="*/ 12 w 12"/>
                    <a:gd name="T33" fmla="*/ 6 h 10"/>
                    <a:gd name="T34" fmla="*/ 10 w 12"/>
                    <a:gd name="T35" fmla="*/ 4 h 10"/>
                    <a:gd name="T36" fmla="*/ 8 w 12"/>
                    <a:gd name="T37" fmla="*/ 4 h 10"/>
                    <a:gd name="T38" fmla="*/ 6 w 12"/>
                    <a:gd name="T39" fmla="*/ 2 h 10"/>
                    <a:gd name="T40" fmla="*/ 6 w 12"/>
                    <a:gd name="T41" fmla="*/ 2 h 10"/>
                    <a:gd name="T42" fmla="*/ 6 w 12"/>
                    <a:gd name="T43" fmla="*/ 0 h 10"/>
                    <a:gd name="T44" fmla="*/ 6 w 12"/>
                    <a:gd name="T45" fmla="*/ 0 h 10"/>
                    <a:gd name="T46" fmla="*/ 6 w 12"/>
                    <a:gd name="T47" fmla="*/ 0 h 10"/>
                    <a:gd name="T48" fmla="*/ 4 w 12"/>
                    <a:gd name="T49" fmla="*/ 0 h 10"/>
                    <a:gd name="T50" fmla="*/ 2 w 12"/>
                    <a:gd name="T51" fmla="*/ 2 h 10"/>
                    <a:gd name="T52" fmla="*/ 2 w 12"/>
                    <a:gd name="T53" fmla="*/ 2 h 10"/>
                    <a:gd name="T54" fmla="*/ 2 w 12"/>
                    <a:gd name="T55" fmla="*/ 4 h 10"/>
                    <a:gd name="T56" fmla="*/ 0 w 12"/>
                    <a:gd name="T57" fmla="*/ 4 h 10"/>
                    <a:gd name="T58" fmla="*/ 0 w 12"/>
                    <a:gd name="T59" fmla="*/ 6 h 10"/>
                    <a:gd name="T60" fmla="*/ 0 w 12"/>
                    <a:gd name="T61" fmla="*/ 6 h 10"/>
                    <a:gd name="T62" fmla="*/ 2 w 12"/>
                    <a:gd name="T63" fmla="*/ 6 h 10"/>
                    <a:gd name="T64" fmla="*/ 2 w 12"/>
                    <a:gd name="T65" fmla="*/ 8 h 10"/>
                    <a:gd name="T66" fmla="*/ 2 w 12"/>
                    <a:gd name="T67" fmla="*/ 10 h 10"/>
                    <a:gd name="T68" fmla="*/ 4 w 12"/>
                    <a:gd name="T69" fmla="*/ 10 h 10"/>
                    <a:gd name="T70" fmla="*/ 4 w 12"/>
                    <a:gd name="T71" fmla="*/ 10 h 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2" h="10">
                      <a:moveTo>
                        <a:pt x="4" y="10"/>
                      </a:moveTo>
                      <a:lnTo>
                        <a:pt x="6" y="10"/>
                      </a:lnTo>
                      <a:lnTo>
                        <a:pt x="8" y="10"/>
                      </a:lnTo>
                      <a:lnTo>
                        <a:pt x="10" y="10"/>
                      </a:lnTo>
                      <a:lnTo>
                        <a:pt x="12" y="8"/>
                      </a:lnTo>
                      <a:lnTo>
                        <a:pt x="12" y="6"/>
                      </a:lnTo>
                      <a:lnTo>
                        <a:pt x="10" y="4"/>
                      </a:lnTo>
                      <a:lnTo>
                        <a:pt x="8" y="4"/>
                      </a:lnTo>
                      <a:lnTo>
                        <a:pt x="6" y="2"/>
                      </a:lnTo>
                      <a:lnTo>
                        <a:pt x="6" y="0"/>
                      </a:lnTo>
                      <a:lnTo>
                        <a:pt x="4" y="0"/>
                      </a:lnTo>
                      <a:lnTo>
                        <a:pt x="2" y="2"/>
                      </a:lnTo>
                      <a:lnTo>
                        <a:pt x="2" y="4"/>
                      </a:lnTo>
                      <a:lnTo>
                        <a:pt x="0" y="4"/>
                      </a:lnTo>
                      <a:lnTo>
                        <a:pt x="0" y="6"/>
                      </a:lnTo>
                      <a:lnTo>
                        <a:pt x="2" y="6"/>
                      </a:lnTo>
                      <a:lnTo>
                        <a:pt x="2" y="8"/>
                      </a:lnTo>
                      <a:lnTo>
                        <a:pt x="2" y="10"/>
                      </a:lnTo>
                      <a:lnTo>
                        <a:pt x="4" y="1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53" name="Freeform 145"/>
                <p:cNvSpPr>
                  <a:spLocks noChangeAspect="1"/>
                </p:cNvSpPr>
                <p:nvPr/>
              </p:nvSpPr>
              <p:spPr bwMode="gray">
                <a:xfrm>
                  <a:off x="2719" y="1591"/>
                  <a:ext cx="8" cy="4"/>
                </a:xfrm>
                <a:custGeom>
                  <a:avLst/>
                  <a:gdLst>
                    <a:gd name="T0" fmla="*/ 2 w 8"/>
                    <a:gd name="T1" fmla="*/ 4 h 4"/>
                    <a:gd name="T2" fmla="*/ 2 w 8"/>
                    <a:gd name="T3" fmla="*/ 4 h 4"/>
                    <a:gd name="T4" fmla="*/ 2 w 8"/>
                    <a:gd name="T5" fmla="*/ 4 h 4"/>
                    <a:gd name="T6" fmla="*/ 4 w 8"/>
                    <a:gd name="T7" fmla="*/ 4 h 4"/>
                    <a:gd name="T8" fmla="*/ 6 w 8"/>
                    <a:gd name="T9" fmla="*/ 4 h 4"/>
                    <a:gd name="T10" fmla="*/ 6 w 8"/>
                    <a:gd name="T11" fmla="*/ 4 h 4"/>
                    <a:gd name="T12" fmla="*/ 8 w 8"/>
                    <a:gd name="T13" fmla="*/ 4 h 4"/>
                    <a:gd name="T14" fmla="*/ 8 w 8"/>
                    <a:gd name="T15" fmla="*/ 4 h 4"/>
                    <a:gd name="T16" fmla="*/ 8 w 8"/>
                    <a:gd name="T17" fmla="*/ 2 h 4"/>
                    <a:gd name="T18" fmla="*/ 8 w 8"/>
                    <a:gd name="T19" fmla="*/ 2 h 4"/>
                    <a:gd name="T20" fmla="*/ 8 w 8"/>
                    <a:gd name="T21" fmla="*/ 0 h 4"/>
                    <a:gd name="T22" fmla="*/ 8 w 8"/>
                    <a:gd name="T23" fmla="*/ 0 h 4"/>
                    <a:gd name="T24" fmla="*/ 8 w 8"/>
                    <a:gd name="T25" fmla="*/ 0 h 4"/>
                    <a:gd name="T26" fmla="*/ 8 w 8"/>
                    <a:gd name="T27" fmla="*/ 0 h 4"/>
                    <a:gd name="T28" fmla="*/ 6 w 8"/>
                    <a:gd name="T29" fmla="*/ 0 h 4"/>
                    <a:gd name="T30" fmla="*/ 6 w 8"/>
                    <a:gd name="T31" fmla="*/ 0 h 4"/>
                    <a:gd name="T32" fmla="*/ 4 w 8"/>
                    <a:gd name="T33" fmla="*/ 0 h 4"/>
                    <a:gd name="T34" fmla="*/ 2 w 8"/>
                    <a:gd name="T35" fmla="*/ 0 h 4"/>
                    <a:gd name="T36" fmla="*/ 2 w 8"/>
                    <a:gd name="T37" fmla="*/ 0 h 4"/>
                    <a:gd name="T38" fmla="*/ 0 w 8"/>
                    <a:gd name="T39" fmla="*/ 0 h 4"/>
                    <a:gd name="T40" fmla="*/ 2 w 8"/>
                    <a:gd name="T41" fmla="*/ 4 h 4"/>
                    <a:gd name="T42" fmla="*/ 2 w 8"/>
                    <a:gd name="T43" fmla="*/ 4 h 4"/>
                    <a:gd name="T44" fmla="*/ 2 w 8"/>
                    <a:gd name="T45" fmla="*/ 4 h 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 h="4">
                      <a:moveTo>
                        <a:pt x="2" y="4"/>
                      </a:moveTo>
                      <a:lnTo>
                        <a:pt x="2" y="4"/>
                      </a:lnTo>
                      <a:lnTo>
                        <a:pt x="4" y="4"/>
                      </a:lnTo>
                      <a:lnTo>
                        <a:pt x="6" y="4"/>
                      </a:lnTo>
                      <a:lnTo>
                        <a:pt x="8" y="4"/>
                      </a:lnTo>
                      <a:lnTo>
                        <a:pt x="8" y="2"/>
                      </a:lnTo>
                      <a:lnTo>
                        <a:pt x="8" y="0"/>
                      </a:lnTo>
                      <a:lnTo>
                        <a:pt x="6" y="0"/>
                      </a:lnTo>
                      <a:lnTo>
                        <a:pt x="4" y="0"/>
                      </a:lnTo>
                      <a:lnTo>
                        <a:pt x="2" y="0"/>
                      </a:lnTo>
                      <a:lnTo>
                        <a:pt x="0" y="0"/>
                      </a:lnTo>
                      <a:lnTo>
                        <a:pt x="2"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54" name="Freeform 146"/>
                <p:cNvSpPr>
                  <a:spLocks noChangeAspect="1"/>
                </p:cNvSpPr>
                <p:nvPr/>
              </p:nvSpPr>
              <p:spPr bwMode="gray">
                <a:xfrm>
                  <a:off x="3313" y="1573"/>
                  <a:ext cx="108" cy="48"/>
                </a:xfrm>
                <a:custGeom>
                  <a:avLst/>
                  <a:gdLst>
                    <a:gd name="T0" fmla="*/ 2 w 108"/>
                    <a:gd name="T1" fmla="*/ 6 h 48"/>
                    <a:gd name="T2" fmla="*/ 12 w 108"/>
                    <a:gd name="T3" fmla="*/ 10 h 48"/>
                    <a:gd name="T4" fmla="*/ 18 w 108"/>
                    <a:gd name="T5" fmla="*/ 14 h 48"/>
                    <a:gd name="T6" fmla="*/ 24 w 108"/>
                    <a:gd name="T7" fmla="*/ 18 h 48"/>
                    <a:gd name="T8" fmla="*/ 26 w 108"/>
                    <a:gd name="T9" fmla="*/ 20 h 48"/>
                    <a:gd name="T10" fmla="*/ 28 w 108"/>
                    <a:gd name="T11" fmla="*/ 26 h 48"/>
                    <a:gd name="T12" fmla="*/ 28 w 108"/>
                    <a:gd name="T13" fmla="*/ 30 h 48"/>
                    <a:gd name="T14" fmla="*/ 32 w 108"/>
                    <a:gd name="T15" fmla="*/ 36 h 48"/>
                    <a:gd name="T16" fmla="*/ 32 w 108"/>
                    <a:gd name="T17" fmla="*/ 38 h 48"/>
                    <a:gd name="T18" fmla="*/ 36 w 108"/>
                    <a:gd name="T19" fmla="*/ 40 h 48"/>
                    <a:gd name="T20" fmla="*/ 40 w 108"/>
                    <a:gd name="T21" fmla="*/ 40 h 48"/>
                    <a:gd name="T22" fmla="*/ 42 w 108"/>
                    <a:gd name="T23" fmla="*/ 38 h 48"/>
                    <a:gd name="T24" fmla="*/ 46 w 108"/>
                    <a:gd name="T25" fmla="*/ 38 h 48"/>
                    <a:gd name="T26" fmla="*/ 52 w 108"/>
                    <a:gd name="T27" fmla="*/ 42 h 48"/>
                    <a:gd name="T28" fmla="*/ 52 w 108"/>
                    <a:gd name="T29" fmla="*/ 44 h 48"/>
                    <a:gd name="T30" fmla="*/ 58 w 108"/>
                    <a:gd name="T31" fmla="*/ 44 h 48"/>
                    <a:gd name="T32" fmla="*/ 58 w 108"/>
                    <a:gd name="T33" fmla="*/ 44 h 48"/>
                    <a:gd name="T34" fmla="*/ 60 w 108"/>
                    <a:gd name="T35" fmla="*/ 48 h 48"/>
                    <a:gd name="T36" fmla="*/ 64 w 108"/>
                    <a:gd name="T37" fmla="*/ 46 h 48"/>
                    <a:gd name="T38" fmla="*/ 66 w 108"/>
                    <a:gd name="T39" fmla="*/ 44 h 48"/>
                    <a:gd name="T40" fmla="*/ 72 w 108"/>
                    <a:gd name="T41" fmla="*/ 44 h 48"/>
                    <a:gd name="T42" fmla="*/ 76 w 108"/>
                    <a:gd name="T43" fmla="*/ 46 h 48"/>
                    <a:gd name="T44" fmla="*/ 78 w 108"/>
                    <a:gd name="T45" fmla="*/ 46 h 48"/>
                    <a:gd name="T46" fmla="*/ 80 w 108"/>
                    <a:gd name="T47" fmla="*/ 42 h 48"/>
                    <a:gd name="T48" fmla="*/ 82 w 108"/>
                    <a:gd name="T49" fmla="*/ 42 h 48"/>
                    <a:gd name="T50" fmla="*/ 86 w 108"/>
                    <a:gd name="T51" fmla="*/ 40 h 48"/>
                    <a:gd name="T52" fmla="*/ 90 w 108"/>
                    <a:gd name="T53" fmla="*/ 40 h 48"/>
                    <a:gd name="T54" fmla="*/ 94 w 108"/>
                    <a:gd name="T55" fmla="*/ 42 h 48"/>
                    <a:gd name="T56" fmla="*/ 98 w 108"/>
                    <a:gd name="T57" fmla="*/ 44 h 48"/>
                    <a:gd name="T58" fmla="*/ 98 w 108"/>
                    <a:gd name="T59" fmla="*/ 46 h 48"/>
                    <a:gd name="T60" fmla="*/ 102 w 108"/>
                    <a:gd name="T61" fmla="*/ 44 h 48"/>
                    <a:gd name="T62" fmla="*/ 106 w 108"/>
                    <a:gd name="T63" fmla="*/ 48 h 48"/>
                    <a:gd name="T64" fmla="*/ 108 w 108"/>
                    <a:gd name="T65" fmla="*/ 48 h 48"/>
                    <a:gd name="T66" fmla="*/ 106 w 108"/>
                    <a:gd name="T67" fmla="*/ 42 h 48"/>
                    <a:gd name="T68" fmla="*/ 102 w 108"/>
                    <a:gd name="T69" fmla="*/ 40 h 48"/>
                    <a:gd name="T70" fmla="*/ 100 w 108"/>
                    <a:gd name="T71" fmla="*/ 38 h 48"/>
                    <a:gd name="T72" fmla="*/ 100 w 108"/>
                    <a:gd name="T73" fmla="*/ 34 h 48"/>
                    <a:gd name="T74" fmla="*/ 94 w 108"/>
                    <a:gd name="T75" fmla="*/ 28 h 48"/>
                    <a:gd name="T76" fmla="*/ 90 w 108"/>
                    <a:gd name="T77" fmla="*/ 26 h 48"/>
                    <a:gd name="T78" fmla="*/ 90 w 108"/>
                    <a:gd name="T79" fmla="*/ 22 h 48"/>
                    <a:gd name="T80" fmla="*/ 88 w 108"/>
                    <a:gd name="T81" fmla="*/ 20 h 48"/>
                    <a:gd name="T82" fmla="*/ 84 w 108"/>
                    <a:gd name="T83" fmla="*/ 20 h 48"/>
                    <a:gd name="T84" fmla="*/ 82 w 108"/>
                    <a:gd name="T85" fmla="*/ 18 h 48"/>
                    <a:gd name="T86" fmla="*/ 76 w 108"/>
                    <a:gd name="T87" fmla="*/ 14 h 48"/>
                    <a:gd name="T88" fmla="*/ 70 w 108"/>
                    <a:gd name="T89" fmla="*/ 16 h 48"/>
                    <a:gd name="T90" fmla="*/ 66 w 108"/>
                    <a:gd name="T91" fmla="*/ 18 h 48"/>
                    <a:gd name="T92" fmla="*/ 58 w 108"/>
                    <a:gd name="T93" fmla="*/ 18 h 48"/>
                    <a:gd name="T94" fmla="*/ 56 w 108"/>
                    <a:gd name="T95" fmla="*/ 14 h 48"/>
                    <a:gd name="T96" fmla="*/ 50 w 108"/>
                    <a:gd name="T97" fmla="*/ 12 h 48"/>
                    <a:gd name="T98" fmla="*/ 46 w 108"/>
                    <a:gd name="T99" fmla="*/ 8 h 48"/>
                    <a:gd name="T100" fmla="*/ 44 w 108"/>
                    <a:gd name="T101" fmla="*/ 8 h 48"/>
                    <a:gd name="T102" fmla="*/ 34 w 108"/>
                    <a:gd name="T103" fmla="*/ 8 h 48"/>
                    <a:gd name="T104" fmla="*/ 20 w 108"/>
                    <a:gd name="T105" fmla="*/ 4 h 48"/>
                    <a:gd name="T106" fmla="*/ 10 w 108"/>
                    <a:gd name="T107" fmla="*/ 2 h 48"/>
                    <a:gd name="T108" fmla="*/ 4 w 108"/>
                    <a:gd name="T109" fmla="*/ 0 h 48"/>
                    <a:gd name="T110" fmla="*/ 0 w 108"/>
                    <a:gd name="T111" fmla="*/ 4 h 48"/>
                    <a:gd name="T112" fmla="*/ 2 w 108"/>
                    <a:gd name="T113" fmla="*/ 4 h 4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08" h="48">
                      <a:moveTo>
                        <a:pt x="2" y="6"/>
                      </a:moveTo>
                      <a:lnTo>
                        <a:pt x="2" y="6"/>
                      </a:lnTo>
                      <a:lnTo>
                        <a:pt x="4" y="6"/>
                      </a:lnTo>
                      <a:lnTo>
                        <a:pt x="6" y="8"/>
                      </a:lnTo>
                      <a:lnTo>
                        <a:pt x="8" y="10"/>
                      </a:lnTo>
                      <a:lnTo>
                        <a:pt x="12" y="10"/>
                      </a:lnTo>
                      <a:lnTo>
                        <a:pt x="14" y="12"/>
                      </a:lnTo>
                      <a:lnTo>
                        <a:pt x="16" y="14"/>
                      </a:lnTo>
                      <a:lnTo>
                        <a:pt x="18" y="14"/>
                      </a:lnTo>
                      <a:lnTo>
                        <a:pt x="20" y="14"/>
                      </a:lnTo>
                      <a:lnTo>
                        <a:pt x="24" y="16"/>
                      </a:lnTo>
                      <a:lnTo>
                        <a:pt x="24" y="18"/>
                      </a:lnTo>
                      <a:lnTo>
                        <a:pt x="26" y="18"/>
                      </a:lnTo>
                      <a:lnTo>
                        <a:pt x="26" y="20"/>
                      </a:lnTo>
                      <a:lnTo>
                        <a:pt x="28" y="20"/>
                      </a:lnTo>
                      <a:lnTo>
                        <a:pt x="28" y="22"/>
                      </a:lnTo>
                      <a:lnTo>
                        <a:pt x="28" y="24"/>
                      </a:lnTo>
                      <a:lnTo>
                        <a:pt x="28" y="26"/>
                      </a:lnTo>
                      <a:lnTo>
                        <a:pt x="28" y="28"/>
                      </a:lnTo>
                      <a:lnTo>
                        <a:pt x="28" y="30"/>
                      </a:lnTo>
                      <a:lnTo>
                        <a:pt x="28" y="32"/>
                      </a:lnTo>
                      <a:lnTo>
                        <a:pt x="30" y="34"/>
                      </a:lnTo>
                      <a:lnTo>
                        <a:pt x="30" y="36"/>
                      </a:lnTo>
                      <a:lnTo>
                        <a:pt x="32" y="36"/>
                      </a:lnTo>
                      <a:lnTo>
                        <a:pt x="32" y="38"/>
                      </a:lnTo>
                      <a:lnTo>
                        <a:pt x="30" y="38"/>
                      </a:lnTo>
                      <a:lnTo>
                        <a:pt x="32" y="40"/>
                      </a:lnTo>
                      <a:lnTo>
                        <a:pt x="36" y="40"/>
                      </a:lnTo>
                      <a:lnTo>
                        <a:pt x="38" y="40"/>
                      </a:lnTo>
                      <a:lnTo>
                        <a:pt x="40" y="40"/>
                      </a:lnTo>
                      <a:lnTo>
                        <a:pt x="42" y="38"/>
                      </a:lnTo>
                      <a:lnTo>
                        <a:pt x="44" y="38"/>
                      </a:lnTo>
                      <a:lnTo>
                        <a:pt x="46" y="38"/>
                      </a:lnTo>
                      <a:lnTo>
                        <a:pt x="48" y="38"/>
                      </a:lnTo>
                      <a:lnTo>
                        <a:pt x="50" y="40"/>
                      </a:lnTo>
                      <a:lnTo>
                        <a:pt x="52" y="42"/>
                      </a:lnTo>
                      <a:lnTo>
                        <a:pt x="52" y="44"/>
                      </a:lnTo>
                      <a:lnTo>
                        <a:pt x="54" y="44"/>
                      </a:lnTo>
                      <a:lnTo>
                        <a:pt x="56" y="44"/>
                      </a:lnTo>
                      <a:lnTo>
                        <a:pt x="58" y="44"/>
                      </a:lnTo>
                      <a:lnTo>
                        <a:pt x="58" y="46"/>
                      </a:lnTo>
                      <a:lnTo>
                        <a:pt x="58" y="48"/>
                      </a:lnTo>
                      <a:lnTo>
                        <a:pt x="60" y="48"/>
                      </a:lnTo>
                      <a:lnTo>
                        <a:pt x="62" y="46"/>
                      </a:lnTo>
                      <a:lnTo>
                        <a:pt x="64" y="46"/>
                      </a:lnTo>
                      <a:lnTo>
                        <a:pt x="66" y="46"/>
                      </a:lnTo>
                      <a:lnTo>
                        <a:pt x="66" y="44"/>
                      </a:lnTo>
                      <a:lnTo>
                        <a:pt x="68" y="44"/>
                      </a:lnTo>
                      <a:lnTo>
                        <a:pt x="70" y="44"/>
                      </a:lnTo>
                      <a:lnTo>
                        <a:pt x="72" y="44"/>
                      </a:lnTo>
                      <a:lnTo>
                        <a:pt x="74" y="46"/>
                      </a:lnTo>
                      <a:lnTo>
                        <a:pt x="76" y="46"/>
                      </a:lnTo>
                      <a:lnTo>
                        <a:pt x="78" y="46"/>
                      </a:lnTo>
                      <a:lnTo>
                        <a:pt x="78" y="44"/>
                      </a:lnTo>
                      <a:lnTo>
                        <a:pt x="80" y="42"/>
                      </a:lnTo>
                      <a:lnTo>
                        <a:pt x="82" y="42"/>
                      </a:lnTo>
                      <a:lnTo>
                        <a:pt x="84" y="44"/>
                      </a:lnTo>
                      <a:lnTo>
                        <a:pt x="84" y="42"/>
                      </a:lnTo>
                      <a:lnTo>
                        <a:pt x="86" y="40"/>
                      </a:lnTo>
                      <a:lnTo>
                        <a:pt x="88" y="40"/>
                      </a:lnTo>
                      <a:lnTo>
                        <a:pt x="90" y="40"/>
                      </a:lnTo>
                      <a:lnTo>
                        <a:pt x="92" y="40"/>
                      </a:lnTo>
                      <a:lnTo>
                        <a:pt x="94" y="42"/>
                      </a:lnTo>
                      <a:lnTo>
                        <a:pt x="94" y="44"/>
                      </a:lnTo>
                      <a:lnTo>
                        <a:pt x="96" y="44"/>
                      </a:lnTo>
                      <a:lnTo>
                        <a:pt x="98" y="44"/>
                      </a:lnTo>
                      <a:lnTo>
                        <a:pt x="98" y="46"/>
                      </a:lnTo>
                      <a:lnTo>
                        <a:pt x="100" y="46"/>
                      </a:lnTo>
                      <a:lnTo>
                        <a:pt x="102" y="44"/>
                      </a:lnTo>
                      <a:lnTo>
                        <a:pt x="104" y="44"/>
                      </a:lnTo>
                      <a:lnTo>
                        <a:pt x="104" y="46"/>
                      </a:lnTo>
                      <a:lnTo>
                        <a:pt x="106" y="48"/>
                      </a:lnTo>
                      <a:lnTo>
                        <a:pt x="108" y="48"/>
                      </a:lnTo>
                      <a:lnTo>
                        <a:pt x="108" y="46"/>
                      </a:lnTo>
                      <a:lnTo>
                        <a:pt x="108" y="44"/>
                      </a:lnTo>
                      <a:lnTo>
                        <a:pt x="106" y="44"/>
                      </a:lnTo>
                      <a:lnTo>
                        <a:pt x="106" y="42"/>
                      </a:lnTo>
                      <a:lnTo>
                        <a:pt x="104" y="40"/>
                      </a:lnTo>
                      <a:lnTo>
                        <a:pt x="102" y="40"/>
                      </a:lnTo>
                      <a:lnTo>
                        <a:pt x="100" y="38"/>
                      </a:lnTo>
                      <a:lnTo>
                        <a:pt x="100" y="36"/>
                      </a:lnTo>
                      <a:lnTo>
                        <a:pt x="100" y="34"/>
                      </a:lnTo>
                      <a:lnTo>
                        <a:pt x="102" y="34"/>
                      </a:lnTo>
                      <a:lnTo>
                        <a:pt x="100" y="32"/>
                      </a:lnTo>
                      <a:lnTo>
                        <a:pt x="98" y="30"/>
                      </a:lnTo>
                      <a:lnTo>
                        <a:pt x="94" y="28"/>
                      </a:lnTo>
                      <a:lnTo>
                        <a:pt x="92" y="28"/>
                      </a:lnTo>
                      <a:lnTo>
                        <a:pt x="90" y="26"/>
                      </a:lnTo>
                      <a:lnTo>
                        <a:pt x="90" y="24"/>
                      </a:lnTo>
                      <a:lnTo>
                        <a:pt x="90" y="22"/>
                      </a:lnTo>
                      <a:lnTo>
                        <a:pt x="92" y="20"/>
                      </a:lnTo>
                      <a:lnTo>
                        <a:pt x="88" y="20"/>
                      </a:lnTo>
                      <a:lnTo>
                        <a:pt x="86" y="20"/>
                      </a:lnTo>
                      <a:lnTo>
                        <a:pt x="84" y="20"/>
                      </a:lnTo>
                      <a:lnTo>
                        <a:pt x="84" y="18"/>
                      </a:lnTo>
                      <a:lnTo>
                        <a:pt x="82" y="18"/>
                      </a:lnTo>
                      <a:lnTo>
                        <a:pt x="82" y="16"/>
                      </a:lnTo>
                      <a:lnTo>
                        <a:pt x="80" y="16"/>
                      </a:lnTo>
                      <a:lnTo>
                        <a:pt x="78" y="16"/>
                      </a:lnTo>
                      <a:lnTo>
                        <a:pt x="76" y="14"/>
                      </a:lnTo>
                      <a:lnTo>
                        <a:pt x="74" y="14"/>
                      </a:lnTo>
                      <a:lnTo>
                        <a:pt x="72" y="16"/>
                      </a:lnTo>
                      <a:lnTo>
                        <a:pt x="70" y="16"/>
                      </a:lnTo>
                      <a:lnTo>
                        <a:pt x="70" y="18"/>
                      </a:lnTo>
                      <a:lnTo>
                        <a:pt x="68" y="18"/>
                      </a:lnTo>
                      <a:lnTo>
                        <a:pt x="66" y="18"/>
                      </a:lnTo>
                      <a:lnTo>
                        <a:pt x="64" y="18"/>
                      </a:lnTo>
                      <a:lnTo>
                        <a:pt x="62" y="18"/>
                      </a:lnTo>
                      <a:lnTo>
                        <a:pt x="60" y="18"/>
                      </a:lnTo>
                      <a:lnTo>
                        <a:pt x="58" y="18"/>
                      </a:lnTo>
                      <a:lnTo>
                        <a:pt x="58" y="16"/>
                      </a:lnTo>
                      <a:lnTo>
                        <a:pt x="56" y="16"/>
                      </a:lnTo>
                      <a:lnTo>
                        <a:pt x="56" y="14"/>
                      </a:lnTo>
                      <a:lnTo>
                        <a:pt x="54" y="14"/>
                      </a:lnTo>
                      <a:lnTo>
                        <a:pt x="52" y="14"/>
                      </a:lnTo>
                      <a:lnTo>
                        <a:pt x="50" y="12"/>
                      </a:lnTo>
                      <a:lnTo>
                        <a:pt x="48" y="10"/>
                      </a:lnTo>
                      <a:lnTo>
                        <a:pt x="46" y="8"/>
                      </a:lnTo>
                      <a:lnTo>
                        <a:pt x="44" y="8"/>
                      </a:lnTo>
                      <a:lnTo>
                        <a:pt x="42" y="8"/>
                      </a:lnTo>
                      <a:lnTo>
                        <a:pt x="38" y="8"/>
                      </a:lnTo>
                      <a:lnTo>
                        <a:pt x="34" y="8"/>
                      </a:lnTo>
                      <a:lnTo>
                        <a:pt x="30" y="8"/>
                      </a:lnTo>
                      <a:lnTo>
                        <a:pt x="28" y="6"/>
                      </a:lnTo>
                      <a:lnTo>
                        <a:pt x="24" y="6"/>
                      </a:lnTo>
                      <a:lnTo>
                        <a:pt x="20" y="4"/>
                      </a:lnTo>
                      <a:lnTo>
                        <a:pt x="16" y="4"/>
                      </a:lnTo>
                      <a:lnTo>
                        <a:pt x="14" y="2"/>
                      </a:lnTo>
                      <a:lnTo>
                        <a:pt x="12" y="2"/>
                      </a:lnTo>
                      <a:lnTo>
                        <a:pt x="10" y="2"/>
                      </a:lnTo>
                      <a:lnTo>
                        <a:pt x="8" y="2"/>
                      </a:lnTo>
                      <a:lnTo>
                        <a:pt x="6" y="0"/>
                      </a:lnTo>
                      <a:lnTo>
                        <a:pt x="4" y="0"/>
                      </a:lnTo>
                      <a:lnTo>
                        <a:pt x="4" y="2"/>
                      </a:lnTo>
                      <a:lnTo>
                        <a:pt x="2" y="2"/>
                      </a:lnTo>
                      <a:lnTo>
                        <a:pt x="2" y="4"/>
                      </a:lnTo>
                      <a:lnTo>
                        <a:pt x="0" y="4"/>
                      </a:lnTo>
                      <a:lnTo>
                        <a:pt x="2" y="4"/>
                      </a:lnTo>
                      <a:lnTo>
                        <a:pt x="2"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55" name="Freeform 147"/>
                <p:cNvSpPr>
                  <a:spLocks noChangeAspect="1"/>
                </p:cNvSpPr>
                <p:nvPr/>
              </p:nvSpPr>
              <p:spPr bwMode="gray">
                <a:xfrm>
                  <a:off x="3397" y="1607"/>
                  <a:ext cx="86" cy="68"/>
                </a:xfrm>
                <a:custGeom>
                  <a:avLst/>
                  <a:gdLst>
                    <a:gd name="T0" fmla="*/ 76 w 86"/>
                    <a:gd name="T1" fmla="*/ 26 h 68"/>
                    <a:gd name="T2" fmla="*/ 68 w 86"/>
                    <a:gd name="T3" fmla="*/ 20 h 68"/>
                    <a:gd name="T4" fmla="*/ 64 w 86"/>
                    <a:gd name="T5" fmla="*/ 14 h 68"/>
                    <a:gd name="T6" fmla="*/ 64 w 86"/>
                    <a:gd name="T7" fmla="*/ 10 h 68"/>
                    <a:gd name="T8" fmla="*/ 56 w 86"/>
                    <a:gd name="T9" fmla="*/ 4 h 68"/>
                    <a:gd name="T10" fmla="*/ 52 w 86"/>
                    <a:gd name="T11" fmla="*/ 0 h 68"/>
                    <a:gd name="T12" fmla="*/ 50 w 86"/>
                    <a:gd name="T13" fmla="*/ 6 h 68"/>
                    <a:gd name="T14" fmla="*/ 46 w 86"/>
                    <a:gd name="T15" fmla="*/ 8 h 68"/>
                    <a:gd name="T16" fmla="*/ 44 w 86"/>
                    <a:gd name="T17" fmla="*/ 10 h 68"/>
                    <a:gd name="T18" fmla="*/ 38 w 86"/>
                    <a:gd name="T19" fmla="*/ 12 h 68"/>
                    <a:gd name="T20" fmla="*/ 26 w 86"/>
                    <a:gd name="T21" fmla="*/ 2 h 68"/>
                    <a:gd name="T22" fmla="*/ 16 w 86"/>
                    <a:gd name="T23" fmla="*/ 2 h 68"/>
                    <a:gd name="T24" fmla="*/ 18 w 86"/>
                    <a:gd name="T25" fmla="*/ 6 h 68"/>
                    <a:gd name="T26" fmla="*/ 24 w 86"/>
                    <a:gd name="T27" fmla="*/ 10 h 68"/>
                    <a:gd name="T28" fmla="*/ 22 w 86"/>
                    <a:gd name="T29" fmla="*/ 16 h 68"/>
                    <a:gd name="T30" fmla="*/ 18 w 86"/>
                    <a:gd name="T31" fmla="*/ 12 h 68"/>
                    <a:gd name="T32" fmla="*/ 12 w 86"/>
                    <a:gd name="T33" fmla="*/ 10 h 68"/>
                    <a:gd name="T34" fmla="*/ 10 w 86"/>
                    <a:gd name="T35" fmla="*/ 8 h 68"/>
                    <a:gd name="T36" fmla="*/ 2 w 86"/>
                    <a:gd name="T37" fmla="*/ 6 h 68"/>
                    <a:gd name="T38" fmla="*/ 2 w 86"/>
                    <a:gd name="T39" fmla="*/ 12 h 68"/>
                    <a:gd name="T40" fmla="*/ 2 w 86"/>
                    <a:gd name="T41" fmla="*/ 16 h 68"/>
                    <a:gd name="T42" fmla="*/ 8 w 86"/>
                    <a:gd name="T43" fmla="*/ 18 h 68"/>
                    <a:gd name="T44" fmla="*/ 6 w 86"/>
                    <a:gd name="T45" fmla="*/ 24 h 68"/>
                    <a:gd name="T46" fmla="*/ 14 w 86"/>
                    <a:gd name="T47" fmla="*/ 28 h 68"/>
                    <a:gd name="T48" fmla="*/ 16 w 86"/>
                    <a:gd name="T49" fmla="*/ 32 h 68"/>
                    <a:gd name="T50" fmla="*/ 10 w 86"/>
                    <a:gd name="T51" fmla="*/ 34 h 68"/>
                    <a:gd name="T52" fmla="*/ 16 w 86"/>
                    <a:gd name="T53" fmla="*/ 36 h 68"/>
                    <a:gd name="T54" fmla="*/ 20 w 86"/>
                    <a:gd name="T55" fmla="*/ 42 h 68"/>
                    <a:gd name="T56" fmla="*/ 26 w 86"/>
                    <a:gd name="T57" fmla="*/ 42 h 68"/>
                    <a:gd name="T58" fmla="*/ 26 w 86"/>
                    <a:gd name="T59" fmla="*/ 46 h 68"/>
                    <a:gd name="T60" fmla="*/ 28 w 86"/>
                    <a:gd name="T61" fmla="*/ 50 h 68"/>
                    <a:gd name="T62" fmla="*/ 28 w 86"/>
                    <a:gd name="T63" fmla="*/ 56 h 68"/>
                    <a:gd name="T64" fmla="*/ 34 w 86"/>
                    <a:gd name="T65" fmla="*/ 52 h 68"/>
                    <a:gd name="T66" fmla="*/ 42 w 86"/>
                    <a:gd name="T67" fmla="*/ 44 h 68"/>
                    <a:gd name="T68" fmla="*/ 52 w 86"/>
                    <a:gd name="T69" fmla="*/ 40 h 68"/>
                    <a:gd name="T70" fmla="*/ 56 w 86"/>
                    <a:gd name="T71" fmla="*/ 46 h 68"/>
                    <a:gd name="T72" fmla="*/ 54 w 86"/>
                    <a:gd name="T73" fmla="*/ 50 h 68"/>
                    <a:gd name="T74" fmla="*/ 56 w 86"/>
                    <a:gd name="T75" fmla="*/ 54 h 68"/>
                    <a:gd name="T76" fmla="*/ 54 w 86"/>
                    <a:gd name="T77" fmla="*/ 58 h 68"/>
                    <a:gd name="T78" fmla="*/ 62 w 86"/>
                    <a:gd name="T79" fmla="*/ 64 h 68"/>
                    <a:gd name="T80" fmla="*/ 66 w 86"/>
                    <a:gd name="T81" fmla="*/ 66 h 68"/>
                    <a:gd name="T82" fmla="*/ 68 w 86"/>
                    <a:gd name="T83" fmla="*/ 66 h 68"/>
                    <a:gd name="T84" fmla="*/ 66 w 86"/>
                    <a:gd name="T85" fmla="*/ 58 h 68"/>
                    <a:gd name="T86" fmla="*/ 66 w 86"/>
                    <a:gd name="T87" fmla="*/ 56 h 68"/>
                    <a:gd name="T88" fmla="*/ 68 w 86"/>
                    <a:gd name="T89" fmla="*/ 52 h 68"/>
                    <a:gd name="T90" fmla="*/ 68 w 86"/>
                    <a:gd name="T91" fmla="*/ 50 h 68"/>
                    <a:gd name="T92" fmla="*/ 74 w 86"/>
                    <a:gd name="T93" fmla="*/ 52 h 68"/>
                    <a:gd name="T94" fmla="*/ 70 w 86"/>
                    <a:gd name="T95" fmla="*/ 44 h 68"/>
                    <a:gd name="T96" fmla="*/ 72 w 86"/>
                    <a:gd name="T97" fmla="*/ 40 h 68"/>
                    <a:gd name="T98" fmla="*/ 72 w 86"/>
                    <a:gd name="T99" fmla="*/ 32 h 68"/>
                    <a:gd name="T100" fmla="*/ 74 w 86"/>
                    <a:gd name="T101" fmla="*/ 32 h 68"/>
                    <a:gd name="T102" fmla="*/ 78 w 86"/>
                    <a:gd name="T103" fmla="*/ 28 h 68"/>
                    <a:gd name="T104" fmla="*/ 86 w 86"/>
                    <a:gd name="T105" fmla="*/ 30 h 68"/>
                    <a:gd name="T106" fmla="*/ 84 w 86"/>
                    <a:gd name="T107" fmla="*/ 26 h 6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6" h="68">
                      <a:moveTo>
                        <a:pt x="84" y="26"/>
                      </a:moveTo>
                      <a:lnTo>
                        <a:pt x="84" y="24"/>
                      </a:lnTo>
                      <a:lnTo>
                        <a:pt x="82" y="24"/>
                      </a:lnTo>
                      <a:lnTo>
                        <a:pt x="80" y="24"/>
                      </a:lnTo>
                      <a:lnTo>
                        <a:pt x="76" y="26"/>
                      </a:lnTo>
                      <a:lnTo>
                        <a:pt x="74" y="26"/>
                      </a:lnTo>
                      <a:lnTo>
                        <a:pt x="72" y="26"/>
                      </a:lnTo>
                      <a:lnTo>
                        <a:pt x="70" y="24"/>
                      </a:lnTo>
                      <a:lnTo>
                        <a:pt x="70" y="22"/>
                      </a:lnTo>
                      <a:lnTo>
                        <a:pt x="68" y="20"/>
                      </a:lnTo>
                      <a:lnTo>
                        <a:pt x="68" y="18"/>
                      </a:lnTo>
                      <a:lnTo>
                        <a:pt x="66" y="16"/>
                      </a:lnTo>
                      <a:lnTo>
                        <a:pt x="64" y="14"/>
                      </a:lnTo>
                      <a:lnTo>
                        <a:pt x="64" y="12"/>
                      </a:lnTo>
                      <a:lnTo>
                        <a:pt x="64" y="10"/>
                      </a:lnTo>
                      <a:lnTo>
                        <a:pt x="64" y="8"/>
                      </a:lnTo>
                      <a:lnTo>
                        <a:pt x="62" y="6"/>
                      </a:lnTo>
                      <a:lnTo>
                        <a:pt x="60" y="6"/>
                      </a:lnTo>
                      <a:lnTo>
                        <a:pt x="56" y="4"/>
                      </a:lnTo>
                      <a:lnTo>
                        <a:pt x="54" y="2"/>
                      </a:lnTo>
                      <a:lnTo>
                        <a:pt x="54" y="0"/>
                      </a:lnTo>
                      <a:lnTo>
                        <a:pt x="52" y="0"/>
                      </a:lnTo>
                      <a:lnTo>
                        <a:pt x="52" y="2"/>
                      </a:lnTo>
                      <a:lnTo>
                        <a:pt x="52" y="4"/>
                      </a:lnTo>
                      <a:lnTo>
                        <a:pt x="50" y="6"/>
                      </a:lnTo>
                      <a:lnTo>
                        <a:pt x="48" y="6"/>
                      </a:lnTo>
                      <a:lnTo>
                        <a:pt x="48" y="8"/>
                      </a:lnTo>
                      <a:lnTo>
                        <a:pt x="46" y="8"/>
                      </a:lnTo>
                      <a:lnTo>
                        <a:pt x="44" y="6"/>
                      </a:lnTo>
                      <a:lnTo>
                        <a:pt x="44" y="8"/>
                      </a:lnTo>
                      <a:lnTo>
                        <a:pt x="44" y="10"/>
                      </a:lnTo>
                      <a:lnTo>
                        <a:pt x="42" y="12"/>
                      </a:lnTo>
                      <a:lnTo>
                        <a:pt x="40" y="12"/>
                      </a:lnTo>
                      <a:lnTo>
                        <a:pt x="38" y="12"/>
                      </a:lnTo>
                      <a:lnTo>
                        <a:pt x="36" y="10"/>
                      </a:lnTo>
                      <a:lnTo>
                        <a:pt x="34" y="8"/>
                      </a:lnTo>
                      <a:lnTo>
                        <a:pt x="32" y="4"/>
                      </a:lnTo>
                      <a:lnTo>
                        <a:pt x="30" y="4"/>
                      </a:lnTo>
                      <a:lnTo>
                        <a:pt x="28" y="2"/>
                      </a:lnTo>
                      <a:lnTo>
                        <a:pt x="26" y="2"/>
                      </a:lnTo>
                      <a:lnTo>
                        <a:pt x="24" y="0"/>
                      </a:lnTo>
                      <a:lnTo>
                        <a:pt x="22" y="0"/>
                      </a:lnTo>
                      <a:lnTo>
                        <a:pt x="20" y="0"/>
                      </a:lnTo>
                      <a:lnTo>
                        <a:pt x="16" y="0"/>
                      </a:lnTo>
                      <a:lnTo>
                        <a:pt x="16" y="2"/>
                      </a:lnTo>
                      <a:lnTo>
                        <a:pt x="16" y="4"/>
                      </a:lnTo>
                      <a:lnTo>
                        <a:pt x="18" y="6"/>
                      </a:lnTo>
                      <a:lnTo>
                        <a:pt x="20" y="8"/>
                      </a:lnTo>
                      <a:lnTo>
                        <a:pt x="22" y="8"/>
                      </a:lnTo>
                      <a:lnTo>
                        <a:pt x="24" y="10"/>
                      </a:lnTo>
                      <a:lnTo>
                        <a:pt x="24" y="12"/>
                      </a:lnTo>
                      <a:lnTo>
                        <a:pt x="26" y="14"/>
                      </a:lnTo>
                      <a:lnTo>
                        <a:pt x="24" y="16"/>
                      </a:lnTo>
                      <a:lnTo>
                        <a:pt x="22" y="16"/>
                      </a:lnTo>
                      <a:lnTo>
                        <a:pt x="22" y="14"/>
                      </a:lnTo>
                      <a:lnTo>
                        <a:pt x="20" y="12"/>
                      </a:lnTo>
                      <a:lnTo>
                        <a:pt x="18" y="12"/>
                      </a:lnTo>
                      <a:lnTo>
                        <a:pt x="16" y="12"/>
                      </a:lnTo>
                      <a:lnTo>
                        <a:pt x="14" y="12"/>
                      </a:lnTo>
                      <a:lnTo>
                        <a:pt x="12" y="12"/>
                      </a:lnTo>
                      <a:lnTo>
                        <a:pt x="12" y="10"/>
                      </a:lnTo>
                      <a:lnTo>
                        <a:pt x="10" y="10"/>
                      </a:lnTo>
                      <a:lnTo>
                        <a:pt x="10" y="8"/>
                      </a:lnTo>
                      <a:lnTo>
                        <a:pt x="8" y="8"/>
                      </a:lnTo>
                      <a:lnTo>
                        <a:pt x="8" y="6"/>
                      </a:lnTo>
                      <a:lnTo>
                        <a:pt x="6" y="6"/>
                      </a:lnTo>
                      <a:lnTo>
                        <a:pt x="4" y="6"/>
                      </a:lnTo>
                      <a:lnTo>
                        <a:pt x="2" y="6"/>
                      </a:lnTo>
                      <a:lnTo>
                        <a:pt x="2" y="8"/>
                      </a:lnTo>
                      <a:lnTo>
                        <a:pt x="0" y="8"/>
                      </a:lnTo>
                      <a:lnTo>
                        <a:pt x="0" y="10"/>
                      </a:lnTo>
                      <a:lnTo>
                        <a:pt x="2" y="12"/>
                      </a:lnTo>
                      <a:lnTo>
                        <a:pt x="2" y="14"/>
                      </a:lnTo>
                      <a:lnTo>
                        <a:pt x="2" y="16"/>
                      </a:lnTo>
                      <a:lnTo>
                        <a:pt x="4" y="16"/>
                      </a:lnTo>
                      <a:lnTo>
                        <a:pt x="6" y="16"/>
                      </a:lnTo>
                      <a:lnTo>
                        <a:pt x="8" y="16"/>
                      </a:lnTo>
                      <a:lnTo>
                        <a:pt x="8" y="18"/>
                      </a:lnTo>
                      <a:lnTo>
                        <a:pt x="8" y="20"/>
                      </a:lnTo>
                      <a:lnTo>
                        <a:pt x="8" y="22"/>
                      </a:lnTo>
                      <a:lnTo>
                        <a:pt x="6" y="24"/>
                      </a:lnTo>
                      <a:lnTo>
                        <a:pt x="8" y="24"/>
                      </a:lnTo>
                      <a:lnTo>
                        <a:pt x="10" y="26"/>
                      </a:lnTo>
                      <a:lnTo>
                        <a:pt x="12" y="26"/>
                      </a:lnTo>
                      <a:lnTo>
                        <a:pt x="14" y="28"/>
                      </a:lnTo>
                      <a:lnTo>
                        <a:pt x="16" y="28"/>
                      </a:lnTo>
                      <a:lnTo>
                        <a:pt x="16" y="30"/>
                      </a:lnTo>
                      <a:lnTo>
                        <a:pt x="16" y="32"/>
                      </a:lnTo>
                      <a:lnTo>
                        <a:pt x="16" y="34"/>
                      </a:lnTo>
                      <a:lnTo>
                        <a:pt x="14" y="34"/>
                      </a:lnTo>
                      <a:lnTo>
                        <a:pt x="12" y="34"/>
                      </a:lnTo>
                      <a:lnTo>
                        <a:pt x="10" y="34"/>
                      </a:lnTo>
                      <a:lnTo>
                        <a:pt x="12" y="36"/>
                      </a:lnTo>
                      <a:lnTo>
                        <a:pt x="14" y="36"/>
                      </a:lnTo>
                      <a:lnTo>
                        <a:pt x="16" y="36"/>
                      </a:lnTo>
                      <a:lnTo>
                        <a:pt x="16" y="38"/>
                      </a:lnTo>
                      <a:lnTo>
                        <a:pt x="18" y="40"/>
                      </a:lnTo>
                      <a:lnTo>
                        <a:pt x="18" y="42"/>
                      </a:lnTo>
                      <a:lnTo>
                        <a:pt x="20" y="42"/>
                      </a:lnTo>
                      <a:lnTo>
                        <a:pt x="22" y="42"/>
                      </a:lnTo>
                      <a:lnTo>
                        <a:pt x="24" y="42"/>
                      </a:lnTo>
                      <a:lnTo>
                        <a:pt x="26" y="42"/>
                      </a:lnTo>
                      <a:lnTo>
                        <a:pt x="26" y="44"/>
                      </a:lnTo>
                      <a:lnTo>
                        <a:pt x="26" y="46"/>
                      </a:lnTo>
                      <a:lnTo>
                        <a:pt x="28" y="48"/>
                      </a:lnTo>
                      <a:lnTo>
                        <a:pt x="28" y="50"/>
                      </a:lnTo>
                      <a:lnTo>
                        <a:pt x="28" y="52"/>
                      </a:lnTo>
                      <a:lnTo>
                        <a:pt x="28" y="54"/>
                      </a:lnTo>
                      <a:lnTo>
                        <a:pt x="28" y="56"/>
                      </a:lnTo>
                      <a:lnTo>
                        <a:pt x="30" y="56"/>
                      </a:lnTo>
                      <a:lnTo>
                        <a:pt x="32" y="54"/>
                      </a:lnTo>
                      <a:lnTo>
                        <a:pt x="34" y="52"/>
                      </a:lnTo>
                      <a:lnTo>
                        <a:pt x="36" y="50"/>
                      </a:lnTo>
                      <a:lnTo>
                        <a:pt x="38" y="48"/>
                      </a:lnTo>
                      <a:lnTo>
                        <a:pt x="40" y="46"/>
                      </a:lnTo>
                      <a:lnTo>
                        <a:pt x="42" y="44"/>
                      </a:lnTo>
                      <a:lnTo>
                        <a:pt x="44" y="42"/>
                      </a:lnTo>
                      <a:lnTo>
                        <a:pt x="48" y="42"/>
                      </a:lnTo>
                      <a:lnTo>
                        <a:pt x="50" y="40"/>
                      </a:lnTo>
                      <a:lnTo>
                        <a:pt x="52" y="40"/>
                      </a:lnTo>
                      <a:lnTo>
                        <a:pt x="54" y="42"/>
                      </a:lnTo>
                      <a:lnTo>
                        <a:pt x="56" y="44"/>
                      </a:lnTo>
                      <a:lnTo>
                        <a:pt x="56" y="46"/>
                      </a:lnTo>
                      <a:lnTo>
                        <a:pt x="56" y="48"/>
                      </a:lnTo>
                      <a:lnTo>
                        <a:pt x="54" y="50"/>
                      </a:lnTo>
                      <a:lnTo>
                        <a:pt x="54" y="52"/>
                      </a:lnTo>
                      <a:lnTo>
                        <a:pt x="56" y="52"/>
                      </a:lnTo>
                      <a:lnTo>
                        <a:pt x="56" y="54"/>
                      </a:lnTo>
                      <a:lnTo>
                        <a:pt x="56" y="56"/>
                      </a:lnTo>
                      <a:lnTo>
                        <a:pt x="54" y="56"/>
                      </a:lnTo>
                      <a:lnTo>
                        <a:pt x="54" y="58"/>
                      </a:lnTo>
                      <a:lnTo>
                        <a:pt x="54" y="60"/>
                      </a:lnTo>
                      <a:lnTo>
                        <a:pt x="56" y="60"/>
                      </a:lnTo>
                      <a:lnTo>
                        <a:pt x="58" y="62"/>
                      </a:lnTo>
                      <a:lnTo>
                        <a:pt x="60" y="62"/>
                      </a:lnTo>
                      <a:lnTo>
                        <a:pt x="62" y="64"/>
                      </a:lnTo>
                      <a:lnTo>
                        <a:pt x="64" y="66"/>
                      </a:lnTo>
                      <a:lnTo>
                        <a:pt x="66" y="66"/>
                      </a:lnTo>
                      <a:lnTo>
                        <a:pt x="66" y="68"/>
                      </a:lnTo>
                      <a:lnTo>
                        <a:pt x="68" y="66"/>
                      </a:lnTo>
                      <a:lnTo>
                        <a:pt x="68" y="64"/>
                      </a:lnTo>
                      <a:lnTo>
                        <a:pt x="68" y="62"/>
                      </a:lnTo>
                      <a:lnTo>
                        <a:pt x="68" y="60"/>
                      </a:lnTo>
                      <a:lnTo>
                        <a:pt x="66" y="58"/>
                      </a:lnTo>
                      <a:lnTo>
                        <a:pt x="64" y="58"/>
                      </a:lnTo>
                      <a:lnTo>
                        <a:pt x="64" y="56"/>
                      </a:lnTo>
                      <a:lnTo>
                        <a:pt x="66" y="56"/>
                      </a:lnTo>
                      <a:lnTo>
                        <a:pt x="68" y="56"/>
                      </a:lnTo>
                      <a:lnTo>
                        <a:pt x="68" y="54"/>
                      </a:lnTo>
                      <a:lnTo>
                        <a:pt x="68" y="52"/>
                      </a:lnTo>
                      <a:lnTo>
                        <a:pt x="68" y="50"/>
                      </a:lnTo>
                      <a:lnTo>
                        <a:pt x="70" y="52"/>
                      </a:lnTo>
                      <a:lnTo>
                        <a:pt x="72" y="52"/>
                      </a:lnTo>
                      <a:lnTo>
                        <a:pt x="74" y="52"/>
                      </a:lnTo>
                      <a:lnTo>
                        <a:pt x="74" y="50"/>
                      </a:lnTo>
                      <a:lnTo>
                        <a:pt x="74" y="48"/>
                      </a:lnTo>
                      <a:lnTo>
                        <a:pt x="74" y="46"/>
                      </a:lnTo>
                      <a:lnTo>
                        <a:pt x="72" y="46"/>
                      </a:lnTo>
                      <a:lnTo>
                        <a:pt x="70" y="44"/>
                      </a:lnTo>
                      <a:lnTo>
                        <a:pt x="72" y="42"/>
                      </a:lnTo>
                      <a:lnTo>
                        <a:pt x="72" y="40"/>
                      </a:lnTo>
                      <a:lnTo>
                        <a:pt x="72" y="38"/>
                      </a:lnTo>
                      <a:lnTo>
                        <a:pt x="72" y="34"/>
                      </a:lnTo>
                      <a:lnTo>
                        <a:pt x="72" y="32"/>
                      </a:lnTo>
                      <a:lnTo>
                        <a:pt x="74" y="32"/>
                      </a:lnTo>
                      <a:lnTo>
                        <a:pt x="76" y="32"/>
                      </a:lnTo>
                      <a:lnTo>
                        <a:pt x="76" y="30"/>
                      </a:lnTo>
                      <a:lnTo>
                        <a:pt x="78" y="30"/>
                      </a:lnTo>
                      <a:lnTo>
                        <a:pt x="78" y="28"/>
                      </a:lnTo>
                      <a:lnTo>
                        <a:pt x="80" y="30"/>
                      </a:lnTo>
                      <a:lnTo>
                        <a:pt x="82" y="30"/>
                      </a:lnTo>
                      <a:lnTo>
                        <a:pt x="84" y="30"/>
                      </a:lnTo>
                      <a:lnTo>
                        <a:pt x="86" y="30"/>
                      </a:lnTo>
                      <a:lnTo>
                        <a:pt x="86" y="28"/>
                      </a:lnTo>
                      <a:lnTo>
                        <a:pt x="84" y="2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56" name="Freeform 148"/>
                <p:cNvSpPr>
                  <a:spLocks noChangeAspect="1"/>
                </p:cNvSpPr>
                <p:nvPr/>
              </p:nvSpPr>
              <p:spPr bwMode="gray">
                <a:xfrm>
                  <a:off x="3033" y="1408"/>
                  <a:ext cx="266" cy="149"/>
                </a:xfrm>
                <a:custGeom>
                  <a:avLst/>
                  <a:gdLst>
                    <a:gd name="T0" fmla="*/ 20 w 266"/>
                    <a:gd name="T1" fmla="*/ 103 h 148"/>
                    <a:gd name="T2" fmla="*/ 30 w 266"/>
                    <a:gd name="T3" fmla="*/ 103 h 148"/>
                    <a:gd name="T4" fmla="*/ 46 w 266"/>
                    <a:gd name="T5" fmla="*/ 105 h 148"/>
                    <a:gd name="T6" fmla="*/ 56 w 266"/>
                    <a:gd name="T7" fmla="*/ 103 h 148"/>
                    <a:gd name="T8" fmla="*/ 70 w 266"/>
                    <a:gd name="T9" fmla="*/ 95 h 148"/>
                    <a:gd name="T10" fmla="*/ 86 w 266"/>
                    <a:gd name="T11" fmla="*/ 97 h 148"/>
                    <a:gd name="T12" fmla="*/ 98 w 266"/>
                    <a:gd name="T13" fmla="*/ 103 h 148"/>
                    <a:gd name="T14" fmla="*/ 106 w 266"/>
                    <a:gd name="T15" fmla="*/ 109 h 148"/>
                    <a:gd name="T16" fmla="*/ 112 w 266"/>
                    <a:gd name="T17" fmla="*/ 115 h 148"/>
                    <a:gd name="T18" fmla="*/ 118 w 266"/>
                    <a:gd name="T19" fmla="*/ 129 h 148"/>
                    <a:gd name="T20" fmla="*/ 108 w 266"/>
                    <a:gd name="T21" fmla="*/ 129 h 148"/>
                    <a:gd name="T22" fmla="*/ 106 w 266"/>
                    <a:gd name="T23" fmla="*/ 137 h 148"/>
                    <a:gd name="T24" fmla="*/ 100 w 266"/>
                    <a:gd name="T25" fmla="*/ 149 h 148"/>
                    <a:gd name="T26" fmla="*/ 94 w 266"/>
                    <a:gd name="T27" fmla="*/ 151 h 148"/>
                    <a:gd name="T28" fmla="*/ 116 w 266"/>
                    <a:gd name="T29" fmla="*/ 147 h 148"/>
                    <a:gd name="T30" fmla="*/ 132 w 266"/>
                    <a:gd name="T31" fmla="*/ 131 h 148"/>
                    <a:gd name="T32" fmla="*/ 146 w 266"/>
                    <a:gd name="T33" fmla="*/ 127 h 148"/>
                    <a:gd name="T34" fmla="*/ 160 w 266"/>
                    <a:gd name="T35" fmla="*/ 127 h 148"/>
                    <a:gd name="T36" fmla="*/ 150 w 266"/>
                    <a:gd name="T37" fmla="*/ 133 h 148"/>
                    <a:gd name="T38" fmla="*/ 170 w 266"/>
                    <a:gd name="T39" fmla="*/ 137 h 148"/>
                    <a:gd name="T40" fmla="*/ 174 w 266"/>
                    <a:gd name="T41" fmla="*/ 143 h 148"/>
                    <a:gd name="T42" fmla="*/ 176 w 266"/>
                    <a:gd name="T43" fmla="*/ 155 h 148"/>
                    <a:gd name="T44" fmla="*/ 186 w 266"/>
                    <a:gd name="T45" fmla="*/ 169 h 148"/>
                    <a:gd name="T46" fmla="*/ 200 w 266"/>
                    <a:gd name="T47" fmla="*/ 163 h 148"/>
                    <a:gd name="T48" fmla="*/ 218 w 266"/>
                    <a:gd name="T49" fmla="*/ 157 h 148"/>
                    <a:gd name="T50" fmla="*/ 222 w 266"/>
                    <a:gd name="T51" fmla="*/ 151 h 148"/>
                    <a:gd name="T52" fmla="*/ 204 w 266"/>
                    <a:gd name="T53" fmla="*/ 153 h 148"/>
                    <a:gd name="T54" fmla="*/ 188 w 266"/>
                    <a:gd name="T55" fmla="*/ 141 h 148"/>
                    <a:gd name="T56" fmla="*/ 178 w 266"/>
                    <a:gd name="T57" fmla="*/ 135 h 148"/>
                    <a:gd name="T58" fmla="*/ 196 w 266"/>
                    <a:gd name="T59" fmla="*/ 133 h 148"/>
                    <a:gd name="T60" fmla="*/ 212 w 266"/>
                    <a:gd name="T61" fmla="*/ 127 h 148"/>
                    <a:gd name="T62" fmla="*/ 236 w 266"/>
                    <a:gd name="T63" fmla="*/ 119 h 148"/>
                    <a:gd name="T64" fmla="*/ 246 w 266"/>
                    <a:gd name="T65" fmla="*/ 109 h 148"/>
                    <a:gd name="T66" fmla="*/ 266 w 266"/>
                    <a:gd name="T67" fmla="*/ 101 h 148"/>
                    <a:gd name="T68" fmla="*/ 264 w 266"/>
                    <a:gd name="T69" fmla="*/ 66 h 148"/>
                    <a:gd name="T70" fmla="*/ 264 w 266"/>
                    <a:gd name="T71" fmla="*/ 60 h 148"/>
                    <a:gd name="T72" fmla="*/ 254 w 266"/>
                    <a:gd name="T73" fmla="*/ 50 h 148"/>
                    <a:gd name="T74" fmla="*/ 238 w 266"/>
                    <a:gd name="T75" fmla="*/ 44 h 148"/>
                    <a:gd name="T76" fmla="*/ 222 w 266"/>
                    <a:gd name="T77" fmla="*/ 36 h 148"/>
                    <a:gd name="T78" fmla="*/ 210 w 266"/>
                    <a:gd name="T79" fmla="*/ 38 h 148"/>
                    <a:gd name="T80" fmla="*/ 194 w 266"/>
                    <a:gd name="T81" fmla="*/ 36 h 148"/>
                    <a:gd name="T82" fmla="*/ 184 w 266"/>
                    <a:gd name="T83" fmla="*/ 24 h 148"/>
                    <a:gd name="T84" fmla="*/ 172 w 266"/>
                    <a:gd name="T85" fmla="*/ 18 h 148"/>
                    <a:gd name="T86" fmla="*/ 172 w 266"/>
                    <a:gd name="T87" fmla="*/ 8 h 148"/>
                    <a:gd name="T88" fmla="*/ 156 w 266"/>
                    <a:gd name="T89" fmla="*/ 2 h 148"/>
                    <a:gd name="T90" fmla="*/ 144 w 266"/>
                    <a:gd name="T91" fmla="*/ 2 h 148"/>
                    <a:gd name="T92" fmla="*/ 124 w 266"/>
                    <a:gd name="T93" fmla="*/ 6 h 148"/>
                    <a:gd name="T94" fmla="*/ 116 w 266"/>
                    <a:gd name="T95" fmla="*/ 20 h 148"/>
                    <a:gd name="T96" fmla="*/ 100 w 266"/>
                    <a:gd name="T97" fmla="*/ 16 h 148"/>
                    <a:gd name="T98" fmla="*/ 90 w 266"/>
                    <a:gd name="T99" fmla="*/ 14 h 148"/>
                    <a:gd name="T100" fmla="*/ 80 w 266"/>
                    <a:gd name="T101" fmla="*/ 14 h 148"/>
                    <a:gd name="T102" fmla="*/ 72 w 266"/>
                    <a:gd name="T103" fmla="*/ 14 h 148"/>
                    <a:gd name="T104" fmla="*/ 60 w 266"/>
                    <a:gd name="T105" fmla="*/ 12 h 148"/>
                    <a:gd name="T106" fmla="*/ 42 w 266"/>
                    <a:gd name="T107" fmla="*/ 8 h 148"/>
                    <a:gd name="T108" fmla="*/ 26 w 266"/>
                    <a:gd name="T109" fmla="*/ 12 h 148"/>
                    <a:gd name="T110" fmla="*/ 18 w 266"/>
                    <a:gd name="T111" fmla="*/ 20 h 148"/>
                    <a:gd name="T112" fmla="*/ 24 w 266"/>
                    <a:gd name="T113" fmla="*/ 30 h 148"/>
                    <a:gd name="T114" fmla="*/ 16 w 266"/>
                    <a:gd name="T115" fmla="*/ 42 h 148"/>
                    <a:gd name="T116" fmla="*/ 8 w 266"/>
                    <a:gd name="T117" fmla="*/ 60 h 148"/>
                    <a:gd name="T118" fmla="*/ 2 w 266"/>
                    <a:gd name="T119" fmla="*/ 68 h 148"/>
                    <a:gd name="T120" fmla="*/ 6 w 266"/>
                    <a:gd name="T121" fmla="*/ 99 h 14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66" h="148">
                      <a:moveTo>
                        <a:pt x="6" y="78"/>
                      </a:moveTo>
                      <a:lnTo>
                        <a:pt x="6" y="78"/>
                      </a:lnTo>
                      <a:lnTo>
                        <a:pt x="8" y="78"/>
                      </a:lnTo>
                      <a:lnTo>
                        <a:pt x="10" y="80"/>
                      </a:lnTo>
                      <a:lnTo>
                        <a:pt x="12" y="80"/>
                      </a:lnTo>
                      <a:lnTo>
                        <a:pt x="14" y="80"/>
                      </a:lnTo>
                      <a:lnTo>
                        <a:pt x="16" y="80"/>
                      </a:lnTo>
                      <a:lnTo>
                        <a:pt x="18" y="80"/>
                      </a:lnTo>
                      <a:lnTo>
                        <a:pt x="20" y="82"/>
                      </a:lnTo>
                      <a:lnTo>
                        <a:pt x="20" y="84"/>
                      </a:lnTo>
                      <a:lnTo>
                        <a:pt x="22" y="82"/>
                      </a:lnTo>
                      <a:lnTo>
                        <a:pt x="24" y="82"/>
                      </a:lnTo>
                      <a:lnTo>
                        <a:pt x="26" y="82"/>
                      </a:lnTo>
                      <a:lnTo>
                        <a:pt x="26" y="84"/>
                      </a:lnTo>
                      <a:lnTo>
                        <a:pt x="28" y="84"/>
                      </a:lnTo>
                      <a:lnTo>
                        <a:pt x="30" y="84"/>
                      </a:lnTo>
                      <a:lnTo>
                        <a:pt x="30" y="82"/>
                      </a:lnTo>
                      <a:lnTo>
                        <a:pt x="34" y="82"/>
                      </a:lnTo>
                      <a:lnTo>
                        <a:pt x="36" y="82"/>
                      </a:lnTo>
                      <a:lnTo>
                        <a:pt x="38" y="82"/>
                      </a:lnTo>
                      <a:lnTo>
                        <a:pt x="38" y="84"/>
                      </a:lnTo>
                      <a:lnTo>
                        <a:pt x="40" y="84"/>
                      </a:lnTo>
                      <a:lnTo>
                        <a:pt x="40" y="86"/>
                      </a:lnTo>
                      <a:lnTo>
                        <a:pt x="42" y="86"/>
                      </a:lnTo>
                      <a:lnTo>
                        <a:pt x="44" y="86"/>
                      </a:lnTo>
                      <a:lnTo>
                        <a:pt x="46" y="86"/>
                      </a:lnTo>
                      <a:lnTo>
                        <a:pt x="46" y="84"/>
                      </a:lnTo>
                      <a:lnTo>
                        <a:pt x="48" y="84"/>
                      </a:lnTo>
                      <a:lnTo>
                        <a:pt x="50" y="84"/>
                      </a:lnTo>
                      <a:lnTo>
                        <a:pt x="52" y="84"/>
                      </a:lnTo>
                      <a:lnTo>
                        <a:pt x="54" y="82"/>
                      </a:lnTo>
                      <a:lnTo>
                        <a:pt x="56" y="82"/>
                      </a:lnTo>
                      <a:lnTo>
                        <a:pt x="60" y="82"/>
                      </a:lnTo>
                      <a:lnTo>
                        <a:pt x="62" y="82"/>
                      </a:lnTo>
                      <a:lnTo>
                        <a:pt x="62" y="80"/>
                      </a:lnTo>
                      <a:lnTo>
                        <a:pt x="62" y="78"/>
                      </a:lnTo>
                      <a:lnTo>
                        <a:pt x="64" y="78"/>
                      </a:lnTo>
                      <a:lnTo>
                        <a:pt x="64" y="76"/>
                      </a:lnTo>
                      <a:lnTo>
                        <a:pt x="66" y="76"/>
                      </a:lnTo>
                      <a:lnTo>
                        <a:pt x="68" y="76"/>
                      </a:lnTo>
                      <a:lnTo>
                        <a:pt x="68" y="74"/>
                      </a:lnTo>
                      <a:lnTo>
                        <a:pt x="70" y="74"/>
                      </a:lnTo>
                      <a:lnTo>
                        <a:pt x="72" y="76"/>
                      </a:lnTo>
                      <a:lnTo>
                        <a:pt x="74" y="76"/>
                      </a:lnTo>
                      <a:lnTo>
                        <a:pt x="76" y="74"/>
                      </a:lnTo>
                      <a:lnTo>
                        <a:pt x="78" y="74"/>
                      </a:lnTo>
                      <a:lnTo>
                        <a:pt x="78" y="72"/>
                      </a:lnTo>
                      <a:lnTo>
                        <a:pt x="80" y="72"/>
                      </a:lnTo>
                      <a:lnTo>
                        <a:pt x="82" y="74"/>
                      </a:lnTo>
                      <a:lnTo>
                        <a:pt x="84" y="74"/>
                      </a:lnTo>
                      <a:lnTo>
                        <a:pt x="84" y="76"/>
                      </a:lnTo>
                      <a:lnTo>
                        <a:pt x="86" y="76"/>
                      </a:lnTo>
                      <a:lnTo>
                        <a:pt x="88" y="76"/>
                      </a:lnTo>
                      <a:lnTo>
                        <a:pt x="92" y="76"/>
                      </a:lnTo>
                      <a:lnTo>
                        <a:pt x="94" y="76"/>
                      </a:lnTo>
                      <a:lnTo>
                        <a:pt x="96" y="78"/>
                      </a:lnTo>
                      <a:lnTo>
                        <a:pt x="98" y="80"/>
                      </a:lnTo>
                      <a:lnTo>
                        <a:pt x="98" y="82"/>
                      </a:lnTo>
                      <a:lnTo>
                        <a:pt x="98" y="80"/>
                      </a:lnTo>
                      <a:lnTo>
                        <a:pt x="100" y="80"/>
                      </a:lnTo>
                      <a:lnTo>
                        <a:pt x="102" y="80"/>
                      </a:lnTo>
                      <a:lnTo>
                        <a:pt x="104" y="82"/>
                      </a:lnTo>
                      <a:lnTo>
                        <a:pt x="106" y="84"/>
                      </a:lnTo>
                      <a:lnTo>
                        <a:pt x="106" y="86"/>
                      </a:lnTo>
                      <a:lnTo>
                        <a:pt x="106" y="88"/>
                      </a:lnTo>
                      <a:lnTo>
                        <a:pt x="106" y="90"/>
                      </a:lnTo>
                      <a:lnTo>
                        <a:pt x="106" y="92"/>
                      </a:lnTo>
                      <a:lnTo>
                        <a:pt x="106" y="94"/>
                      </a:lnTo>
                      <a:lnTo>
                        <a:pt x="106" y="92"/>
                      </a:lnTo>
                      <a:lnTo>
                        <a:pt x="108" y="92"/>
                      </a:lnTo>
                      <a:lnTo>
                        <a:pt x="110" y="92"/>
                      </a:lnTo>
                      <a:lnTo>
                        <a:pt x="112" y="94"/>
                      </a:lnTo>
                      <a:lnTo>
                        <a:pt x="110" y="96"/>
                      </a:lnTo>
                      <a:lnTo>
                        <a:pt x="110" y="98"/>
                      </a:lnTo>
                      <a:lnTo>
                        <a:pt x="110" y="100"/>
                      </a:lnTo>
                      <a:lnTo>
                        <a:pt x="112" y="100"/>
                      </a:lnTo>
                      <a:lnTo>
                        <a:pt x="114" y="100"/>
                      </a:lnTo>
                      <a:lnTo>
                        <a:pt x="116" y="100"/>
                      </a:lnTo>
                      <a:lnTo>
                        <a:pt x="118" y="102"/>
                      </a:lnTo>
                      <a:lnTo>
                        <a:pt x="118" y="104"/>
                      </a:lnTo>
                      <a:lnTo>
                        <a:pt x="118" y="108"/>
                      </a:lnTo>
                      <a:lnTo>
                        <a:pt x="118" y="110"/>
                      </a:lnTo>
                      <a:lnTo>
                        <a:pt x="116" y="110"/>
                      </a:lnTo>
                      <a:lnTo>
                        <a:pt x="114" y="110"/>
                      </a:lnTo>
                      <a:lnTo>
                        <a:pt x="112" y="110"/>
                      </a:lnTo>
                      <a:lnTo>
                        <a:pt x="110" y="110"/>
                      </a:lnTo>
                      <a:lnTo>
                        <a:pt x="108" y="108"/>
                      </a:lnTo>
                      <a:lnTo>
                        <a:pt x="106" y="108"/>
                      </a:lnTo>
                      <a:lnTo>
                        <a:pt x="104" y="108"/>
                      </a:lnTo>
                      <a:lnTo>
                        <a:pt x="104" y="110"/>
                      </a:lnTo>
                      <a:lnTo>
                        <a:pt x="102" y="110"/>
                      </a:lnTo>
                      <a:lnTo>
                        <a:pt x="104" y="112"/>
                      </a:lnTo>
                      <a:lnTo>
                        <a:pt x="106" y="112"/>
                      </a:lnTo>
                      <a:lnTo>
                        <a:pt x="106" y="114"/>
                      </a:lnTo>
                      <a:lnTo>
                        <a:pt x="108" y="114"/>
                      </a:lnTo>
                      <a:lnTo>
                        <a:pt x="108" y="116"/>
                      </a:lnTo>
                      <a:lnTo>
                        <a:pt x="106" y="116"/>
                      </a:lnTo>
                      <a:lnTo>
                        <a:pt x="106" y="118"/>
                      </a:lnTo>
                      <a:lnTo>
                        <a:pt x="104" y="118"/>
                      </a:lnTo>
                      <a:lnTo>
                        <a:pt x="104" y="120"/>
                      </a:lnTo>
                      <a:lnTo>
                        <a:pt x="102" y="120"/>
                      </a:lnTo>
                      <a:lnTo>
                        <a:pt x="100" y="122"/>
                      </a:lnTo>
                      <a:lnTo>
                        <a:pt x="100" y="124"/>
                      </a:lnTo>
                      <a:lnTo>
                        <a:pt x="100" y="126"/>
                      </a:lnTo>
                      <a:lnTo>
                        <a:pt x="100" y="128"/>
                      </a:lnTo>
                      <a:lnTo>
                        <a:pt x="98" y="128"/>
                      </a:lnTo>
                      <a:lnTo>
                        <a:pt x="96" y="128"/>
                      </a:lnTo>
                      <a:lnTo>
                        <a:pt x="96" y="130"/>
                      </a:lnTo>
                      <a:lnTo>
                        <a:pt x="94" y="130"/>
                      </a:lnTo>
                      <a:lnTo>
                        <a:pt x="94" y="128"/>
                      </a:lnTo>
                      <a:lnTo>
                        <a:pt x="94" y="126"/>
                      </a:lnTo>
                      <a:lnTo>
                        <a:pt x="94" y="124"/>
                      </a:lnTo>
                      <a:lnTo>
                        <a:pt x="94" y="126"/>
                      </a:lnTo>
                      <a:lnTo>
                        <a:pt x="94" y="128"/>
                      </a:lnTo>
                      <a:lnTo>
                        <a:pt x="94" y="130"/>
                      </a:lnTo>
                      <a:lnTo>
                        <a:pt x="96" y="132"/>
                      </a:lnTo>
                      <a:lnTo>
                        <a:pt x="98" y="132"/>
                      </a:lnTo>
                      <a:lnTo>
                        <a:pt x="100" y="132"/>
                      </a:lnTo>
                      <a:lnTo>
                        <a:pt x="102" y="132"/>
                      </a:lnTo>
                      <a:lnTo>
                        <a:pt x="104" y="132"/>
                      </a:lnTo>
                      <a:lnTo>
                        <a:pt x="106" y="132"/>
                      </a:lnTo>
                      <a:lnTo>
                        <a:pt x="108" y="130"/>
                      </a:lnTo>
                      <a:lnTo>
                        <a:pt x="110" y="130"/>
                      </a:lnTo>
                      <a:lnTo>
                        <a:pt x="112" y="130"/>
                      </a:lnTo>
                      <a:lnTo>
                        <a:pt x="114" y="130"/>
                      </a:lnTo>
                      <a:lnTo>
                        <a:pt x="116" y="128"/>
                      </a:lnTo>
                      <a:lnTo>
                        <a:pt x="116" y="126"/>
                      </a:lnTo>
                      <a:lnTo>
                        <a:pt x="118" y="126"/>
                      </a:lnTo>
                      <a:lnTo>
                        <a:pt x="122" y="124"/>
                      </a:lnTo>
                      <a:lnTo>
                        <a:pt x="122" y="122"/>
                      </a:lnTo>
                      <a:lnTo>
                        <a:pt x="124" y="122"/>
                      </a:lnTo>
                      <a:lnTo>
                        <a:pt x="126" y="122"/>
                      </a:lnTo>
                      <a:lnTo>
                        <a:pt x="126" y="120"/>
                      </a:lnTo>
                      <a:lnTo>
                        <a:pt x="128" y="118"/>
                      </a:lnTo>
                      <a:lnTo>
                        <a:pt x="130" y="116"/>
                      </a:lnTo>
                      <a:lnTo>
                        <a:pt x="130" y="114"/>
                      </a:lnTo>
                      <a:lnTo>
                        <a:pt x="132" y="112"/>
                      </a:lnTo>
                      <a:lnTo>
                        <a:pt x="132" y="110"/>
                      </a:lnTo>
                      <a:lnTo>
                        <a:pt x="134" y="110"/>
                      </a:lnTo>
                      <a:lnTo>
                        <a:pt x="136" y="110"/>
                      </a:lnTo>
                      <a:lnTo>
                        <a:pt x="138" y="108"/>
                      </a:lnTo>
                      <a:lnTo>
                        <a:pt x="140" y="108"/>
                      </a:lnTo>
                      <a:lnTo>
                        <a:pt x="140" y="106"/>
                      </a:lnTo>
                      <a:lnTo>
                        <a:pt x="142" y="106"/>
                      </a:lnTo>
                      <a:lnTo>
                        <a:pt x="142" y="104"/>
                      </a:lnTo>
                      <a:lnTo>
                        <a:pt x="144" y="106"/>
                      </a:lnTo>
                      <a:lnTo>
                        <a:pt x="146" y="106"/>
                      </a:lnTo>
                      <a:lnTo>
                        <a:pt x="148" y="106"/>
                      </a:lnTo>
                      <a:lnTo>
                        <a:pt x="150" y="106"/>
                      </a:lnTo>
                      <a:lnTo>
                        <a:pt x="150" y="108"/>
                      </a:lnTo>
                      <a:lnTo>
                        <a:pt x="152" y="108"/>
                      </a:lnTo>
                      <a:lnTo>
                        <a:pt x="154" y="108"/>
                      </a:lnTo>
                      <a:lnTo>
                        <a:pt x="156" y="108"/>
                      </a:lnTo>
                      <a:lnTo>
                        <a:pt x="158" y="106"/>
                      </a:lnTo>
                      <a:lnTo>
                        <a:pt x="160" y="106"/>
                      </a:lnTo>
                      <a:lnTo>
                        <a:pt x="158" y="108"/>
                      </a:lnTo>
                      <a:lnTo>
                        <a:pt x="156" y="110"/>
                      </a:lnTo>
                      <a:lnTo>
                        <a:pt x="154" y="110"/>
                      </a:lnTo>
                      <a:lnTo>
                        <a:pt x="152" y="110"/>
                      </a:lnTo>
                      <a:lnTo>
                        <a:pt x="150" y="110"/>
                      </a:lnTo>
                      <a:lnTo>
                        <a:pt x="150" y="112"/>
                      </a:lnTo>
                      <a:lnTo>
                        <a:pt x="152" y="112"/>
                      </a:lnTo>
                      <a:lnTo>
                        <a:pt x="152" y="114"/>
                      </a:lnTo>
                      <a:lnTo>
                        <a:pt x="154" y="114"/>
                      </a:lnTo>
                      <a:lnTo>
                        <a:pt x="156" y="114"/>
                      </a:lnTo>
                      <a:lnTo>
                        <a:pt x="158" y="116"/>
                      </a:lnTo>
                      <a:lnTo>
                        <a:pt x="160" y="116"/>
                      </a:lnTo>
                      <a:lnTo>
                        <a:pt x="162" y="116"/>
                      </a:lnTo>
                      <a:lnTo>
                        <a:pt x="164" y="116"/>
                      </a:lnTo>
                      <a:lnTo>
                        <a:pt x="166" y="116"/>
                      </a:lnTo>
                      <a:lnTo>
                        <a:pt x="168" y="116"/>
                      </a:lnTo>
                      <a:lnTo>
                        <a:pt x="170" y="116"/>
                      </a:lnTo>
                      <a:lnTo>
                        <a:pt x="172" y="116"/>
                      </a:lnTo>
                      <a:lnTo>
                        <a:pt x="174" y="116"/>
                      </a:lnTo>
                      <a:lnTo>
                        <a:pt x="174" y="118"/>
                      </a:lnTo>
                      <a:lnTo>
                        <a:pt x="176" y="118"/>
                      </a:lnTo>
                      <a:lnTo>
                        <a:pt x="176" y="120"/>
                      </a:lnTo>
                      <a:lnTo>
                        <a:pt x="176" y="122"/>
                      </a:lnTo>
                      <a:lnTo>
                        <a:pt x="174" y="122"/>
                      </a:lnTo>
                      <a:lnTo>
                        <a:pt x="172" y="124"/>
                      </a:lnTo>
                      <a:lnTo>
                        <a:pt x="168" y="126"/>
                      </a:lnTo>
                      <a:lnTo>
                        <a:pt x="166" y="128"/>
                      </a:lnTo>
                      <a:lnTo>
                        <a:pt x="164" y="128"/>
                      </a:lnTo>
                      <a:lnTo>
                        <a:pt x="162" y="130"/>
                      </a:lnTo>
                      <a:lnTo>
                        <a:pt x="162" y="132"/>
                      </a:lnTo>
                      <a:lnTo>
                        <a:pt x="164" y="132"/>
                      </a:lnTo>
                      <a:lnTo>
                        <a:pt x="166" y="132"/>
                      </a:lnTo>
                      <a:lnTo>
                        <a:pt x="170" y="132"/>
                      </a:lnTo>
                      <a:lnTo>
                        <a:pt x="172" y="132"/>
                      </a:lnTo>
                      <a:lnTo>
                        <a:pt x="176" y="134"/>
                      </a:lnTo>
                      <a:lnTo>
                        <a:pt x="178" y="134"/>
                      </a:lnTo>
                      <a:lnTo>
                        <a:pt x="178" y="136"/>
                      </a:lnTo>
                      <a:lnTo>
                        <a:pt x="178" y="138"/>
                      </a:lnTo>
                      <a:lnTo>
                        <a:pt x="178" y="140"/>
                      </a:lnTo>
                      <a:lnTo>
                        <a:pt x="176" y="144"/>
                      </a:lnTo>
                      <a:lnTo>
                        <a:pt x="176" y="146"/>
                      </a:lnTo>
                      <a:lnTo>
                        <a:pt x="176" y="148"/>
                      </a:lnTo>
                      <a:lnTo>
                        <a:pt x="178" y="148"/>
                      </a:lnTo>
                      <a:lnTo>
                        <a:pt x="182" y="148"/>
                      </a:lnTo>
                      <a:lnTo>
                        <a:pt x="184" y="148"/>
                      </a:lnTo>
                      <a:lnTo>
                        <a:pt x="186" y="148"/>
                      </a:lnTo>
                      <a:lnTo>
                        <a:pt x="188" y="148"/>
                      </a:lnTo>
                      <a:lnTo>
                        <a:pt x="188" y="146"/>
                      </a:lnTo>
                      <a:lnTo>
                        <a:pt x="190" y="144"/>
                      </a:lnTo>
                      <a:lnTo>
                        <a:pt x="190" y="142"/>
                      </a:lnTo>
                      <a:lnTo>
                        <a:pt x="192" y="142"/>
                      </a:lnTo>
                      <a:lnTo>
                        <a:pt x="194" y="142"/>
                      </a:lnTo>
                      <a:lnTo>
                        <a:pt x="196" y="142"/>
                      </a:lnTo>
                      <a:lnTo>
                        <a:pt x="198" y="142"/>
                      </a:lnTo>
                      <a:lnTo>
                        <a:pt x="200" y="142"/>
                      </a:lnTo>
                      <a:lnTo>
                        <a:pt x="202" y="140"/>
                      </a:lnTo>
                      <a:lnTo>
                        <a:pt x="204" y="138"/>
                      </a:lnTo>
                      <a:lnTo>
                        <a:pt x="206" y="136"/>
                      </a:lnTo>
                      <a:lnTo>
                        <a:pt x="206" y="134"/>
                      </a:lnTo>
                      <a:lnTo>
                        <a:pt x="208" y="134"/>
                      </a:lnTo>
                      <a:lnTo>
                        <a:pt x="208" y="136"/>
                      </a:lnTo>
                      <a:lnTo>
                        <a:pt x="210" y="136"/>
                      </a:lnTo>
                      <a:lnTo>
                        <a:pt x="212" y="138"/>
                      </a:lnTo>
                      <a:lnTo>
                        <a:pt x="214" y="138"/>
                      </a:lnTo>
                      <a:lnTo>
                        <a:pt x="216" y="136"/>
                      </a:lnTo>
                      <a:lnTo>
                        <a:pt x="218" y="136"/>
                      </a:lnTo>
                      <a:lnTo>
                        <a:pt x="220" y="134"/>
                      </a:lnTo>
                      <a:lnTo>
                        <a:pt x="220" y="132"/>
                      </a:lnTo>
                      <a:lnTo>
                        <a:pt x="222" y="130"/>
                      </a:lnTo>
                      <a:lnTo>
                        <a:pt x="220" y="130"/>
                      </a:lnTo>
                      <a:lnTo>
                        <a:pt x="218" y="130"/>
                      </a:lnTo>
                      <a:lnTo>
                        <a:pt x="218" y="128"/>
                      </a:lnTo>
                      <a:lnTo>
                        <a:pt x="216" y="128"/>
                      </a:lnTo>
                      <a:lnTo>
                        <a:pt x="216" y="130"/>
                      </a:lnTo>
                      <a:lnTo>
                        <a:pt x="214" y="130"/>
                      </a:lnTo>
                      <a:lnTo>
                        <a:pt x="212" y="132"/>
                      </a:lnTo>
                      <a:lnTo>
                        <a:pt x="210" y="132"/>
                      </a:lnTo>
                      <a:lnTo>
                        <a:pt x="208" y="132"/>
                      </a:lnTo>
                      <a:lnTo>
                        <a:pt x="206" y="132"/>
                      </a:lnTo>
                      <a:lnTo>
                        <a:pt x="204" y="132"/>
                      </a:lnTo>
                      <a:lnTo>
                        <a:pt x="202" y="132"/>
                      </a:lnTo>
                      <a:lnTo>
                        <a:pt x="200" y="130"/>
                      </a:lnTo>
                      <a:lnTo>
                        <a:pt x="198" y="130"/>
                      </a:lnTo>
                      <a:lnTo>
                        <a:pt x="198" y="128"/>
                      </a:lnTo>
                      <a:lnTo>
                        <a:pt x="198" y="126"/>
                      </a:lnTo>
                      <a:lnTo>
                        <a:pt x="196" y="126"/>
                      </a:lnTo>
                      <a:lnTo>
                        <a:pt x="196" y="124"/>
                      </a:lnTo>
                      <a:lnTo>
                        <a:pt x="194" y="124"/>
                      </a:lnTo>
                      <a:lnTo>
                        <a:pt x="192" y="124"/>
                      </a:lnTo>
                      <a:lnTo>
                        <a:pt x="190" y="122"/>
                      </a:lnTo>
                      <a:lnTo>
                        <a:pt x="190" y="120"/>
                      </a:lnTo>
                      <a:lnTo>
                        <a:pt x="188" y="120"/>
                      </a:lnTo>
                      <a:lnTo>
                        <a:pt x="188" y="118"/>
                      </a:lnTo>
                      <a:lnTo>
                        <a:pt x="186" y="118"/>
                      </a:lnTo>
                      <a:lnTo>
                        <a:pt x="184" y="118"/>
                      </a:lnTo>
                      <a:lnTo>
                        <a:pt x="182" y="118"/>
                      </a:lnTo>
                      <a:lnTo>
                        <a:pt x="180" y="118"/>
                      </a:lnTo>
                      <a:lnTo>
                        <a:pt x="178" y="116"/>
                      </a:lnTo>
                      <a:lnTo>
                        <a:pt x="178" y="114"/>
                      </a:lnTo>
                      <a:lnTo>
                        <a:pt x="180" y="114"/>
                      </a:lnTo>
                      <a:lnTo>
                        <a:pt x="182" y="114"/>
                      </a:lnTo>
                      <a:lnTo>
                        <a:pt x="184" y="114"/>
                      </a:lnTo>
                      <a:lnTo>
                        <a:pt x="186" y="114"/>
                      </a:lnTo>
                      <a:lnTo>
                        <a:pt x="188" y="116"/>
                      </a:lnTo>
                      <a:lnTo>
                        <a:pt x="190" y="116"/>
                      </a:lnTo>
                      <a:lnTo>
                        <a:pt x="192" y="116"/>
                      </a:lnTo>
                      <a:lnTo>
                        <a:pt x="192" y="114"/>
                      </a:lnTo>
                      <a:lnTo>
                        <a:pt x="194" y="114"/>
                      </a:lnTo>
                      <a:lnTo>
                        <a:pt x="196" y="112"/>
                      </a:lnTo>
                      <a:lnTo>
                        <a:pt x="198" y="112"/>
                      </a:lnTo>
                      <a:lnTo>
                        <a:pt x="198" y="110"/>
                      </a:lnTo>
                      <a:lnTo>
                        <a:pt x="200" y="110"/>
                      </a:lnTo>
                      <a:lnTo>
                        <a:pt x="200" y="112"/>
                      </a:lnTo>
                      <a:lnTo>
                        <a:pt x="202" y="112"/>
                      </a:lnTo>
                      <a:lnTo>
                        <a:pt x="204" y="110"/>
                      </a:lnTo>
                      <a:lnTo>
                        <a:pt x="208" y="108"/>
                      </a:lnTo>
                      <a:lnTo>
                        <a:pt x="210" y="108"/>
                      </a:lnTo>
                      <a:lnTo>
                        <a:pt x="212" y="106"/>
                      </a:lnTo>
                      <a:lnTo>
                        <a:pt x="218" y="106"/>
                      </a:lnTo>
                      <a:lnTo>
                        <a:pt x="220" y="106"/>
                      </a:lnTo>
                      <a:lnTo>
                        <a:pt x="222" y="106"/>
                      </a:lnTo>
                      <a:lnTo>
                        <a:pt x="226" y="102"/>
                      </a:lnTo>
                      <a:lnTo>
                        <a:pt x="228" y="100"/>
                      </a:lnTo>
                      <a:lnTo>
                        <a:pt x="230" y="100"/>
                      </a:lnTo>
                      <a:lnTo>
                        <a:pt x="232" y="98"/>
                      </a:lnTo>
                      <a:lnTo>
                        <a:pt x="234" y="98"/>
                      </a:lnTo>
                      <a:lnTo>
                        <a:pt x="236" y="98"/>
                      </a:lnTo>
                      <a:lnTo>
                        <a:pt x="238" y="98"/>
                      </a:lnTo>
                      <a:lnTo>
                        <a:pt x="240" y="98"/>
                      </a:lnTo>
                      <a:lnTo>
                        <a:pt x="242" y="98"/>
                      </a:lnTo>
                      <a:lnTo>
                        <a:pt x="242" y="96"/>
                      </a:lnTo>
                      <a:lnTo>
                        <a:pt x="242" y="92"/>
                      </a:lnTo>
                      <a:lnTo>
                        <a:pt x="242" y="90"/>
                      </a:lnTo>
                      <a:lnTo>
                        <a:pt x="242" y="88"/>
                      </a:lnTo>
                      <a:lnTo>
                        <a:pt x="244" y="88"/>
                      </a:lnTo>
                      <a:lnTo>
                        <a:pt x="246" y="88"/>
                      </a:lnTo>
                      <a:lnTo>
                        <a:pt x="248" y="86"/>
                      </a:lnTo>
                      <a:lnTo>
                        <a:pt x="250" y="84"/>
                      </a:lnTo>
                      <a:lnTo>
                        <a:pt x="252" y="84"/>
                      </a:lnTo>
                      <a:lnTo>
                        <a:pt x="254" y="84"/>
                      </a:lnTo>
                      <a:lnTo>
                        <a:pt x="256" y="84"/>
                      </a:lnTo>
                      <a:lnTo>
                        <a:pt x="260" y="84"/>
                      </a:lnTo>
                      <a:lnTo>
                        <a:pt x="262" y="84"/>
                      </a:lnTo>
                      <a:lnTo>
                        <a:pt x="264" y="82"/>
                      </a:lnTo>
                      <a:lnTo>
                        <a:pt x="266" y="82"/>
                      </a:lnTo>
                      <a:lnTo>
                        <a:pt x="266" y="80"/>
                      </a:lnTo>
                      <a:lnTo>
                        <a:pt x="266" y="78"/>
                      </a:lnTo>
                      <a:lnTo>
                        <a:pt x="264" y="76"/>
                      </a:lnTo>
                      <a:lnTo>
                        <a:pt x="264" y="74"/>
                      </a:lnTo>
                      <a:lnTo>
                        <a:pt x="264" y="72"/>
                      </a:lnTo>
                      <a:lnTo>
                        <a:pt x="262" y="70"/>
                      </a:lnTo>
                      <a:lnTo>
                        <a:pt x="260" y="70"/>
                      </a:lnTo>
                      <a:lnTo>
                        <a:pt x="260" y="68"/>
                      </a:lnTo>
                      <a:lnTo>
                        <a:pt x="262" y="68"/>
                      </a:lnTo>
                      <a:lnTo>
                        <a:pt x="264" y="66"/>
                      </a:lnTo>
                      <a:lnTo>
                        <a:pt x="266" y="66"/>
                      </a:lnTo>
                      <a:lnTo>
                        <a:pt x="266" y="64"/>
                      </a:lnTo>
                      <a:lnTo>
                        <a:pt x="264" y="64"/>
                      </a:lnTo>
                      <a:lnTo>
                        <a:pt x="262" y="62"/>
                      </a:lnTo>
                      <a:lnTo>
                        <a:pt x="260" y="62"/>
                      </a:lnTo>
                      <a:lnTo>
                        <a:pt x="262" y="62"/>
                      </a:lnTo>
                      <a:lnTo>
                        <a:pt x="262" y="60"/>
                      </a:lnTo>
                      <a:lnTo>
                        <a:pt x="264" y="60"/>
                      </a:lnTo>
                      <a:lnTo>
                        <a:pt x="264" y="58"/>
                      </a:lnTo>
                      <a:lnTo>
                        <a:pt x="264" y="56"/>
                      </a:lnTo>
                      <a:lnTo>
                        <a:pt x="264" y="54"/>
                      </a:lnTo>
                      <a:lnTo>
                        <a:pt x="262" y="52"/>
                      </a:lnTo>
                      <a:lnTo>
                        <a:pt x="260" y="52"/>
                      </a:lnTo>
                      <a:lnTo>
                        <a:pt x="258" y="52"/>
                      </a:lnTo>
                      <a:lnTo>
                        <a:pt x="256" y="52"/>
                      </a:lnTo>
                      <a:lnTo>
                        <a:pt x="256" y="50"/>
                      </a:lnTo>
                      <a:lnTo>
                        <a:pt x="254" y="50"/>
                      </a:lnTo>
                      <a:lnTo>
                        <a:pt x="254" y="48"/>
                      </a:lnTo>
                      <a:lnTo>
                        <a:pt x="252" y="48"/>
                      </a:lnTo>
                      <a:lnTo>
                        <a:pt x="250" y="46"/>
                      </a:lnTo>
                      <a:lnTo>
                        <a:pt x="248" y="46"/>
                      </a:lnTo>
                      <a:lnTo>
                        <a:pt x="246" y="46"/>
                      </a:lnTo>
                      <a:lnTo>
                        <a:pt x="244" y="46"/>
                      </a:lnTo>
                      <a:lnTo>
                        <a:pt x="242" y="46"/>
                      </a:lnTo>
                      <a:lnTo>
                        <a:pt x="240" y="46"/>
                      </a:lnTo>
                      <a:lnTo>
                        <a:pt x="240" y="44"/>
                      </a:lnTo>
                      <a:lnTo>
                        <a:pt x="238" y="44"/>
                      </a:lnTo>
                      <a:lnTo>
                        <a:pt x="236" y="44"/>
                      </a:lnTo>
                      <a:lnTo>
                        <a:pt x="234" y="44"/>
                      </a:lnTo>
                      <a:lnTo>
                        <a:pt x="232" y="44"/>
                      </a:lnTo>
                      <a:lnTo>
                        <a:pt x="230" y="46"/>
                      </a:lnTo>
                      <a:lnTo>
                        <a:pt x="230" y="44"/>
                      </a:lnTo>
                      <a:lnTo>
                        <a:pt x="228" y="44"/>
                      </a:lnTo>
                      <a:lnTo>
                        <a:pt x="228" y="42"/>
                      </a:lnTo>
                      <a:lnTo>
                        <a:pt x="226" y="40"/>
                      </a:lnTo>
                      <a:lnTo>
                        <a:pt x="224" y="38"/>
                      </a:lnTo>
                      <a:lnTo>
                        <a:pt x="224" y="36"/>
                      </a:lnTo>
                      <a:lnTo>
                        <a:pt x="222" y="36"/>
                      </a:lnTo>
                      <a:lnTo>
                        <a:pt x="220" y="36"/>
                      </a:lnTo>
                      <a:lnTo>
                        <a:pt x="218" y="38"/>
                      </a:lnTo>
                      <a:lnTo>
                        <a:pt x="220" y="38"/>
                      </a:lnTo>
                      <a:lnTo>
                        <a:pt x="220" y="40"/>
                      </a:lnTo>
                      <a:lnTo>
                        <a:pt x="218" y="38"/>
                      </a:lnTo>
                      <a:lnTo>
                        <a:pt x="214" y="38"/>
                      </a:lnTo>
                      <a:lnTo>
                        <a:pt x="212" y="38"/>
                      </a:lnTo>
                      <a:lnTo>
                        <a:pt x="210" y="38"/>
                      </a:lnTo>
                      <a:lnTo>
                        <a:pt x="208" y="38"/>
                      </a:lnTo>
                      <a:lnTo>
                        <a:pt x="206" y="38"/>
                      </a:lnTo>
                      <a:lnTo>
                        <a:pt x="204" y="38"/>
                      </a:lnTo>
                      <a:lnTo>
                        <a:pt x="202" y="36"/>
                      </a:lnTo>
                      <a:lnTo>
                        <a:pt x="200" y="36"/>
                      </a:lnTo>
                      <a:lnTo>
                        <a:pt x="198" y="36"/>
                      </a:lnTo>
                      <a:lnTo>
                        <a:pt x="196" y="36"/>
                      </a:lnTo>
                      <a:lnTo>
                        <a:pt x="194" y="36"/>
                      </a:lnTo>
                      <a:lnTo>
                        <a:pt x="192" y="36"/>
                      </a:lnTo>
                      <a:lnTo>
                        <a:pt x="192" y="34"/>
                      </a:lnTo>
                      <a:lnTo>
                        <a:pt x="192" y="32"/>
                      </a:lnTo>
                      <a:lnTo>
                        <a:pt x="190" y="30"/>
                      </a:lnTo>
                      <a:lnTo>
                        <a:pt x="190" y="28"/>
                      </a:lnTo>
                      <a:lnTo>
                        <a:pt x="190" y="26"/>
                      </a:lnTo>
                      <a:lnTo>
                        <a:pt x="188" y="24"/>
                      </a:lnTo>
                      <a:lnTo>
                        <a:pt x="184" y="24"/>
                      </a:lnTo>
                      <a:lnTo>
                        <a:pt x="182" y="22"/>
                      </a:lnTo>
                      <a:lnTo>
                        <a:pt x="180" y="22"/>
                      </a:lnTo>
                      <a:lnTo>
                        <a:pt x="178" y="22"/>
                      </a:lnTo>
                      <a:lnTo>
                        <a:pt x="176" y="20"/>
                      </a:lnTo>
                      <a:lnTo>
                        <a:pt x="174" y="20"/>
                      </a:lnTo>
                      <a:lnTo>
                        <a:pt x="172" y="20"/>
                      </a:lnTo>
                      <a:lnTo>
                        <a:pt x="172" y="18"/>
                      </a:lnTo>
                      <a:lnTo>
                        <a:pt x="172" y="16"/>
                      </a:lnTo>
                      <a:lnTo>
                        <a:pt x="170" y="16"/>
                      </a:lnTo>
                      <a:lnTo>
                        <a:pt x="170" y="14"/>
                      </a:lnTo>
                      <a:lnTo>
                        <a:pt x="170" y="12"/>
                      </a:lnTo>
                      <a:lnTo>
                        <a:pt x="172" y="12"/>
                      </a:lnTo>
                      <a:lnTo>
                        <a:pt x="174" y="10"/>
                      </a:lnTo>
                      <a:lnTo>
                        <a:pt x="172" y="8"/>
                      </a:lnTo>
                      <a:lnTo>
                        <a:pt x="170" y="8"/>
                      </a:lnTo>
                      <a:lnTo>
                        <a:pt x="168" y="6"/>
                      </a:lnTo>
                      <a:lnTo>
                        <a:pt x="166" y="6"/>
                      </a:lnTo>
                      <a:lnTo>
                        <a:pt x="166" y="4"/>
                      </a:lnTo>
                      <a:lnTo>
                        <a:pt x="164" y="2"/>
                      </a:lnTo>
                      <a:lnTo>
                        <a:pt x="164" y="0"/>
                      </a:lnTo>
                      <a:lnTo>
                        <a:pt x="162" y="0"/>
                      </a:lnTo>
                      <a:lnTo>
                        <a:pt x="158" y="0"/>
                      </a:lnTo>
                      <a:lnTo>
                        <a:pt x="156" y="2"/>
                      </a:lnTo>
                      <a:lnTo>
                        <a:pt x="154" y="2"/>
                      </a:lnTo>
                      <a:lnTo>
                        <a:pt x="152" y="2"/>
                      </a:lnTo>
                      <a:lnTo>
                        <a:pt x="150" y="2"/>
                      </a:lnTo>
                      <a:lnTo>
                        <a:pt x="150" y="4"/>
                      </a:lnTo>
                      <a:lnTo>
                        <a:pt x="148" y="2"/>
                      </a:lnTo>
                      <a:lnTo>
                        <a:pt x="146" y="2"/>
                      </a:lnTo>
                      <a:lnTo>
                        <a:pt x="144" y="2"/>
                      </a:lnTo>
                      <a:lnTo>
                        <a:pt x="144" y="4"/>
                      </a:lnTo>
                      <a:lnTo>
                        <a:pt x="144" y="6"/>
                      </a:lnTo>
                      <a:lnTo>
                        <a:pt x="142" y="6"/>
                      </a:lnTo>
                      <a:lnTo>
                        <a:pt x="140" y="8"/>
                      </a:lnTo>
                      <a:lnTo>
                        <a:pt x="138" y="8"/>
                      </a:lnTo>
                      <a:lnTo>
                        <a:pt x="136" y="6"/>
                      </a:lnTo>
                      <a:lnTo>
                        <a:pt x="134" y="6"/>
                      </a:lnTo>
                      <a:lnTo>
                        <a:pt x="130" y="6"/>
                      </a:lnTo>
                      <a:lnTo>
                        <a:pt x="128" y="6"/>
                      </a:lnTo>
                      <a:lnTo>
                        <a:pt x="126" y="6"/>
                      </a:lnTo>
                      <a:lnTo>
                        <a:pt x="124" y="6"/>
                      </a:lnTo>
                      <a:lnTo>
                        <a:pt x="122" y="6"/>
                      </a:lnTo>
                      <a:lnTo>
                        <a:pt x="120" y="8"/>
                      </a:lnTo>
                      <a:lnTo>
                        <a:pt x="120" y="10"/>
                      </a:lnTo>
                      <a:lnTo>
                        <a:pt x="118" y="12"/>
                      </a:lnTo>
                      <a:lnTo>
                        <a:pt x="116" y="12"/>
                      </a:lnTo>
                      <a:lnTo>
                        <a:pt x="116" y="14"/>
                      </a:lnTo>
                      <a:lnTo>
                        <a:pt x="116" y="16"/>
                      </a:lnTo>
                      <a:lnTo>
                        <a:pt x="118" y="16"/>
                      </a:lnTo>
                      <a:lnTo>
                        <a:pt x="118" y="18"/>
                      </a:lnTo>
                      <a:lnTo>
                        <a:pt x="116" y="20"/>
                      </a:lnTo>
                      <a:lnTo>
                        <a:pt x="114" y="20"/>
                      </a:lnTo>
                      <a:lnTo>
                        <a:pt x="112" y="18"/>
                      </a:lnTo>
                      <a:lnTo>
                        <a:pt x="110" y="18"/>
                      </a:lnTo>
                      <a:lnTo>
                        <a:pt x="108" y="18"/>
                      </a:lnTo>
                      <a:lnTo>
                        <a:pt x="106" y="18"/>
                      </a:lnTo>
                      <a:lnTo>
                        <a:pt x="104" y="18"/>
                      </a:lnTo>
                      <a:lnTo>
                        <a:pt x="102" y="18"/>
                      </a:lnTo>
                      <a:lnTo>
                        <a:pt x="100" y="18"/>
                      </a:lnTo>
                      <a:lnTo>
                        <a:pt x="100" y="16"/>
                      </a:lnTo>
                      <a:lnTo>
                        <a:pt x="98" y="14"/>
                      </a:lnTo>
                      <a:lnTo>
                        <a:pt x="96" y="14"/>
                      </a:lnTo>
                      <a:lnTo>
                        <a:pt x="94" y="14"/>
                      </a:lnTo>
                      <a:lnTo>
                        <a:pt x="94" y="16"/>
                      </a:lnTo>
                      <a:lnTo>
                        <a:pt x="92" y="18"/>
                      </a:lnTo>
                      <a:lnTo>
                        <a:pt x="92" y="16"/>
                      </a:lnTo>
                      <a:lnTo>
                        <a:pt x="90" y="16"/>
                      </a:lnTo>
                      <a:lnTo>
                        <a:pt x="90" y="14"/>
                      </a:lnTo>
                      <a:lnTo>
                        <a:pt x="90" y="16"/>
                      </a:lnTo>
                      <a:lnTo>
                        <a:pt x="88" y="16"/>
                      </a:lnTo>
                      <a:lnTo>
                        <a:pt x="86" y="16"/>
                      </a:lnTo>
                      <a:lnTo>
                        <a:pt x="84" y="16"/>
                      </a:lnTo>
                      <a:lnTo>
                        <a:pt x="82" y="16"/>
                      </a:lnTo>
                      <a:lnTo>
                        <a:pt x="80" y="14"/>
                      </a:lnTo>
                      <a:lnTo>
                        <a:pt x="78" y="16"/>
                      </a:lnTo>
                      <a:lnTo>
                        <a:pt x="76" y="16"/>
                      </a:lnTo>
                      <a:lnTo>
                        <a:pt x="76" y="14"/>
                      </a:lnTo>
                      <a:lnTo>
                        <a:pt x="74" y="14"/>
                      </a:lnTo>
                      <a:lnTo>
                        <a:pt x="72" y="14"/>
                      </a:lnTo>
                      <a:lnTo>
                        <a:pt x="70" y="14"/>
                      </a:lnTo>
                      <a:lnTo>
                        <a:pt x="70" y="12"/>
                      </a:lnTo>
                      <a:lnTo>
                        <a:pt x="68" y="12"/>
                      </a:lnTo>
                      <a:lnTo>
                        <a:pt x="66" y="12"/>
                      </a:lnTo>
                      <a:lnTo>
                        <a:pt x="64" y="12"/>
                      </a:lnTo>
                      <a:lnTo>
                        <a:pt x="62" y="12"/>
                      </a:lnTo>
                      <a:lnTo>
                        <a:pt x="60" y="12"/>
                      </a:lnTo>
                      <a:lnTo>
                        <a:pt x="58" y="12"/>
                      </a:lnTo>
                      <a:lnTo>
                        <a:pt x="56" y="12"/>
                      </a:lnTo>
                      <a:lnTo>
                        <a:pt x="54" y="12"/>
                      </a:lnTo>
                      <a:lnTo>
                        <a:pt x="54" y="10"/>
                      </a:lnTo>
                      <a:lnTo>
                        <a:pt x="52" y="10"/>
                      </a:lnTo>
                      <a:lnTo>
                        <a:pt x="52" y="8"/>
                      </a:lnTo>
                      <a:lnTo>
                        <a:pt x="50" y="8"/>
                      </a:lnTo>
                      <a:lnTo>
                        <a:pt x="48" y="8"/>
                      </a:lnTo>
                      <a:lnTo>
                        <a:pt x="46" y="8"/>
                      </a:lnTo>
                      <a:lnTo>
                        <a:pt x="44" y="8"/>
                      </a:lnTo>
                      <a:lnTo>
                        <a:pt x="42" y="8"/>
                      </a:lnTo>
                      <a:lnTo>
                        <a:pt x="40" y="8"/>
                      </a:lnTo>
                      <a:lnTo>
                        <a:pt x="38" y="10"/>
                      </a:lnTo>
                      <a:lnTo>
                        <a:pt x="36" y="10"/>
                      </a:lnTo>
                      <a:lnTo>
                        <a:pt x="34" y="10"/>
                      </a:lnTo>
                      <a:lnTo>
                        <a:pt x="32" y="10"/>
                      </a:lnTo>
                      <a:lnTo>
                        <a:pt x="30" y="10"/>
                      </a:lnTo>
                      <a:lnTo>
                        <a:pt x="28" y="10"/>
                      </a:lnTo>
                      <a:lnTo>
                        <a:pt x="26" y="10"/>
                      </a:lnTo>
                      <a:lnTo>
                        <a:pt x="26" y="12"/>
                      </a:lnTo>
                      <a:lnTo>
                        <a:pt x="26" y="14"/>
                      </a:lnTo>
                      <a:lnTo>
                        <a:pt x="24" y="16"/>
                      </a:lnTo>
                      <a:lnTo>
                        <a:pt x="22" y="16"/>
                      </a:lnTo>
                      <a:lnTo>
                        <a:pt x="20" y="16"/>
                      </a:lnTo>
                      <a:lnTo>
                        <a:pt x="18" y="16"/>
                      </a:lnTo>
                      <a:lnTo>
                        <a:pt x="18" y="14"/>
                      </a:lnTo>
                      <a:lnTo>
                        <a:pt x="16" y="14"/>
                      </a:lnTo>
                      <a:lnTo>
                        <a:pt x="18" y="16"/>
                      </a:lnTo>
                      <a:lnTo>
                        <a:pt x="18" y="18"/>
                      </a:lnTo>
                      <a:lnTo>
                        <a:pt x="18" y="20"/>
                      </a:lnTo>
                      <a:lnTo>
                        <a:pt x="20" y="20"/>
                      </a:lnTo>
                      <a:lnTo>
                        <a:pt x="20" y="22"/>
                      </a:lnTo>
                      <a:lnTo>
                        <a:pt x="22" y="24"/>
                      </a:lnTo>
                      <a:lnTo>
                        <a:pt x="22" y="26"/>
                      </a:lnTo>
                      <a:lnTo>
                        <a:pt x="24" y="28"/>
                      </a:lnTo>
                      <a:lnTo>
                        <a:pt x="26" y="28"/>
                      </a:lnTo>
                      <a:lnTo>
                        <a:pt x="26" y="30"/>
                      </a:lnTo>
                      <a:lnTo>
                        <a:pt x="24" y="30"/>
                      </a:lnTo>
                      <a:lnTo>
                        <a:pt x="24" y="32"/>
                      </a:lnTo>
                      <a:lnTo>
                        <a:pt x="26" y="34"/>
                      </a:lnTo>
                      <a:lnTo>
                        <a:pt x="26" y="36"/>
                      </a:lnTo>
                      <a:lnTo>
                        <a:pt x="24" y="36"/>
                      </a:lnTo>
                      <a:lnTo>
                        <a:pt x="22" y="36"/>
                      </a:lnTo>
                      <a:lnTo>
                        <a:pt x="22" y="38"/>
                      </a:lnTo>
                      <a:lnTo>
                        <a:pt x="18" y="40"/>
                      </a:lnTo>
                      <a:lnTo>
                        <a:pt x="16" y="42"/>
                      </a:lnTo>
                      <a:lnTo>
                        <a:pt x="14" y="44"/>
                      </a:lnTo>
                      <a:lnTo>
                        <a:pt x="12" y="46"/>
                      </a:lnTo>
                      <a:lnTo>
                        <a:pt x="10" y="48"/>
                      </a:lnTo>
                      <a:lnTo>
                        <a:pt x="8" y="50"/>
                      </a:lnTo>
                      <a:lnTo>
                        <a:pt x="8" y="52"/>
                      </a:lnTo>
                      <a:lnTo>
                        <a:pt x="8" y="54"/>
                      </a:lnTo>
                      <a:lnTo>
                        <a:pt x="8" y="58"/>
                      </a:lnTo>
                      <a:lnTo>
                        <a:pt x="8" y="60"/>
                      </a:lnTo>
                      <a:lnTo>
                        <a:pt x="10" y="62"/>
                      </a:lnTo>
                      <a:lnTo>
                        <a:pt x="8" y="62"/>
                      </a:lnTo>
                      <a:lnTo>
                        <a:pt x="6" y="62"/>
                      </a:lnTo>
                      <a:lnTo>
                        <a:pt x="4" y="62"/>
                      </a:lnTo>
                      <a:lnTo>
                        <a:pt x="4" y="64"/>
                      </a:lnTo>
                      <a:lnTo>
                        <a:pt x="4" y="66"/>
                      </a:lnTo>
                      <a:lnTo>
                        <a:pt x="2" y="68"/>
                      </a:lnTo>
                      <a:lnTo>
                        <a:pt x="2" y="70"/>
                      </a:lnTo>
                      <a:lnTo>
                        <a:pt x="0" y="70"/>
                      </a:lnTo>
                      <a:lnTo>
                        <a:pt x="0" y="72"/>
                      </a:lnTo>
                      <a:lnTo>
                        <a:pt x="0" y="74"/>
                      </a:lnTo>
                      <a:lnTo>
                        <a:pt x="2" y="74"/>
                      </a:lnTo>
                      <a:lnTo>
                        <a:pt x="2" y="76"/>
                      </a:lnTo>
                      <a:lnTo>
                        <a:pt x="4" y="76"/>
                      </a:lnTo>
                      <a:lnTo>
                        <a:pt x="4" y="78"/>
                      </a:lnTo>
                      <a:lnTo>
                        <a:pt x="6" y="7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57" name="Freeform 149"/>
                <p:cNvSpPr>
                  <a:spLocks noChangeAspect="1"/>
                </p:cNvSpPr>
                <p:nvPr/>
              </p:nvSpPr>
              <p:spPr bwMode="gray">
                <a:xfrm>
                  <a:off x="3043" y="1340"/>
                  <a:ext cx="136" cy="88"/>
                </a:xfrm>
                <a:custGeom>
                  <a:avLst/>
                  <a:gdLst>
                    <a:gd name="T0" fmla="*/ 6 w 136"/>
                    <a:gd name="T1" fmla="*/ 80 h 88"/>
                    <a:gd name="T2" fmla="*/ 12 w 136"/>
                    <a:gd name="T3" fmla="*/ 84 h 88"/>
                    <a:gd name="T4" fmla="*/ 20 w 136"/>
                    <a:gd name="T5" fmla="*/ 78 h 88"/>
                    <a:gd name="T6" fmla="*/ 28 w 136"/>
                    <a:gd name="T7" fmla="*/ 78 h 88"/>
                    <a:gd name="T8" fmla="*/ 36 w 136"/>
                    <a:gd name="T9" fmla="*/ 76 h 88"/>
                    <a:gd name="T10" fmla="*/ 42 w 136"/>
                    <a:gd name="T11" fmla="*/ 78 h 88"/>
                    <a:gd name="T12" fmla="*/ 54 w 136"/>
                    <a:gd name="T13" fmla="*/ 80 h 88"/>
                    <a:gd name="T14" fmla="*/ 60 w 136"/>
                    <a:gd name="T15" fmla="*/ 82 h 88"/>
                    <a:gd name="T16" fmla="*/ 64 w 136"/>
                    <a:gd name="T17" fmla="*/ 82 h 88"/>
                    <a:gd name="T18" fmla="*/ 70 w 136"/>
                    <a:gd name="T19" fmla="*/ 82 h 88"/>
                    <a:gd name="T20" fmla="*/ 74 w 136"/>
                    <a:gd name="T21" fmla="*/ 84 h 88"/>
                    <a:gd name="T22" fmla="*/ 78 w 136"/>
                    <a:gd name="T23" fmla="*/ 84 h 88"/>
                    <a:gd name="T24" fmla="*/ 82 w 136"/>
                    <a:gd name="T25" fmla="*/ 86 h 88"/>
                    <a:gd name="T26" fmla="*/ 86 w 136"/>
                    <a:gd name="T27" fmla="*/ 82 h 88"/>
                    <a:gd name="T28" fmla="*/ 92 w 136"/>
                    <a:gd name="T29" fmla="*/ 86 h 88"/>
                    <a:gd name="T30" fmla="*/ 100 w 136"/>
                    <a:gd name="T31" fmla="*/ 86 h 88"/>
                    <a:gd name="T32" fmla="*/ 108 w 136"/>
                    <a:gd name="T33" fmla="*/ 86 h 88"/>
                    <a:gd name="T34" fmla="*/ 108 w 136"/>
                    <a:gd name="T35" fmla="*/ 80 h 88"/>
                    <a:gd name="T36" fmla="*/ 120 w 136"/>
                    <a:gd name="T37" fmla="*/ 74 h 88"/>
                    <a:gd name="T38" fmla="*/ 122 w 136"/>
                    <a:gd name="T39" fmla="*/ 66 h 88"/>
                    <a:gd name="T40" fmla="*/ 118 w 136"/>
                    <a:gd name="T41" fmla="*/ 60 h 88"/>
                    <a:gd name="T42" fmla="*/ 118 w 136"/>
                    <a:gd name="T43" fmla="*/ 54 h 88"/>
                    <a:gd name="T44" fmla="*/ 124 w 136"/>
                    <a:gd name="T45" fmla="*/ 56 h 88"/>
                    <a:gd name="T46" fmla="*/ 134 w 136"/>
                    <a:gd name="T47" fmla="*/ 50 h 88"/>
                    <a:gd name="T48" fmla="*/ 130 w 136"/>
                    <a:gd name="T49" fmla="*/ 46 h 88"/>
                    <a:gd name="T50" fmla="*/ 126 w 136"/>
                    <a:gd name="T51" fmla="*/ 42 h 88"/>
                    <a:gd name="T52" fmla="*/ 120 w 136"/>
                    <a:gd name="T53" fmla="*/ 38 h 88"/>
                    <a:gd name="T54" fmla="*/ 114 w 136"/>
                    <a:gd name="T55" fmla="*/ 34 h 88"/>
                    <a:gd name="T56" fmla="*/ 112 w 136"/>
                    <a:gd name="T57" fmla="*/ 30 h 88"/>
                    <a:gd name="T58" fmla="*/ 106 w 136"/>
                    <a:gd name="T59" fmla="*/ 22 h 88"/>
                    <a:gd name="T60" fmla="*/ 104 w 136"/>
                    <a:gd name="T61" fmla="*/ 16 h 88"/>
                    <a:gd name="T62" fmla="*/ 106 w 136"/>
                    <a:gd name="T63" fmla="*/ 12 h 88"/>
                    <a:gd name="T64" fmla="*/ 94 w 136"/>
                    <a:gd name="T65" fmla="*/ 4 h 88"/>
                    <a:gd name="T66" fmla="*/ 84 w 136"/>
                    <a:gd name="T67" fmla="*/ 8 h 88"/>
                    <a:gd name="T68" fmla="*/ 80 w 136"/>
                    <a:gd name="T69" fmla="*/ 4 h 88"/>
                    <a:gd name="T70" fmla="*/ 72 w 136"/>
                    <a:gd name="T71" fmla="*/ 4 h 88"/>
                    <a:gd name="T72" fmla="*/ 66 w 136"/>
                    <a:gd name="T73" fmla="*/ 0 h 88"/>
                    <a:gd name="T74" fmla="*/ 60 w 136"/>
                    <a:gd name="T75" fmla="*/ 2 h 88"/>
                    <a:gd name="T76" fmla="*/ 56 w 136"/>
                    <a:gd name="T77" fmla="*/ 6 h 88"/>
                    <a:gd name="T78" fmla="*/ 50 w 136"/>
                    <a:gd name="T79" fmla="*/ 4 h 88"/>
                    <a:gd name="T80" fmla="*/ 42 w 136"/>
                    <a:gd name="T81" fmla="*/ 10 h 88"/>
                    <a:gd name="T82" fmla="*/ 46 w 136"/>
                    <a:gd name="T83" fmla="*/ 16 h 88"/>
                    <a:gd name="T84" fmla="*/ 36 w 136"/>
                    <a:gd name="T85" fmla="*/ 16 h 88"/>
                    <a:gd name="T86" fmla="*/ 38 w 136"/>
                    <a:gd name="T87" fmla="*/ 20 h 88"/>
                    <a:gd name="T88" fmla="*/ 34 w 136"/>
                    <a:gd name="T89" fmla="*/ 28 h 88"/>
                    <a:gd name="T90" fmla="*/ 32 w 136"/>
                    <a:gd name="T91" fmla="*/ 30 h 88"/>
                    <a:gd name="T92" fmla="*/ 32 w 136"/>
                    <a:gd name="T93" fmla="*/ 36 h 88"/>
                    <a:gd name="T94" fmla="*/ 28 w 136"/>
                    <a:gd name="T95" fmla="*/ 34 h 88"/>
                    <a:gd name="T96" fmla="*/ 24 w 136"/>
                    <a:gd name="T97" fmla="*/ 38 h 88"/>
                    <a:gd name="T98" fmla="*/ 20 w 136"/>
                    <a:gd name="T99" fmla="*/ 38 h 88"/>
                    <a:gd name="T100" fmla="*/ 14 w 136"/>
                    <a:gd name="T101" fmla="*/ 40 h 88"/>
                    <a:gd name="T102" fmla="*/ 8 w 136"/>
                    <a:gd name="T103" fmla="*/ 38 h 88"/>
                    <a:gd name="T104" fmla="*/ 2 w 136"/>
                    <a:gd name="T105" fmla="*/ 40 h 88"/>
                    <a:gd name="T106" fmla="*/ 6 w 136"/>
                    <a:gd name="T107" fmla="*/ 50 h 88"/>
                    <a:gd name="T108" fmla="*/ 10 w 136"/>
                    <a:gd name="T109" fmla="*/ 56 h 88"/>
                    <a:gd name="T110" fmla="*/ 6 w 136"/>
                    <a:gd name="T111" fmla="*/ 62 h 88"/>
                    <a:gd name="T112" fmla="*/ 4 w 136"/>
                    <a:gd name="T113" fmla="*/ 66 h 88"/>
                    <a:gd name="T114" fmla="*/ 0 w 136"/>
                    <a:gd name="T115" fmla="*/ 70 h 8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6" h="88">
                      <a:moveTo>
                        <a:pt x="6" y="74"/>
                      </a:moveTo>
                      <a:lnTo>
                        <a:pt x="6" y="74"/>
                      </a:lnTo>
                      <a:lnTo>
                        <a:pt x="6" y="76"/>
                      </a:lnTo>
                      <a:lnTo>
                        <a:pt x="6" y="78"/>
                      </a:lnTo>
                      <a:lnTo>
                        <a:pt x="6" y="80"/>
                      </a:lnTo>
                      <a:lnTo>
                        <a:pt x="6" y="82"/>
                      </a:lnTo>
                      <a:lnTo>
                        <a:pt x="8" y="82"/>
                      </a:lnTo>
                      <a:lnTo>
                        <a:pt x="8" y="84"/>
                      </a:lnTo>
                      <a:lnTo>
                        <a:pt x="10" y="84"/>
                      </a:lnTo>
                      <a:lnTo>
                        <a:pt x="12" y="84"/>
                      </a:lnTo>
                      <a:lnTo>
                        <a:pt x="14" y="84"/>
                      </a:lnTo>
                      <a:lnTo>
                        <a:pt x="16" y="82"/>
                      </a:lnTo>
                      <a:lnTo>
                        <a:pt x="16" y="80"/>
                      </a:lnTo>
                      <a:lnTo>
                        <a:pt x="16" y="78"/>
                      </a:lnTo>
                      <a:lnTo>
                        <a:pt x="20" y="78"/>
                      </a:lnTo>
                      <a:lnTo>
                        <a:pt x="22" y="78"/>
                      </a:lnTo>
                      <a:lnTo>
                        <a:pt x="24" y="78"/>
                      </a:lnTo>
                      <a:lnTo>
                        <a:pt x="26" y="78"/>
                      </a:lnTo>
                      <a:lnTo>
                        <a:pt x="28" y="78"/>
                      </a:lnTo>
                      <a:lnTo>
                        <a:pt x="30" y="76"/>
                      </a:lnTo>
                      <a:lnTo>
                        <a:pt x="32" y="76"/>
                      </a:lnTo>
                      <a:lnTo>
                        <a:pt x="34" y="76"/>
                      </a:lnTo>
                      <a:lnTo>
                        <a:pt x="36" y="76"/>
                      </a:lnTo>
                      <a:lnTo>
                        <a:pt x="38" y="76"/>
                      </a:lnTo>
                      <a:lnTo>
                        <a:pt x="40" y="76"/>
                      </a:lnTo>
                      <a:lnTo>
                        <a:pt x="42" y="76"/>
                      </a:lnTo>
                      <a:lnTo>
                        <a:pt x="42" y="78"/>
                      </a:lnTo>
                      <a:lnTo>
                        <a:pt x="44" y="78"/>
                      </a:lnTo>
                      <a:lnTo>
                        <a:pt x="44" y="80"/>
                      </a:lnTo>
                      <a:lnTo>
                        <a:pt x="46" y="80"/>
                      </a:lnTo>
                      <a:lnTo>
                        <a:pt x="48" y="80"/>
                      </a:lnTo>
                      <a:lnTo>
                        <a:pt x="50" y="80"/>
                      </a:lnTo>
                      <a:lnTo>
                        <a:pt x="52" y="80"/>
                      </a:lnTo>
                      <a:lnTo>
                        <a:pt x="54" y="80"/>
                      </a:lnTo>
                      <a:lnTo>
                        <a:pt x="56" y="80"/>
                      </a:lnTo>
                      <a:lnTo>
                        <a:pt x="58" y="80"/>
                      </a:lnTo>
                      <a:lnTo>
                        <a:pt x="60" y="80"/>
                      </a:lnTo>
                      <a:lnTo>
                        <a:pt x="60" y="82"/>
                      </a:lnTo>
                      <a:lnTo>
                        <a:pt x="62" y="82"/>
                      </a:lnTo>
                      <a:lnTo>
                        <a:pt x="64" y="82"/>
                      </a:lnTo>
                      <a:lnTo>
                        <a:pt x="66" y="84"/>
                      </a:lnTo>
                      <a:lnTo>
                        <a:pt x="68" y="84"/>
                      </a:lnTo>
                      <a:lnTo>
                        <a:pt x="70" y="82"/>
                      </a:lnTo>
                      <a:lnTo>
                        <a:pt x="72" y="82"/>
                      </a:lnTo>
                      <a:lnTo>
                        <a:pt x="72" y="84"/>
                      </a:lnTo>
                      <a:lnTo>
                        <a:pt x="74" y="84"/>
                      </a:lnTo>
                      <a:lnTo>
                        <a:pt x="76" y="84"/>
                      </a:lnTo>
                      <a:lnTo>
                        <a:pt x="78" y="84"/>
                      </a:lnTo>
                      <a:lnTo>
                        <a:pt x="80" y="84"/>
                      </a:lnTo>
                      <a:lnTo>
                        <a:pt x="80" y="82"/>
                      </a:lnTo>
                      <a:lnTo>
                        <a:pt x="82" y="84"/>
                      </a:lnTo>
                      <a:lnTo>
                        <a:pt x="82" y="86"/>
                      </a:lnTo>
                      <a:lnTo>
                        <a:pt x="84" y="84"/>
                      </a:lnTo>
                      <a:lnTo>
                        <a:pt x="84" y="82"/>
                      </a:lnTo>
                      <a:lnTo>
                        <a:pt x="86" y="82"/>
                      </a:lnTo>
                      <a:lnTo>
                        <a:pt x="88" y="82"/>
                      </a:lnTo>
                      <a:lnTo>
                        <a:pt x="90" y="84"/>
                      </a:lnTo>
                      <a:lnTo>
                        <a:pt x="90" y="86"/>
                      </a:lnTo>
                      <a:lnTo>
                        <a:pt x="92" y="86"/>
                      </a:lnTo>
                      <a:lnTo>
                        <a:pt x="94" y="86"/>
                      </a:lnTo>
                      <a:lnTo>
                        <a:pt x="96" y="86"/>
                      </a:lnTo>
                      <a:lnTo>
                        <a:pt x="98" y="86"/>
                      </a:lnTo>
                      <a:lnTo>
                        <a:pt x="100" y="86"/>
                      </a:lnTo>
                      <a:lnTo>
                        <a:pt x="102" y="86"/>
                      </a:lnTo>
                      <a:lnTo>
                        <a:pt x="104" y="88"/>
                      </a:lnTo>
                      <a:lnTo>
                        <a:pt x="106" y="88"/>
                      </a:lnTo>
                      <a:lnTo>
                        <a:pt x="108" y="86"/>
                      </a:lnTo>
                      <a:lnTo>
                        <a:pt x="108" y="84"/>
                      </a:lnTo>
                      <a:lnTo>
                        <a:pt x="106" y="84"/>
                      </a:lnTo>
                      <a:lnTo>
                        <a:pt x="106" y="82"/>
                      </a:lnTo>
                      <a:lnTo>
                        <a:pt x="106" y="80"/>
                      </a:lnTo>
                      <a:lnTo>
                        <a:pt x="108" y="80"/>
                      </a:lnTo>
                      <a:lnTo>
                        <a:pt x="110" y="78"/>
                      </a:lnTo>
                      <a:lnTo>
                        <a:pt x="110" y="76"/>
                      </a:lnTo>
                      <a:lnTo>
                        <a:pt x="112" y="74"/>
                      </a:lnTo>
                      <a:lnTo>
                        <a:pt x="114" y="74"/>
                      </a:lnTo>
                      <a:lnTo>
                        <a:pt x="116" y="74"/>
                      </a:lnTo>
                      <a:lnTo>
                        <a:pt x="118" y="74"/>
                      </a:lnTo>
                      <a:lnTo>
                        <a:pt x="120" y="74"/>
                      </a:lnTo>
                      <a:lnTo>
                        <a:pt x="124" y="74"/>
                      </a:lnTo>
                      <a:lnTo>
                        <a:pt x="124" y="72"/>
                      </a:lnTo>
                      <a:lnTo>
                        <a:pt x="122" y="70"/>
                      </a:lnTo>
                      <a:lnTo>
                        <a:pt x="122" y="68"/>
                      </a:lnTo>
                      <a:lnTo>
                        <a:pt x="122" y="66"/>
                      </a:lnTo>
                      <a:lnTo>
                        <a:pt x="122" y="64"/>
                      </a:lnTo>
                      <a:lnTo>
                        <a:pt x="122" y="62"/>
                      </a:lnTo>
                      <a:lnTo>
                        <a:pt x="120" y="62"/>
                      </a:lnTo>
                      <a:lnTo>
                        <a:pt x="120" y="60"/>
                      </a:lnTo>
                      <a:lnTo>
                        <a:pt x="118" y="60"/>
                      </a:lnTo>
                      <a:lnTo>
                        <a:pt x="116" y="58"/>
                      </a:lnTo>
                      <a:lnTo>
                        <a:pt x="116" y="56"/>
                      </a:lnTo>
                      <a:lnTo>
                        <a:pt x="114" y="56"/>
                      </a:lnTo>
                      <a:lnTo>
                        <a:pt x="114" y="54"/>
                      </a:lnTo>
                      <a:lnTo>
                        <a:pt x="116" y="54"/>
                      </a:lnTo>
                      <a:lnTo>
                        <a:pt x="118" y="54"/>
                      </a:lnTo>
                      <a:lnTo>
                        <a:pt x="120" y="54"/>
                      </a:lnTo>
                      <a:lnTo>
                        <a:pt x="122" y="54"/>
                      </a:lnTo>
                      <a:lnTo>
                        <a:pt x="122" y="56"/>
                      </a:lnTo>
                      <a:lnTo>
                        <a:pt x="124" y="56"/>
                      </a:lnTo>
                      <a:lnTo>
                        <a:pt x="126" y="56"/>
                      </a:lnTo>
                      <a:lnTo>
                        <a:pt x="128" y="56"/>
                      </a:lnTo>
                      <a:lnTo>
                        <a:pt x="130" y="56"/>
                      </a:lnTo>
                      <a:lnTo>
                        <a:pt x="132" y="54"/>
                      </a:lnTo>
                      <a:lnTo>
                        <a:pt x="134" y="52"/>
                      </a:lnTo>
                      <a:lnTo>
                        <a:pt x="134" y="50"/>
                      </a:lnTo>
                      <a:lnTo>
                        <a:pt x="136" y="50"/>
                      </a:lnTo>
                      <a:lnTo>
                        <a:pt x="134" y="48"/>
                      </a:lnTo>
                      <a:lnTo>
                        <a:pt x="132" y="48"/>
                      </a:lnTo>
                      <a:lnTo>
                        <a:pt x="130" y="46"/>
                      </a:lnTo>
                      <a:lnTo>
                        <a:pt x="132" y="44"/>
                      </a:lnTo>
                      <a:lnTo>
                        <a:pt x="130" y="44"/>
                      </a:lnTo>
                      <a:lnTo>
                        <a:pt x="130" y="42"/>
                      </a:lnTo>
                      <a:lnTo>
                        <a:pt x="126" y="42"/>
                      </a:lnTo>
                      <a:lnTo>
                        <a:pt x="124" y="42"/>
                      </a:lnTo>
                      <a:lnTo>
                        <a:pt x="122" y="42"/>
                      </a:lnTo>
                      <a:lnTo>
                        <a:pt x="120" y="42"/>
                      </a:lnTo>
                      <a:lnTo>
                        <a:pt x="120" y="40"/>
                      </a:lnTo>
                      <a:lnTo>
                        <a:pt x="120" y="38"/>
                      </a:lnTo>
                      <a:lnTo>
                        <a:pt x="120" y="36"/>
                      </a:lnTo>
                      <a:lnTo>
                        <a:pt x="118" y="36"/>
                      </a:lnTo>
                      <a:lnTo>
                        <a:pt x="116" y="34"/>
                      </a:lnTo>
                      <a:lnTo>
                        <a:pt x="114" y="34"/>
                      </a:lnTo>
                      <a:lnTo>
                        <a:pt x="112" y="34"/>
                      </a:lnTo>
                      <a:lnTo>
                        <a:pt x="112" y="32"/>
                      </a:lnTo>
                      <a:lnTo>
                        <a:pt x="112" y="30"/>
                      </a:lnTo>
                      <a:lnTo>
                        <a:pt x="110" y="28"/>
                      </a:lnTo>
                      <a:lnTo>
                        <a:pt x="110" y="26"/>
                      </a:lnTo>
                      <a:lnTo>
                        <a:pt x="108" y="26"/>
                      </a:lnTo>
                      <a:lnTo>
                        <a:pt x="106" y="26"/>
                      </a:lnTo>
                      <a:lnTo>
                        <a:pt x="106" y="24"/>
                      </a:lnTo>
                      <a:lnTo>
                        <a:pt x="104" y="24"/>
                      </a:lnTo>
                      <a:lnTo>
                        <a:pt x="106" y="22"/>
                      </a:lnTo>
                      <a:lnTo>
                        <a:pt x="106" y="20"/>
                      </a:lnTo>
                      <a:lnTo>
                        <a:pt x="106" y="18"/>
                      </a:lnTo>
                      <a:lnTo>
                        <a:pt x="104" y="16"/>
                      </a:lnTo>
                      <a:lnTo>
                        <a:pt x="104" y="14"/>
                      </a:lnTo>
                      <a:lnTo>
                        <a:pt x="106" y="12"/>
                      </a:lnTo>
                      <a:lnTo>
                        <a:pt x="106" y="10"/>
                      </a:lnTo>
                      <a:lnTo>
                        <a:pt x="106" y="8"/>
                      </a:lnTo>
                      <a:lnTo>
                        <a:pt x="104" y="8"/>
                      </a:lnTo>
                      <a:lnTo>
                        <a:pt x="102" y="8"/>
                      </a:lnTo>
                      <a:lnTo>
                        <a:pt x="100" y="8"/>
                      </a:lnTo>
                      <a:lnTo>
                        <a:pt x="96" y="6"/>
                      </a:lnTo>
                      <a:lnTo>
                        <a:pt x="94" y="4"/>
                      </a:lnTo>
                      <a:lnTo>
                        <a:pt x="92" y="4"/>
                      </a:lnTo>
                      <a:lnTo>
                        <a:pt x="90" y="4"/>
                      </a:lnTo>
                      <a:lnTo>
                        <a:pt x="88" y="6"/>
                      </a:lnTo>
                      <a:lnTo>
                        <a:pt x="86" y="6"/>
                      </a:lnTo>
                      <a:lnTo>
                        <a:pt x="84" y="8"/>
                      </a:lnTo>
                      <a:lnTo>
                        <a:pt x="84" y="6"/>
                      </a:lnTo>
                      <a:lnTo>
                        <a:pt x="84" y="4"/>
                      </a:lnTo>
                      <a:lnTo>
                        <a:pt x="82" y="4"/>
                      </a:lnTo>
                      <a:lnTo>
                        <a:pt x="80" y="4"/>
                      </a:lnTo>
                      <a:lnTo>
                        <a:pt x="78" y="2"/>
                      </a:lnTo>
                      <a:lnTo>
                        <a:pt x="76" y="2"/>
                      </a:lnTo>
                      <a:lnTo>
                        <a:pt x="74" y="2"/>
                      </a:lnTo>
                      <a:lnTo>
                        <a:pt x="72" y="4"/>
                      </a:lnTo>
                      <a:lnTo>
                        <a:pt x="72" y="2"/>
                      </a:lnTo>
                      <a:lnTo>
                        <a:pt x="70" y="2"/>
                      </a:lnTo>
                      <a:lnTo>
                        <a:pt x="68" y="2"/>
                      </a:lnTo>
                      <a:lnTo>
                        <a:pt x="66" y="0"/>
                      </a:lnTo>
                      <a:lnTo>
                        <a:pt x="64" y="0"/>
                      </a:lnTo>
                      <a:lnTo>
                        <a:pt x="62" y="0"/>
                      </a:lnTo>
                      <a:lnTo>
                        <a:pt x="60" y="0"/>
                      </a:lnTo>
                      <a:lnTo>
                        <a:pt x="60" y="2"/>
                      </a:lnTo>
                      <a:lnTo>
                        <a:pt x="58" y="4"/>
                      </a:lnTo>
                      <a:lnTo>
                        <a:pt x="56" y="4"/>
                      </a:lnTo>
                      <a:lnTo>
                        <a:pt x="56" y="6"/>
                      </a:lnTo>
                      <a:lnTo>
                        <a:pt x="56" y="8"/>
                      </a:lnTo>
                      <a:lnTo>
                        <a:pt x="56" y="6"/>
                      </a:lnTo>
                      <a:lnTo>
                        <a:pt x="54" y="6"/>
                      </a:lnTo>
                      <a:lnTo>
                        <a:pt x="52" y="6"/>
                      </a:lnTo>
                      <a:lnTo>
                        <a:pt x="50" y="4"/>
                      </a:lnTo>
                      <a:lnTo>
                        <a:pt x="48" y="4"/>
                      </a:lnTo>
                      <a:lnTo>
                        <a:pt x="48" y="6"/>
                      </a:lnTo>
                      <a:lnTo>
                        <a:pt x="46" y="6"/>
                      </a:lnTo>
                      <a:lnTo>
                        <a:pt x="44" y="8"/>
                      </a:lnTo>
                      <a:lnTo>
                        <a:pt x="42" y="8"/>
                      </a:lnTo>
                      <a:lnTo>
                        <a:pt x="42" y="10"/>
                      </a:lnTo>
                      <a:lnTo>
                        <a:pt x="42" y="12"/>
                      </a:lnTo>
                      <a:lnTo>
                        <a:pt x="44" y="14"/>
                      </a:lnTo>
                      <a:lnTo>
                        <a:pt x="46" y="16"/>
                      </a:lnTo>
                      <a:lnTo>
                        <a:pt x="44" y="18"/>
                      </a:lnTo>
                      <a:lnTo>
                        <a:pt x="42" y="18"/>
                      </a:lnTo>
                      <a:lnTo>
                        <a:pt x="40" y="18"/>
                      </a:lnTo>
                      <a:lnTo>
                        <a:pt x="38" y="18"/>
                      </a:lnTo>
                      <a:lnTo>
                        <a:pt x="38" y="16"/>
                      </a:lnTo>
                      <a:lnTo>
                        <a:pt x="36" y="16"/>
                      </a:lnTo>
                      <a:lnTo>
                        <a:pt x="38" y="18"/>
                      </a:lnTo>
                      <a:lnTo>
                        <a:pt x="38" y="20"/>
                      </a:lnTo>
                      <a:lnTo>
                        <a:pt x="38" y="22"/>
                      </a:lnTo>
                      <a:lnTo>
                        <a:pt x="38" y="20"/>
                      </a:lnTo>
                      <a:lnTo>
                        <a:pt x="36" y="20"/>
                      </a:lnTo>
                      <a:lnTo>
                        <a:pt x="34" y="20"/>
                      </a:lnTo>
                      <a:lnTo>
                        <a:pt x="34" y="22"/>
                      </a:lnTo>
                      <a:lnTo>
                        <a:pt x="34" y="24"/>
                      </a:lnTo>
                      <a:lnTo>
                        <a:pt x="34" y="26"/>
                      </a:lnTo>
                      <a:lnTo>
                        <a:pt x="34" y="28"/>
                      </a:lnTo>
                      <a:lnTo>
                        <a:pt x="32" y="28"/>
                      </a:lnTo>
                      <a:lnTo>
                        <a:pt x="32" y="30"/>
                      </a:lnTo>
                      <a:lnTo>
                        <a:pt x="34" y="32"/>
                      </a:lnTo>
                      <a:lnTo>
                        <a:pt x="34" y="34"/>
                      </a:lnTo>
                      <a:lnTo>
                        <a:pt x="34" y="36"/>
                      </a:lnTo>
                      <a:lnTo>
                        <a:pt x="32" y="36"/>
                      </a:lnTo>
                      <a:lnTo>
                        <a:pt x="34" y="34"/>
                      </a:lnTo>
                      <a:lnTo>
                        <a:pt x="32" y="34"/>
                      </a:lnTo>
                      <a:lnTo>
                        <a:pt x="28" y="34"/>
                      </a:lnTo>
                      <a:lnTo>
                        <a:pt x="26" y="34"/>
                      </a:lnTo>
                      <a:lnTo>
                        <a:pt x="26" y="36"/>
                      </a:lnTo>
                      <a:lnTo>
                        <a:pt x="24" y="36"/>
                      </a:lnTo>
                      <a:lnTo>
                        <a:pt x="24" y="38"/>
                      </a:lnTo>
                      <a:lnTo>
                        <a:pt x="24" y="40"/>
                      </a:lnTo>
                      <a:lnTo>
                        <a:pt x="22" y="38"/>
                      </a:lnTo>
                      <a:lnTo>
                        <a:pt x="20" y="36"/>
                      </a:lnTo>
                      <a:lnTo>
                        <a:pt x="20" y="38"/>
                      </a:lnTo>
                      <a:lnTo>
                        <a:pt x="20" y="40"/>
                      </a:lnTo>
                      <a:lnTo>
                        <a:pt x="18" y="40"/>
                      </a:lnTo>
                      <a:lnTo>
                        <a:pt x="16" y="40"/>
                      </a:lnTo>
                      <a:lnTo>
                        <a:pt x="14" y="40"/>
                      </a:lnTo>
                      <a:lnTo>
                        <a:pt x="12" y="40"/>
                      </a:lnTo>
                      <a:lnTo>
                        <a:pt x="12" y="38"/>
                      </a:lnTo>
                      <a:lnTo>
                        <a:pt x="10" y="38"/>
                      </a:lnTo>
                      <a:lnTo>
                        <a:pt x="8" y="38"/>
                      </a:lnTo>
                      <a:lnTo>
                        <a:pt x="4" y="40"/>
                      </a:lnTo>
                      <a:lnTo>
                        <a:pt x="2" y="40"/>
                      </a:lnTo>
                      <a:lnTo>
                        <a:pt x="2" y="42"/>
                      </a:lnTo>
                      <a:lnTo>
                        <a:pt x="4" y="44"/>
                      </a:lnTo>
                      <a:lnTo>
                        <a:pt x="4" y="46"/>
                      </a:lnTo>
                      <a:lnTo>
                        <a:pt x="4" y="48"/>
                      </a:lnTo>
                      <a:lnTo>
                        <a:pt x="6" y="50"/>
                      </a:lnTo>
                      <a:lnTo>
                        <a:pt x="8" y="52"/>
                      </a:lnTo>
                      <a:lnTo>
                        <a:pt x="10" y="54"/>
                      </a:lnTo>
                      <a:lnTo>
                        <a:pt x="10" y="56"/>
                      </a:lnTo>
                      <a:lnTo>
                        <a:pt x="10" y="58"/>
                      </a:lnTo>
                      <a:lnTo>
                        <a:pt x="10" y="60"/>
                      </a:lnTo>
                      <a:lnTo>
                        <a:pt x="8" y="60"/>
                      </a:lnTo>
                      <a:lnTo>
                        <a:pt x="8" y="62"/>
                      </a:lnTo>
                      <a:lnTo>
                        <a:pt x="6" y="62"/>
                      </a:lnTo>
                      <a:lnTo>
                        <a:pt x="4" y="62"/>
                      </a:lnTo>
                      <a:lnTo>
                        <a:pt x="4" y="64"/>
                      </a:lnTo>
                      <a:lnTo>
                        <a:pt x="4" y="66"/>
                      </a:lnTo>
                      <a:lnTo>
                        <a:pt x="4" y="68"/>
                      </a:lnTo>
                      <a:lnTo>
                        <a:pt x="2" y="68"/>
                      </a:lnTo>
                      <a:lnTo>
                        <a:pt x="0" y="68"/>
                      </a:lnTo>
                      <a:lnTo>
                        <a:pt x="0" y="70"/>
                      </a:lnTo>
                      <a:lnTo>
                        <a:pt x="2" y="72"/>
                      </a:lnTo>
                      <a:lnTo>
                        <a:pt x="6" y="72"/>
                      </a:lnTo>
                      <a:lnTo>
                        <a:pt x="6" y="7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58" name="Freeform 150"/>
                <p:cNvSpPr>
                  <a:spLocks noChangeAspect="1"/>
                </p:cNvSpPr>
                <p:nvPr/>
              </p:nvSpPr>
              <p:spPr bwMode="gray">
                <a:xfrm>
                  <a:off x="3005" y="1304"/>
                  <a:ext cx="102" cy="44"/>
                </a:xfrm>
                <a:custGeom>
                  <a:avLst/>
                  <a:gdLst>
                    <a:gd name="T0" fmla="*/ 6 w 102"/>
                    <a:gd name="T1" fmla="*/ 32 h 44"/>
                    <a:gd name="T2" fmla="*/ 14 w 102"/>
                    <a:gd name="T3" fmla="*/ 30 h 44"/>
                    <a:gd name="T4" fmla="*/ 20 w 102"/>
                    <a:gd name="T5" fmla="*/ 30 h 44"/>
                    <a:gd name="T6" fmla="*/ 26 w 102"/>
                    <a:gd name="T7" fmla="*/ 30 h 44"/>
                    <a:gd name="T8" fmla="*/ 28 w 102"/>
                    <a:gd name="T9" fmla="*/ 32 h 44"/>
                    <a:gd name="T10" fmla="*/ 32 w 102"/>
                    <a:gd name="T11" fmla="*/ 30 h 44"/>
                    <a:gd name="T12" fmla="*/ 36 w 102"/>
                    <a:gd name="T13" fmla="*/ 32 h 44"/>
                    <a:gd name="T14" fmla="*/ 40 w 102"/>
                    <a:gd name="T15" fmla="*/ 32 h 44"/>
                    <a:gd name="T16" fmla="*/ 44 w 102"/>
                    <a:gd name="T17" fmla="*/ 32 h 44"/>
                    <a:gd name="T18" fmla="*/ 50 w 102"/>
                    <a:gd name="T19" fmla="*/ 32 h 44"/>
                    <a:gd name="T20" fmla="*/ 52 w 102"/>
                    <a:gd name="T21" fmla="*/ 30 h 44"/>
                    <a:gd name="T22" fmla="*/ 56 w 102"/>
                    <a:gd name="T23" fmla="*/ 32 h 44"/>
                    <a:gd name="T24" fmla="*/ 58 w 102"/>
                    <a:gd name="T25" fmla="*/ 34 h 44"/>
                    <a:gd name="T26" fmla="*/ 66 w 102"/>
                    <a:gd name="T27" fmla="*/ 34 h 44"/>
                    <a:gd name="T28" fmla="*/ 72 w 102"/>
                    <a:gd name="T29" fmla="*/ 38 h 44"/>
                    <a:gd name="T30" fmla="*/ 74 w 102"/>
                    <a:gd name="T31" fmla="*/ 40 h 44"/>
                    <a:gd name="T32" fmla="*/ 76 w 102"/>
                    <a:gd name="T33" fmla="*/ 42 h 44"/>
                    <a:gd name="T34" fmla="*/ 80 w 102"/>
                    <a:gd name="T35" fmla="*/ 42 h 44"/>
                    <a:gd name="T36" fmla="*/ 82 w 102"/>
                    <a:gd name="T37" fmla="*/ 44 h 44"/>
                    <a:gd name="T38" fmla="*/ 88 w 102"/>
                    <a:gd name="T39" fmla="*/ 40 h 44"/>
                    <a:gd name="T40" fmla="*/ 94 w 102"/>
                    <a:gd name="T41" fmla="*/ 42 h 44"/>
                    <a:gd name="T42" fmla="*/ 94 w 102"/>
                    <a:gd name="T43" fmla="*/ 40 h 44"/>
                    <a:gd name="T44" fmla="*/ 96 w 102"/>
                    <a:gd name="T45" fmla="*/ 40 h 44"/>
                    <a:gd name="T46" fmla="*/ 98 w 102"/>
                    <a:gd name="T47" fmla="*/ 36 h 44"/>
                    <a:gd name="T48" fmla="*/ 100 w 102"/>
                    <a:gd name="T49" fmla="*/ 34 h 44"/>
                    <a:gd name="T50" fmla="*/ 102 w 102"/>
                    <a:gd name="T51" fmla="*/ 32 h 44"/>
                    <a:gd name="T52" fmla="*/ 98 w 102"/>
                    <a:gd name="T53" fmla="*/ 24 h 44"/>
                    <a:gd name="T54" fmla="*/ 96 w 102"/>
                    <a:gd name="T55" fmla="*/ 22 h 44"/>
                    <a:gd name="T56" fmla="*/ 92 w 102"/>
                    <a:gd name="T57" fmla="*/ 22 h 44"/>
                    <a:gd name="T58" fmla="*/ 92 w 102"/>
                    <a:gd name="T59" fmla="*/ 18 h 44"/>
                    <a:gd name="T60" fmla="*/ 94 w 102"/>
                    <a:gd name="T61" fmla="*/ 18 h 44"/>
                    <a:gd name="T62" fmla="*/ 96 w 102"/>
                    <a:gd name="T63" fmla="*/ 16 h 44"/>
                    <a:gd name="T64" fmla="*/ 94 w 102"/>
                    <a:gd name="T65" fmla="*/ 14 h 44"/>
                    <a:gd name="T66" fmla="*/ 88 w 102"/>
                    <a:gd name="T67" fmla="*/ 10 h 44"/>
                    <a:gd name="T68" fmla="*/ 86 w 102"/>
                    <a:gd name="T69" fmla="*/ 10 h 44"/>
                    <a:gd name="T70" fmla="*/ 84 w 102"/>
                    <a:gd name="T71" fmla="*/ 10 h 44"/>
                    <a:gd name="T72" fmla="*/ 80 w 102"/>
                    <a:gd name="T73" fmla="*/ 8 h 44"/>
                    <a:gd name="T74" fmla="*/ 76 w 102"/>
                    <a:gd name="T75" fmla="*/ 12 h 44"/>
                    <a:gd name="T76" fmla="*/ 72 w 102"/>
                    <a:gd name="T77" fmla="*/ 8 h 44"/>
                    <a:gd name="T78" fmla="*/ 66 w 102"/>
                    <a:gd name="T79" fmla="*/ 2 h 44"/>
                    <a:gd name="T80" fmla="*/ 60 w 102"/>
                    <a:gd name="T81" fmla="*/ 0 h 44"/>
                    <a:gd name="T82" fmla="*/ 54 w 102"/>
                    <a:gd name="T83" fmla="*/ 0 h 44"/>
                    <a:gd name="T84" fmla="*/ 50 w 102"/>
                    <a:gd name="T85" fmla="*/ 2 h 44"/>
                    <a:gd name="T86" fmla="*/ 46 w 102"/>
                    <a:gd name="T87" fmla="*/ 2 h 44"/>
                    <a:gd name="T88" fmla="*/ 44 w 102"/>
                    <a:gd name="T89" fmla="*/ 4 h 44"/>
                    <a:gd name="T90" fmla="*/ 42 w 102"/>
                    <a:gd name="T91" fmla="*/ 4 h 44"/>
                    <a:gd name="T92" fmla="*/ 44 w 102"/>
                    <a:gd name="T93" fmla="*/ 6 h 44"/>
                    <a:gd name="T94" fmla="*/ 46 w 102"/>
                    <a:gd name="T95" fmla="*/ 14 h 44"/>
                    <a:gd name="T96" fmla="*/ 46 w 102"/>
                    <a:gd name="T97" fmla="*/ 20 h 44"/>
                    <a:gd name="T98" fmla="*/ 36 w 102"/>
                    <a:gd name="T99" fmla="*/ 18 h 44"/>
                    <a:gd name="T100" fmla="*/ 30 w 102"/>
                    <a:gd name="T101" fmla="*/ 18 h 44"/>
                    <a:gd name="T102" fmla="*/ 28 w 102"/>
                    <a:gd name="T103" fmla="*/ 14 h 44"/>
                    <a:gd name="T104" fmla="*/ 26 w 102"/>
                    <a:gd name="T105" fmla="*/ 10 h 44"/>
                    <a:gd name="T106" fmla="*/ 20 w 102"/>
                    <a:gd name="T107" fmla="*/ 6 h 44"/>
                    <a:gd name="T108" fmla="*/ 20 w 102"/>
                    <a:gd name="T109" fmla="*/ 6 h 44"/>
                    <a:gd name="T110" fmla="*/ 12 w 102"/>
                    <a:gd name="T111" fmla="*/ 8 h 44"/>
                    <a:gd name="T112" fmla="*/ 8 w 102"/>
                    <a:gd name="T113" fmla="*/ 10 h 44"/>
                    <a:gd name="T114" fmla="*/ 6 w 102"/>
                    <a:gd name="T115" fmla="*/ 16 h 44"/>
                    <a:gd name="T116" fmla="*/ 4 w 102"/>
                    <a:gd name="T117" fmla="*/ 18 h 44"/>
                    <a:gd name="T118" fmla="*/ 0 w 102"/>
                    <a:gd name="T119" fmla="*/ 22 h 44"/>
                    <a:gd name="T120" fmla="*/ 0 w 102"/>
                    <a:gd name="T121" fmla="*/ 28 h 44"/>
                    <a:gd name="T122" fmla="*/ 2 w 102"/>
                    <a:gd name="T123" fmla="*/ 36 h 44"/>
                    <a:gd name="T124" fmla="*/ 2 w 102"/>
                    <a:gd name="T125" fmla="*/ 36 h 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02" h="44">
                      <a:moveTo>
                        <a:pt x="2" y="34"/>
                      </a:moveTo>
                      <a:lnTo>
                        <a:pt x="4" y="32"/>
                      </a:lnTo>
                      <a:lnTo>
                        <a:pt x="6" y="32"/>
                      </a:lnTo>
                      <a:lnTo>
                        <a:pt x="8" y="32"/>
                      </a:lnTo>
                      <a:lnTo>
                        <a:pt x="10" y="32"/>
                      </a:lnTo>
                      <a:lnTo>
                        <a:pt x="12" y="30"/>
                      </a:lnTo>
                      <a:lnTo>
                        <a:pt x="14" y="30"/>
                      </a:lnTo>
                      <a:lnTo>
                        <a:pt x="16" y="30"/>
                      </a:lnTo>
                      <a:lnTo>
                        <a:pt x="18" y="30"/>
                      </a:lnTo>
                      <a:lnTo>
                        <a:pt x="20" y="30"/>
                      </a:lnTo>
                      <a:lnTo>
                        <a:pt x="22" y="28"/>
                      </a:lnTo>
                      <a:lnTo>
                        <a:pt x="24" y="28"/>
                      </a:lnTo>
                      <a:lnTo>
                        <a:pt x="26" y="30"/>
                      </a:lnTo>
                      <a:lnTo>
                        <a:pt x="28" y="30"/>
                      </a:lnTo>
                      <a:lnTo>
                        <a:pt x="28" y="32"/>
                      </a:lnTo>
                      <a:lnTo>
                        <a:pt x="28" y="30"/>
                      </a:lnTo>
                      <a:lnTo>
                        <a:pt x="30" y="30"/>
                      </a:lnTo>
                      <a:lnTo>
                        <a:pt x="32" y="30"/>
                      </a:lnTo>
                      <a:lnTo>
                        <a:pt x="34" y="32"/>
                      </a:lnTo>
                      <a:lnTo>
                        <a:pt x="36" y="32"/>
                      </a:lnTo>
                      <a:lnTo>
                        <a:pt x="38" y="32"/>
                      </a:lnTo>
                      <a:lnTo>
                        <a:pt x="40" y="32"/>
                      </a:lnTo>
                      <a:lnTo>
                        <a:pt x="42" y="32"/>
                      </a:lnTo>
                      <a:lnTo>
                        <a:pt x="42" y="30"/>
                      </a:lnTo>
                      <a:lnTo>
                        <a:pt x="44" y="32"/>
                      </a:lnTo>
                      <a:lnTo>
                        <a:pt x="46" y="32"/>
                      </a:lnTo>
                      <a:lnTo>
                        <a:pt x="48" y="32"/>
                      </a:lnTo>
                      <a:lnTo>
                        <a:pt x="50" y="32"/>
                      </a:lnTo>
                      <a:lnTo>
                        <a:pt x="50" y="30"/>
                      </a:lnTo>
                      <a:lnTo>
                        <a:pt x="52" y="30"/>
                      </a:lnTo>
                      <a:lnTo>
                        <a:pt x="54" y="30"/>
                      </a:lnTo>
                      <a:lnTo>
                        <a:pt x="56" y="30"/>
                      </a:lnTo>
                      <a:lnTo>
                        <a:pt x="56" y="32"/>
                      </a:lnTo>
                      <a:lnTo>
                        <a:pt x="58" y="34"/>
                      </a:lnTo>
                      <a:lnTo>
                        <a:pt x="60" y="34"/>
                      </a:lnTo>
                      <a:lnTo>
                        <a:pt x="62" y="34"/>
                      </a:lnTo>
                      <a:lnTo>
                        <a:pt x="66" y="34"/>
                      </a:lnTo>
                      <a:lnTo>
                        <a:pt x="68" y="34"/>
                      </a:lnTo>
                      <a:lnTo>
                        <a:pt x="68" y="36"/>
                      </a:lnTo>
                      <a:lnTo>
                        <a:pt x="70" y="36"/>
                      </a:lnTo>
                      <a:lnTo>
                        <a:pt x="72" y="38"/>
                      </a:lnTo>
                      <a:lnTo>
                        <a:pt x="74" y="40"/>
                      </a:lnTo>
                      <a:lnTo>
                        <a:pt x="76" y="42"/>
                      </a:lnTo>
                      <a:lnTo>
                        <a:pt x="78" y="42"/>
                      </a:lnTo>
                      <a:lnTo>
                        <a:pt x="80" y="42"/>
                      </a:lnTo>
                      <a:lnTo>
                        <a:pt x="82" y="44"/>
                      </a:lnTo>
                      <a:lnTo>
                        <a:pt x="84" y="42"/>
                      </a:lnTo>
                      <a:lnTo>
                        <a:pt x="84" y="40"/>
                      </a:lnTo>
                      <a:lnTo>
                        <a:pt x="86" y="40"/>
                      </a:lnTo>
                      <a:lnTo>
                        <a:pt x="88" y="40"/>
                      </a:lnTo>
                      <a:lnTo>
                        <a:pt x="90" y="40"/>
                      </a:lnTo>
                      <a:lnTo>
                        <a:pt x="92" y="40"/>
                      </a:lnTo>
                      <a:lnTo>
                        <a:pt x="92" y="42"/>
                      </a:lnTo>
                      <a:lnTo>
                        <a:pt x="94" y="42"/>
                      </a:lnTo>
                      <a:lnTo>
                        <a:pt x="94" y="40"/>
                      </a:lnTo>
                      <a:lnTo>
                        <a:pt x="96" y="40"/>
                      </a:lnTo>
                      <a:lnTo>
                        <a:pt x="96" y="38"/>
                      </a:lnTo>
                      <a:lnTo>
                        <a:pt x="98" y="38"/>
                      </a:lnTo>
                      <a:lnTo>
                        <a:pt x="98" y="36"/>
                      </a:lnTo>
                      <a:lnTo>
                        <a:pt x="100" y="36"/>
                      </a:lnTo>
                      <a:lnTo>
                        <a:pt x="100" y="34"/>
                      </a:lnTo>
                      <a:lnTo>
                        <a:pt x="102" y="36"/>
                      </a:lnTo>
                      <a:lnTo>
                        <a:pt x="102" y="34"/>
                      </a:lnTo>
                      <a:lnTo>
                        <a:pt x="102" y="32"/>
                      </a:lnTo>
                      <a:lnTo>
                        <a:pt x="102" y="30"/>
                      </a:lnTo>
                      <a:lnTo>
                        <a:pt x="100" y="28"/>
                      </a:lnTo>
                      <a:lnTo>
                        <a:pt x="98" y="26"/>
                      </a:lnTo>
                      <a:lnTo>
                        <a:pt x="98" y="24"/>
                      </a:lnTo>
                      <a:lnTo>
                        <a:pt x="98" y="22"/>
                      </a:lnTo>
                      <a:lnTo>
                        <a:pt x="96" y="22"/>
                      </a:lnTo>
                      <a:lnTo>
                        <a:pt x="94" y="22"/>
                      </a:lnTo>
                      <a:lnTo>
                        <a:pt x="92" y="22"/>
                      </a:lnTo>
                      <a:lnTo>
                        <a:pt x="92" y="20"/>
                      </a:lnTo>
                      <a:lnTo>
                        <a:pt x="92" y="18"/>
                      </a:lnTo>
                      <a:lnTo>
                        <a:pt x="94" y="18"/>
                      </a:lnTo>
                      <a:lnTo>
                        <a:pt x="96" y="18"/>
                      </a:lnTo>
                      <a:lnTo>
                        <a:pt x="96" y="16"/>
                      </a:lnTo>
                      <a:lnTo>
                        <a:pt x="96" y="14"/>
                      </a:lnTo>
                      <a:lnTo>
                        <a:pt x="94" y="14"/>
                      </a:lnTo>
                      <a:lnTo>
                        <a:pt x="92" y="12"/>
                      </a:lnTo>
                      <a:lnTo>
                        <a:pt x="90" y="10"/>
                      </a:lnTo>
                      <a:lnTo>
                        <a:pt x="88" y="10"/>
                      </a:lnTo>
                      <a:lnTo>
                        <a:pt x="86" y="10"/>
                      </a:lnTo>
                      <a:lnTo>
                        <a:pt x="84" y="10"/>
                      </a:lnTo>
                      <a:lnTo>
                        <a:pt x="82" y="10"/>
                      </a:lnTo>
                      <a:lnTo>
                        <a:pt x="80" y="8"/>
                      </a:lnTo>
                      <a:lnTo>
                        <a:pt x="80" y="10"/>
                      </a:lnTo>
                      <a:lnTo>
                        <a:pt x="78" y="10"/>
                      </a:lnTo>
                      <a:lnTo>
                        <a:pt x="76" y="12"/>
                      </a:lnTo>
                      <a:lnTo>
                        <a:pt x="74" y="10"/>
                      </a:lnTo>
                      <a:lnTo>
                        <a:pt x="72" y="8"/>
                      </a:lnTo>
                      <a:lnTo>
                        <a:pt x="70" y="6"/>
                      </a:lnTo>
                      <a:lnTo>
                        <a:pt x="68" y="6"/>
                      </a:lnTo>
                      <a:lnTo>
                        <a:pt x="68" y="4"/>
                      </a:lnTo>
                      <a:lnTo>
                        <a:pt x="66" y="2"/>
                      </a:lnTo>
                      <a:lnTo>
                        <a:pt x="64" y="2"/>
                      </a:lnTo>
                      <a:lnTo>
                        <a:pt x="62" y="2"/>
                      </a:lnTo>
                      <a:lnTo>
                        <a:pt x="62" y="0"/>
                      </a:lnTo>
                      <a:lnTo>
                        <a:pt x="60" y="0"/>
                      </a:lnTo>
                      <a:lnTo>
                        <a:pt x="58" y="0"/>
                      </a:lnTo>
                      <a:lnTo>
                        <a:pt x="56" y="0"/>
                      </a:lnTo>
                      <a:lnTo>
                        <a:pt x="54" y="0"/>
                      </a:lnTo>
                      <a:lnTo>
                        <a:pt x="52" y="0"/>
                      </a:lnTo>
                      <a:lnTo>
                        <a:pt x="50" y="2"/>
                      </a:lnTo>
                      <a:lnTo>
                        <a:pt x="48" y="2"/>
                      </a:lnTo>
                      <a:lnTo>
                        <a:pt x="46" y="2"/>
                      </a:lnTo>
                      <a:lnTo>
                        <a:pt x="44" y="2"/>
                      </a:lnTo>
                      <a:lnTo>
                        <a:pt x="44" y="4"/>
                      </a:lnTo>
                      <a:lnTo>
                        <a:pt x="42" y="4"/>
                      </a:lnTo>
                      <a:lnTo>
                        <a:pt x="44" y="4"/>
                      </a:lnTo>
                      <a:lnTo>
                        <a:pt x="44" y="6"/>
                      </a:lnTo>
                      <a:lnTo>
                        <a:pt x="44" y="8"/>
                      </a:lnTo>
                      <a:lnTo>
                        <a:pt x="46" y="12"/>
                      </a:lnTo>
                      <a:lnTo>
                        <a:pt x="46" y="14"/>
                      </a:lnTo>
                      <a:lnTo>
                        <a:pt x="46" y="16"/>
                      </a:lnTo>
                      <a:lnTo>
                        <a:pt x="46" y="18"/>
                      </a:lnTo>
                      <a:lnTo>
                        <a:pt x="46" y="20"/>
                      </a:lnTo>
                      <a:lnTo>
                        <a:pt x="44" y="20"/>
                      </a:lnTo>
                      <a:lnTo>
                        <a:pt x="42" y="20"/>
                      </a:lnTo>
                      <a:lnTo>
                        <a:pt x="40" y="20"/>
                      </a:lnTo>
                      <a:lnTo>
                        <a:pt x="36" y="18"/>
                      </a:lnTo>
                      <a:lnTo>
                        <a:pt x="34" y="18"/>
                      </a:lnTo>
                      <a:lnTo>
                        <a:pt x="32" y="18"/>
                      </a:lnTo>
                      <a:lnTo>
                        <a:pt x="30" y="18"/>
                      </a:lnTo>
                      <a:lnTo>
                        <a:pt x="30" y="16"/>
                      </a:lnTo>
                      <a:lnTo>
                        <a:pt x="28" y="14"/>
                      </a:lnTo>
                      <a:lnTo>
                        <a:pt x="28" y="12"/>
                      </a:lnTo>
                      <a:lnTo>
                        <a:pt x="26" y="10"/>
                      </a:lnTo>
                      <a:lnTo>
                        <a:pt x="24" y="8"/>
                      </a:lnTo>
                      <a:lnTo>
                        <a:pt x="22" y="8"/>
                      </a:lnTo>
                      <a:lnTo>
                        <a:pt x="22" y="6"/>
                      </a:lnTo>
                      <a:lnTo>
                        <a:pt x="20" y="6"/>
                      </a:lnTo>
                      <a:lnTo>
                        <a:pt x="18" y="6"/>
                      </a:lnTo>
                      <a:lnTo>
                        <a:pt x="16" y="6"/>
                      </a:lnTo>
                      <a:lnTo>
                        <a:pt x="14" y="8"/>
                      </a:lnTo>
                      <a:lnTo>
                        <a:pt x="12" y="8"/>
                      </a:lnTo>
                      <a:lnTo>
                        <a:pt x="10" y="8"/>
                      </a:lnTo>
                      <a:lnTo>
                        <a:pt x="8" y="10"/>
                      </a:lnTo>
                      <a:lnTo>
                        <a:pt x="6" y="12"/>
                      </a:lnTo>
                      <a:lnTo>
                        <a:pt x="6" y="14"/>
                      </a:lnTo>
                      <a:lnTo>
                        <a:pt x="6" y="16"/>
                      </a:lnTo>
                      <a:lnTo>
                        <a:pt x="4" y="16"/>
                      </a:lnTo>
                      <a:lnTo>
                        <a:pt x="4" y="18"/>
                      </a:lnTo>
                      <a:lnTo>
                        <a:pt x="2" y="20"/>
                      </a:lnTo>
                      <a:lnTo>
                        <a:pt x="2" y="22"/>
                      </a:lnTo>
                      <a:lnTo>
                        <a:pt x="0" y="22"/>
                      </a:lnTo>
                      <a:lnTo>
                        <a:pt x="0" y="24"/>
                      </a:lnTo>
                      <a:lnTo>
                        <a:pt x="0" y="26"/>
                      </a:lnTo>
                      <a:lnTo>
                        <a:pt x="0" y="28"/>
                      </a:lnTo>
                      <a:lnTo>
                        <a:pt x="2" y="30"/>
                      </a:lnTo>
                      <a:lnTo>
                        <a:pt x="2" y="32"/>
                      </a:lnTo>
                      <a:lnTo>
                        <a:pt x="2" y="34"/>
                      </a:lnTo>
                      <a:lnTo>
                        <a:pt x="2" y="36"/>
                      </a:lnTo>
                      <a:lnTo>
                        <a:pt x="2" y="3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59" name="Freeform 151"/>
                <p:cNvSpPr>
                  <a:spLocks noChangeAspect="1"/>
                </p:cNvSpPr>
                <p:nvPr/>
              </p:nvSpPr>
              <p:spPr bwMode="gray">
                <a:xfrm>
                  <a:off x="3259" y="1769"/>
                  <a:ext cx="68" cy="82"/>
                </a:xfrm>
                <a:custGeom>
                  <a:avLst/>
                  <a:gdLst>
                    <a:gd name="T0" fmla="*/ 62 w 68"/>
                    <a:gd name="T1" fmla="*/ 12 h 82"/>
                    <a:gd name="T2" fmla="*/ 60 w 68"/>
                    <a:gd name="T3" fmla="*/ 8 h 82"/>
                    <a:gd name="T4" fmla="*/ 58 w 68"/>
                    <a:gd name="T5" fmla="*/ 2 h 82"/>
                    <a:gd name="T6" fmla="*/ 58 w 68"/>
                    <a:gd name="T7" fmla="*/ 0 h 82"/>
                    <a:gd name="T8" fmla="*/ 54 w 68"/>
                    <a:gd name="T9" fmla="*/ 4 h 82"/>
                    <a:gd name="T10" fmla="*/ 40 w 68"/>
                    <a:gd name="T11" fmla="*/ 14 h 82"/>
                    <a:gd name="T12" fmla="*/ 28 w 68"/>
                    <a:gd name="T13" fmla="*/ 20 h 82"/>
                    <a:gd name="T14" fmla="*/ 20 w 68"/>
                    <a:gd name="T15" fmla="*/ 20 h 82"/>
                    <a:gd name="T16" fmla="*/ 16 w 68"/>
                    <a:gd name="T17" fmla="*/ 16 h 82"/>
                    <a:gd name="T18" fmla="*/ 10 w 68"/>
                    <a:gd name="T19" fmla="*/ 14 h 82"/>
                    <a:gd name="T20" fmla="*/ 10 w 68"/>
                    <a:gd name="T21" fmla="*/ 12 h 82"/>
                    <a:gd name="T22" fmla="*/ 8 w 68"/>
                    <a:gd name="T23" fmla="*/ 14 h 82"/>
                    <a:gd name="T24" fmla="*/ 6 w 68"/>
                    <a:gd name="T25" fmla="*/ 16 h 82"/>
                    <a:gd name="T26" fmla="*/ 8 w 68"/>
                    <a:gd name="T27" fmla="*/ 24 h 82"/>
                    <a:gd name="T28" fmla="*/ 8 w 68"/>
                    <a:gd name="T29" fmla="*/ 32 h 82"/>
                    <a:gd name="T30" fmla="*/ 8 w 68"/>
                    <a:gd name="T31" fmla="*/ 34 h 82"/>
                    <a:gd name="T32" fmla="*/ 6 w 68"/>
                    <a:gd name="T33" fmla="*/ 36 h 82"/>
                    <a:gd name="T34" fmla="*/ 4 w 68"/>
                    <a:gd name="T35" fmla="*/ 40 h 82"/>
                    <a:gd name="T36" fmla="*/ 8 w 68"/>
                    <a:gd name="T37" fmla="*/ 42 h 82"/>
                    <a:gd name="T38" fmla="*/ 6 w 68"/>
                    <a:gd name="T39" fmla="*/ 50 h 82"/>
                    <a:gd name="T40" fmla="*/ 2 w 68"/>
                    <a:gd name="T41" fmla="*/ 56 h 82"/>
                    <a:gd name="T42" fmla="*/ 2 w 68"/>
                    <a:gd name="T43" fmla="*/ 64 h 82"/>
                    <a:gd name="T44" fmla="*/ 0 w 68"/>
                    <a:gd name="T45" fmla="*/ 74 h 82"/>
                    <a:gd name="T46" fmla="*/ 2 w 68"/>
                    <a:gd name="T47" fmla="*/ 78 h 82"/>
                    <a:gd name="T48" fmla="*/ 2 w 68"/>
                    <a:gd name="T49" fmla="*/ 78 h 82"/>
                    <a:gd name="T50" fmla="*/ 8 w 68"/>
                    <a:gd name="T51" fmla="*/ 80 h 82"/>
                    <a:gd name="T52" fmla="*/ 18 w 68"/>
                    <a:gd name="T53" fmla="*/ 82 h 82"/>
                    <a:gd name="T54" fmla="*/ 24 w 68"/>
                    <a:gd name="T55" fmla="*/ 78 h 82"/>
                    <a:gd name="T56" fmla="*/ 28 w 68"/>
                    <a:gd name="T57" fmla="*/ 68 h 82"/>
                    <a:gd name="T58" fmla="*/ 32 w 68"/>
                    <a:gd name="T59" fmla="*/ 66 h 82"/>
                    <a:gd name="T60" fmla="*/ 40 w 68"/>
                    <a:gd name="T61" fmla="*/ 64 h 82"/>
                    <a:gd name="T62" fmla="*/ 44 w 68"/>
                    <a:gd name="T63" fmla="*/ 58 h 82"/>
                    <a:gd name="T64" fmla="*/ 44 w 68"/>
                    <a:gd name="T65" fmla="*/ 54 h 82"/>
                    <a:gd name="T66" fmla="*/ 42 w 68"/>
                    <a:gd name="T67" fmla="*/ 50 h 82"/>
                    <a:gd name="T68" fmla="*/ 36 w 68"/>
                    <a:gd name="T69" fmla="*/ 40 h 82"/>
                    <a:gd name="T70" fmla="*/ 32 w 68"/>
                    <a:gd name="T71" fmla="*/ 38 h 82"/>
                    <a:gd name="T72" fmla="*/ 24 w 68"/>
                    <a:gd name="T73" fmla="*/ 38 h 82"/>
                    <a:gd name="T74" fmla="*/ 24 w 68"/>
                    <a:gd name="T75" fmla="*/ 36 h 82"/>
                    <a:gd name="T76" fmla="*/ 30 w 68"/>
                    <a:gd name="T77" fmla="*/ 34 h 82"/>
                    <a:gd name="T78" fmla="*/ 34 w 68"/>
                    <a:gd name="T79" fmla="*/ 34 h 82"/>
                    <a:gd name="T80" fmla="*/ 44 w 68"/>
                    <a:gd name="T81" fmla="*/ 34 h 82"/>
                    <a:gd name="T82" fmla="*/ 46 w 68"/>
                    <a:gd name="T83" fmla="*/ 32 h 82"/>
                    <a:gd name="T84" fmla="*/ 48 w 68"/>
                    <a:gd name="T85" fmla="*/ 30 h 82"/>
                    <a:gd name="T86" fmla="*/ 52 w 68"/>
                    <a:gd name="T87" fmla="*/ 30 h 82"/>
                    <a:gd name="T88" fmla="*/ 58 w 68"/>
                    <a:gd name="T89" fmla="*/ 28 h 82"/>
                    <a:gd name="T90" fmla="*/ 66 w 68"/>
                    <a:gd name="T91" fmla="*/ 24 h 82"/>
                    <a:gd name="T92" fmla="*/ 68 w 68"/>
                    <a:gd name="T93" fmla="*/ 22 h 82"/>
                    <a:gd name="T94" fmla="*/ 68 w 68"/>
                    <a:gd name="T95" fmla="*/ 20 h 8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8" h="82">
                      <a:moveTo>
                        <a:pt x="62" y="16"/>
                      </a:moveTo>
                      <a:lnTo>
                        <a:pt x="62" y="14"/>
                      </a:lnTo>
                      <a:lnTo>
                        <a:pt x="62" y="12"/>
                      </a:lnTo>
                      <a:lnTo>
                        <a:pt x="62" y="10"/>
                      </a:lnTo>
                      <a:lnTo>
                        <a:pt x="60" y="8"/>
                      </a:lnTo>
                      <a:lnTo>
                        <a:pt x="58" y="6"/>
                      </a:lnTo>
                      <a:lnTo>
                        <a:pt x="58" y="4"/>
                      </a:lnTo>
                      <a:lnTo>
                        <a:pt x="58" y="2"/>
                      </a:lnTo>
                      <a:lnTo>
                        <a:pt x="58" y="0"/>
                      </a:lnTo>
                      <a:lnTo>
                        <a:pt x="58" y="2"/>
                      </a:lnTo>
                      <a:lnTo>
                        <a:pt x="56" y="2"/>
                      </a:lnTo>
                      <a:lnTo>
                        <a:pt x="54" y="4"/>
                      </a:lnTo>
                      <a:lnTo>
                        <a:pt x="52" y="6"/>
                      </a:lnTo>
                      <a:lnTo>
                        <a:pt x="50" y="8"/>
                      </a:lnTo>
                      <a:lnTo>
                        <a:pt x="44" y="10"/>
                      </a:lnTo>
                      <a:lnTo>
                        <a:pt x="40" y="14"/>
                      </a:lnTo>
                      <a:lnTo>
                        <a:pt x="34" y="18"/>
                      </a:lnTo>
                      <a:lnTo>
                        <a:pt x="34" y="20"/>
                      </a:lnTo>
                      <a:lnTo>
                        <a:pt x="30" y="20"/>
                      </a:lnTo>
                      <a:lnTo>
                        <a:pt x="28" y="20"/>
                      </a:lnTo>
                      <a:lnTo>
                        <a:pt x="24" y="20"/>
                      </a:lnTo>
                      <a:lnTo>
                        <a:pt x="22" y="20"/>
                      </a:lnTo>
                      <a:lnTo>
                        <a:pt x="20" y="20"/>
                      </a:lnTo>
                      <a:lnTo>
                        <a:pt x="20" y="18"/>
                      </a:lnTo>
                      <a:lnTo>
                        <a:pt x="18" y="18"/>
                      </a:lnTo>
                      <a:lnTo>
                        <a:pt x="16" y="16"/>
                      </a:lnTo>
                      <a:lnTo>
                        <a:pt x="14" y="16"/>
                      </a:lnTo>
                      <a:lnTo>
                        <a:pt x="12" y="14"/>
                      </a:lnTo>
                      <a:lnTo>
                        <a:pt x="10" y="14"/>
                      </a:lnTo>
                      <a:lnTo>
                        <a:pt x="10" y="12"/>
                      </a:lnTo>
                      <a:lnTo>
                        <a:pt x="8" y="12"/>
                      </a:lnTo>
                      <a:lnTo>
                        <a:pt x="8" y="14"/>
                      </a:lnTo>
                      <a:lnTo>
                        <a:pt x="8" y="16"/>
                      </a:lnTo>
                      <a:lnTo>
                        <a:pt x="6" y="16"/>
                      </a:lnTo>
                      <a:lnTo>
                        <a:pt x="6" y="20"/>
                      </a:lnTo>
                      <a:lnTo>
                        <a:pt x="6" y="22"/>
                      </a:lnTo>
                      <a:lnTo>
                        <a:pt x="8" y="24"/>
                      </a:lnTo>
                      <a:lnTo>
                        <a:pt x="8" y="26"/>
                      </a:lnTo>
                      <a:lnTo>
                        <a:pt x="8" y="28"/>
                      </a:lnTo>
                      <a:lnTo>
                        <a:pt x="8" y="30"/>
                      </a:lnTo>
                      <a:lnTo>
                        <a:pt x="8" y="32"/>
                      </a:lnTo>
                      <a:lnTo>
                        <a:pt x="8" y="34"/>
                      </a:lnTo>
                      <a:lnTo>
                        <a:pt x="6" y="34"/>
                      </a:lnTo>
                      <a:lnTo>
                        <a:pt x="6" y="36"/>
                      </a:lnTo>
                      <a:lnTo>
                        <a:pt x="4" y="38"/>
                      </a:lnTo>
                      <a:lnTo>
                        <a:pt x="4" y="40"/>
                      </a:lnTo>
                      <a:lnTo>
                        <a:pt x="6" y="40"/>
                      </a:lnTo>
                      <a:lnTo>
                        <a:pt x="6" y="42"/>
                      </a:lnTo>
                      <a:lnTo>
                        <a:pt x="8" y="42"/>
                      </a:lnTo>
                      <a:lnTo>
                        <a:pt x="8" y="44"/>
                      </a:lnTo>
                      <a:lnTo>
                        <a:pt x="8" y="46"/>
                      </a:lnTo>
                      <a:lnTo>
                        <a:pt x="6" y="48"/>
                      </a:lnTo>
                      <a:lnTo>
                        <a:pt x="6" y="50"/>
                      </a:lnTo>
                      <a:lnTo>
                        <a:pt x="4" y="52"/>
                      </a:lnTo>
                      <a:lnTo>
                        <a:pt x="2" y="54"/>
                      </a:lnTo>
                      <a:lnTo>
                        <a:pt x="2" y="56"/>
                      </a:lnTo>
                      <a:lnTo>
                        <a:pt x="2" y="58"/>
                      </a:lnTo>
                      <a:lnTo>
                        <a:pt x="2" y="62"/>
                      </a:lnTo>
                      <a:lnTo>
                        <a:pt x="2" y="64"/>
                      </a:lnTo>
                      <a:lnTo>
                        <a:pt x="2" y="68"/>
                      </a:lnTo>
                      <a:lnTo>
                        <a:pt x="2" y="70"/>
                      </a:lnTo>
                      <a:lnTo>
                        <a:pt x="2" y="74"/>
                      </a:lnTo>
                      <a:lnTo>
                        <a:pt x="0" y="74"/>
                      </a:lnTo>
                      <a:lnTo>
                        <a:pt x="0" y="76"/>
                      </a:lnTo>
                      <a:lnTo>
                        <a:pt x="2" y="78"/>
                      </a:lnTo>
                      <a:lnTo>
                        <a:pt x="4" y="78"/>
                      </a:lnTo>
                      <a:lnTo>
                        <a:pt x="6" y="80"/>
                      </a:lnTo>
                      <a:lnTo>
                        <a:pt x="8" y="80"/>
                      </a:lnTo>
                      <a:lnTo>
                        <a:pt x="10" y="80"/>
                      </a:lnTo>
                      <a:lnTo>
                        <a:pt x="12" y="80"/>
                      </a:lnTo>
                      <a:lnTo>
                        <a:pt x="16" y="82"/>
                      </a:lnTo>
                      <a:lnTo>
                        <a:pt x="18" y="82"/>
                      </a:lnTo>
                      <a:lnTo>
                        <a:pt x="20" y="80"/>
                      </a:lnTo>
                      <a:lnTo>
                        <a:pt x="22" y="80"/>
                      </a:lnTo>
                      <a:lnTo>
                        <a:pt x="24" y="78"/>
                      </a:lnTo>
                      <a:lnTo>
                        <a:pt x="24" y="74"/>
                      </a:lnTo>
                      <a:lnTo>
                        <a:pt x="26" y="72"/>
                      </a:lnTo>
                      <a:lnTo>
                        <a:pt x="26" y="70"/>
                      </a:lnTo>
                      <a:lnTo>
                        <a:pt x="28" y="68"/>
                      </a:lnTo>
                      <a:lnTo>
                        <a:pt x="28" y="66"/>
                      </a:lnTo>
                      <a:lnTo>
                        <a:pt x="30" y="66"/>
                      </a:lnTo>
                      <a:lnTo>
                        <a:pt x="32" y="66"/>
                      </a:lnTo>
                      <a:lnTo>
                        <a:pt x="34" y="66"/>
                      </a:lnTo>
                      <a:lnTo>
                        <a:pt x="36" y="66"/>
                      </a:lnTo>
                      <a:lnTo>
                        <a:pt x="38" y="66"/>
                      </a:lnTo>
                      <a:lnTo>
                        <a:pt x="40" y="64"/>
                      </a:lnTo>
                      <a:lnTo>
                        <a:pt x="42" y="62"/>
                      </a:lnTo>
                      <a:lnTo>
                        <a:pt x="42" y="60"/>
                      </a:lnTo>
                      <a:lnTo>
                        <a:pt x="44" y="58"/>
                      </a:lnTo>
                      <a:lnTo>
                        <a:pt x="44" y="56"/>
                      </a:lnTo>
                      <a:lnTo>
                        <a:pt x="44" y="54"/>
                      </a:lnTo>
                      <a:lnTo>
                        <a:pt x="44" y="52"/>
                      </a:lnTo>
                      <a:lnTo>
                        <a:pt x="42" y="50"/>
                      </a:lnTo>
                      <a:lnTo>
                        <a:pt x="40" y="46"/>
                      </a:lnTo>
                      <a:lnTo>
                        <a:pt x="40" y="44"/>
                      </a:lnTo>
                      <a:lnTo>
                        <a:pt x="38" y="42"/>
                      </a:lnTo>
                      <a:lnTo>
                        <a:pt x="36" y="40"/>
                      </a:lnTo>
                      <a:lnTo>
                        <a:pt x="34" y="38"/>
                      </a:lnTo>
                      <a:lnTo>
                        <a:pt x="32" y="38"/>
                      </a:lnTo>
                      <a:lnTo>
                        <a:pt x="30" y="38"/>
                      </a:lnTo>
                      <a:lnTo>
                        <a:pt x="28" y="38"/>
                      </a:lnTo>
                      <a:lnTo>
                        <a:pt x="26" y="38"/>
                      </a:lnTo>
                      <a:lnTo>
                        <a:pt x="24" y="38"/>
                      </a:lnTo>
                      <a:lnTo>
                        <a:pt x="24" y="36"/>
                      </a:lnTo>
                      <a:lnTo>
                        <a:pt x="26" y="36"/>
                      </a:lnTo>
                      <a:lnTo>
                        <a:pt x="26" y="34"/>
                      </a:lnTo>
                      <a:lnTo>
                        <a:pt x="28" y="34"/>
                      </a:lnTo>
                      <a:lnTo>
                        <a:pt x="30" y="34"/>
                      </a:lnTo>
                      <a:lnTo>
                        <a:pt x="32" y="34"/>
                      </a:lnTo>
                      <a:lnTo>
                        <a:pt x="34" y="34"/>
                      </a:lnTo>
                      <a:lnTo>
                        <a:pt x="38" y="34"/>
                      </a:lnTo>
                      <a:lnTo>
                        <a:pt x="40" y="34"/>
                      </a:lnTo>
                      <a:lnTo>
                        <a:pt x="42" y="34"/>
                      </a:lnTo>
                      <a:lnTo>
                        <a:pt x="44" y="34"/>
                      </a:lnTo>
                      <a:lnTo>
                        <a:pt x="46" y="34"/>
                      </a:lnTo>
                      <a:lnTo>
                        <a:pt x="46" y="32"/>
                      </a:lnTo>
                      <a:lnTo>
                        <a:pt x="48" y="32"/>
                      </a:lnTo>
                      <a:lnTo>
                        <a:pt x="48" y="30"/>
                      </a:lnTo>
                      <a:lnTo>
                        <a:pt x="50" y="30"/>
                      </a:lnTo>
                      <a:lnTo>
                        <a:pt x="52" y="30"/>
                      </a:lnTo>
                      <a:lnTo>
                        <a:pt x="54" y="30"/>
                      </a:lnTo>
                      <a:lnTo>
                        <a:pt x="56" y="30"/>
                      </a:lnTo>
                      <a:lnTo>
                        <a:pt x="58" y="30"/>
                      </a:lnTo>
                      <a:lnTo>
                        <a:pt x="58" y="28"/>
                      </a:lnTo>
                      <a:lnTo>
                        <a:pt x="60" y="28"/>
                      </a:lnTo>
                      <a:lnTo>
                        <a:pt x="62" y="26"/>
                      </a:lnTo>
                      <a:lnTo>
                        <a:pt x="64" y="24"/>
                      </a:lnTo>
                      <a:lnTo>
                        <a:pt x="66" y="24"/>
                      </a:lnTo>
                      <a:lnTo>
                        <a:pt x="68" y="22"/>
                      </a:lnTo>
                      <a:lnTo>
                        <a:pt x="68" y="20"/>
                      </a:lnTo>
                      <a:lnTo>
                        <a:pt x="62" y="1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60" name="Freeform 152"/>
                <p:cNvSpPr>
                  <a:spLocks noChangeAspect="1"/>
                </p:cNvSpPr>
                <p:nvPr/>
              </p:nvSpPr>
              <p:spPr bwMode="gray">
                <a:xfrm>
                  <a:off x="3245" y="1767"/>
                  <a:ext cx="24" cy="78"/>
                </a:xfrm>
                <a:custGeom>
                  <a:avLst/>
                  <a:gdLst>
                    <a:gd name="T0" fmla="*/ 4 w 24"/>
                    <a:gd name="T1" fmla="*/ 52 h 78"/>
                    <a:gd name="T2" fmla="*/ 8 w 24"/>
                    <a:gd name="T3" fmla="*/ 62 h 78"/>
                    <a:gd name="T4" fmla="*/ 10 w 24"/>
                    <a:gd name="T5" fmla="*/ 70 h 78"/>
                    <a:gd name="T6" fmla="*/ 12 w 24"/>
                    <a:gd name="T7" fmla="*/ 74 h 78"/>
                    <a:gd name="T8" fmla="*/ 12 w 24"/>
                    <a:gd name="T9" fmla="*/ 74 h 78"/>
                    <a:gd name="T10" fmla="*/ 14 w 24"/>
                    <a:gd name="T11" fmla="*/ 76 h 78"/>
                    <a:gd name="T12" fmla="*/ 14 w 24"/>
                    <a:gd name="T13" fmla="*/ 78 h 78"/>
                    <a:gd name="T14" fmla="*/ 14 w 24"/>
                    <a:gd name="T15" fmla="*/ 76 h 78"/>
                    <a:gd name="T16" fmla="*/ 16 w 24"/>
                    <a:gd name="T17" fmla="*/ 70 h 78"/>
                    <a:gd name="T18" fmla="*/ 16 w 24"/>
                    <a:gd name="T19" fmla="*/ 60 h 78"/>
                    <a:gd name="T20" fmla="*/ 16 w 24"/>
                    <a:gd name="T21" fmla="*/ 58 h 78"/>
                    <a:gd name="T22" fmla="*/ 20 w 24"/>
                    <a:gd name="T23" fmla="*/ 52 h 78"/>
                    <a:gd name="T24" fmla="*/ 22 w 24"/>
                    <a:gd name="T25" fmla="*/ 46 h 78"/>
                    <a:gd name="T26" fmla="*/ 20 w 24"/>
                    <a:gd name="T27" fmla="*/ 42 h 78"/>
                    <a:gd name="T28" fmla="*/ 18 w 24"/>
                    <a:gd name="T29" fmla="*/ 40 h 78"/>
                    <a:gd name="T30" fmla="*/ 18 w 24"/>
                    <a:gd name="T31" fmla="*/ 38 h 78"/>
                    <a:gd name="T32" fmla="*/ 16 w 24"/>
                    <a:gd name="T33" fmla="*/ 38 h 78"/>
                    <a:gd name="T34" fmla="*/ 14 w 24"/>
                    <a:gd name="T35" fmla="*/ 42 h 78"/>
                    <a:gd name="T36" fmla="*/ 12 w 24"/>
                    <a:gd name="T37" fmla="*/ 40 h 78"/>
                    <a:gd name="T38" fmla="*/ 10 w 24"/>
                    <a:gd name="T39" fmla="*/ 38 h 78"/>
                    <a:gd name="T40" fmla="*/ 12 w 24"/>
                    <a:gd name="T41" fmla="*/ 34 h 78"/>
                    <a:gd name="T42" fmla="*/ 12 w 24"/>
                    <a:gd name="T43" fmla="*/ 28 h 78"/>
                    <a:gd name="T44" fmla="*/ 12 w 24"/>
                    <a:gd name="T45" fmla="*/ 26 h 78"/>
                    <a:gd name="T46" fmla="*/ 12 w 24"/>
                    <a:gd name="T47" fmla="*/ 24 h 78"/>
                    <a:gd name="T48" fmla="*/ 14 w 24"/>
                    <a:gd name="T49" fmla="*/ 20 h 78"/>
                    <a:gd name="T50" fmla="*/ 18 w 24"/>
                    <a:gd name="T51" fmla="*/ 18 h 78"/>
                    <a:gd name="T52" fmla="*/ 20 w 24"/>
                    <a:gd name="T53" fmla="*/ 18 h 78"/>
                    <a:gd name="T54" fmla="*/ 20 w 24"/>
                    <a:gd name="T55" fmla="*/ 18 h 78"/>
                    <a:gd name="T56" fmla="*/ 22 w 24"/>
                    <a:gd name="T57" fmla="*/ 14 h 78"/>
                    <a:gd name="T58" fmla="*/ 22 w 24"/>
                    <a:gd name="T59" fmla="*/ 12 h 78"/>
                    <a:gd name="T60" fmla="*/ 20 w 24"/>
                    <a:gd name="T61" fmla="*/ 6 h 78"/>
                    <a:gd name="T62" fmla="*/ 20 w 24"/>
                    <a:gd name="T63" fmla="*/ 4 h 78"/>
                    <a:gd name="T64" fmla="*/ 22 w 24"/>
                    <a:gd name="T65" fmla="*/ 2 h 78"/>
                    <a:gd name="T66" fmla="*/ 24 w 24"/>
                    <a:gd name="T67" fmla="*/ 0 h 78"/>
                    <a:gd name="T68" fmla="*/ 20 w 24"/>
                    <a:gd name="T69" fmla="*/ 2 h 78"/>
                    <a:gd name="T70" fmla="*/ 18 w 24"/>
                    <a:gd name="T71" fmla="*/ 2 h 78"/>
                    <a:gd name="T72" fmla="*/ 18 w 24"/>
                    <a:gd name="T73" fmla="*/ 2 h 78"/>
                    <a:gd name="T74" fmla="*/ 18 w 24"/>
                    <a:gd name="T75" fmla="*/ 6 h 78"/>
                    <a:gd name="T76" fmla="*/ 16 w 24"/>
                    <a:gd name="T77" fmla="*/ 10 h 78"/>
                    <a:gd name="T78" fmla="*/ 12 w 24"/>
                    <a:gd name="T79" fmla="*/ 8 h 78"/>
                    <a:gd name="T80" fmla="*/ 12 w 24"/>
                    <a:gd name="T81" fmla="*/ 10 h 78"/>
                    <a:gd name="T82" fmla="*/ 10 w 24"/>
                    <a:gd name="T83" fmla="*/ 12 h 78"/>
                    <a:gd name="T84" fmla="*/ 8 w 24"/>
                    <a:gd name="T85" fmla="*/ 14 h 78"/>
                    <a:gd name="T86" fmla="*/ 8 w 24"/>
                    <a:gd name="T87" fmla="*/ 14 h 78"/>
                    <a:gd name="T88" fmla="*/ 8 w 24"/>
                    <a:gd name="T89" fmla="*/ 22 h 78"/>
                    <a:gd name="T90" fmla="*/ 10 w 24"/>
                    <a:gd name="T91" fmla="*/ 24 h 78"/>
                    <a:gd name="T92" fmla="*/ 6 w 24"/>
                    <a:gd name="T93" fmla="*/ 30 h 78"/>
                    <a:gd name="T94" fmla="*/ 4 w 24"/>
                    <a:gd name="T95" fmla="*/ 32 h 78"/>
                    <a:gd name="T96" fmla="*/ 4 w 24"/>
                    <a:gd name="T97" fmla="*/ 36 h 78"/>
                    <a:gd name="T98" fmla="*/ 4 w 24"/>
                    <a:gd name="T99" fmla="*/ 38 h 78"/>
                    <a:gd name="T100" fmla="*/ 0 w 24"/>
                    <a:gd name="T101" fmla="*/ 40 h 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4" h="78">
                      <a:moveTo>
                        <a:pt x="0" y="40"/>
                      </a:moveTo>
                      <a:lnTo>
                        <a:pt x="2" y="46"/>
                      </a:lnTo>
                      <a:lnTo>
                        <a:pt x="4" y="52"/>
                      </a:lnTo>
                      <a:lnTo>
                        <a:pt x="6" y="56"/>
                      </a:lnTo>
                      <a:lnTo>
                        <a:pt x="6" y="60"/>
                      </a:lnTo>
                      <a:lnTo>
                        <a:pt x="8" y="62"/>
                      </a:lnTo>
                      <a:lnTo>
                        <a:pt x="10" y="66"/>
                      </a:lnTo>
                      <a:lnTo>
                        <a:pt x="10" y="68"/>
                      </a:lnTo>
                      <a:lnTo>
                        <a:pt x="10" y="70"/>
                      </a:lnTo>
                      <a:lnTo>
                        <a:pt x="12" y="72"/>
                      </a:lnTo>
                      <a:lnTo>
                        <a:pt x="12" y="74"/>
                      </a:lnTo>
                      <a:lnTo>
                        <a:pt x="14" y="76"/>
                      </a:lnTo>
                      <a:lnTo>
                        <a:pt x="14" y="78"/>
                      </a:lnTo>
                      <a:lnTo>
                        <a:pt x="14" y="76"/>
                      </a:lnTo>
                      <a:lnTo>
                        <a:pt x="14" y="72"/>
                      </a:lnTo>
                      <a:lnTo>
                        <a:pt x="16" y="70"/>
                      </a:lnTo>
                      <a:lnTo>
                        <a:pt x="16" y="66"/>
                      </a:lnTo>
                      <a:lnTo>
                        <a:pt x="16" y="64"/>
                      </a:lnTo>
                      <a:lnTo>
                        <a:pt x="16" y="60"/>
                      </a:lnTo>
                      <a:lnTo>
                        <a:pt x="16" y="58"/>
                      </a:lnTo>
                      <a:lnTo>
                        <a:pt x="16" y="56"/>
                      </a:lnTo>
                      <a:lnTo>
                        <a:pt x="18" y="54"/>
                      </a:lnTo>
                      <a:lnTo>
                        <a:pt x="20" y="52"/>
                      </a:lnTo>
                      <a:lnTo>
                        <a:pt x="20" y="50"/>
                      </a:lnTo>
                      <a:lnTo>
                        <a:pt x="20" y="48"/>
                      </a:lnTo>
                      <a:lnTo>
                        <a:pt x="22" y="46"/>
                      </a:lnTo>
                      <a:lnTo>
                        <a:pt x="22" y="44"/>
                      </a:lnTo>
                      <a:lnTo>
                        <a:pt x="20" y="44"/>
                      </a:lnTo>
                      <a:lnTo>
                        <a:pt x="20" y="42"/>
                      </a:lnTo>
                      <a:lnTo>
                        <a:pt x="18" y="42"/>
                      </a:lnTo>
                      <a:lnTo>
                        <a:pt x="18" y="40"/>
                      </a:lnTo>
                      <a:lnTo>
                        <a:pt x="20" y="38"/>
                      </a:lnTo>
                      <a:lnTo>
                        <a:pt x="18" y="38"/>
                      </a:lnTo>
                      <a:lnTo>
                        <a:pt x="16" y="38"/>
                      </a:lnTo>
                      <a:lnTo>
                        <a:pt x="14" y="40"/>
                      </a:lnTo>
                      <a:lnTo>
                        <a:pt x="14" y="42"/>
                      </a:lnTo>
                      <a:lnTo>
                        <a:pt x="12" y="42"/>
                      </a:lnTo>
                      <a:lnTo>
                        <a:pt x="12" y="40"/>
                      </a:lnTo>
                      <a:lnTo>
                        <a:pt x="10" y="40"/>
                      </a:lnTo>
                      <a:lnTo>
                        <a:pt x="10" y="38"/>
                      </a:lnTo>
                      <a:lnTo>
                        <a:pt x="10" y="36"/>
                      </a:lnTo>
                      <a:lnTo>
                        <a:pt x="10" y="34"/>
                      </a:lnTo>
                      <a:lnTo>
                        <a:pt x="12" y="34"/>
                      </a:lnTo>
                      <a:lnTo>
                        <a:pt x="12" y="32"/>
                      </a:lnTo>
                      <a:lnTo>
                        <a:pt x="12" y="30"/>
                      </a:lnTo>
                      <a:lnTo>
                        <a:pt x="12" y="28"/>
                      </a:lnTo>
                      <a:lnTo>
                        <a:pt x="12" y="26"/>
                      </a:lnTo>
                      <a:lnTo>
                        <a:pt x="12" y="24"/>
                      </a:lnTo>
                      <a:lnTo>
                        <a:pt x="12" y="22"/>
                      </a:lnTo>
                      <a:lnTo>
                        <a:pt x="14" y="20"/>
                      </a:lnTo>
                      <a:lnTo>
                        <a:pt x="16" y="18"/>
                      </a:lnTo>
                      <a:lnTo>
                        <a:pt x="18" y="18"/>
                      </a:lnTo>
                      <a:lnTo>
                        <a:pt x="20" y="20"/>
                      </a:lnTo>
                      <a:lnTo>
                        <a:pt x="20" y="18"/>
                      </a:lnTo>
                      <a:lnTo>
                        <a:pt x="22" y="16"/>
                      </a:lnTo>
                      <a:lnTo>
                        <a:pt x="22" y="14"/>
                      </a:lnTo>
                      <a:lnTo>
                        <a:pt x="22" y="12"/>
                      </a:lnTo>
                      <a:lnTo>
                        <a:pt x="20" y="10"/>
                      </a:lnTo>
                      <a:lnTo>
                        <a:pt x="20" y="8"/>
                      </a:lnTo>
                      <a:lnTo>
                        <a:pt x="20" y="6"/>
                      </a:lnTo>
                      <a:lnTo>
                        <a:pt x="20" y="4"/>
                      </a:lnTo>
                      <a:lnTo>
                        <a:pt x="22" y="4"/>
                      </a:lnTo>
                      <a:lnTo>
                        <a:pt x="22" y="2"/>
                      </a:lnTo>
                      <a:lnTo>
                        <a:pt x="24" y="2"/>
                      </a:lnTo>
                      <a:lnTo>
                        <a:pt x="24" y="0"/>
                      </a:lnTo>
                      <a:lnTo>
                        <a:pt x="22" y="2"/>
                      </a:lnTo>
                      <a:lnTo>
                        <a:pt x="20" y="2"/>
                      </a:lnTo>
                      <a:lnTo>
                        <a:pt x="18" y="2"/>
                      </a:lnTo>
                      <a:lnTo>
                        <a:pt x="18" y="4"/>
                      </a:lnTo>
                      <a:lnTo>
                        <a:pt x="18" y="6"/>
                      </a:lnTo>
                      <a:lnTo>
                        <a:pt x="18" y="8"/>
                      </a:lnTo>
                      <a:lnTo>
                        <a:pt x="16" y="8"/>
                      </a:lnTo>
                      <a:lnTo>
                        <a:pt x="16" y="10"/>
                      </a:lnTo>
                      <a:lnTo>
                        <a:pt x="14" y="10"/>
                      </a:lnTo>
                      <a:lnTo>
                        <a:pt x="12" y="8"/>
                      </a:lnTo>
                      <a:lnTo>
                        <a:pt x="12" y="10"/>
                      </a:lnTo>
                      <a:lnTo>
                        <a:pt x="10" y="10"/>
                      </a:lnTo>
                      <a:lnTo>
                        <a:pt x="10" y="12"/>
                      </a:lnTo>
                      <a:lnTo>
                        <a:pt x="8" y="14"/>
                      </a:lnTo>
                      <a:lnTo>
                        <a:pt x="8" y="18"/>
                      </a:lnTo>
                      <a:lnTo>
                        <a:pt x="8" y="20"/>
                      </a:lnTo>
                      <a:lnTo>
                        <a:pt x="8" y="22"/>
                      </a:lnTo>
                      <a:lnTo>
                        <a:pt x="10" y="22"/>
                      </a:lnTo>
                      <a:lnTo>
                        <a:pt x="10" y="24"/>
                      </a:lnTo>
                      <a:lnTo>
                        <a:pt x="8" y="26"/>
                      </a:lnTo>
                      <a:lnTo>
                        <a:pt x="6" y="28"/>
                      </a:lnTo>
                      <a:lnTo>
                        <a:pt x="6" y="30"/>
                      </a:lnTo>
                      <a:lnTo>
                        <a:pt x="4" y="32"/>
                      </a:lnTo>
                      <a:lnTo>
                        <a:pt x="4" y="34"/>
                      </a:lnTo>
                      <a:lnTo>
                        <a:pt x="4" y="36"/>
                      </a:lnTo>
                      <a:lnTo>
                        <a:pt x="4" y="38"/>
                      </a:lnTo>
                      <a:lnTo>
                        <a:pt x="0" y="4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61" name="Freeform 153"/>
                <p:cNvSpPr>
                  <a:spLocks noChangeAspect="1"/>
                </p:cNvSpPr>
                <p:nvPr/>
              </p:nvSpPr>
              <p:spPr bwMode="gray">
                <a:xfrm>
                  <a:off x="2963" y="1308"/>
                  <a:ext cx="16" cy="18"/>
                </a:xfrm>
                <a:custGeom>
                  <a:avLst/>
                  <a:gdLst>
                    <a:gd name="T0" fmla="*/ 0 w 16"/>
                    <a:gd name="T1" fmla="*/ 6 h 18"/>
                    <a:gd name="T2" fmla="*/ 0 w 16"/>
                    <a:gd name="T3" fmla="*/ 8 h 18"/>
                    <a:gd name="T4" fmla="*/ 0 w 16"/>
                    <a:gd name="T5" fmla="*/ 10 h 18"/>
                    <a:gd name="T6" fmla="*/ 0 w 16"/>
                    <a:gd name="T7" fmla="*/ 12 h 18"/>
                    <a:gd name="T8" fmla="*/ 2 w 16"/>
                    <a:gd name="T9" fmla="*/ 14 h 18"/>
                    <a:gd name="T10" fmla="*/ 2 w 16"/>
                    <a:gd name="T11" fmla="*/ 16 h 18"/>
                    <a:gd name="T12" fmla="*/ 2 w 16"/>
                    <a:gd name="T13" fmla="*/ 18 h 18"/>
                    <a:gd name="T14" fmla="*/ 4 w 16"/>
                    <a:gd name="T15" fmla="*/ 18 h 18"/>
                    <a:gd name="T16" fmla="*/ 4 w 16"/>
                    <a:gd name="T17" fmla="*/ 18 h 18"/>
                    <a:gd name="T18" fmla="*/ 4 w 16"/>
                    <a:gd name="T19" fmla="*/ 16 h 18"/>
                    <a:gd name="T20" fmla="*/ 6 w 16"/>
                    <a:gd name="T21" fmla="*/ 14 h 18"/>
                    <a:gd name="T22" fmla="*/ 6 w 16"/>
                    <a:gd name="T23" fmla="*/ 14 h 18"/>
                    <a:gd name="T24" fmla="*/ 6 w 16"/>
                    <a:gd name="T25" fmla="*/ 12 h 18"/>
                    <a:gd name="T26" fmla="*/ 6 w 16"/>
                    <a:gd name="T27" fmla="*/ 12 h 18"/>
                    <a:gd name="T28" fmla="*/ 6 w 16"/>
                    <a:gd name="T29" fmla="*/ 12 h 18"/>
                    <a:gd name="T30" fmla="*/ 6 w 16"/>
                    <a:gd name="T31" fmla="*/ 12 h 18"/>
                    <a:gd name="T32" fmla="*/ 6 w 16"/>
                    <a:gd name="T33" fmla="*/ 12 h 18"/>
                    <a:gd name="T34" fmla="*/ 8 w 16"/>
                    <a:gd name="T35" fmla="*/ 12 h 18"/>
                    <a:gd name="T36" fmla="*/ 8 w 16"/>
                    <a:gd name="T37" fmla="*/ 12 h 18"/>
                    <a:gd name="T38" fmla="*/ 10 w 16"/>
                    <a:gd name="T39" fmla="*/ 12 h 18"/>
                    <a:gd name="T40" fmla="*/ 10 w 16"/>
                    <a:gd name="T41" fmla="*/ 10 h 18"/>
                    <a:gd name="T42" fmla="*/ 10 w 16"/>
                    <a:gd name="T43" fmla="*/ 10 h 18"/>
                    <a:gd name="T44" fmla="*/ 12 w 16"/>
                    <a:gd name="T45" fmla="*/ 8 h 18"/>
                    <a:gd name="T46" fmla="*/ 12 w 16"/>
                    <a:gd name="T47" fmla="*/ 8 h 18"/>
                    <a:gd name="T48" fmla="*/ 12 w 16"/>
                    <a:gd name="T49" fmla="*/ 6 h 18"/>
                    <a:gd name="T50" fmla="*/ 12 w 16"/>
                    <a:gd name="T51" fmla="*/ 6 h 18"/>
                    <a:gd name="T52" fmla="*/ 10 w 16"/>
                    <a:gd name="T53" fmla="*/ 4 h 18"/>
                    <a:gd name="T54" fmla="*/ 10 w 16"/>
                    <a:gd name="T55" fmla="*/ 4 h 18"/>
                    <a:gd name="T56" fmla="*/ 10 w 16"/>
                    <a:gd name="T57" fmla="*/ 4 h 18"/>
                    <a:gd name="T58" fmla="*/ 12 w 16"/>
                    <a:gd name="T59" fmla="*/ 2 h 18"/>
                    <a:gd name="T60" fmla="*/ 14 w 16"/>
                    <a:gd name="T61" fmla="*/ 0 h 18"/>
                    <a:gd name="T62" fmla="*/ 14 w 16"/>
                    <a:gd name="T63" fmla="*/ 0 h 18"/>
                    <a:gd name="T64" fmla="*/ 14 w 16"/>
                    <a:gd name="T65" fmla="*/ 0 h 18"/>
                    <a:gd name="T66" fmla="*/ 14 w 16"/>
                    <a:gd name="T67" fmla="*/ 0 h 18"/>
                    <a:gd name="T68" fmla="*/ 16 w 16"/>
                    <a:gd name="T69" fmla="*/ 0 h 18"/>
                    <a:gd name="T70" fmla="*/ 14 w 16"/>
                    <a:gd name="T71" fmla="*/ 0 h 18"/>
                    <a:gd name="T72" fmla="*/ 14 w 16"/>
                    <a:gd name="T73" fmla="*/ 0 h 18"/>
                    <a:gd name="T74" fmla="*/ 12 w 16"/>
                    <a:gd name="T75" fmla="*/ 0 h 18"/>
                    <a:gd name="T76" fmla="*/ 10 w 16"/>
                    <a:gd name="T77" fmla="*/ 0 h 18"/>
                    <a:gd name="T78" fmla="*/ 8 w 16"/>
                    <a:gd name="T79" fmla="*/ 0 h 18"/>
                    <a:gd name="T80" fmla="*/ 6 w 16"/>
                    <a:gd name="T81" fmla="*/ 2 h 18"/>
                    <a:gd name="T82" fmla="*/ 2 w 16"/>
                    <a:gd name="T83" fmla="*/ 2 h 18"/>
                    <a:gd name="T84" fmla="*/ 2 w 16"/>
                    <a:gd name="T85" fmla="*/ 4 h 18"/>
                    <a:gd name="T86" fmla="*/ 0 w 16"/>
                    <a:gd name="T87" fmla="*/ 6 h 18"/>
                    <a:gd name="T88" fmla="*/ 0 w 16"/>
                    <a:gd name="T89" fmla="*/ 6 h 18"/>
                    <a:gd name="T90" fmla="*/ 0 w 16"/>
                    <a:gd name="T91" fmla="*/ 6 h 18"/>
                    <a:gd name="T92" fmla="*/ 0 w 16"/>
                    <a:gd name="T93" fmla="*/ 6 h 1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 h="18">
                      <a:moveTo>
                        <a:pt x="0" y="6"/>
                      </a:moveTo>
                      <a:lnTo>
                        <a:pt x="0" y="8"/>
                      </a:lnTo>
                      <a:lnTo>
                        <a:pt x="0" y="10"/>
                      </a:lnTo>
                      <a:lnTo>
                        <a:pt x="0" y="12"/>
                      </a:lnTo>
                      <a:lnTo>
                        <a:pt x="2" y="14"/>
                      </a:lnTo>
                      <a:lnTo>
                        <a:pt x="2" y="16"/>
                      </a:lnTo>
                      <a:lnTo>
                        <a:pt x="2" y="18"/>
                      </a:lnTo>
                      <a:lnTo>
                        <a:pt x="4" y="18"/>
                      </a:lnTo>
                      <a:lnTo>
                        <a:pt x="4" y="16"/>
                      </a:lnTo>
                      <a:lnTo>
                        <a:pt x="6" y="14"/>
                      </a:lnTo>
                      <a:lnTo>
                        <a:pt x="6" y="12"/>
                      </a:lnTo>
                      <a:lnTo>
                        <a:pt x="8" y="12"/>
                      </a:lnTo>
                      <a:lnTo>
                        <a:pt x="10" y="12"/>
                      </a:lnTo>
                      <a:lnTo>
                        <a:pt x="10" y="10"/>
                      </a:lnTo>
                      <a:lnTo>
                        <a:pt x="12" y="8"/>
                      </a:lnTo>
                      <a:lnTo>
                        <a:pt x="12" y="6"/>
                      </a:lnTo>
                      <a:lnTo>
                        <a:pt x="10" y="4"/>
                      </a:lnTo>
                      <a:lnTo>
                        <a:pt x="12" y="2"/>
                      </a:lnTo>
                      <a:lnTo>
                        <a:pt x="14" y="0"/>
                      </a:lnTo>
                      <a:lnTo>
                        <a:pt x="16" y="0"/>
                      </a:lnTo>
                      <a:lnTo>
                        <a:pt x="14" y="0"/>
                      </a:lnTo>
                      <a:lnTo>
                        <a:pt x="12" y="0"/>
                      </a:lnTo>
                      <a:lnTo>
                        <a:pt x="10" y="0"/>
                      </a:lnTo>
                      <a:lnTo>
                        <a:pt x="8" y="0"/>
                      </a:lnTo>
                      <a:lnTo>
                        <a:pt x="6" y="2"/>
                      </a:lnTo>
                      <a:lnTo>
                        <a:pt x="2" y="2"/>
                      </a:lnTo>
                      <a:lnTo>
                        <a:pt x="2" y="4"/>
                      </a:lnTo>
                      <a:lnTo>
                        <a:pt x="0"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62" name="Freeform 154"/>
                <p:cNvSpPr>
                  <a:spLocks noChangeAspect="1"/>
                </p:cNvSpPr>
                <p:nvPr/>
              </p:nvSpPr>
              <p:spPr bwMode="gray">
                <a:xfrm>
                  <a:off x="2853" y="1348"/>
                  <a:ext cx="8" cy="12"/>
                </a:xfrm>
                <a:custGeom>
                  <a:avLst/>
                  <a:gdLst>
                    <a:gd name="T0" fmla="*/ 0 w 8"/>
                    <a:gd name="T1" fmla="*/ 0 h 12"/>
                    <a:gd name="T2" fmla="*/ 0 w 8"/>
                    <a:gd name="T3" fmla="*/ 2 h 12"/>
                    <a:gd name="T4" fmla="*/ 0 w 8"/>
                    <a:gd name="T5" fmla="*/ 6 h 12"/>
                    <a:gd name="T6" fmla="*/ 0 w 8"/>
                    <a:gd name="T7" fmla="*/ 6 h 12"/>
                    <a:gd name="T8" fmla="*/ 0 w 8"/>
                    <a:gd name="T9" fmla="*/ 8 h 12"/>
                    <a:gd name="T10" fmla="*/ 0 w 8"/>
                    <a:gd name="T11" fmla="*/ 8 h 12"/>
                    <a:gd name="T12" fmla="*/ 0 w 8"/>
                    <a:gd name="T13" fmla="*/ 8 h 12"/>
                    <a:gd name="T14" fmla="*/ 0 w 8"/>
                    <a:gd name="T15" fmla="*/ 8 h 12"/>
                    <a:gd name="T16" fmla="*/ 0 w 8"/>
                    <a:gd name="T17" fmla="*/ 10 h 12"/>
                    <a:gd name="T18" fmla="*/ 2 w 8"/>
                    <a:gd name="T19" fmla="*/ 10 h 12"/>
                    <a:gd name="T20" fmla="*/ 4 w 8"/>
                    <a:gd name="T21" fmla="*/ 10 h 12"/>
                    <a:gd name="T22" fmla="*/ 6 w 8"/>
                    <a:gd name="T23" fmla="*/ 12 h 12"/>
                    <a:gd name="T24" fmla="*/ 6 w 8"/>
                    <a:gd name="T25" fmla="*/ 12 h 12"/>
                    <a:gd name="T26" fmla="*/ 6 w 8"/>
                    <a:gd name="T27" fmla="*/ 12 h 12"/>
                    <a:gd name="T28" fmla="*/ 6 w 8"/>
                    <a:gd name="T29" fmla="*/ 10 h 12"/>
                    <a:gd name="T30" fmla="*/ 8 w 8"/>
                    <a:gd name="T31" fmla="*/ 8 h 12"/>
                    <a:gd name="T32" fmla="*/ 8 w 8"/>
                    <a:gd name="T33" fmla="*/ 8 h 12"/>
                    <a:gd name="T34" fmla="*/ 8 w 8"/>
                    <a:gd name="T35" fmla="*/ 6 h 12"/>
                    <a:gd name="T36" fmla="*/ 8 w 8"/>
                    <a:gd name="T37" fmla="*/ 6 h 12"/>
                    <a:gd name="T38" fmla="*/ 8 w 8"/>
                    <a:gd name="T39" fmla="*/ 6 h 12"/>
                    <a:gd name="T40" fmla="*/ 8 w 8"/>
                    <a:gd name="T41" fmla="*/ 6 h 12"/>
                    <a:gd name="T42" fmla="*/ 6 w 8"/>
                    <a:gd name="T43" fmla="*/ 4 h 12"/>
                    <a:gd name="T44" fmla="*/ 6 w 8"/>
                    <a:gd name="T45" fmla="*/ 2 h 12"/>
                    <a:gd name="T46" fmla="*/ 4 w 8"/>
                    <a:gd name="T47" fmla="*/ 2 h 12"/>
                    <a:gd name="T48" fmla="*/ 4 w 8"/>
                    <a:gd name="T49" fmla="*/ 2 h 12"/>
                    <a:gd name="T50" fmla="*/ 4 w 8"/>
                    <a:gd name="T51" fmla="*/ 0 h 12"/>
                    <a:gd name="T52" fmla="*/ 4 w 8"/>
                    <a:gd name="T53" fmla="*/ 0 h 12"/>
                    <a:gd name="T54" fmla="*/ 0 w 8"/>
                    <a:gd name="T55" fmla="*/ 0 h 12"/>
                    <a:gd name="T56" fmla="*/ 0 w 8"/>
                    <a:gd name="T57" fmla="*/ 0 h 12"/>
                    <a:gd name="T58" fmla="*/ 0 w 8"/>
                    <a:gd name="T59" fmla="*/ 0 h 1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 h="12">
                      <a:moveTo>
                        <a:pt x="0" y="0"/>
                      </a:moveTo>
                      <a:lnTo>
                        <a:pt x="0" y="2"/>
                      </a:lnTo>
                      <a:lnTo>
                        <a:pt x="0" y="6"/>
                      </a:lnTo>
                      <a:lnTo>
                        <a:pt x="0" y="8"/>
                      </a:lnTo>
                      <a:lnTo>
                        <a:pt x="0" y="10"/>
                      </a:lnTo>
                      <a:lnTo>
                        <a:pt x="2" y="10"/>
                      </a:lnTo>
                      <a:lnTo>
                        <a:pt x="4" y="10"/>
                      </a:lnTo>
                      <a:lnTo>
                        <a:pt x="6" y="12"/>
                      </a:lnTo>
                      <a:lnTo>
                        <a:pt x="6" y="10"/>
                      </a:lnTo>
                      <a:lnTo>
                        <a:pt x="8" y="8"/>
                      </a:lnTo>
                      <a:lnTo>
                        <a:pt x="8" y="6"/>
                      </a:lnTo>
                      <a:lnTo>
                        <a:pt x="6" y="4"/>
                      </a:lnTo>
                      <a:lnTo>
                        <a:pt x="6" y="2"/>
                      </a:lnTo>
                      <a:lnTo>
                        <a:pt x="4" y="2"/>
                      </a:lnTo>
                      <a:lnTo>
                        <a:pt x="4" y="0"/>
                      </a:lnTo>
                      <a:lnTo>
                        <a:pt x="0"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63" name="Freeform 155"/>
                <p:cNvSpPr>
                  <a:spLocks noChangeAspect="1"/>
                </p:cNvSpPr>
                <p:nvPr/>
              </p:nvSpPr>
              <p:spPr bwMode="gray">
                <a:xfrm>
                  <a:off x="2867" y="1338"/>
                  <a:ext cx="20" cy="24"/>
                </a:xfrm>
                <a:custGeom>
                  <a:avLst/>
                  <a:gdLst>
                    <a:gd name="T0" fmla="*/ 4 w 20"/>
                    <a:gd name="T1" fmla="*/ 16 h 24"/>
                    <a:gd name="T2" fmla="*/ 2 w 20"/>
                    <a:gd name="T3" fmla="*/ 18 h 24"/>
                    <a:gd name="T4" fmla="*/ 2 w 20"/>
                    <a:gd name="T5" fmla="*/ 20 h 24"/>
                    <a:gd name="T6" fmla="*/ 4 w 20"/>
                    <a:gd name="T7" fmla="*/ 20 h 24"/>
                    <a:gd name="T8" fmla="*/ 10 w 20"/>
                    <a:gd name="T9" fmla="*/ 20 h 24"/>
                    <a:gd name="T10" fmla="*/ 10 w 20"/>
                    <a:gd name="T11" fmla="*/ 20 h 24"/>
                    <a:gd name="T12" fmla="*/ 12 w 20"/>
                    <a:gd name="T13" fmla="*/ 20 h 24"/>
                    <a:gd name="T14" fmla="*/ 12 w 20"/>
                    <a:gd name="T15" fmla="*/ 22 h 24"/>
                    <a:gd name="T16" fmla="*/ 14 w 20"/>
                    <a:gd name="T17" fmla="*/ 24 h 24"/>
                    <a:gd name="T18" fmla="*/ 14 w 20"/>
                    <a:gd name="T19" fmla="*/ 24 h 24"/>
                    <a:gd name="T20" fmla="*/ 16 w 20"/>
                    <a:gd name="T21" fmla="*/ 22 h 24"/>
                    <a:gd name="T22" fmla="*/ 18 w 20"/>
                    <a:gd name="T23" fmla="*/ 18 h 24"/>
                    <a:gd name="T24" fmla="*/ 18 w 20"/>
                    <a:gd name="T25" fmla="*/ 16 h 24"/>
                    <a:gd name="T26" fmla="*/ 20 w 20"/>
                    <a:gd name="T27" fmla="*/ 16 h 24"/>
                    <a:gd name="T28" fmla="*/ 20 w 20"/>
                    <a:gd name="T29" fmla="*/ 16 h 24"/>
                    <a:gd name="T30" fmla="*/ 20 w 20"/>
                    <a:gd name="T31" fmla="*/ 14 h 24"/>
                    <a:gd name="T32" fmla="*/ 18 w 20"/>
                    <a:gd name="T33" fmla="*/ 12 h 24"/>
                    <a:gd name="T34" fmla="*/ 16 w 20"/>
                    <a:gd name="T35" fmla="*/ 10 h 24"/>
                    <a:gd name="T36" fmla="*/ 16 w 20"/>
                    <a:gd name="T37" fmla="*/ 10 h 24"/>
                    <a:gd name="T38" fmla="*/ 16 w 20"/>
                    <a:gd name="T39" fmla="*/ 10 h 24"/>
                    <a:gd name="T40" fmla="*/ 18 w 20"/>
                    <a:gd name="T41" fmla="*/ 10 h 24"/>
                    <a:gd name="T42" fmla="*/ 18 w 20"/>
                    <a:gd name="T43" fmla="*/ 10 h 24"/>
                    <a:gd name="T44" fmla="*/ 18 w 20"/>
                    <a:gd name="T45" fmla="*/ 8 h 24"/>
                    <a:gd name="T46" fmla="*/ 18 w 20"/>
                    <a:gd name="T47" fmla="*/ 8 h 24"/>
                    <a:gd name="T48" fmla="*/ 20 w 20"/>
                    <a:gd name="T49" fmla="*/ 6 h 24"/>
                    <a:gd name="T50" fmla="*/ 20 w 20"/>
                    <a:gd name="T51" fmla="*/ 4 h 24"/>
                    <a:gd name="T52" fmla="*/ 20 w 20"/>
                    <a:gd name="T53" fmla="*/ 4 h 24"/>
                    <a:gd name="T54" fmla="*/ 18 w 20"/>
                    <a:gd name="T55" fmla="*/ 2 h 24"/>
                    <a:gd name="T56" fmla="*/ 18 w 20"/>
                    <a:gd name="T57" fmla="*/ 0 h 24"/>
                    <a:gd name="T58" fmla="*/ 16 w 20"/>
                    <a:gd name="T59" fmla="*/ 0 h 24"/>
                    <a:gd name="T60" fmla="*/ 14 w 20"/>
                    <a:gd name="T61" fmla="*/ 2 h 24"/>
                    <a:gd name="T62" fmla="*/ 12 w 20"/>
                    <a:gd name="T63" fmla="*/ 4 h 24"/>
                    <a:gd name="T64" fmla="*/ 12 w 20"/>
                    <a:gd name="T65" fmla="*/ 6 h 24"/>
                    <a:gd name="T66" fmla="*/ 12 w 20"/>
                    <a:gd name="T67" fmla="*/ 8 h 24"/>
                    <a:gd name="T68" fmla="*/ 12 w 20"/>
                    <a:gd name="T69" fmla="*/ 6 h 24"/>
                    <a:gd name="T70" fmla="*/ 10 w 20"/>
                    <a:gd name="T71" fmla="*/ 4 h 24"/>
                    <a:gd name="T72" fmla="*/ 8 w 20"/>
                    <a:gd name="T73" fmla="*/ 4 h 24"/>
                    <a:gd name="T74" fmla="*/ 8 w 20"/>
                    <a:gd name="T75" fmla="*/ 4 h 24"/>
                    <a:gd name="T76" fmla="*/ 6 w 20"/>
                    <a:gd name="T77" fmla="*/ 6 h 24"/>
                    <a:gd name="T78" fmla="*/ 4 w 20"/>
                    <a:gd name="T79" fmla="*/ 8 h 24"/>
                    <a:gd name="T80" fmla="*/ 2 w 20"/>
                    <a:gd name="T81" fmla="*/ 10 h 24"/>
                    <a:gd name="T82" fmla="*/ 0 w 20"/>
                    <a:gd name="T83" fmla="*/ 10 h 24"/>
                    <a:gd name="T84" fmla="*/ 0 w 20"/>
                    <a:gd name="T85" fmla="*/ 10 h 24"/>
                    <a:gd name="T86" fmla="*/ 2 w 20"/>
                    <a:gd name="T87" fmla="*/ 10 h 24"/>
                    <a:gd name="T88" fmla="*/ 4 w 20"/>
                    <a:gd name="T89" fmla="*/ 12 h 24"/>
                    <a:gd name="T90" fmla="*/ 4 w 20"/>
                    <a:gd name="T91" fmla="*/ 14 h 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0" h="24">
                      <a:moveTo>
                        <a:pt x="4" y="14"/>
                      </a:moveTo>
                      <a:lnTo>
                        <a:pt x="4" y="16"/>
                      </a:lnTo>
                      <a:lnTo>
                        <a:pt x="2" y="16"/>
                      </a:lnTo>
                      <a:lnTo>
                        <a:pt x="2" y="18"/>
                      </a:lnTo>
                      <a:lnTo>
                        <a:pt x="2" y="20"/>
                      </a:lnTo>
                      <a:lnTo>
                        <a:pt x="4" y="20"/>
                      </a:lnTo>
                      <a:lnTo>
                        <a:pt x="8" y="20"/>
                      </a:lnTo>
                      <a:lnTo>
                        <a:pt x="10" y="20"/>
                      </a:lnTo>
                      <a:lnTo>
                        <a:pt x="12" y="20"/>
                      </a:lnTo>
                      <a:lnTo>
                        <a:pt x="12" y="22"/>
                      </a:lnTo>
                      <a:lnTo>
                        <a:pt x="12" y="24"/>
                      </a:lnTo>
                      <a:lnTo>
                        <a:pt x="14" y="24"/>
                      </a:lnTo>
                      <a:lnTo>
                        <a:pt x="14" y="22"/>
                      </a:lnTo>
                      <a:lnTo>
                        <a:pt x="16" y="22"/>
                      </a:lnTo>
                      <a:lnTo>
                        <a:pt x="16" y="20"/>
                      </a:lnTo>
                      <a:lnTo>
                        <a:pt x="18" y="18"/>
                      </a:lnTo>
                      <a:lnTo>
                        <a:pt x="18" y="16"/>
                      </a:lnTo>
                      <a:lnTo>
                        <a:pt x="20" y="16"/>
                      </a:lnTo>
                      <a:lnTo>
                        <a:pt x="20" y="14"/>
                      </a:lnTo>
                      <a:lnTo>
                        <a:pt x="18" y="12"/>
                      </a:lnTo>
                      <a:lnTo>
                        <a:pt x="16" y="12"/>
                      </a:lnTo>
                      <a:lnTo>
                        <a:pt x="16" y="10"/>
                      </a:lnTo>
                      <a:lnTo>
                        <a:pt x="18" y="10"/>
                      </a:lnTo>
                      <a:lnTo>
                        <a:pt x="18" y="8"/>
                      </a:lnTo>
                      <a:lnTo>
                        <a:pt x="18" y="6"/>
                      </a:lnTo>
                      <a:lnTo>
                        <a:pt x="20" y="6"/>
                      </a:lnTo>
                      <a:lnTo>
                        <a:pt x="20" y="4"/>
                      </a:lnTo>
                      <a:lnTo>
                        <a:pt x="20" y="2"/>
                      </a:lnTo>
                      <a:lnTo>
                        <a:pt x="18" y="2"/>
                      </a:lnTo>
                      <a:lnTo>
                        <a:pt x="18" y="0"/>
                      </a:lnTo>
                      <a:lnTo>
                        <a:pt x="16" y="0"/>
                      </a:lnTo>
                      <a:lnTo>
                        <a:pt x="16" y="2"/>
                      </a:lnTo>
                      <a:lnTo>
                        <a:pt x="14" y="2"/>
                      </a:lnTo>
                      <a:lnTo>
                        <a:pt x="12" y="4"/>
                      </a:lnTo>
                      <a:lnTo>
                        <a:pt x="12" y="6"/>
                      </a:lnTo>
                      <a:lnTo>
                        <a:pt x="12" y="8"/>
                      </a:lnTo>
                      <a:lnTo>
                        <a:pt x="12" y="6"/>
                      </a:lnTo>
                      <a:lnTo>
                        <a:pt x="10" y="6"/>
                      </a:lnTo>
                      <a:lnTo>
                        <a:pt x="10" y="4"/>
                      </a:lnTo>
                      <a:lnTo>
                        <a:pt x="8" y="4"/>
                      </a:lnTo>
                      <a:lnTo>
                        <a:pt x="6" y="6"/>
                      </a:lnTo>
                      <a:lnTo>
                        <a:pt x="4" y="6"/>
                      </a:lnTo>
                      <a:lnTo>
                        <a:pt x="4" y="8"/>
                      </a:lnTo>
                      <a:lnTo>
                        <a:pt x="2" y="8"/>
                      </a:lnTo>
                      <a:lnTo>
                        <a:pt x="2" y="10"/>
                      </a:lnTo>
                      <a:lnTo>
                        <a:pt x="0" y="10"/>
                      </a:lnTo>
                      <a:lnTo>
                        <a:pt x="2" y="10"/>
                      </a:lnTo>
                      <a:lnTo>
                        <a:pt x="4" y="12"/>
                      </a:lnTo>
                      <a:lnTo>
                        <a:pt x="4" y="1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64" name="Freeform 156"/>
                <p:cNvSpPr>
                  <a:spLocks noChangeAspect="1"/>
                </p:cNvSpPr>
                <p:nvPr/>
              </p:nvSpPr>
              <p:spPr bwMode="gray">
                <a:xfrm>
                  <a:off x="3033" y="1278"/>
                  <a:ext cx="66" cy="36"/>
                </a:xfrm>
                <a:custGeom>
                  <a:avLst/>
                  <a:gdLst>
                    <a:gd name="T0" fmla="*/ 60 w 66"/>
                    <a:gd name="T1" fmla="*/ 24 h 36"/>
                    <a:gd name="T2" fmla="*/ 60 w 66"/>
                    <a:gd name="T3" fmla="*/ 24 h 36"/>
                    <a:gd name="T4" fmla="*/ 60 w 66"/>
                    <a:gd name="T5" fmla="*/ 20 h 36"/>
                    <a:gd name="T6" fmla="*/ 62 w 66"/>
                    <a:gd name="T7" fmla="*/ 20 h 36"/>
                    <a:gd name="T8" fmla="*/ 58 w 66"/>
                    <a:gd name="T9" fmla="*/ 18 h 36"/>
                    <a:gd name="T10" fmla="*/ 58 w 66"/>
                    <a:gd name="T11" fmla="*/ 18 h 36"/>
                    <a:gd name="T12" fmla="*/ 58 w 66"/>
                    <a:gd name="T13" fmla="*/ 14 h 36"/>
                    <a:gd name="T14" fmla="*/ 58 w 66"/>
                    <a:gd name="T15" fmla="*/ 12 h 36"/>
                    <a:gd name="T16" fmla="*/ 62 w 66"/>
                    <a:gd name="T17" fmla="*/ 10 h 36"/>
                    <a:gd name="T18" fmla="*/ 62 w 66"/>
                    <a:gd name="T19" fmla="*/ 8 h 36"/>
                    <a:gd name="T20" fmla="*/ 62 w 66"/>
                    <a:gd name="T21" fmla="*/ 6 h 36"/>
                    <a:gd name="T22" fmla="*/ 62 w 66"/>
                    <a:gd name="T23" fmla="*/ 4 h 36"/>
                    <a:gd name="T24" fmla="*/ 62 w 66"/>
                    <a:gd name="T25" fmla="*/ 2 h 36"/>
                    <a:gd name="T26" fmla="*/ 54 w 66"/>
                    <a:gd name="T27" fmla="*/ 0 h 36"/>
                    <a:gd name="T28" fmla="*/ 46 w 66"/>
                    <a:gd name="T29" fmla="*/ 0 h 36"/>
                    <a:gd name="T30" fmla="*/ 40 w 66"/>
                    <a:gd name="T31" fmla="*/ 0 h 36"/>
                    <a:gd name="T32" fmla="*/ 32 w 66"/>
                    <a:gd name="T33" fmla="*/ 0 h 36"/>
                    <a:gd name="T34" fmla="*/ 22 w 66"/>
                    <a:gd name="T35" fmla="*/ 0 h 36"/>
                    <a:gd name="T36" fmla="*/ 20 w 66"/>
                    <a:gd name="T37" fmla="*/ 0 h 36"/>
                    <a:gd name="T38" fmla="*/ 18 w 66"/>
                    <a:gd name="T39" fmla="*/ 0 h 36"/>
                    <a:gd name="T40" fmla="*/ 14 w 66"/>
                    <a:gd name="T41" fmla="*/ 2 h 36"/>
                    <a:gd name="T42" fmla="*/ 4 w 66"/>
                    <a:gd name="T43" fmla="*/ 8 h 36"/>
                    <a:gd name="T44" fmla="*/ 2 w 66"/>
                    <a:gd name="T45" fmla="*/ 10 h 36"/>
                    <a:gd name="T46" fmla="*/ 2 w 66"/>
                    <a:gd name="T47" fmla="*/ 12 h 36"/>
                    <a:gd name="T48" fmla="*/ 2 w 66"/>
                    <a:gd name="T49" fmla="*/ 18 h 36"/>
                    <a:gd name="T50" fmla="*/ 6 w 66"/>
                    <a:gd name="T51" fmla="*/ 20 h 36"/>
                    <a:gd name="T52" fmla="*/ 12 w 66"/>
                    <a:gd name="T53" fmla="*/ 20 h 36"/>
                    <a:gd name="T54" fmla="*/ 16 w 66"/>
                    <a:gd name="T55" fmla="*/ 20 h 36"/>
                    <a:gd name="T56" fmla="*/ 18 w 66"/>
                    <a:gd name="T57" fmla="*/ 20 h 36"/>
                    <a:gd name="T58" fmla="*/ 16 w 66"/>
                    <a:gd name="T59" fmla="*/ 26 h 36"/>
                    <a:gd name="T60" fmla="*/ 16 w 66"/>
                    <a:gd name="T61" fmla="*/ 28 h 36"/>
                    <a:gd name="T62" fmla="*/ 16 w 66"/>
                    <a:gd name="T63" fmla="*/ 28 h 36"/>
                    <a:gd name="T64" fmla="*/ 16 w 66"/>
                    <a:gd name="T65" fmla="*/ 28 h 36"/>
                    <a:gd name="T66" fmla="*/ 22 w 66"/>
                    <a:gd name="T67" fmla="*/ 28 h 36"/>
                    <a:gd name="T68" fmla="*/ 24 w 66"/>
                    <a:gd name="T69" fmla="*/ 26 h 36"/>
                    <a:gd name="T70" fmla="*/ 24 w 66"/>
                    <a:gd name="T71" fmla="*/ 26 h 36"/>
                    <a:gd name="T72" fmla="*/ 28 w 66"/>
                    <a:gd name="T73" fmla="*/ 26 h 36"/>
                    <a:gd name="T74" fmla="*/ 34 w 66"/>
                    <a:gd name="T75" fmla="*/ 26 h 36"/>
                    <a:gd name="T76" fmla="*/ 38 w 66"/>
                    <a:gd name="T77" fmla="*/ 28 h 36"/>
                    <a:gd name="T78" fmla="*/ 42 w 66"/>
                    <a:gd name="T79" fmla="*/ 32 h 36"/>
                    <a:gd name="T80" fmla="*/ 46 w 66"/>
                    <a:gd name="T81" fmla="*/ 36 h 36"/>
                    <a:gd name="T82" fmla="*/ 50 w 66"/>
                    <a:gd name="T83" fmla="*/ 36 h 36"/>
                    <a:gd name="T84" fmla="*/ 52 w 66"/>
                    <a:gd name="T85" fmla="*/ 34 h 36"/>
                    <a:gd name="T86" fmla="*/ 56 w 66"/>
                    <a:gd name="T87" fmla="*/ 36 h 36"/>
                    <a:gd name="T88" fmla="*/ 58 w 66"/>
                    <a:gd name="T89" fmla="*/ 36 h 36"/>
                    <a:gd name="T90" fmla="*/ 60 w 66"/>
                    <a:gd name="T91" fmla="*/ 36 h 36"/>
                    <a:gd name="T92" fmla="*/ 60 w 66"/>
                    <a:gd name="T93" fmla="*/ 36 h 36"/>
                    <a:gd name="T94" fmla="*/ 60 w 66"/>
                    <a:gd name="T95" fmla="*/ 34 h 36"/>
                    <a:gd name="T96" fmla="*/ 64 w 66"/>
                    <a:gd name="T97" fmla="*/ 32 h 36"/>
                    <a:gd name="T98" fmla="*/ 64 w 66"/>
                    <a:gd name="T99" fmla="*/ 30 h 36"/>
                    <a:gd name="T100" fmla="*/ 62 w 66"/>
                    <a:gd name="T101" fmla="*/ 26 h 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6" h="36">
                      <a:moveTo>
                        <a:pt x="62" y="26"/>
                      </a:moveTo>
                      <a:lnTo>
                        <a:pt x="60" y="24"/>
                      </a:lnTo>
                      <a:lnTo>
                        <a:pt x="60" y="22"/>
                      </a:lnTo>
                      <a:lnTo>
                        <a:pt x="60" y="20"/>
                      </a:lnTo>
                      <a:lnTo>
                        <a:pt x="62" y="20"/>
                      </a:lnTo>
                      <a:lnTo>
                        <a:pt x="60" y="18"/>
                      </a:lnTo>
                      <a:lnTo>
                        <a:pt x="58" y="18"/>
                      </a:lnTo>
                      <a:lnTo>
                        <a:pt x="58" y="16"/>
                      </a:lnTo>
                      <a:lnTo>
                        <a:pt x="58" y="14"/>
                      </a:lnTo>
                      <a:lnTo>
                        <a:pt x="58" y="12"/>
                      </a:lnTo>
                      <a:lnTo>
                        <a:pt x="60" y="10"/>
                      </a:lnTo>
                      <a:lnTo>
                        <a:pt x="62" y="10"/>
                      </a:lnTo>
                      <a:lnTo>
                        <a:pt x="62" y="8"/>
                      </a:lnTo>
                      <a:lnTo>
                        <a:pt x="62" y="6"/>
                      </a:lnTo>
                      <a:lnTo>
                        <a:pt x="62" y="4"/>
                      </a:lnTo>
                      <a:lnTo>
                        <a:pt x="62" y="2"/>
                      </a:lnTo>
                      <a:lnTo>
                        <a:pt x="60" y="2"/>
                      </a:lnTo>
                      <a:lnTo>
                        <a:pt x="58" y="2"/>
                      </a:lnTo>
                      <a:lnTo>
                        <a:pt x="54" y="0"/>
                      </a:lnTo>
                      <a:lnTo>
                        <a:pt x="50" y="0"/>
                      </a:lnTo>
                      <a:lnTo>
                        <a:pt x="48" y="0"/>
                      </a:lnTo>
                      <a:lnTo>
                        <a:pt x="46" y="0"/>
                      </a:lnTo>
                      <a:lnTo>
                        <a:pt x="42" y="0"/>
                      </a:lnTo>
                      <a:lnTo>
                        <a:pt x="40" y="0"/>
                      </a:lnTo>
                      <a:lnTo>
                        <a:pt x="38" y="0"/>
                      </a:lnTo>
                      <a:lnTo>
                        <a:pt x="36" y="0"/>
                      </a:lnTo>
                      <a:lnTo>
                        <a:pt x="32" y="0"/>
                      </a:lnTo>
                      <a:lnTo>
                        <a:pt x="28" y="0"/>
                      </a:lnTo>
                      <a:lnTo>
                        <a:pt x="24" y="0"/>
                      </a:lnTo>
                      <a:lnTo>
                        <a:pt x="22" y="0"/>
                      </a:lnTo>
                      <a:lnTo>
                        <a:pt x="20" y="0"/>
                      </a:lnTo>
                      <a:lnTo>
                        <a:pt x="18" y="0"/>
                      </a:lnTo>
                      <a:lnTo>
                        <a:pt x="18" y="2"/>
                      </a:lnTo>
                      <a:lnTo>
                        <a:pt x="16" y="2"/>
                      </a:lnTo>
                      <a:lnTo>
                        <a:pt x="14" y="2"/>
                      </a:lnTo>
                      <a:lnTo>
                        <a:pt x="10" y="4"/>
                      </a:lnTo>
                      <a:lnTo>
                        <a:pt x="6" y="6"/>
                      </a:lnTo>
                      <a:lnTo>
                        <a:pt x="4" y="8"/>
                      </a:lnTo>
                      <a:lnTo>
                        <a:pt x="2" y="8"/>
                      </a:lnTo>
                      <a:lnTo>
                        <a:pt x="2" y="10"/>
                      </a:lnTo>
                      <a:lnTo>
                        <a:pt x="0" y="10"/>
                      </a:lnTo>
                      <a:lnTo>
                        <a:pt x="2" y="12"/>
                      </a:lnTo>
                      <a:lnTo>
                        <a:pt x="2" y="16"/>
                      </a:lnTo>
                      <a:lnTo>
                        <a:pt x="2" y="18"/>
                      </a:lnTo>
                      <a:lnTo>
                        <a:pt x="4" y="18"/>
                      </a:lnTo>
                      <a:lnTo>
                        <a:pt x="4" y="20"/>
                      </a:lnTo>
                      <a:lnTo>
                        <a:pt x="6" y="20"/>
                      </a:lnTo>
                      <a:lnTo>
                        <a:pt x="8" y="20"/>
                      </a:lnTo>
                      <a:lnTo>
                        <a:pt x="10" y="20"/>
                      </a:lnTo>
                      <a:lnTo>
                        <a:pt x="12" y="20"/>
                      </a:lnTo>
                      <a:lnTo>
                        <a:pt x="14" y="20"/>
                      </a:lnTo>
                      <a:lnTo>
                        <a:pt x="16" y="20"/>
                      </a:lnTo>
                      <a:lnTo>
                        <a:pt x="18" y="20"/>
                      </a:lnTo>
                      <a:lnTo>
                        <a:pt x="16" y="24"/>
                      </a:lnTo>
                      <a:lnTo>
                        <a:pt x="16" y="26"/>
                      </a:lnTo>
                      <a:lnTo>
                        <a:pt x="16" y="28"/>
                      </a:lnTo>
                      <a:lnTo>
                        <a:pt x="20" y="28"/>
                      </a:lnTo>
                      <a:lnTo>
                        <a:pt x="22" y="28"/>
                      </a:lnTo>
                      <a:lnTo>
                        <a:pt x="22" y="26"/>
                      </a:lnTo>
                      <a:lnTo>
                        <a:pt x="24" y="26"/>
                      </a:lnTo>
                      <a:lnTo>
                        <a:pt x="26" y="26"/>
                      </a:lnTo>
                      <a:lnTo>
                        <a:pt x="28" y="26"/>
                      </a:lnTo>
                      <a:lnTo>
                        <a:pt x="30" y="26"/>
                      </a:lnTo>
                      <a:lnTo>
                        <a:pt x="32" y="26"/>
                      </a:lnTo>
                      <a:lnTo>
                        <a:pt x="34" y="26"/>
                      </a:lnTo>
                      <a:lnTo>
                        <a:pt x="34" y="28"/>
                      </a:lnTo>
                      <a:lnTo>
                        <a:pt x="36" y="28"/>
                      </a:lnTo>
                      <a:lnTo>
                        <a:pt x="38" y="28"/>
                      </a:lnTo>
                      <a:lnTo>
                        <a:pt x="40" y="30"/>
                      </a:lnTo>
                      <a:lnTo>
                        <a:pt x="40" y="32"/>
                      </a:lnTo>
                      <a:lnTo>
                        <a:pt x="42" y="32"/>
                      </a:lnTo>
                      <a:lnTo>
                        <a:pt x="44" y="34"/>
                      </a:lnTo>
                      <a:lnTo>
                        <a:pt x="46" y="36"/>
                      </a:lnTo>
                      <a:lnTo>
                        <a:pt x="48" y="36"/>
                      </a:lnTo>
                      <a:lnTo>
                        <a:pt x="50" y="36"/>
                      </a:lnTo>
                      <a:lnTo>
                        <a:pt x="52" y="34"/>
                      </a:lnTo>
                      <a:lnTo>
                        <a:pt x="54" y="36"/>
                      </a:lnTo>
                      <a:lnTo>
                        <a:pt x="56" y="36"/>
                      </a:lnTo>
                      <a:lnTo>
                        <a:pt x="58" y="36"/>
                      </a:lnTo>
                      <a:lnTo>
                        <a:pt x="60" y="36"/>
                      </a:lnTo>
                      <a:lnTo>
                        <a:pt x="60" y="34"/>
                      </a:lnTo>
                      <a:lnTo>
                        <a:pt x="62" y="32"/>
                      </a:lnTo>
                      <a:lnTo>
                        <a:pt x="64" y="32"/>
                      </a:lnTo>
                      <a:lnTo>
                        <a:pt x="64" y="30"/>
                      </a:lnTo>
                      <a:lnTo>
                        <a:pt x="66" y="30"/>
                      </a:lnTo>
                      <a:lnTo>
                        <a:pt x="62" y="2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65" name="Freeform 157"/>
                <p:cNvSpPr>
                  <a:spLocks noChangeAspect="1"/>
                </p:cNvSpPr>
                <p:nvPr/>
              </p:nvSpPr>
              <p:spPr bwMode="gray">
                <a:xfrm>
                  <a:off x="2979" y="1573"/>
                  <a:ext cx="32" cy="34"/>
                </a:xfrm>
                <a:custGeom>
                  <a:avLst/>
                  <a:gdLst>
                    <a:gd name="T0" fmla="*/ 14 w 32"/>
                    <a:gd name="T1" fmla="*/ 28 h 34"/>
                    <a:gd name="T2" fmla="*/ 12 w 32"/>
                    <a:gd name="T3" fmla="*/ 28 h 34"/>
                    <a:gd name="T4" fmla="*/ 10 w 32"/>
                    <a:gd name="T5" fmla="*/ 26 h 34"/>
                    <a:gd name="T6" fmla="*/ 14 w 32"/>
                    <a:gd name="T7" fmla="*/ 26 h 34"/>
                    <a:gd name="T8" fmla="*/ 16 w 32"/>
                    <a:gd name="T9" fmla="*/ 26 h 34"/>
                    <a:gd name="T10" fmla="*/ 18 w 32"/>
                    <a:gd name="T11" fmla="*/ 24 h 34"/>
                    <a:gd name="T12" fmla="*/ 18 w 32"/>
                    <a:gd name="T13" fmla="*/ 24 h 34"/>
                    <a:gd name="T14" fmla="*/ 18 w 32"/>
                    <a:gd name="T15" fmla="*/ 20 h 34"/>
                    <a:gd name="T16" fmla="*/ 20 w 32"/>
                    <a:gd name="T17" fmla="*/ 18 h 34"/>
                    <a:gd name="T18" fmla="*/ 22 w 32"/>
                    <a:gd name="T19" fmla="*/ 20 h 34"/>
                    <a:gd name="T20" fmla="*/ 26 w 32"/>
                    <a:gd name="T21" fmla="*/ 22 h 34"/>
                    <a:gd name="T22" fmla="*/ 26 w 32"/>
                    <a:gd name="T23" fmla="*/ 20 h 34"/>
                    <a:gd name="T24" fmla="*/ 28 w 32"/>
                    <a:gd name="T25" fmla="*/ 20 h 34"/>
                    <a:gd name="T26" fmla="*/ 28 w 32"/>
                    <a:gd name="T27" fmla="*/ 20 h 34"/>
                    <a:gd name="T28" fmla="*/ 28 w 32"/>
                    <a:gd name="T29" fmla="*/ 18 h 34"/>
                    <a:gd name="T30" fmla="*/ 28 w 32"/>
                    <a:gd name="T31" fmla="*/ 16 h 34"/>
                    <a:gd name="T32" fmla="*/ 28 w 32"/>
                    <a:gd name="T33" fmla="*/ 14 h 34"/>
                    <a:gd name="T34" fmla="*/ 28 w 32"/>
                    <a:gd name="T35" fmla="*/ 16 h 34"/>
                    <a:gd name="T36" fmla="*/ 30 w 32"/>
                    <a:gd name="T37" fmla="*/ 16 h 34"/>
                    <a:gd name="T38" fmla="*/ 32 w 32"/>
                    <a:gd name="T39" fmla="*/ 14 h 34"/>
                    <a:gd name="T40" fmla="*/ 28 w 32"/>
                    <a:gd name="T41" fmla="*/ 10 h 34"/>
                    <a:gd name="T42" fmla="*/ 22 w 32"/>
                    <a:gd name="T43" fmla="*/ 6 h 34"/>
                    <a:gd name="T44" fmla="*/ 18 w 32"/>
                    <a:gd name="T45" fmla="*/ 2 h 34"/>
                    <a:gd name="T46" fmla="*/ 16 w 32"/>
                    <a:gd name="T47" fmla="*/ 2 h 34"/>
                    <a:gd name="T48" fmla="*/ 14 w 32"/>
                    <a:gd name="T49" fmla="*/ 2 h 34"/>
                    <a:gd name="T50" fmla="*/ 12 w 32"/>
                    <a:gd name="T51" fmla="*/ 0 h 34"/>
                    <a:gd name="T52" fmla="*/ 10 w 32"/>
                    <a:gd name="T53" fmla="*/ 2 h 34"/>
                    <a:gd name="T54" fmla="*/ 10 w 32"/>
                    <a:gd name="T55" fmla="*/ 6 h 34"/>
                    <a:gd name="T56" fmla="*/ 10 w 32"/>
                    <a:gd name="T57" fmla="*/ 6 h 34"/>
                    <a:gd name="T58" fmla="*/ 8 w 32"/>
                    <a:gd name="T59" fmla="*/ 6 h 34"/>
                    <a:gd name="T60" fmla="*/ 6 w 32"/>
                    <a:gd name="T61" fmla="*/ 6 h 34"/>
                    <a:gd name="T62" fmla="*/ 4 w 32"/>
                    <a:gd name="T63" fmla="*/ 10 h 34"/>
                    <a:gd name="T64" fmla="*/ 4 w 32"/>
                    <a:gd name="T65" fmla="*/ 12 h 34"/>
                    <a:gd name="T66" fmla="*/ 2 w 32"/>
                    <a:gd name="T67" fmla="*/ 12 h 34"/>
                    <a:gd name="T68" fmla="*/ 2 w 32"/>
                    <a:gd name="T69" fmla="*/ 12 h 34"/>
                    <a:gd name="T70" fmla="*/ 2 w 32"/>
                    <a:gd name="T71" fmla="*/ 14 h 34"/>
                    <a:gd name="T72" fmla="*/ 4 w 32"/>
                    <a:gd name="T73" fmla="*/ 16 h 34"/>
                    <a:gd name="T74" fmla="*/ 6 w 32"/>
                    <a:gd name="T75" fmla="*/ 18 h 34"/>
                    <a:gd name="T76" fmla="*/ 2 w 32"/>
                    <a:gd name="T77" fmla="*/ 22 h 34"/>
                    <a:gd name="T78" fmla="*/ 2 w 32"/>
                    <a:gd name="T79" fmla="*/ 24 h 34"/>
                    <a:gd name="T80" fmla="*/ 2 w 32"/>
                    <a:gd name="T81" fmla="*/ 24 h 34"/>
                    <a:gd name="T82" fmla="*/ 6 w 32"/>
                    <a:gd name="T83" fmla="*/ 24 h 34"/>
                    <a:gd name="T84" fmla="*/ 8 w 32"/>
                    <a:gd name="T85" fmla="*/ 24 h 34"/>
                    <a:gd name="T86" fmla="*/ 8 w 32"/>
                    <a:gd name="T87" fmla="*/ 26 h 34"/>
                    <a:gd name="T88" fmla="*/ 8 w 32"/>
                    <a:gd name="T89" fmla="*/ 28 h 34"/>
                    <a:gd name="T90" fmla="*/ 12 w 32"/>
                    <a:gd name="T91" fmla="*/ 32 h 34"/>
                    <a:gd name="T92" fmla="*/ 14 w 32"/>
                    <a:gd name="T93" fmla="*/ 34 h 34"/>
                    <a:gd name="T94" fmla="*/ 16 w 32"/>
                    <a:gd name="T95" fmla="*/ 32 h 34"/>
                    <a:gd name="T96" fmla="*/ 16 w 32"/>
                    <a:gd name="T97" fmla="*/ 30 h 34"/>
                    <a:gd name="T98" fmla="*/ 16 w 32"/>
                    <a:gd name="T99" fmla="*/ 26 h 3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2" h="34">
                      <a:moveTo>
                        <a:pt x="16" y="26"/>
                      </a:moveTo>
                      <a:lnTo>
                        <a:pt x="14" y="28"/>
                      </a:lnTo>
                      <a:lnTo>
                        <a:pt x="12" y="28"/>
                      </a:lnTo>
                      <a:lnTo>
                        <a:pt x="12" y="26"/>
                      </a:lnTo>
                      <a:lnTo>
                        <a:pt x="10" y="26"/>
                      </a:lnTo>
                      <a:lnTo>
                        <a:pt x="12" y="26"/>
                      </a:lnTo>
                      <a:lnTo>
                        <a:pt x="14" y="26"/>
                      </a:lnTo>
                      <a:lnTo>
                        <a:pt x="16" y="26"/>
                      </a:lnTo>
                      <a:lnTo>
                        <a:pt x="18" y="24"/>
                      </a:lnTo>
                      <a:lnTo>
                        <a:pt x="18" y="22"/>
                      </a:lnTo>
                      <a:lnTo>
                        <a:pt x="18" y="20"/>
                      </a:lnTo>
                      <a:lnTo>
                        <a:pt x="20" y="20"/>
                      </a:lnTo>
                      <a:lnTo>
                        <a:pt x="20" y="18"/>
                      </a:lnTo>
                      <a:lnTo>
                        <a:pt x="22" y="20"/>
                      </a:lnTo>
                      <a:lnTo>
                        <a:pt x="24" y="22"/>
                      </a:lnTo>
                      <a:lnTo>
                        <a:pt x="26" y="22"/>
                      </a:lnTo>
                      <a:lnTo>
                        <a:pt x="26" y="20"/>
                      </a:lnTo>
                      <a:lnTo>
                        <a:pt x="28" y="20"/>
                      </a:lnTo>
                      <a:lnTo>
                        <a:pt x="28" y="18"/>
                      </a:lnTo>
                      <a:lnTo>
                        <a:pt x="28" y="16"/>
                      </a:lnTo>
                      <a:lnTo>
                        <a:pt x="28" y="14"/>
                      </a:lnTo>
                      <a:lnTo>
                        <a:pt x="28" y="16"/>
                      </a:lnTo>
                      <a:lnTo>
                        <a:pt x="30" y="16"/>
                      </a:lnTo>
                      <a:lnTo>
                        <a:pt x="32" y="14"/>
                      </a:lnTo>
                      <a:lnTo>
                        <a:pt x="28" y="12"/>
                      </a:lnTo>
                      <a:lnTo>
                        <a:pt x="28" y="10"/>
                      </a:lnTo>
                      <a:lnTo>
                        <a:pt x="24" y="10"/>
                      </a:lnTo>
                      <a:lnTo>
                        <a:pt x="24" y="8"/>
                      </a:lnTo>
                      <a:lnTo>
                        <a:pt x="22" y="6"/>
                      </a:lnTo>
                      <a:lnTo>
                        <a:pt x="20" y="6"/>
                      </a:lnTo>
                      <a:lnTo>
                        <a:pt x="18" y="4"/>
                      </a:lnTo>
                      <a:lnTo>
                        <a:pt x="18" y="2"/>
                      </a:lnTo>
                      <a:lnTo>
                        <a:pt x="16" y="2"/>
                      </a:lnTo>
                      <a:lnTo>
                        <a:pt x="14" y="2"/>
                      </a:lnTo>
                      <a:lnTo>
                        <a:pt x="12" y="0"/>
                      </a:lnTo>
                      <a:lnTo>
                        <a:pt x="10" y="0"/>
                      </a:lnTo>
                      <a:lnTo>
                        <a:pt x="10" y="2"/>
                      </a:lnTo>
                      <a:lnTo>
                        <a:pt x="10" y="4"/>
                      </a:lnTo>
                      <a:lnTo>
                        <a:pt x="10" y="6"/>
                      </a:lnTo>
                      <a:lnTo>
                        <a:pt x="8" y="6"/>
                      </a:lnTo>
                      <a:lnTo>
                        <a:pt x="6" y="6"/>
                      </a:lnTo>
                      <a:lnTo>
                        <a:pt x="4" y="8"/>
                      </a:lnTo>
                      <a:lnTo>
                        <a:pt x="4" y="10"/>
                      </a:lnTo>
                      <a:lnTo>
                        <a:pt x="4" y="12"/>
                      </a:lnTo>
                      <a:lnTo>
                        <a:pt x="2" y="12"/>
                      </a:lnTo>
                      <a:lnTo>
                        <a:pt x="2" y="14"/>
                      </a:lnTo>
                      <a:lnTo>
                        <a:pt x="0" y="14"/>
                      </a:lnTo>
                      <a:lnTo>
                        <a:pt x="2" y="14"/>
                      </a:lnTo>
                      <a:lnTo>
                        <a:pt x="2" y="16"/>
                      </a:lnTo>
                      <a:lnTo>
                        <a:pt x="4" y="16"/>
                      </a:lnTo>
                      <a:lnTo>
                        <a:pt x="4" y="18"/>
                      </a:lnTo>
                      <a:lnTo>
                        <a:pt x="6" y="18"/>
                      </a:lnTo>
                      <a:lnTo>
                        <a:pt x="4" y="20"/>
                      </a:lnTo>
                      <a:lnTo>
                        <a:pt x="4" y="22"/>
                      </a:lnTo>
                      <a:lnTo>
                        <a:pt x="2" y="22"/>
                      </a:lnTo>
                      <a:lnTo>
                        <a:pt x="2" y="24"/>
                      </a:lnTo>
                      <a:lnTo>
                        <a:pt x="4" y="24"/>
                      </a:lnTo>
                      <a:lnTo>
                        <a:pt x="6" y="24"/>
                      </a:lnTo>
                      <a:lnTo>
                        <a:pt x="8" y="24"/>
                      </a:lnTo>
                      <a:lnTo>
                        <a:pt x="8" y="26"/>
                      </a:lnTo>
                      <a:lnTo>
                        <a:pt x="8" y="28"/>
                      </a:lnTo>
                      <a:lnTo>
                        <a:pt x="10" y="30"/>
                      </a:lnTo>
                      <a:lnTo>
                        <a:pt x="12" y="32"/>
                      </a:lnTo>
                      <a:lnTo>
                        <a:pt x="14" y="34"/>
                      </a:lnTo>
                      <a:lnTo>
                        <a:pt x="16" y="32"/>
                      </a:lnTo>
                      <a:lnTo>
                        <a:pt x="16" y="30"/>
                      </a:lnTo>
                      <a:lnTo>
                        <a:pt x="16" y="2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66" name="Freeform 158"/>
                <p:cNvSpPr>
                  <a:spLocks noChangeAspect="1" noEditPoints="1"/>
                </p:cNvSpPr>
                <p:nvPr/>
              </p:nvSpPr>
              <p:spPr bwMode="gray">
                <a:xfrm>
                  <a:off x="3097" y="1599"/>
                  <a:ext cx="308" cy="122"/>
                </a:xfrm>
                <a:custGeom>
                  <a:avLst/>
                  <a:gdLst>
                    <a:gd name="T0" fmla="*/ 296 w 308"/>
                    <a:gd name="T1" fmla="*/ 82 h 122"/>
                    <a:gd name="T2" fmla="*/ 298 w 308"/>
                    <a:gd name="T3" fmla="*/ 74 h 122"/>
                    <a:gd name="T4" fmla="*/ 292 w 308"/>
                    <a:gd name="T5" fmla="*/ 64 h 122"/>
                    <a:gd name="T6" fmla="*/ 294 w 308"/>
                    <a:gd name="T7" fmla="*/ 52 h 122"/>
                    <a:gd name="T8" fmla="*/ 282 w 308"/>
                    <a:gd name="T9" fmla="*/ 40 h 122"/>
                    <a:gd name="T10" fmla="*/ 274 w 308"/>
                    <a:gd name="T11" fmla="*/ 22 h 122"/>
                    <a:gd name="T12" fmla="*/ 262 w 308"/>
                    <a:gd name="T13" fmla="*/ 12 h 122"/>
                    <a:gd name="T14" fmla="*/ 246 w 308"/>
                    <a:gd name="T15" fmla="*/ 12 h 122"/>
                    <a:gd name="T16" fmla="*/ 230 w 308"/>
                    <a:gd name="T17" fmla="*/ 24 h 122"/>
                    <a:gd name="T18" fmla="*/ 204 w 308"/>
                    <a:gd name="T19" fmla="*/ 26 h 122"/>
                    <a:gd name="T20" fmla="*/ 190 w 308"/>
                    <a:gd name="T21" fmla="*/ 22 h 122"/>
                    <a:gd name="T22" fmla="*/ 176 w 308"/>
                    <a:gd name="T23" fmla="*/ 22 h 122"/>
                    <a:gd name="T24" fmla="*/ 168 w 308"/>
                    <a:gd name="T25" fmla="*/ 18 h 122"/>
                    <a:gd name="T26" fmla="*/ 160 w 308"/>
                    <a:gd name="T27" fmla="*/ 14 h 122"/>
                    <a:gd name="T28" fmla="*/ 144 w 308"/>
                    <a:gd name="T29" fmla="*/ 10 h 122"/>
                    <a:gd name="T30" fmla="*/ 136 w 308"/>
                    <a:gd name="T31" fmla="*/ 4 h 122"/>
                    <a:gd name="T32" fmla="*/ 106 w 308"/>
                    <a:gd name="T33" fmla="*/ 6 h 122"/>
                    <a:gd name="T34" fmla="*/ 88 w 308"/>
                    <a:gd name="T35" fmla="*/ 14 h 122"/>
                    <a:gd name="T36" fmla="*/ 80 w 308"/>
                    <a:gd name="T37" fmla="*/ 22 h 122"/>
                    <a:gd name="T38" fmla="*/ 52 w 308"/>
                    <a:gd name="T39" fmla="*/ 18 h 122"/>
                    <a:gd name="T40" fmla="*/ 34 w 308"/>
                    <a:gd name="T41" fmla="*/ 10 h 122"/>
                    <a:gd name="T42" fmla="*/ 20 w 308"/>
                    <a:gd name="T43" fmla="*/ 2 h 122"/>
                    <a:gd name="T44" fmla="*/ 8 w 308"/>
                    <a:gd name="T45" fmla="*/ 6 h 122"/>
                    <a:gd name="T46" fmla="*/ 12 w 308"/>
                    <a:gd name="T47" fmla="*/ 16 h 122"/>
                    <a:gd name="T48" fmla="*/ 6 w 308"/>
                    <a:gd name="T49" fmla="*/ 28 h 122"/>
                    <a:gd name="T50" fmla="*/ 16 w 308"/>
                    <a:gd name="T51" fmla="*/ 32 h 122"/>
                    <a:gd name="T52" fmla="*/ 28 w 308"/>
                    <a:gd name="T53" fmla="*/ 26 h 122"/>
                    <a:gd name="T54" fmla="*/ 48 w 308"/>
                    <a:gd name="T55" fmla="*/ 24 h 122"/>
                    <a:gd name="T56" fmla="*/ 52 w 308"/>
                    <a:gd name="T57" fmla="*/ 30 h 122"/>
                    <a:gd name="T58" fmla="*/ 24 w 308"/>
                    <a:gd name="T59" fmla="*/ 34 h 122"/>
                    <a:gd name="T60" fmla="*/ 12 w 308"/>
                    <a:gd name="T61" fmla="*/ 40 h 122"/>
                    <a:gd name="T62" fmla="*/ 10 w 308"/>
                    <a:gd name="T63" fmla="*/ 52 h 122"/>
                    <a:gd name="T64" fmla="*/ 22 w 308"/>
                    <a:gd name="T65" fmla="*/ 64 h 122"/>
                    <a:gd name="T66" fmla="*/ 22 w 308"/>
                    <a:gd name="T67" fmla="*/ 72 h 122"/>
                    <a:gd name="T68" fmla="*/ 26 w 308"/>
                    <a:gd name="T69" fmla="*/ 82 h 122"/>
                    <a:gd name="T70" fmla="*/ 40 w 308"/>
                    <a:gd name="T71" fmla="*/ 100 h 122"/>
                    <a:gd name="T72" fmla="*/ 46 w 308"/>
                    <a:gd name="T73" fmla="*/ 104 h 122"/>
                    <a:gd name="T74" fmla="*/ 62 w 308"/>
                    <a:gd name="T75" fmla="*/ 114 h 122"/>
                    <a:gd name="T76" fmla="*/ 88 w 308"/>
                    <a:gd name="T77" fmla="*/ 102 h 122"/>
                    <a:gd name="T78" fmla="*/ 104 w 308"/>
                    <a:gd name="T79" fmla="*/ 110 h 122"/>
                    <a:gd name="T80" fmla="*/ 118 w 308"/>
                    <a:gd name="T81" fmla="*/ 118 h 122"/>
                    <a:gd name="T82" fmla="*/ 138 w 308"/>
                    <a:gd name="T83" fmla="*/ 108 h 122"/>
                    <a:gd name="T84" fmla="*/ 160 w 308"/>
                    <a:gd name="T85" fmla="*/ 108 h 122"/>
                    <a:gd name="T86" fmla="*/ 170 w 308"/>
                    <a:gd name="T87" fmla="*/ 108 h 122"/>
                    <a:gd name="T88" fmla="*/ 170 w 308"/>
                    <a:gd name="T89" fmla="*/ 122 h 122"/>
                    <a:gd name="T90" fmla="*/ 178 w 308"/>
                    <a:gd name="T91" fmla="*/ 116 h 122"/>
                    <a:gd name="T92" fmla="*/ 182 w 308"/>
                    <a:gd name="T93" fmla="*/ 104 h 122"/>
                    <a:gd name="T94" fmla="*/ 196 w 308"/>
                    <a:gd name="T95" fmla="*/ 106 h 122"/>
                    <a:gd name="T96" fmla="*/ 206 w 308"/>
                    <a:gd name="T97" fmla="*/ 102 h 122"/>
                    <a:gd name="T98" fmla="*/ 222 w 308"/>
                    <a:gd name="T99" fmla="*/ 106 h 122"/>
                    <a:gd name="T100" fmla="*/ 240 w 308"/>
                    <a:gd name="T101" fmla="*/ 98 h 122"/>
                    <a:gd name="T102" fmla="*/ 256 w 308"/>
                    <a:gd name="T103" fmla="*/ 98 h 122"/>
                    <a:gd name="T104" fmla="*/ 266 w 308"/>
                    <a:gd name="T105" fmla="*/ 92 h 122"/>
                    <a:gd name="T106" fmla="*/ 272 w 308"/>
                    <a:gd name="T107" fmla="*/ 98 h 122"/>
                    <a:gd name="T108" fmla="*/ 290 w 308"/>
                    <a:gd name="T109" fmla="*/ 94 h 122"/>
                    <a:gd name="T110" fmla="*/ 306 w 308"/>
                    <a:gd name="T111" fmla="*/ 92 h 122"/>
                    <a:gd name="T112" fmla="*/ 0 w 308"/>
                    <a:gd name="T113" fmla="*/ 40 h 12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08" h="122">
                      <a:moveTo>
                        <a:pt x="306" y="92"/>
                      </a:moveTo>
                      <a:lnTo>
                        <a:pt x="302" y="92"/>
                      </a:lnTo>
                      <a:lnTo>
                        <a:pt x="302" y="84"/>
                      </a:lnTo>
                      <a:lnTo>
                        <a:pt x="298" y="84"/>
                      </a:lnTo>
                      <a:lnTo>
                        <a:pt x="296" y="84"/>
                      </a:lnTo>
                      <a:lnTo>
                        <a:pt x="296" y="82"/>
                      </a:lnTo>
                      <a:lnTo>
                        <a:pt x="294" y="82"/>
                      </a:lnTo>
                      <a:lnTo>
                        <a:pt x="294" y="80"/>
                      </a:lnTo>
                      <a:lnTo>
                        <a:pt x="296" y="80"/>
                      </a:lnTo>
                      <a:lnTo>
                        <a:pt x="296" y="78"/>
                      </a:lnTo>
                      <a:lnTo>
                        <a:pt x="296" y="76"/>
                      </a:lnTo>
                      <a:lnTo>
                        <a:pt x="298" y="74"/>
                      </a:lnTo>
                      <a:lnTo>
                        <a:pt x="296" y="74"/>
                      </a:lnTo>
                      <a:lnTo>
                        <a:pt x="296" y="72"/>
                      </a:lnTo>
                      <a:lnTo>
                        <a:pt x="294" y="70"/>
                      </a:lnTo>
                      <a:lnTo>
                        <a:pt x="294" y="68"/>
                      </a:lnTo>
                      <a:lnTo>
                        <a:pt x="292" y="66"/>
                      </a:lnTo>
                      <a:lnTo>
                        <a:pt x="292" y="64"/>
                      </a:lnTo>
                      <a:lnTo>
                        <a:pt x="292" y="62"/>
                      </a:lnTo>
                      <a:lnTo>
                        <a:pt x="292" y="60"/>
                      </a:lnTo>
                      <a:lnTo>
                        <a:pt x="290" y="56"/>
                      </a:lnTo>
                      <a:lnTo>
                        <a:pt x="288" y="54"/>
                      </a:lnTo>
                      <a:lnTo>
                        <a:pt x="290" y="54"/>
                      </a:lnTo>
                      <a:lnTo>
                        <a:pt x="292" y="54"/>
                      </a:lnTo>
                      <a:lnTo>
                        <a:pt x="294" y="54"/>
                      </a:lnTo>
                      <a:lnTo>
                        <a:pt x="294" y="52"/>
                      </a:lnTo>
                      <a:lnTo>
                        <a:pt x="294" y="50"/>
                      </a:lnTo>
                      <a:lnTo>
                        <a:pt x="294" y="48"/>
                      </a:lnTo>
                      <a:lnTo>
                        <a:pt x="292" y="44"/>
                      </a:lnTo>
                      <a:lnTo>
                        <a:pt x="292" y="42"/>
                      </a:lnTo>
                      <a:lnTo>
                        <a:pt x="282" y="42"/>
                      </a:lnTo>
                      <a:lnTo>
                        <a:pt x="282" y="40"/>
                      </a:lnTo>
                      <a:lnTo>
                        <a:pt x="280" y="40"/>
                      </a:lnTo>
                      <a:lnTo>
                        <a:pt x="280" y="38"/>
                      </a:lnTo>
                      <a:lnTo>
                        <a:pt x="278" y="36"/>
                      </a:lnTo>
                      <a:lnTo>
                        <a:pt x="278" y="32"/>
                      </a:lnTo>
                      <a:lnTo>
                        <a:pt x="276" y="28"/>
                      </a:lnTo>
                      <a:lnTo>
                        <a:pt x="276" y="26"/>
                      </a:lnTo>
                      <a:lnTo>
                        <a:pt x="276" y="24"/>
                      </a:lnTo>
                      <a:lnTo>
                        <a:pt x="274" y="22"/>
                      </a:lnTo>
                      <a:lnTo>
                        <a:pt x="274" y="20"/>
                      </a:lnTo>
                      <a:lnTo>
                        <a:pt x="274" y="18"/>
                      </a:lnTo>
                      <a:lnTo>
                        <a:pt x="268" y="18"/>
                      </a:lnTo>
                      <a:lnTo>
                        <a:pt x="268" y="16"/>
                      </a:lnTo>
                      <a:lnTo>
                        <a:pt x="266" y="14"/>
                      </a:lnTo>
                      <a:lnTo>
                        <a:pt x="264" y="12"/>
                      </a:lnTo>
                      <a:lnTo>
                        <a:pt x="262" y="12"/>
                      </a:lnTo>
                      <a:lnTo>
                        <a:pt x="258" y="12"/>
                      </a:lnTo>
                      <a:lnTo>
                        <a:pt x="256" y="12"/>
                      </a:lnTo>
                      <a:lnTo>
                        <a:pt x="256" y="14"/>
                      </a:lnTo>
                      <a:lnTo>
                        <a:pt x="252" y="14"/>
                      </a:lnTo>
                      <a:lnTo>
                        <a:pt x="250" y="14"/>
                      </a:lnTo>
                      <a:lnTo>
                        <a:pt x="248" y="12"/>
                      </a:lnTo>
                      <a:lnTo>
                        <a:pt x="246" y="12"/>
                      </a:lnTo>
                      <a:lnTo>
                        <a:pt x="244" y="14"/>
                      </a:lnTo>
                      <a:lnTo>
                        <a:pt x="244" y="16"/>
                      </a:lnTo>
                      <a:lnTo>
                        <a:pt x="240" y="18"/>
                      </a:lnTo>
                      <a:lnTo>
                        <a:pt x="238" y="20"/>
                      </a:lnTo>
                      <a:lnTo>
                        <a:pt x="236" y="22"/>
                      </a:lnTo>
                      <a:lnTo>
                        <a:pt x="234" y="22"/>
                      </a:lnTo>
                      <a:lnTo>
                        <a:pt x="232" y="24"/>
                      </a:lnTo>
                      <a:lnTo>
                        <a:pt x="230" y="24"/>
                      </a:lnTo>
                      <a:lnTo>
                        <a:pt x="228" y="24"/>
                      </a:lnTo>
                      <a:lnTo>
                        <a:pt x="224" y="24"/>
                      </a:lnTo>
                      <a:lnTo>
                        <a:pt x="214" y="24"/>
                      </a:lnTo>
                      <a:lnTo>
                        <a:pt x="212" y="22"/>
                      </a:lnTo>
                      <a:lnTo>
                        <a:pt x="210" y="24"/>
                      </a:lnTo>
                      <a:lnTo>
                        <a:pt x="208" y="24"/>
                      </a:lnTo>
                      <a:lnTo>
                        <a:pt x="206" y="24"/>
                      </a:lnTo>
                      <a:lnTo>
                        <a:pt x="204" y="26"/>
                      </a:lnTo>
                      <a:lnTo>
                        <a:pt x="202" y="26"/>
                      </a:lnTo>
                      <a:lnTo>
                        <a:pt x="200" y="26"/>
                      </a:lnTo>
                      <a:lnTo>
                        <a:pt x="198" y="26"/>
                      </a:lnTo>
                      <a:lnTo>
                        <a:pt x="196" y="26"/>
                      </a:lnTo>
                      <a:lnTo>
                        <a:pt x="194" y="24"/>
                      </a:lnTo>
                      <a:lnTo>
                        <a:pt x="192" y="24"/>
                      </a:lnTo>
                      <a:lnTo>
                        <a:pt x="190" y="24"/>
                      </a:lnTo>
                      <a:lnTo>
                        <a:pt x="190" y="22"/>
                      </a:lnTo>
                      <a:lnTo>
                        <a:pt x="188" y="22"/>
                      </a:lnTo>
                      <a:lnTo>
                        <a:pt x="186" y="22"/>
                      </a:lnTo>
                      <a:lnTo>
                        <a:pt x="182" y="22"/>
                      </a:lnTo>
                      <a:lnTo>
                        <a:pt x="180" y="22"/>
                      </a:lnTo>
                      <a:lnTo>
                        <a:pt x="178" y="22"/>
                      </a:lnTo>
                      <a:lnTo>
                        <a:pt x="178" y="24"/>
                      </a:lnTo>
                      <a:lnTo>
                        <a:pt x="178" y="22"/>
                      </a:lnTo>
                      <a:lnTo>
                        <a:pt x="176" y="22"/>
                      </a:lnTo>
                      <a:lnTo>
                        <a:pt x="176" y="20"/>
                      </a:lnTo>
                      <a:lnTo>
                        <a:pt x="174" y="18"/>
                      </a:lnTo>
                      <a:lnTo>
                        <a:pt x="174" y="16"/>
                      </a:lnTo>
                      <a:lnTo>
                        <a:pt x="172" y="16"/>
                      </a:lnTo>
                      <a:lnTo>
                        <a:pt x="170" y="16"/>
                      </a:lnTo>
                      <a:lnTo>
                        <a:pt x="168" y="18"/>
                      </a:lnTo>
                      <a:lnTo>
                        <a:pt x="166" y="18"/>
                      </a:lnTo>
                      <a:lnTo>
                        <a:pt x="164" y="18"/>
                      </a:lnTo>
                      <a:lnTo>
                        <a:pt x="162" y="16"/>
                      </a:lnTo>
                      <a:lnTo>
                        <a:pt x="160" y="16"/>
                      </a:lnTo>
                      <a:lnTo>
                        <a:pt x="160" y="14"/>
                      </a:lnTo>
                      <a:lnTo>
                        <a:pt x="160" y="12"/>
                      </a:lnTo>
                      <a:lnTo>
                        <a:pt x="158" y="12"/>
                      </a:lnTo>
                      <a:lnTo>
                        <a:pt x="158" y="10"/>
                      </a:lnTo>
                      <a:lnTo>
                        <a:pt x="154" y="10"/>
                      </a:lnTo>
                      <a:lnTo>
                        <a:pt x="152" y="12"/>
                      </a:lnTo>
                      <a:lnTo>
                        <a:pt x="148" y="12"/>
                      </a:lnTo>
                      <a:lnTo>
                        <a:pt x="144" y="10"/>
                      </a:lnTo>
                      <a:lnTo>
                        <a:pt x="142" y="8"/>
                      </a:lnTo>
                      <a:lnTo>
                        <a:pt x="142" y="6"/>
                      </a:lnTo>
                      <a:lnTo>
                        <a:pt x="140" y="4"/>
                      </a:lnTo>
                      <a:lnTo>
                        <a:pt x="138" y="4"/>
                      </a:lnTo>
                      <a:lnTo>
                        <a:pt x="136" y="4"/>
                      </a:lnTo>
                      <a:lnTo>
                        <a:pt x="132" y="6"/>
                      </a:lnTo>
                      <a:lnTo>
                        <a:pt x="124" y="6"/>
                      </a:lnTo>
                      <a:lnTo>
                        <a:pt x="120" y="6"/>
                      </a:lnTo>
                      <a:lnTo>
                        <a:pt x="116" y="4"/>
                      </a:lnTo>
                      <a:lnTo>
                        <a:pt x="112" y="4"/>
                      </a:lnTo>
                      <a:lnTo>
                        <a:pt x="110" y="6"/>
                      </a:lnTo>
                      <a:lnTo>
                        <a:pt x="108" y="6"/>
                      </a:lnTo>
                      <a:lnTo>
                        <a:pt x="106" y="6"/>
                      </a:lnTo>
                      <a:lnTo>
                        <a:pt x="102" y="8"/>
                      </a:lnTo>
                      <a:lnTo>
                        <a:pt x="100" y="10"/>
                      </a:lnTo>
                      <a:lnTo>
                        <a:pt x="98" y="10"/>
                      </a:lnTo>
                      <a:lnTo>
                        <a:pt x="96" y="12"/>
                      </a:lnTo>
                      <a:lnTo>
                        <a:pt x="94" y="12"/>
                      </a:lnTo>
                      <a:lnTo>
                        <a:pt x="92" y="14"/>
                      </a:lnTo>
                      <a:lnTo>
                        <a:pt x="90" y="14"/>
                      </a:lnTo>
                      <a:lnTo>
                        <a:pt x="88" y="14"/>
                      </a:lnTo>
                      <a:lnTo>
                        <a:pt x="88" y="16"/>
                      </a:lnTo>
                      <a:lnTo>
                        <a:pt x="86" y="18"/>
                      </a:lnTo>
                      <a:lnTo>
                        <a:pt x="86" y="22"/>
                      </a:lnTo>
                      <a:lnTo>
                        <a:pt x="84" y="22"/>
                      </a:lnTo>
                      <a:lnTo>
                        <a:pt x="82" y="22"/>
                      </a:lnTo>
                      <a:lnTo>
                        <a:pt x="80" y="22"/>
                      </a:lnTo>
                      <a:lnTo>
                        <a:pt x="78" y="22"/>
                      </a:lnTo>
                      <a:lnTo>
                        <a:pt x="76" y="20"/>
                      </a:lnTo>
                      <a:lnTo>
                        <a:pt x="72" y="20"/>
                      </a:lnTo>
                      <a:lnTo>
                        <a:pt x="66" y="20"/>
                      </a:lnTo>
                      <a:lnTo>
                        <a:pt x="60" y="20"/>
                      </a:lnTo>
                      <a:lnTo>
                        <a:pt x="58" y="18"/>
                      </a:lnTo>
                      <a:lnTo>
                        <a:pt x="54" y="18"/>
                      </a:lnTo>
                      <a:lnTo>
                        <a:pt x="52" y="18"/>
                      </a:lnTo>
                      <a:lnTo>
                        <a:pt x="48" y="18"/>
                      </a:lnTo>
                      <a:lnTo>
                        <a:pt x="46" y="16"/>
                      </a:lnTo>
                      <a:lnTo>
                        <a:pt x="40" y="16"/>
                      </a:lnTo>
                      <a:lnTo>
                        <a:pt x="38" y="16"/>
                      </a:lnTo>
                      <a:lnTo>
                        <a:pt x="36" y="14"/>
                      </a:lnTo>
                      <a:lnTo>
                        <a:pt x="34" y="14"/>
                      </a:lnTo>
                      <a:lnTo>
                        <a:pt x="34" y="12"/>
                      </a:lnTo>
                      <a:lnTo>
                        <a:pt x="34" y="10"/>
                      </a:lnTo>
                      <a:lnTo>
                        <a:pt x="32" y="8"/>
                      </a:lnTo>
                      <a:lnTo>
                        <a:pt x="32" y="6"/>
                      </a:lnTo>
                      <a:lnTo>
                        <a:pt x="24" y="6"/>
                      </a:lnTo>
                      <a:lnTo>
                        <a:pt x="24" y="4"/>
                      </a:lnTo>
                      <a:lnTo>
                        <a:pt x="22" y="2"/>
                      </a:lnTo>
                      <a:lnTo>
                        <a:pt x="22" y="0"/>
                      </a:lnTo>
                      <a:lnTo>
                        <a:pt x="20" y="2"/>
                      </a:lnTo>
                      <a:lnTo>
                        <a:pt x="18" y="4"/>
                      </a:lnTo>
                      <a:lnTo>
                        <a:pt x="16" y="4"/>
                      </a:lnTo>
                      <a:lnTo>
                        <a:pt x="14" y="4"/>
                      </a:lnTo>
                      <a:lnTo>
                        <a:pt x="10" y="4"/>
                      </a:lnTo>
                      <a:lnTo>
                        <a:pt x="10" y="6"/>
                      </a:lnTo>
                      <a:lnTo>
                        <a:pt x="8" y="6"/>
                      </a:lnTo>
                      <a:lnTo>
                        <a:pt x="8" y="8"/>
                      </a:lnTo>
                      <a:lnTo>
                        <a:pt x="8" y="10"/>
                      </a:lnTo>
                      <a:lnTo>
                        <a:pt x="8" y="12"/>
                      </a:lnTo>
                      <a:lnTo>
                        <a:pt x="10" y="12"/>
                      </a:lnTo>
                      <a:lnTo>
                        <a:pt x="12" y="12"/>
                      </a:lnTo>
                      <a:lnTo>
                        <a:pt x="12" y="14"/>
                      </a:lnTo>
                      <a:lnTo>
                        <a:pt x="12" y="16"/>
                      </a:lnTo>
                      <a:lnTo>
                        <a:pt x="8" y="16"/>
                      </a:lnTo>
                      <a:lnTo>
                        <a:pt x="8" y="20"/>
                      </a:lnTo>
                      <a:lnTo>
                        <a:pt x="8" y="22"/>
                      </a:lnTo>
                      <a:lnTo>
                        <a:pt x="8" y="24"/>
                      </a:lnTo>
                      <a:lnTo>
                        <a:pt x="8" y="26"/>
                      </a:lnTo>
                      <a:lnTo>
                        <a:pt x="6" y="26"/>
                      </a:lnTo>
                      <a:lnTo>
                        <a:pt x="6" y="28"/>
                      </a:lnTo>
                      <a:lnTo>
                        <a:pt x="6" y="30"/>
                      </a:lnTo>
                      <a:lnTo>
                        <a:pt x="6" y="32"/>
                      </a:lnTo>
                      <a:lnTo>
                        <a:pt x="12" y="32"/>
                      </a:lnTo>
                      <a:lnTo>
                        <a:pt x="14" y="30"/>
                      </a:lnTo>
                      <a:lnTo>
                        <a:pt x="16" y="30"/>
                      </a:lnTo>
                      <a:lnTo>
                        <a:pt x="16" y="32"/>
                      </a:lnTo>
                      <a:lnTo>
                        <a:pt x="18" y="32"/>
                      </a:lnTo>
                      <a:lnTo>
                        <a:pt x="20" y="32"/>
                      </a:lnTo>
                      <a:lnTo>
                        <a:pt x="22" y="30"/>
                      </a:lnTo>
                      <a:lnTo>
                        <a:pt x="24" y="28"/>
                      </a:lnTo>
                      <a:lnTo>
                        <a:pt x="26" y="26"/>
                      </a:lnTo>
                      <a:lnTo>
                        <a:pt x="28" y="26"/>
                      </a:lnTo>
                      <a:lnTo>
                        <a:pt x="28" y="24"/>
                      </a:lnTo>
                      <a:lnTo>
                        <a:pt x="30" y="24"/>
                      </a:lnTo>
                      <a:lnTo>
                        <a:pt x="32" y="22"/>
                      </a:lnTo>
                      <a:lnTo>
                        <a:pt x="34" y="22"/>
                      </a:lnTo>
                      <a:lnTo>
                        <a:pt x="38" y="22"/>
                      </a:lnTo>
                      <a:lnTo>
                        <a:pt x="42" y="22"/>
                      </a:lnTo>
                      <a:lnTo>
                        <a:pt x="48" y="24"/>
                      </a:lnTo>
                      <a:lnTo>
                        <a:pt x="52" y="26"/>
                      </a:lnTo>
                      <a:lnTo>
                        <a:pt x="54" y="26"/>
                      </a:lnTo>
                      <a:lnTo>
                        <a:pt x="56" y="26"/>
                      </a:lnTo>
                      <a:lnTo>
                        <a:pt x="58" y="28"/>
                      </a:lnTo>
                      <a:lnTo>
                        <a:pt x="56" y="28"/>
                      </a:lnTo>
                      <a:lnTo>
                        <a:pt x="54" y="28"/>
                      </a:lnTo>
                      <a:lnTo>
                        <a:pt x="52" y="28"/>
                      </a:lnTo>
                      <a:lnTo>
                        <a:pt x="52" y="30"/>
                      </a:lnTo>
                      <a:lnTo>
                        <a:pt x="50" y="30"/>
                      </a:lnTo>
                      <a:lnTo>
                        <a:pt x="48" y="32"/>
                      </a:lnTo>
                      <a:lnTo>
                        <a:pt x="48" y="34"/>
                      </a:lnTo>
                      <a:lnTo>
                        <a:pt x="46" y="34"/>
                      </a:lnTo>
                      <a:lnTo>
                        <a:pt x="26" y="34"/>
                      </a:lnTo>
                      <a:lnTo>
                        <a:pt x="24" y="34"/>
                      </a:lnTo>
                      <a:lnTo>
                        <a:pt x="22" y="34"/>
                      </a:lnTo>
                      <a:lnTo>
                        <a:pt x="20" y="34"/>
                      </a:lnTo>
                      <a:lnTo>
                        <a:pt x="16" y="36"/>
                      </a:lnTo>
                      <a:lnTo>
                        <a:pt x="14" y="36"/>
                      </a:lnTo>
                      <a:lnTo>
                        <a:pt x="12" y="36"/>
                      </a:lnTo>
                      <a:lnTo>
                        <a:pt x="12" y="38"/>
                      </a:lnTo>
                      <a:lnTo>
                        <a:pt x="12" y="40"/>
                      </a:lnTo>
                      <a:lnTo>
                        <a:pt x="10" y="42"/>
                      </a:lnTo>
                      <a:lnTo>
                        <a:pt x="10" y="44"/>
                      </a:lnTo>
                      <a:lnTo>
                        <a:pt x="8" y="46"/>
                      </a:lnTo>
                      <a:lnTo>
                        <a:pt x="8" y="48"/>
                      </a:lnTo>
                      <a:lnTo>
                        <a:pt x="8" y="50"/>
                      </a:lnTo>
                      <a:lnTo>
                        <a:pt x="8" y="52"/>
                      </a:lnTo>
                      <a:lnTo>
                        <a:pt x="6" y="52"/>
                      </a:lnTo>
                      <a:lnTo>
                        <a:pt x="10" y="52"/>
                      </a:lnTo>
                      <a:lnTo>
                        <a:pt x="12" y="52"/>
                      </a:lnTo>
                      <a:lnTo>
                        <a:pt x="16" y="52"/>
                      </a:lnTo>
                      <a:lnTo>
                        <a:pt x="16" y="58"/>
                      </a:lnTo>
                      <a:lnTo>
                        <a:pt x="18" y="58"/>
                      </a:lnTo>
                      <a:lnTo>
                        <a:pt x="18" y="60"/>
                      </a:lnTo>
                      <a:lnTo>
                        <a:pt x="20" y="62"/>
                      </a:lnTo>
                      <a:lnTo>
                        <a:pt x="22" y="62"/>
                      </a:lnTo>
                      <a:lnTo>
                        <a:pt x="22" y="64"/>
                      </a:lnTo>
                      <a:lnTo>
                        <a:pt x="20" y="64"/>
                      </a:lnTo>
                      <a:lnTo>
                        <a:pt x="20" y="66"/>
                      </a:lnTo>
                      <a:lnTo>
                        <a:pt x="20" y="68"/>
                      </a:lnTo>
                      <a:lnTo>
                        <a:pt x="20" y="70"/>
                      </a:lnTo>
                      <a:lnTo>
                        <a:pt x="22" y="70"/>
                      </a:lnTo>
                      <a:lnTo>
                        <a:pt x="22" y="72"/>
                      </a:lnTo>
                      <a:lnTo>
                        <a:pt x="24" y="72"/>
                      </a:lnTo>
                      <a:lnTo>
                        <a:pt x="22" y="74"/>
                      </a:lnTo>
                      <a:lnTo>
                        <a:pt x="22" y="76"/>
                      </a:lnTo>
                      <a:lnTo>
                        <a:pt x="20" y="76"/>
                      </a:lnTo>
                      <a:lnTo>
                        <a:pt x="22" y="80"/>
                      </a:lnTo>
                      <a:lnTo>
                        <a:pt x="26" y="82"/>
                      </a:lnTo>
                      <a:lnTo>
                        <a:pt x="26" y="84"/>
                      </a:lnTo>
                      <a:lnTo>
                        <a:pt x="28" y="84"/>
                      </a:lnTo>
                      <a:lnTo>
                        <a:pt x="28" y="94"/>
                      </a:lnTo>
                      <a:lnTo>
                        <a:pt x="34" y="96"/>
                      </a:lnTo>
                      <a:lnTo>
                        <a:pt x="38" y="98"/>
                      </a:lnTo>
                      <a:lnTo>
                        <a:pt x="40" y="100"/>
                      </a:lnTo>
                      <a:lnTo>
                        <a:pt x="40" y="102"/>
                      </a:lnTo>
                      <a:lnTo>
                        <a:pt x="42" y="104"/>
                      </a:lnTo>
                      <a:lnTo>
                        <a:pt x="42" y="106"/>
                      </a:lnTo>
                      <a:lnTo>
                        <a:pt x="42" y="108"/>
                      </a:lnTo>
                      <a:lnTo>
                        <a:pt x="42" y="106"/>
                      </a:lnTo>
                      <a:lnTo>
                        <a:pt x="44" y="106"/>
                      </a:lnTo>
                      <a:lnTo>
                        <a:pt x="44" y="104"/>
                      </a:lnTo>
                      <a:lnTo>
                        <a:pt x="46" y="104"/>
                      </a:lnTo>
                      <a:lnTo>
                        <a:pt x="48" y="106"/>
                      </a:lnTo>
                      <a:lnTo>
                        <a:pt x="52" y="108"/>
                      </a:lnTo>
                      <a:lnTo>
                        <a:pt x="54" y="110"/>
                      </a:lnTo>
                      <a:lnTo>
                        <a:pt x="56" y="110"/>
                      </a:lnTo>
                      <a:lnTo>
                        <a:pt x="58" y="112"/>
                      </a:lnTo>
                      <a:lnTo>
                        <a:pt x="60" y="112"/>
                      </a:lnTo>
                      <a:lnTo>
                        <a:pt x="62" y="114"/>
                      </a:lnTo>
                      <a:lnTo>
                        <a:pt x="78" y="114"/>
                      </a:lnTo>
                      <a:lnTo>
                        <a:pt x="78" y="110"/>
                      </a:lnTo>
                      <a:lnTo>
                        <a:pt x="80" y="108"/>
                      </a:lnTo>
                      <a:lnTo>
                        <a:pt x="80" y="106"/>
                      </a:lnTo>
                      <a:lnTo>
                        <a:pt x="82" y="104"/>
                      </a:lnTo>
                      <a:lnTo>
                        <a:pt x="82" y="102"/>
                      </a:lnTo>
                      <a:lnTo>
                        <a:pt x="88" y="102"/>
                      </a:lnTo>
                      <a:lnTo>
                        <a:pt x="90" y="104"/>
                      </a:lnTo>
                      <a:lnTo>
                        <a:pt x="92" y="104"/>
                      </a:lnTo>
                      <a:lnTo>
                        <a:pt x="98" y="106"/>
                      </a:lnTo>
                      <a:lnTo>
                        <a:pt x="100" y="106"/>
                      </a:lnTo>
                      <a:lnTo>
                        <a:pt x="102" y="106"/>
                      </a:lnTo>
                      <a:lnTo>
                        <a:pt x="102" y="108"/>
                      </a:lnTo>
                      <a:lnTo>
                        <a:pt x="104" y="108"/>
                      </a:lnTo>
                      <a:lnTo>
                        <a:pt x="104" y="110"/>
                      </a:lnTo>
                      <a:lnTo>
                        <a:pt x="106" y="112"/>
                      </a:lnTo>
                      <a:lnTo>
                        <a:pt x="106" y="114"/>
                      </a:lnTo>
                      <a:lnTo>
                        <a:pt x="108" y="116"/>
                      </a:lnTo>
                      <a:lnTo>
                        <a:pt x="110" y="116"/>
                      </a:lnTo>
                      <a:lnTo>
                        <a:pt x="112" y="116"/>
                      </a:lnTo>
                      <a:lnTo>
                        <a:pt x="114" y="116"/>
                      </a:lnTo>
                      <a:lnTo>
                        <a:pt x="116" y="118"/>
                      </a:lnTo>
                      <a:lnTo>
                        <a:pt x="118" y="118"/>
                      </a:lnTo>
                      <a:lnTo>
                        <a:pt x="122" y="116"/>
                      </a:lnTo>
                      <a:lnTo>
                        <a:pt x="126" y="116"/>
                      </a:lnTo>
                      <a:lnTo>
                        <a:pt x="130" y="114"/>
                      </a:lnTo>
                      <a:lnTo>
                        <a:pt x="134" y="112"/>
                      </a:lnTo>
                      <a:lnTo>
                        <a:pt x="136" y="110"/>
                      </a:lnTo>
                      <a:lnTo>
                        <a:pt x="138" y="108"/>
                      </a:lnTo>
                      <a:lnTo>
                        <a:pt x="142" y="106"/>
                      </a:lnTo>
                      <a:lnTo>
                        <a:pt x="146" y="106"/>
                      </a:lnTo>
                      <a:lnTo>
                        <a:pt x="148" y="104"/>
                      </a:lnTo>
                      <a:lnTo>
                        <a:pt x="152" y="104"/>
                      </a:lnTo>
                      <a:lnTo>
                        <a:pt x="154" y="106"/>
                      </a:lnTo>
                      <a:lnTo>
                        <a:pt x="154" y="108"/>
                      </a:lnTo>
                      <a:lnTo>
                        <a:pt x="156" y="108"/>
                      </a:lnTo>
                      <a:lnTo>
                        <a:pt x="160" y="108"/>
                      </a:lnTo>
                      <a:lnTo>
                        <a:pt x="162" y="108"/>
                      </a:lnTo>
                      <a:lnTo>
                        <a:pt x="164" y="106"/>
                      </a:lnTo>
                      <a:lnTo>
                        <a:pt x="166" y="104"/>
                      </a:lnTo>
                      <a:lnTo>
                        <a:pt x="166" y="102"/>
                      </a:lnTo>
                      <a:lnTo>
                        <a:pt x="170" y="102"/>
                      </a:lnTo>
                      <a:lnTo>
                        <a:pt x="170" y="104"/>
                      </a:lnTo>
                      <a:lnTo>
                        <a:pt x="170" y="108"/>
                      </a:lnTo>
                      <a:lnTo>
                        <a:pt x="168" y="110"/>
                      </a:lnTo>
                      <a:lnTo>
                        <a:pt x="168" y="112"/>
                      </a:lnTo>
                      <a:lnTo>
                        <a:pt x="166" y="114"/>
                      </a:lnTo>
                      <a:lnTo>
                        <a:pt x="166" y="118"/>
                      </a:lnTo>
                      <a:lnTo>
                        <a:pt x="168" y="118"/>
                      </a:lnTo>
                      <a:lnTo>
                        <a:pt x="168" y="120"/>
                      </a:lnTo>
                      <a:lnTo>
                        <a:pt x="170" y="122"/>
                      </a:lnTo>
                      <a:lnTo>
                        <a:pt x="172" y="122"/>
                      </a:lnTo>
                      <a:lnTo>
                        <a:pt x="174" y="120"/>
                      </a:lnTo>
                      <a:lnTo>
                        <a:pt x="174" y="116"/>
                      </a:lnTo>
                      <a:lnTo>
                        <a:pt x="176" y="116"/>
                      </a:lnTo>
                      <a:lnTo>
                        <a:pt x="178" y="116"/>
                      </a:lnTo>
                      <a:lnTo>
                        <a:pt x="180" y="114"/>
                      </a:lnTo>
                      <a:lnTo>
                        <a:pt x="180" y="112"/>
                      </a:lnTo>
                      <a:lnTo>
                        <a:pt x="178" y="112"/>
                      </a:lnTo>
                      <a:lnTo>
                        <a:pt x="178" y="110"/>
                      </a:lnTo>
                      <a:lnTo>
                        <a:pt x="178" y="104"/>
                      </a:lnTo>
                      <a:lnTo>
                        <a:pt x="184" y="104"/>
                      </a:lnTo>
                      <a:lnTo>
                        <a:pt x="182" y="104"/>
                      </a:lnTo>
                      <a:lnTo>
                        <a:pt x="182" y="106"/>
                      </a:lnTo>
                      <a:lnTo>
                        <a:pt x="182" y="108"/>
                      </a:lnTo>
                      <a:lnTo>
                        <a:pt x="188" y="108"/>
                      </a:lnTo>
                      <a:lnTo>
                        <a:pt x="190" y="106"/>
                      </a:lnTo>
                      <a:lnTo>
                        <a:pt x="194" y="106"/>
                      </a:lnTo>
                      <a:lnTo>
                        <a:pt x="196" y="106"/>
                      </a:lnTo>
                      <a:lnTo>
                        <a:pt x="196" y="104"/>
                      </a:lnTo>
                      <a:lnTo>
                        <a:pt x="198" y="104"/>
                      </a:lnTo>
                      <a:lnTo>
                        <a:pt x="200" y="102"/>
                      </a:lnTo>
                      <a:lnTo>
                        <a:pt x="202" y="100"/>
                      </a:lnTo>
                      <a:lnTo>
                        <a:pt x="204" y="100"/>
                      </a:lnTo>
                      <a:lnTo>
                        <a:pt x="204" y="102"/>
                      </a:lnTo>
                      <a:lnTo>
                        <a:pt x="206" y="102"/>
                      </a:lnTo>
                      <a:lnTo>
                        <a:pt x="208" y="102"/>
                      </a:lnTo>
                      <a:lnTo>
                        <a:pt x="210" y="104"/>
                      </a:lnTo>
                      <a:lnTo>
                        <a:pt x="212" y="104"/>
                      </a:lnTo>
                      <a:lnTo>
                        <a:pt x="212" y="106"/>
                      </a:lnTo>
                      <a:lnTo>
                        <a:pt x="214" y="106"/>
                      </a:lnTo>
                      <a:lnTo>
                        <a:pt x="216" y="106"/>
                      </a:lnTo>
                      <a:lnTo>
                        <a:pt x="222" y="106"/>
                      </a:lnTo>
                      <a:lnTo>
                        <a:pt x="226" y="106"/>
                      </a:lnTo>
                      <a:lnTo>
                        <a:pt x="228" y="104"/>
                      </a:lnTo>
                      <a:lnTo>
                        <a:pt x="230" y="104"/>
                      </a:lnTo>
                      <a:lnTo>
                        <a:pt x="232" y="102"/>
                      </a:lnTo>
                      <a:lnTo>
                        <a:pt x="234" y="100"/>
                      </a:lnTo>
                      <a:lnTo>
                        <a:pt x="238" y="98"/>
                      </a:lnTo>
                      <a:lnTo>
                        <a:pt x="240" y="98"/>
                      </a:lnTo>
                      <a:lnTo>
                        <a:pt x="242" y="98"/>
                      </a:lnTo>
                      <a:lnTo>
                        <a:pt x="246" y="98"/>
                      </a:lnTo>
                      <a:lnTo>
                        <a:pt x="248" y="98"/>
                      </a:lnTo>
                      <a:lnTo>
                        <a:pt x="250" y="98"/>
                      </a:lnTo>
                      <a:lnTo>
                        <a:pt x="250" y="100"/>
                      </a:lnTo>
                      <a:lnTo>
                        <a:pt x="252" y="100"/>
                      </a:lnTo>
                      <a:lnTo>
                        <a:pt x="254" y="100"/>
                      </a:lnTo>
                      <a:lnTo>
                        <a:pt x="256" y="98"/>
                      </a:lnTo>
                      <a:lnTo>
                        <a:pt x="258" y="98"/>
                      </a:lnTo>
                      <a:lnTo>
                        <a:pt x="260" y="96"/>
                      </a:lnTo>
                      <a:lnTo>
                        <a:pt x="262" y="96"/>
                      </a:lnTo>
                      <a:lnTo>
                        <a:pt x="264" y="94"/>
                      </a:lnTo>
                      <a:lnTo>
                        <a:pt x="266" y="94"/>
                      </a:lnTo>
                      <a:lnTo>
                        <a:pt x="266" y="92"/>
                      </a:lnTo>
                      <a:lnTo>
                        <a:pt x="266" y="94"/>
                      </a:lnTo>
                      <a:lnTo>
                        <a:pt x="268" y="94"/>
                      </a:lnTo>
                      <a:lnTo>
                        <a:pt x="268" y="98"/>
                      </a:lnTo>
                      <a:lnTo>
                        <a:pt x="268" y="100"/>
                      </a:lnTo>
                      <a:lnTo>
                        <a:pt x="270" y="98"/>
                      </a:lnTo>
                      <a:lnTo>
                        <a:pt x="272" y="98"/>
                      </a:lnTo>
                      <a:lnTo>
                        <a:pt x="272" y="96"/>
                      </a:lnTo>
                      <a:lnTo>
                        <a:pt x="272" y="94"/>
                      </a:lnTo>
                      <a:lnTo>
                        <a:pt x="274" y="94"/>
                      </a:lnTo>
                      <a:lnTo>
                        <a:pt x="284" y="94"/>
                      </a:lnTo>
                      <a:lnTo>
                        <a:pt x="284" y="96"/>
                      </a:lnTo>
                      <a:lnTo>
                        <a:pt x="286" y="96"/>
                      </a:lnTo>
                      <a:lnTo>
                        <a:pt x="290" y="96"/>
                      </a:lnTo>
                      <a:lnTo>
                        <a:pt x="290" y="94"/>
                      </a:lnTo>
                      <a:lnTo>
                        <a:pt x="292" y="94"/>
                      </a:lnTo>
                      <a:lnTo>
                        <a:pt x="294" y="94"/>
                      </a:lnTo>
                      <a:lnTo>
                        <a:pt x="296" y="94"/>
                      </a:lnTo>
                      <a:lnTo>
                        <a:pt x="298" y="96"/>
                      </a:lnTo>
                      <a:lnTo>
                        <a:pt x="298" y="100"/>
                      </a:lnTo>
                      <a:lnTo>
                        <a:pt x="308" y="96"/>
                      </a:lnTo>
                      <a:lnTo>
                        <a:pt x="308" y="94"/>
                      </a:lnTo>
                      <a:lnTo>
                        <a:pt x="306" y="92"/>
                      </a:lnTo>
                      <a:close/>
                      <a:moveTo>
                        <a:pt x="4" y="36"/>
                      </a:moveTo>
                      <a:lnTo>
                        <a:pt x="2" y="36"/>
                      </a:lnTo>
                      <a:lnTo>
                        <a:pt x="0" y="36"/>
                      </a:lnTo>
                      <a:lnTo>
                        <a:pt x="0" y="38"/>
                      </a:lnTo>
                      <a:lnTo>
                        <a:pt x="0" y="40"/>
                      </a:lnTo>
                      <a:lnTo>
                        <a:pt x="2" y="42"/>
                      </a:lnTo>
                      <a:lnTo>
                        <a:pt x="4" y="42"/>
                      </a:lnTo>
                      <a:lnTo>
                        <a:pt x="4" y="40"/>
                      </a:lnTo>
                      <a:lnTo>
                        <a:pt x="4" y="38"/>
                      </a:lnTo>
                      <a:lnTo>
                        <a:pt x="4" y="3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67" name="Freeform 159"/>
                <p:cNvSpPr>
                  <a:spLocks noChangeAspect="1"/>
                </p:cNvSpPr>
                <p:nvPr/>
              </p:nvSpPr>
              <p:spPr bwMode="gray">
                <a:xfrm>
                  <a:off x="2843" y="1502"/>
                  <a:ext cx="4" cy="4"/>
                </a:xfrm>
                <a:custGeom>
                  <a:avLst/>
                  <a:gdLst>
                    <a:gd name="T0" fmla="*/ 2 w 4"/>
                    <a:gd name="T1" fmla="*/ 0 h 4"/>
                    <a:gd name="T2" fmla="*/ 0 w 4"/>
                    <a:gd name="T3" fmla="*/ 0 h 4"/>
                    <a:gd name="T4" fmla="*/ 0 w 4"/>
                    <a:gd name="T5" fmla="*/ 2 h 4"/>
                    <a:gd name="T6" fmla="*/ 0 w 4"/>
                    <a:gd name="T7" fmla="*/ 4 h 4"/>
                    <a:gd name="T8" fmla="*/ 0 w 4"/>
                    <a:gd name="T9" fmla="*/ 4 h 4"/>
                    <a:gd name="T10" fmla="*/ 0 w 4"/>
                    <a:gd name="T11" fmla="*/ 4 h 4"/>
                    <a:gd name="T12" fmla="*/ 0 w 4"/>
                    <a:gd name="T13" fmla="*/ 4 h 4"/>
                    <a:gd name="T14" fmla="*/ 2 w 4"/>
                    <a:gd name="T15" fmla="*/ 4 h 4"/>
                    <a:gd name="T16" fmla="*/ 2 w 4"/>
                    <a:gd name="T17" fmla="*/ 4 h 4"/>
                    <a:gd name="T18" fmla="*/ 2 w 4"/>
                    <a:gd name="T19" fmla="*/ 4 h 4"/>
                    <a:gd name="T20" fmla="*/ 4 w 4"/>
                    <a:gd name="T21" fmla="*/ 4 h 4"/>
                    <a:gd name="T22" fmla="*/ 4 w 4"/>
                    <a:gd name="T23" fmla="*/ 4 h 4"/>
                    <a:gd name="T24" fmla="*/ 4 w 4"/>
                    <a:gd name="T25" fmla="*/ 4 h 4"/>
                    <a:gd name="T26" fmla="*/ 4 w 4"/>
                    <a:gd name="T27" fmla="*/ 4 h 4"/>
                    <a:gd name="T28" fmla="*/ 4 w 4"/>
                    <a:gd name="T29" fmla="*/ 4 h 4"/>
                    <a:gd name="T30" fmla="*/ 4 w 4"/>
                    <a:gd name="T31" fmla="*/ 2 h 4"/>
                    <a:gd name="T32" fmla="*/ 4 w 4"/>
                    <a:gd name="T33" fmla="*/ 0 h 4"/>
                    <a:gd name="T34" fmla="*/ 2 w 4"/>
                    <a:gd name="T35" fmla="*/ 0 h 4"/>
                    <a:gd name="T36" fmla="*/ 2 w 4"/>
                    <a:gd name="T37" fmla="*/ 0 h 4"/>
                    <a:gd name="T38" fmla="*/ 2 w 4"/>
                    <a:gd name="T39" fmla="*/ 0 h 4"/>
                    <a:gd name="T40" fmla="*/ 2 w 4"/>
                    <a:gd name="T41" fmla="*/ 0 h 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 h="4">
                      <a:moveTo>
                        <a:pt x="2" y="0"/>
                      </a:moveTo>
                      <a:lnTo>
                        <a:pt x="0" y="0"/>
                      </a:lnTo>
                      <a:lnTo>
                        <a:pt x="0" y="2"/>
                      </a:lnTo>
                      <a:lnTo>
                        <a:pt x="0" y="4"/>
                      </a:lnTo>
                      <a:lnTo>
                        <a:pt x="2" y="4"/>
                      </a:lnTo>
                      <a:lnTo>
                        <a:pt x="4" y="4"/>
                      </a:lnTo>
                      <a:lnTo>
                        <a:pt x="4" y="2"/>
                      </a:lnTo>
                      <a:lnTo>
                        <a:pt x="4" y="0"/>
                      </a:lnTo>
                      <a:lnTo>
                        <a:pt x="2"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68" name="Freeform 160"/>
                <p:cNvSpPr>
                  <a:spLocks noChangeAspect="1"/>
                </p:cNvSpPr>
                <p:nvPr/>
              </p:nvSpPr>
              <p:spPr bwMode="gray">
                <a:xfrm>
                  <a:off x="3441" y="1096"/>
                  <a:ext cx="26" cy="14"/>
                </a:xfrm>
                <a:custGeom>
                  <a:avLst/>
                  <a:gdLst>
                    <a:gd name="T0" fmla="*/ 2 w 26"/>
                    <a:gd name="T1" fmla="*/ 0 h 14"/>
                    <a:gd name="T2" fmla="*/ 0 w 26"/>
                    <a:gd name="T3" fmla="*/ 2 h 14"/>
                    <a:gd name="T4" fmla="*/ 2 w 26"/>
                    <a:gd name="T5" fmla="*/ 2 h 14"/>
                    <a:gd name="T6" fmla="*/ 2 w 26"/>
                    <a:gd name="T7" fmla="*/ 4 h 14"/>
                    <a:gd name="T8" fmla="*/ 4 w 26"/>
                    <a:gd name="T9" fmla="*/ 4 h 14"/>
                    <a:gd name="T10" fmla="*/ 6 w 26"/>
                    <a:gd name="T11" fmla="*/ 6 h 14"/>
                    <a:gd name="T12" fmla="*/ 8 w 26"/>
                    <a:gd name="T13" fmla="*/ 8 h 14"/>
                    <a:gd name="T14" fmla="*/ 12 w 26"/>
                    <a:gd name="T15" fmla="*/ 10 h 14"/>
                    <a:gd name="T16" fmla="*/ 16 w 26"/>
                    <a:gd name="T17" fmla="*/ 12 h 14"/>
                    <a:gd name="T18" fmla="*/ 20 w 26"/>
                    <a:gd name="T19" fmla="*/ 12 h 14"/>
                    <a:gd name="T20" fmla="*/ 22 w 26"/>
                    <a:gd name="T21" fmla="*/ 14 h 14"/>
                    <a:gd name="T22" fmla="*/ 24 w 26"/>
                    <a:gd name="T23" fmla="*/ 14 h 14"/>
                    <a:gd name="T24" fmla="*/ 24 w 26"/>
                    <a:gd name="T25" fmla="*/ 12 h 14"/>
                    <a:gd name="T26" fmla="*/ 26 w 26"/>
                    <a:gd name="T27" fmla="*/ 12 h 14"/>
                    <a:gd name="T28" fmla="*/ 26 w 26"/>
                    <a:gd name="T29" fmla="*/ 10 h 14"/>
                    <a:gd name="T30" fmla="*/ 24 w 26"/>
                    <a:gd name="T31" fmla="*/ 10 h 14"/>
                    <a:gd name="T32" fmla="*/ 24 w 26"/>
                    <a:gd name="T33" fmla="*/ 8 h 14"/>
                    <a:gd name="T34" fmla="*/ 22 w 26"/>
                    <a:gd name="T35" fmla="*/ 6 h 14"/>
                    <a:gd name="T36" fmla="*/ 20 w 26"/>
                    <a:gd name="T37" fmla="*/ 6 h 14"/>
                    <a:gd name="T38" fmla="*/ 20 w 26"/>
                    <a:gd name="T39" fmla="*/ 4 h 14"/>
                    <a:gd name="T40" fmla="*/ 16 w 26"/>
                    <a:gd name="T41" fmla="*/ 2 h 14"/>
                    <a:gd name="T42" fmla="*/ 10 w 26"/>
                    <a:gd name="T43" fmla="*/ 2 h 14"/>
                    <a:gd name="T44" fmla="*/ 6 w 26"/>
                    <a:gd name="T45" fmla="*/ 0 h 14"/>
                    <a:gd name="T46" fmla="*/ 4 w 26"/>
                    <a:gd name="T47" fmla="*/ 0 h 14"/>
                    <a:gd name="T48" fmla="*/ 2 w 26"/>
                    <a:gd name="T49" fmla="*/ 0 h 14"/>
                    <a:gd name="T50" fmla="*/ 2 w 26"/>
                    <a:gd name="T51" fmla="*/ 0 h 14"/>
                    <a:gd name="T52" fmla="*/ 2 w 26"/>
                    <a:gd name="T53" fmla="*/ 0 h 14"/>
                    <a:gd name="T54" fmla="*/ 2 w 26"/>
                    <a:gd name="T55" fmla="*/ 0 h 14"/>
                    <a:gd name="T56" fmla="*/ 2 w 26"/>
                    <a:gd name="T57" fmla="*/ 0 h 1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26" h="14">
                      <a:moveTo>
                        <a:pt x="2" y="0"/>
                      </a:moveTo>
                      <a:lnTo>
                        <a:pt x="0" y="2"/>
                      </a:lnTo>
                      <a:lnTo>
                        <a:pt x="2" y="2"/>
                      </a:lnTo>
                      <a:lnTo>
                        <a:pt x="2" y="4"/>
                      </a:lnTo>
                      <a:lnTo>
                        <a:pt x="4" y="4"/>
                      </a:lnTo>
                      <a:lnTo>
                        <a:pt x="6" y="6"/>
                      </a:lnTo>
                      <a:lnTo>
                        <a:pt x="8" y="8"/>
                      </a:lnTo>
                      <a:lnTo>
                        <a:pt x="12" y="10"/>
                      </a:lnTo>
                      <a:lnTo>
                        <a:pt x="16" y="12"/>
                      </a:lnTo>
                      <a:lnTo>
                        <a:pt x="20" y="12"/>
                      </a:lnTo>
                      <a:lnTo>
                        <a:pt x="22" y="14"/>
                      </a:lnTo>
                      <a:lnTo>
                        <a:pt x="24" y="14"/>
                      </a:lnTo>
                      <a:lnTo>
                        <a:pt x="24" y="12"/>
                      </a:lnTo>
                      <a:lnTo>
                        <a:pt x="26" y="12"/>
                      </a:lnTo>
                      <a:lnTo>
                        <a:pt x="26" y="10"/>
                      </a:lnTo>
                      <a:lnTo>
                        <a:pt x="24" y="10"/>
                      </a:lnTo>
                      <a:lnTo>
                        <a:pt x="24" y="8"/>
                      </a:lnTo>
                      <a:lnTo>
                        <a:pt x="22" y="6"/>
                      </a:lnTo>
                      <a:lnTo>
                        <a:pt x="20" y="6"/>
                      </a:lnTo>
                      <a:lnTo>
                        <a:pt x="20" y="4"/>
                      </a:lnTo>
                      <a:lnTo>
                        <a:pt x="16" y="2"/>
                      </a:lnTo>
                      <a:lnTo>
                        <a:pt x="10" y="2"/>
                      </a:lnTo>
                      <a:lnTo>
                        <a:pt x="6" y="0"/>
                      </a:lnTo>
                      <a:lnTo>
                        <a:pt x="4" y="0"/>
                      </a:lnTo>
                      <a:lnTo>
                        <a:pt x="2"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69" name="Freeform 161"/>
                <p:cNvSpPr>
                  <a:spLocks noChangeAspect="1"/>
                </p:cNvSpPr>
                <p:nvPr/>
              </p:nvSpPr>
              <p:spPr bwMode="gray">
                <a:xfrm>
                  <a:off x="3345" y="996"/>
                  <a:ext cx="164" cy="94"/>
                </a:xfrm>
                <a:custGeom>
                  <a:avLst/>
                  <a:gdLst>
                    <a:gd name="T0" fmla="*/ 4 w 164"/>
                    <a:gd name="T1" fmla="*/ 62 h 94"/>
                    <a:gd name="T2" fmla="*/ 6 w 164"/>
                    <a:gd name="T3" fmla="*/ 66 h 94"/>
                    <a:gd name="T4" fmla="*/ 14 w 164"/>
                    <a:gd name="T5" fmla="*/ 64 h 94"/>
                    <a:gd name="T6" fmla="*/ 8 w 164"/>
                    <a:gd name="T7" fmla="*/ 68 h 94"/>
                    <a:gd name="T8" fmla="*/ 0 w 164"/>
                    <a:gd name="T9" fmla="*/ 74 h 94"/>
                    <a:gd name="T10" fmla="*/ 16 w 164"/>
                    <a:gd name="T11" fmla="*/ 80 h 94"/>
                    <a:gd name="T12" fmla="*/ 34 w 164"/>
                    <a:gd name="T13" fmla="*/ 88 h 94"/>
                    <a:gd name="T14" fmla="*/ 38 w 164"/>
                    <a:gd name="T15" fmla="*/ 92 h 94"/>
                    <a:gd name="T16" fmla="*/ 52 w 164"/>
                    <a:gd name="T17" fmla="*/ 94 h 94"/>
                    <a:gd name="T18" fmla="*/ 70 w 164"/>
                    <a:gd name="T19" fmla="*/ 94 h 94"/>
                    <a:gd name="T20" fmla="*/ 80 w 164"/>
                    <a:gd name="T21" fmla="*/ 94 h 94"/>
                    <a:gd name="T22" fmla="*/ 72 w 164"/>
                    <a:gd name="T23" fmla="*/ 92 h 94"/>
                    <a:gd name="T24" fmla="*/ 52 w 164"/>
                    <a:gd name="T25" fmla="*/ 84 h 94"/>
                    <a:gd name="T26" fmla="*/ 44 w 164"/>
                    <a:gd name="T27" fmla="*/ 68 h 94"/>
                    <a:gd name="T28" fmla="*/ 48 w 164"/>
                    <a:gd name="T29" fmla="*/ 62 h 94"/>
                    <a:gd name="T30" fmla="*/ 46 w 164"/>
                    <a:gd name="T31" fmla="*/ 54 h 94"/>
                    <a:gd name="T32" fmla="*/ 56 w 164"/>
                    <a:gd name="T33" fmla="*/ 54 h 94"/>
                    <a:gd name="T34" fmla="*/ 54 w 164"/>
                    <a:gd name="T35" fmla="*/ 50 h 94"/>
                    <a:gd name="T36" fmla="*/ 58 w 164"/>
                    <a:gd name="T37" fmla="*/ 48 h 94"/>
                    <a:gd name="T38" fmla="*/ 58 w 164"/>
                    <a:gd name="T39" fmla="*/ 48 h 94"/>
                    <a:gd name="T40" fmla="*/ 62 w 164"/>
                    <a:gd name="T41" fmla="*/ 46 h 94"/>
                    <a:gd name="T42" fmla="*/ 58 w 164"/>
                    <a:gd name="T43" fmla="*/ 42 h 94"/>
                    <a:gd name="T44" fmla="*/ 68 w 164"/>
                    <a:gd name="T45" fmla="*/ 42 h 94"/>
                    <a:gd name="T46" fmla="*/ 64 w 164"/>
                    <a:gd name="T47" fmla="*/ 36 h 94"/>
                    <a:gd name="T48" fmla="*/ 70 w 164"/>
                    <a:gd name="T49" fmla="*/ 40 h 94"/>
                    <a:gd name="T50" fmla="*/ 70 w 164"/>
                    <a:gd name="T51" fmla="*/ 32 h 94"/>
                    <a:gd name="T52" fmla="*/ 80 w 164"/>
                    <a:gd name="T53" fmla="*/ 32 h 94"/>
                    <a:gd name="T54" fmla="*/ 92 w 164"/>
                    <a:gd name="T55" fmla="*/ 26 h 94"/>
                    <a:gd name="T56" fmla="*/ 98 w 164"/>
                    <a:gd name="T57" fmla="*/ 24 h 94"/>
                    <a:gd name="T58" fmla="*/ 136 w 164"/>
                    <a:gd name="T59" fmla="*/ 18 h 94"/>
                    <a:gd name="T60" fmla="*/ 156 w 164"/>
                    <a:gd name="T61" fmla="*/ 14 h 94"/>
                    <a:gd name="T62" fmla="*/ 162 w 164"/>
                    <a:gd name="T63" fmla="*/ 4 h 94"/>
                    <a:gd name="T64" fmla="*/ 148 w 164"/>
                    <a:gd name="T65" fmla="*/ 0 h 94"/>
                    <a:gd name="T66" fmla="*/ 126 w 164"/>
                    <a:gd name="T67" fmla="*/ 4 h 94"/>
                    <a:gd name="T68" fmla="*/ 100 w 164"/>
                    <a:gd name="T69" fmla="*/ 10 h 94"/>
                    <a:gd name="T70" fmla="*/ 82 w 164"/>
                    <a:gd name="T71" fmla="*/ 8 h 94"/>
                    <a:gd name="T72" fmla="*/ 78 w 164"/>
                    <a:gd name="T73" fmla="*/ 14 h 94"/>
                    <a:gd name="T74" fmla="*/ 70 w 164"/>
                    <a:gd name="T75" fmla="*/ 12 h 94"/>
                    <a:gd name="T76" fmla="*/ 58 w 164"/>
                    <a:gd name="T77" fmla="*/ 16 h 94"/>
                    <a:gd name="T78" fmla="*/ 52 w 164"/>
                    <a:gd name="T79" fmla="*/ 18 h 94"/>
                    <a:gd name="T80" fmla="*/ 44 w 164"/>
                    <a:gd name="T81" fmla="*/ 20 h 94"/>
                    <a:gd name="T82" fmla="*/ 48 w 164"/>
                    <a:gd name="T83" fmla="*/ 22 h 94"/>
                    <a:gd name="T84" fmla="*/ 40 w 164"/>
                    <a:gd name="T85" fmla="*/ 24 h 94"/>
                    <a:gd name="T86" fmla="*/ 32 w 164"/>
                    <a:gd name="T87" fmla="*/ 24 h 94"/>
                    <a:gd name="T88" fmla="*/ 30 w 164"/>
                    <a:gd name="T89" fmla="*/ 28 h 94"/>
                    <a:gd name="T90" fmla="*/ 36 w 164"/>
                    <a:gd name="T91" fmla="*/ 26 h 94"/>
                    <a:gd name="T92" fmla="*/ 38 w 164"/>
                    <a:gd name="T93" fmla="*/ 30 h 94"/>
                    <a:gd name="T94" fmla="*/ 44 w 164"/>
                    <a:gd name="T95" fmla="*/ 30 h 94"/>
                    <a:gd name="T96" fmla="*/ 40 w 164"/>
                    <a:gd name="T97" fmla="*/ 32 h 94"/>
                    <a:gd name="T98" fmla="*/ 32 w 164"/>
                    <a:gd name="T99" fmla="*/ 34 h 94"/>
                    <a:gd name="T100" fmla="*/ 34 w 164"/>
                    <a:gd name="T101" fmla="*/ 36 h 94"/>
                    <a:gd name="T102" fmla="*/ 34 w 164"/>
                    <a:gd name="T103" fmla="*/ 38 h 94"/>
                    <a:gd name="T104" fmla="*/ 26 w 164"/>
                    <a:gd name="T105" fmla="*/ 40 h 94"/>
                    <a:gd name="T106" fmla="*/ 36 w 164"/>
                    <a:gd name="T107" fmla="*/ 40 h 94"/>
                    <a:gd name="T108" fmla="*/ 24 w 164"/>
                    <a:gd name="T109" fmla="*/ 42 h 94"/>
                    <a:gd name="T110" fmla="*/ 24 w 164"/>
                    <a:gd name="T111" fmla="*/ 44 h 94"/>
                    <a:gd name="T112" fmla="*/ 18 w 164"/>
                    <a:gd name="T113" fmla="*/ 48 h 94"/>
                    <a:gd name="T114" fmla="*/ 20 w 164"/>
                    <a:gd name="T115" fmla="*/ 52 h 94"/>
                    <a:gd name="T116" fmla="*/ 28 w 164"/>
                    <a:gd name="T117" fmla="*/ 48 h 94"/>
                    <a:gd name="T118" fmla="*/ 24 w 164"/>
                    <a:gd name="T119" fmla="*/ 54 h 94"/>
                    <a:gd name="T120" fmla="*/ 16 w 164"/>
                    <a:gd name="T121" fmla="*/ 54 h 94"/>
                    <a:gd name="T122" fmla="*/ 12 w 164"/>
                    <a:gd name="T123" fmla="*/ 60 h 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64" h="94">
                      <a:moveTo>
                        <a:pt x="14" y="62"/>
                      </a:moveTo>
                      <a:lnTo>
                        <a:pt x="10" y="62"/>
                      </a:lnTo>
                      <a:lnTo>
                        <a:pt x="8" y="62"/>
                      </a:lnTo>
                      <a:lnTo>
                        <a:pt x="6" y="62"/>
                      </a:lnTo>
                      <a:lnTo>
                        <a:pt x="4" y="62"/>
                      </a:lnTo>
                      <a:lnTo>
                        <a:pt x="6" y="64"/>
                      </a:lnTo>
                      <a:lnTo>
                        <a:pt x="6" y="66"/>
                      </a:lnTo>
                      <a:lnTo>
                        <a:pt x="8" y="64"/>
                      </a:lnTo>
                      <a:lnTo>
                        <a:pt x="10" y="64"/>
                      </a:lnTo>
                      <a:lnTo>
                        <a:pt x="12" y="64"/>
                      </a:lnTo>
                      <a:lnTo>
                        <a:pt x="14" y="64"/>
                      </a:lnTo>
                      <a:lnTo>
                        <a:pt x="12" y="64"/>
                      </a:lnTo>
                      <a:lnTo>
                        <a:pt x="10" y="66"/>
                      </a:lnTo>
                      <a:lnTo>
                        <a:pt x="10" y="68"/>
                      </a:lnTo>
                      <a:lnTo>
                        <a:pt x="8" y="68"/>
                      </a:lnTo>
                      <a:lnTo>
                        <a:pt x="6" y="68"/>
                      </a:lnTo>
                      <a:lnTo>
                        <a:pt x="4" y="68"/>
                      </a:lnTo>
                      <a:lnTo>
                        <a:pt x="2" y="70"/>
                      </a:lnTo>
                      <a:lnTo>
                        <a:pt x="0" y="70"/>
                      </a:lnTo>
                      <a:lnTo>
                        <a:pt x="0" y="72"/>
                      </a:lnTo>
                      <a:lnTo>
                        <a:pt x="0" y="74"/>
                      </a:lnTo>
                      <a:lnTo>
                        <a:pt x="0" y="76"/>
                      </a:lnTo>
                      <a:lnTo>
                        <a:pt x="2" y="76"/>
                      </a:lnTo>
                      <a:lnTo>
                        <a:pt x="4" y="78"/>
                      </a:lnTo>
                      <a:lnTo>
                        <a:pt x="6" y="80"/>
                      </a:lnTo>
                      <a:lnTo>
                        <a:pt x="12" y="80"/>
                      </a:lnTo>
                      <a:lnTo>
                        <a:pt x="14" y="80"/>
                      </a:lnTo>
                      <a:lnTo>
                        <a:pt x="16" y="80"/>
                      </a:lnTo>
                      <a:lnTo>
                        <a:pt x="20" y="80"/>
                      </a:lnTo>
                      <a:lnTo>
                        <a:pt x="22" y="82"/>
                      </a:lnTo>
                      <a:lnTo>
                        <a:pt x="28" y="82"/>
                      </a:lnTo>
                      <a:lnTo>
                        <a:pt x="30" y="84"/>
                      </a:lnTo>
                      <a:lnTo>
                        <a:pt x="32" y="84"/>
                      </a:lnTo>
                      <a:lnTo>
                        <a:pt x="32" y="86"/>
                      </a:lnTo>
                      <a:lnTo>
                        <a:pt x="34" y="88"/>
                      </a:lnTo>
                      <a:lnTo>
                        <a:pt x="34" y="90"/>
                      </a:lnTo>
                      <a:lnTo>
                        <a:pt x="34" y="92"/>
                      </a:lnTo>
                      <a:lnTo>
                        <a:pt x="36" y="92"/>
                      </a:lnTo>
                      <a:lnTo>
                        <a:pt x="38" y="92"/>
                      </a:lnTo>
                      <a:lnTo>
                        <a:pt x="42" y="92"/>
                      </a:lnTo>
                      <a:lnTo>
                        <a:pt x="44" y="92"/>
                      </a:lnTo>
                      <a:lnTo>
                        <a:pt x="46" y="92"/>
                      </a:lnTo>
                      <a:lnTo>
                        <a:pt x="50" y="94"/>
                      </a:lnTo>
                      <a:lnTo>
                        <a:pt x="52" y="94"/>
                      </a:lnTo>
                      <a:lnTo>
                        <a:pt x="58" y="94"/>
                      </a:lnTo>
                      <a:lnTo>
                        <a:pt x="62" y="94"/>
                      </a:lnTo>
                      <a:lnTo>
                        <a:pt x="66" y="94"/>
                      </a:lnTo>
                      <a:lnTo>
                        <a:pt x="68" y="94"/>
                      </a:lnTo>
                      <a:lnTo>
                        <a:pt x="70" y="94"/>
                      </a:lnTo>
                      <a:lnTo>
                        <a:pt x="72" y="94"/>
                      </a:lnTo>
                      <a:lnTo>
                        <a:pt x="74" y="94"/>
                      </a:lnTo>
                      <a:lnTo>
                        <a:pt x="76" y="94"/>
                      </a:lnTo>
                      <a:lnTo>
                        <a:pt x="78" y="94"/>
                      </a:lnTo>
                      <a:lnTo>
                        <a:pt x="80" y="94"/>
                      </a:lnTo>
                      <a:lnTo>
                        <a:pt x="78" y="94"/>
                      </a:lnTo>
                      <a:lnTo>
                        <a:pt x="76" y="94"/>
                      </a:lnTo>
                      <a:lnTo>
                        <a:pt x="74" y="92"/>
                      </a:lnTo>
                      <a:lnTo>
                        <a:pt x="72" y="92"/>
                      </a:lnTo>
                      <a:lnTo>
                        <a:pt x="68" y="92"/>
                      </a:lnTo>
                      <a:lnTo>
                        <a:pt x="64" y="90"/>
                      </a:lnTo>
                      <a:lnTo>
                        <a:pt x="60" y="88"/>
                      </a:lnTo>
                      <a:lnTo>
                        <a:pt x="58" y="88"/>
                      </a:lnTo>
                      <a:lnTo>
                        <a:pt x="56" y="86"/>
                      </a:lnTo>
                      <a:lnTo>
                        <a:pt x="54" y="84"/>
                      </a:lnTo>
                      <a:lnTo>
                        <a:pt x="52" y="84"/>
                      </a:lnTo>
                      <a:lnTo>
                        <a:pt x="52" y="80"/>
                      </a:lnTo>
                      <a:lnTo>
                        <a:pt x="50" y="80"/>
                      </a:lnTo>
                      <a:lnTo>
                        <a:pt x="48" y="76"/>
                      </a:lnTo>
                      <a:lnTo>
                        <a:pt x="46" y="74"/>
                      </a:lnTo>
                      <a:lnTo>
                        <a:pt x="44" y="72"/>
                      </a:lnTo>
                      <a:lnTo>
                        <a:pt x="44" y="70"/>
                      </a:lnTo>
                      <a:lnTo>
                        <a:pt x="44" y="68"/>
                      </a:lnTo>
                      <a:lnTo>
                        <a:pt x="44" y="66"/>
                      </a:lnTo>
                      <a:lnTo>
                        <a:pt x="46" y="66"/>
                      </a:lnTo>
                      <a:lnTo>
                        <a:pt x="48" y="64"/>
                      </a:lnTo>
                      <a:lnTo>
                        <a:pt x="48" y="62"/>
                      </a:lnTo>
                      <a:lnTo>
                        <a:pt x="48" y="60"/>
                      </a:lnTo>
                      <a:lnTo>
                        <a:pt x="48" y="58"/>
                      </a:lnTo>
                      <a:lnTo>
                        <a:pt x="48" y="56"/>
                      </a:lnTo>
                      <a:lnTo>
                        <a:pt x="46" y="54"/>
                      </a:lnTo>
                      <a:lnTo>
                        <a:pt x="50" y="54"/>
                      </a:lnTo>
                      <a:lnTo>
                        <a:pt x="52" y="54"/>
                      </a:lnTo>
                      <a:lnTo>
                        <a:pt x="54" y="54"/>
                      </a:lnTo>
                      <a:lnTo>
                        <a:pt x="56" y="54"/>
                      </a:lnTo>
                      <a:lnTo>
                        <a:pt x="54" y="52"/>
                      </a:lnTo>
                      <a:lnTo>
                        <a:pt x="52" y="52"/>
                      </a:lnTo>
                      <a:lnTo>
                        <a:pt x="52" y="50"/>
                      </a:lnTo>
                      <a:lnTo>
                        <a:pt x="50" y="50"/>
                      </a:lnTo>
                      <a:lnTo>
                        <a:pt x="54" y="50"/>
                      </a:lnTo>
                      <a:lnTo>
                        <a:pt x="56" y="50"/>
                      </a:lnTo>
                      <a:lnTo>
                        <a:pt x="58" y="50"/>
                      </a:lnTo>
                      <a:lnTo>
                        <a:pt x="60" y="50"/>
                      </a:lnTo>
                      <a:lnTo>
                        <a:pt x="58" y="48"/>
                      </a:lnTo>
                      <a:lnTo>
                        <a:pt x="56" y="48"/>
                      </a:lnTo>
                      <a:lnTo>
                        <a:pt x="58" y="48"/>
                      </a:lnTo>
                      <a:lnTo>
                        <a:pt x="60" y="48"/>
                      </a:lnTo>
                      <a:lnTo>
                        <a:pt x="62" y="46"/>
                      </a:lnTo>
                      <a:lnTo>
                        <a:pt x="60" y="44"/>
                      </a:lnTo>
                      <a:lnTo>
                        <a:pt x="58" y="42"/>
                      </a:lnTo>
                      <a:lnTo>
                        <a:pt x="60" y="42"/>
                      </a:lnTo>
                      <a:lnTo>
                        <a:pt x="62" y="42"/>
                      </a:lnTo>
                      <a:lnTo>
                        <a:pt x="64" y="42"/>
                      </a:lnTo>
                      <a:lnTo>
                        <a:pt x="66" y="42"/>
                      </a:lnTo>
                      <a:lnTo>
                        <a:pt x="68" y="42"/>
                      </a:lnTo>
                      <a:lnTo>
                        <a:pt x="68" y="40"/>
                      </a:lnTo>
                      <a:lnTo>
                        <a:pt x="66" y="40"/>
                      </a:lnTo>
                      <a:lnTo>
                        <a:pt x="66" y="38"/>
                      </a:lnTo>
                      <a:lnTo>
                        <a:pt x="64" y="36"/>
                      </a:lnTo>
                      <a:lnTo>
                        <a:pt x="66" y="38"/>
                      </a:lnTo>
                      <a:lnTo>
                        <a:pt x="68" y="38"/>
                      </a:lnTo>
                      <a:lnTo>
                        <a:pt x="70" y="38"/>
                      </a:lnTo>
                      <a:lnTo>
                        <a:pt x="70" y="40"/>
                      </a:lnTo>
                      <a:lnTo>
                        <a:pt x="70" y="36"/>
                      </a:lnTo>
                      <a:lnTo>
                        <a:pt x="70" y="34"/>
                      </a:lnTo>
                      <a:lnTo>
                        <a:pt x="70" y="32"/>
                      </a:lnTo>
                      <a:lnTo>
                        <a:pt x="72" y="32"/>
                      </a:lnTo>
                      <a:lnTo>
                        <a:pt x="74" y="34"/>
                      </a:lnTo>
                      <a:lnTo>
                        <a:pt x="76" y="34"/>
                      </a:lnTo>
                      <a:lnTo>
                        <a:pt x="78" y="34"/>
                      </a:lnTo>
                      <a:lnTo>
                        <a:pt x="80" y="32"/>
                      </a:lnTo>
                      <a:lnTo>
                        <a:pt x="82" y="32"/>
                      </a:lnTo>
                      <a:lnTo>
                        <a:pt x="84" y="32"/>
                      </a:lnTo>
                      <a:lnTo>
                        <a:pt x="86" y="30"/>
                      </a:lnTo>
                      <a:lnTo>
                        <a:pt x="88" y="28"/>
                      </a:lnTo>
                      <a:lnTo>
                        <a:pt x="90" y="28"/>
                      </a:lnTo>
                      <a:lnTo>
                        <a:pt x="92" y="26"/>
                      </a:lnTo>
                      <a:lnTo>
                        <a:pt x="94" y="26"/>
                      </a:lnTo>
                      <a:lnTo>
                        <a:pt x="94" y="24"/>
                      </a:lnTo>
                      <a:lnTo>
                        <a:pt x="98" y="24"/>
                      </a:lnTo>
                      <a:lnTo>
                        <a:pt x="102" y="24"/>
                      </a:lnTo>
                      <a:lnTo>
                        <a:pt x="106" y="24"/>
                      </a:lnTo>
                      <a:lnTo>
                        <a:pt x="110" y="22"/>
                      </a:lnTo>
                      <a:lnTo>
                        <a:pt x="116" y="22"/>
                      </a:lnTo>
                      <a:lnTo>
                        <a:pt x="120" y="20"/>
                      </a:lnTo>
                      <a:lnTo>
                        <a:pt x="130" y="20"/>
                      </a:lnTo>
                      <a:lnTo>
                        <a:pt x="136" y="18"/>
                      </a:lnTo>
                      <a:lnTo>
                        <a:pt x="140" y="18"/>
                      </a:lnTo>
                      <a:lnTo>
                        <a:pt x="144" y="16"/>
                      </a:lnTo>
                      <a:lnTo>
                        <a:pt x="148" y="16"/>
                      </a:lnTo>
                      <a:lnTo>
                        <a:pt x="150" y="16"/>
                      </a:lnTo>
                      <a:lnTo>
                        <a:pt x="152" y="16"/>
                      </a:lnTo>
                      <a:lnTo>
                        <a:pt x="152" y="14"/>
                      </a:lnTo>
                      <a:lnTo>
                        <a:pt x="156" y="14"/>
                      </a:lnTo>
                      <a:lnTo>
                        <a:pt x="158" y="12"/>
                      </a:lnTo>
                      <a:lnTo>
                        <a:pt x="162" y="10"/>
                      </a:lnTo>
                      <a:lnTo>
                        <a:pt x="162" y="8"/>
                      </a:lnTo>
                      <a:lnTo>
                        <a:pt x="164" y="8"/>
                      </a:lnTo>
                      <a:lnTo>
                        <a:pt x="164" y="6"/>
                      </a:lnTo>
                      <a:lnTo>
                        <a:pt x="162" y="4"/>
                      </a:lnTo>
                      <a:lnTo>
                        <a:pt x="160" y="2"/>
                      </a:lnTo>
                      <a:lnTo>
                        <a:pt x="158" y="2"/>
                      </a:lnTo>
                      <a:lnTo>
                        <a:pt x="154" y="0"/>
                      </a:lnTo>
                      <a:lnTo>
                        <a:pt x="152" y="0"/>
                      </a:lnTo>
                      <a:lnTo>
                        <a:pt x="148" y="0"/>
                      </a:lnTo>
                      <a:lnTo>
                        <a:pt x="142" y="0"/>
                      </a:lnTo>
                      <a:lnTo>
                        <a:pt x="140" y="0"/>
                      </a:lnTo>
                      <a:lnTo>
                        <a:pt x="136" y="2"/>
                      </a:lnTo>
                      <a:lnTo>
                        <a:pt x="132" y="2"/>
                      </a:lnTo>
                      <a:lnTo>
                        <a:pt x="130" y="2"/>
                      </a:lnTo>
                      <a:lnTo>
                        <a:pt x="128" y="4"/>
                      </a:lnTo>
                      <a:lnTo>
                        <a:pt x="126" y="4"/>
                      </a:lnTo>
                      <a:lnTo>
                        <a:pt x="122" y="6"/>
                      </a:lnTo>
                      <a:lnTo>
                        <a:pt x="118" y="8"/>
                      </a:lnTo>
                      <a:lnTo>
                        <a:pt x="114" y="8"/>
                      </a:lnTo>
                      <a:lnTo>
                        <a:pt x="110" y="10"/>
                      </a:lnTo>
                      <a:lnTo>
                        <a:pt x="106" y="10"/>
                      </a:lnTo>
                      <a:lnTo>
                        <a:pt x="102" y="10"/>
                      </a:lnTo>
                      <a:lnTo>
                        <a:pt x="100" y="10"/>
                      </a:lnTo>
                      <a:lnTo>
                        <a:pt x="92" y="10"/>
                      </a:lnTo>
                      <a:lnTo>
                        <a:pt x="90" y="10"/>
                      </a:lnTo>
                      <a:lnTo>
                        <a:pt x="88" y="10"/>
                      </a:lnTo>
                      <a:lnTo>
                        <a:pt x="86" y="8"/>
                      </a:lnTo>
                      <a:lnTo>
                        <a:pt x="84" y="8"/>
                      </a:lnTo>
                      <a:lnTo>
                        <a:pt x="82" y="8"/>
                      </a:lnTo>
                      <a:lnTo>
                        <a:pt x="80" y="10"/>
                      </a:lnTo>
                      <a:lnTo>
                        <a:pt x="80" y="12"/>
                      </a:lnTo>
                      <a:lnTo>
                        <a:pt x="78" y="14"/>
                      </a:lnTo>
                      <a:lnTo>
                        <a:pt x="74" y="14"/>
                      </a:lnTo>
                      <a:lnTo>
                        <a:pt x="72" y="14"/>
                      </a:lnTo>
                      <a:lnTo>
                        <a:pt x="72" y="12"/>
                      </a:lnTo>
                      <a:lnTo>
                        <a:pt x="70" y="12"/>
                      </a:lnTo>
                      <a:lnTo>
                        <a:pt x="68" y="14"/>
                      </a:lnTo>
                      <a:lnTo>
                        <a:pt x="66" y="14"/>
                      </a:lnTo>
                      <a:lnTo>
                        <a:pt x="64" y="14"/>
                      </a:lnTo>
                      <a:lnTo>
                        <a:pt x="64" y="16"/>
                      </a:lnTo>
                      <a:lnTo>
                        <a:pt x="60" y="16"/>
                      </a:lnTo>
                      <a:lnTo>
                        <a:pt x="58" y="16"/>
                      </a:lnTo>
                      <a:lnTo>
                        <a:pt x="58" y="18"/>
                      </a:lnTo>
                      <a:lnTo>
                        <a:pt x="56" y="18"/>
                      </a:lnTo>
                      <a:lnTo>
                        <a:pt x="54" y="18"/>
                      </a:lnTo>
                      <a:lnTo>
                        <a:pt x="52" y="18"/>
                      </a:lnTo>
                      <a:lnTo>
                        <a:pt x="50" y="18"/>
                      </a:lnTo>
                      <a:lnTo>
                        <a:pt x="48" y="18"/>
                      </a:lnTo>
                      <a:lnTo>
                        <a:pt x="46" y="20"/>
                      </a:lnTo>
                      <a:lnTo>
                        <a:pt x="44" y="20"/>
                      </a:lnTo>
                      <a:lnTo>
                        <a:pt x="46" y="22"/>
                      </a:lnTo>
                      <a:lnTo>
                        <a:pt x="48" y="22"/>
                      </a:lnTo>
                      <a:lnTo>
                        <a:pt x="48" y="24"/>
                      </a:lnTo>
                      <a:lnTo>
                        <a:pt x="46" y="24"/>
                      </a:lnTo>
                      <a:lnTo>
                        <a:pt x="44" y="24"/>
                      </a:lnTo>
                      <a:lnTo>
                        <a:pt x="42" y="24"/>
                      </a:lnTo>
                      <a:lnTo>
                        <a:pt x="40" y="24"/>
                      </a:lnTo>
                      <a:lnTo>
                        <a:pt x="38" y="24"/>
                      </a:lnTo>
                      <a:lnTo>
                        <a:pt x="36" y="24"/>
                      </a:lnTo>
                      <a:lnTo>
                        <a:pt x="34" y="24"/>
                      </a:lnTo>
                      <a:lnTo>
                        <a:pt x="32" y="24"/>
                      </a:lnTo>
                      <a:lnTo>
                        <a:pt x="32" y="26"/>
                      </a:lnTo>
                      <a:lnTo>
                        <a:pt x="30" y="26"/>
                      </a:lnTo>
                      <a:lnTo>
                        <a:pt x="30" y="28"/>
                      </a:lnTo>
                      <a:lnTo>
                        <a:pt x="30" y="30"/>
                      </a:lnTo>
                      <a:lnTo>
                        <a:pt x="34" y="28"/>
                      </a:lnTo>
                      <a:lnTo>
                        <a:pt x="36" y="26"/>
                      </a:lnTo>
                      <a:lnTo>
                        <a:pt x="38" y="26"/>
                      </a:lnTo>
                      <a:lnTo>
                        <a:pt x="38" y="28"/>
                      </a:lnTo>
                      <a:lnTo>
                        <a:pt x="38" y="30"/>
                      </a:lnTo>
                      <a:lnTo>
                        <a:pt x="40" y="30"/>
                      </a:lnTo>
                      <a:lnTo>
                        <a:pt x="42" y="30"/>
                      </a:lnTo>
                      <a:lnTo>
                        <a:pt x="44" y="30"/>
                      </a:lnTo>
                      <a:lnTo>
                        <a:pt x="44" y="32"/>
                      </a:lnTo>
                      <a:lnTo>
                        <a:pt x="42" y="32"/>
                      </a:lnTo>
                      <a:lnTo>
                        <a:pt x="40" y="32"/>
                      </a:lnTo>
                      <a:lnTo>
                        <a:pt x="36" y="32"/>
                      </a:lnTo>
                      <a:lnTo>
                        <a:pt x="34" y="32"/>
                      </a:lnTo>
                      <a:lnTo>
                        <a:pt x="32" y="34"/>
                      </a:lnTo>
                      <a:lnTo>
                        <a:pt x="32" y="36"/>
                      </a:lnTo>
                      <a:lnTo>
                        <a:pt x="30" y="36"/>
                      </a:lnTo>
                      <a:lnTo>
                        <a:pt x="34" y="36"/>
                      </a:lnTo>
                      <a:lnTo>
                        <a:pt x="36" y="36"/>
                      </a:lnTo>
                      <a:lnTo>
                        <a:pt x="38" y="36"/>
                      </a:lnTo>
                      <a:lnTo>
                        <a:pt x="36" y="38"/>
                      </a:lnTo>
                      <a:lnTo>
                        <a:pt x="34" y="38"/>
                      </a:lnTo>
                      <a:lnTo>
                        <a:pt x="32" y="38"/>
                      </a:lnTo>
                      <a:lnTo>
                        <a:pt x="30" y="38"/>
                      </a:lnTo>
                      <a:lnTo>
                        <a:pt x="28" y="38"/>
                      </a:lnTo>
                      <a:lnTo>
                        <a:pt x="26" y="38"/>
                      </a:lnTo>
                      <a:lnTo>
                        <a:pt x="26" y="40"/>
                      </a:lnTo>
                      <a:lnTo>
                        <a:pt x="30" y="40"/>
                      </a:lnTo>
                      <a:lnTo>
                        <a:pt x="32" y="40"/>
                      </a:lnTo>
                      <a:lnTo>
                        <a:pt x="34" y="40"/>
                      </a:lnTo>
                      <a:lnTo>
                        <a:pt x="36" y="40"/>
                      </a:lnTo>
                      <a:lnTo>
                        <a:pt x="34" y="40"/>
                      </a:lnTo>
                      <a:lnTo>
                        <a:pt x="32" y="40"/>
                      </a:lnTo>
                      <a:lnTo>
                        <a:pt x="28" y="40"/>
                      </a:lnTo>
                      <a:lnTo>
                        <a:pt x="26" y="40"/>
                      </a:lnTo>
                      <a:lnTo>
                        <a:pt x="24" y="42"/>
                      </a:lnTo>
                      <a:lnTo>
                        <a:pt x="24" y="44"/>
                      </a:lnTo>
                      <a:lnTo>
                        <a:pt x="24" y="46"/>
                      </a:lnTo>
                      <a:lnTo>
                        <a:pt x="22" y="46"/>
                      </a:lnTo>
                      <a:lnTo>
                        <a:pt x="20" y="46"/>
                      </a:lnTo>
                      <a:lnTo>
                        <a:pt x="18" y="46"/>
                      </a:lnTo>
                      <a:lnTo>
                        <a:pt x="18" y="48"/>
                      </a:lnTo>
                      <a:lnTo>
                        <a:pt x="20" y="50"/>
                      </a:lnTo>
                      <a:lnTo>
                        <a:pt x="20" y="52"/>
                      </a:lnTo>
                      <a:lnTo>
                        <a:pt x="22" y="50"/>
                      </a:lnTo>
                      <a:lnTo>
                        <a:pt x="24" y="50"/>
                      </a:lnTo>
                      <a:lnTo>
                        <a:pt x="26" y="48"/>
                      </a:lnTo>
                      <a:lnTo>
                        <a:pt x="28" y="48"/>
                      </a:lnTo>
                      <a:lnTo>
                        <a:pt x="26" y="50"/>
                      </a:lnTo>
                      <a:lnTo>
                        <a:pt x="26" y="52"/>
                      </a:lnTo>
                      <a:lnTo>
                        <a:pt x="24" y="52"/>
                      </a:lnTo>
                      <a:lnTo>
                        <a:pt x="24" y="54"/>
                      </a:lnTo>
                      <a:lnTo>
                        <a:pt x="22" y="54"/>
                      </a:lnTo>
                      <a:lnTo>
                        <a:pt x="20" y="54"/>
                      </a:lnTo>
                      <a:lnTo>
                        <a:pt x="18" y="54"/>
                      </a:lnTo>
                      <a:lnTo>
                        <a:pt x="16" y="54"/>
                      </a:lnTo>
                      <a:lnTo>
                        <a:pt x="14" y="56"/>
                      </a:lnTo>
                      <a:lnTo>
                        <a:pt x="12" y="58"/>
                      </a:lnTo>
                      <a:lnTo>
                        <a:pt x="12" y="60"/>
                      </a:lnTo>
                      <a:lnTo>
                        <a:pt x="14" y="60"/>
                      </a:lnTo>
                      <a:lnTo>
                        <a:pt x="14" y="6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70" name="Freeform 162"/>
                <p:cNvSpPr>
                  <a:spLocks noChangeAspect="1"/>
                </p:cNvSpPr>
                <p:nvPr/>
              </p:nvSpPr>
              <p:spPr bwMode="gray">
                <a:xfrm>
                  <a:off x="3321" y="1110"/>
                  <a:ext cx="28" cy="14"/>
                </a:xfrm>
                <a:custGeom>
                  <a:avLst/>
                  <a:gdLst>
                    <a:gd name="T0" fmla="*/ 6 w 28"/>
                    <a:gd name="T1" fmla="*/ 14 h 14"/>
                    <a:gd name="T2" fmla="*/ 10 w 28"/>
                    <a:gd name="T3" fmla="*/ 14 h 14"/>
                    <a:gd name="T4" fmla="*/ 12 w 28"/>
                    <a:gd name="T5" fmla="*/ 14 h 14"/>
                    <a:gd name="T6" fmla="*/ 14 w 28"/>
                    <a:gd name="T7" fmla="*/ 14 h 14"/>
                    <a:gd name="T8" fmla="*/ 16 w 28"/>
                    <a:gd name="T9" fmla="*/ 14 h 14"/>
                    <a:gd name="T10" fmla="*/ 16 w 28"/>
                    <a:gd name="T11" fmla="*/ 14 h 14"/>
                    <a:gd name="T12" fmla="*/ 18 w 28"/>
                    <a:gd name="T13" fmla="*/ 12 h 14"/>
                    <a:gd name="T14" fmla="*/ 20 w 28"/>
                    <a:gd name="T15" fmla="*/ 10 h 14"/>
                    <a:gd name="T16" fmla="*/ 20 w 28"/>
                    <a:gd name="T17" fmla="*/ 10 h 14"/>
                    <a:gd name="T18" fmla="*/ 22 w 28"/>
                    <a:gd name="T19" fmla="*/ 8 h 14"/>
                    <a:gd name="T20" fmla="*/ 24 w 28"/>
                    <a:gd name="T21" fmla="*/ 6 h 14"/>
                    <a:gd name="T22" fmla="*/ 24 w 28"/>
                    <a:gd name="T23" fmla="*/ 6 h 14"/>
                    <a:gd name="T24" fmla="*/ 26 w 28"/>
                    <a:gd name="T25" fmla="*/ 6 h 14"/>
                    <a:gd name="T26" fmla="*/ 26 w 28"/>
                    <a:gd name="T27" fmla="*/ 6 h 14"/>
                    <a:gd name="T28" fmla="*/ 26 w 28"/>
                    <a:gd name="T29" fmla="*/ 6 h 14"/>
                    <a:gd name="T30" fmla="*/ 28 w 28"/>
                    <a:gd name="T31" fmla="*/ 6 h 14"/>
                    <a:gd name="T32" fmla="*/ 28 w 28"/>
                    <a:gd name="T33" fmla="*/ 6 h 14"/>
                    <a:gd name="T34" fmla="*/ 28 w 28"/>
                    <a:gd name="T35" fmla="*/ 6 h 14"/>
                    <a:gd name="T36" fmla="*/ 28 w 28"/>
                    <a:gd name="T37" fmla="*/ 6 h 14"/>
                    <a:gd name="T38" fmla="*/ 28 w 28"/>
                    <a:gd name="T39" fmla="*/ 6 h 14"/>
                    <a:gd name="T40" fmla="*/ 26 w 28"/>
                    <a:gd name="T41" fmla="*/ 4 h 14"/>
                    <a:gd name="T42" fmla="*/ 24 w 28"/>
                    <a:gd name="T43" fmla="*/ 4 h 14"/>
                    <a:gd name="T44" fmla="*/ 22 w 28"/>
                    <a:gd name="T45" fmla="*/ 2 h 14"/>
                    <a:gd name="T46" fmla="*/ 20 w 28"/>
                    <a:gd name="T47" fmla="*/ 2 h 14"/>
                    <a:gd name="T48" fmla="*/ 18 w 28"/>
                    <a:gd name="T49" fmla="*/ 2 h 14"/>
                    <a:gd name="T50" fmla="*/ 16 w 28"/>
                    <a:gd name="T51" fmla="*/ 0 h 14"/>
                    <a:gd name="T52" fmla="*/ 14 w 28"/>
                    <a:gd name="T53" fmla="*/ 0 h 14"/>
                    <a:gd name="T54" fmla="*/ 12 w 28"/>
                    <a:gd name="T55" fmla="*/ 0 h 14"/>
                    <a:gd name="T56" fmla="*/ 8 w 28"/>
                    <a:gd name="T57" fmla="*/ 0 h 14"/>
                    <a:gd name="T58" fmla="*/ 6 w 28"/>
                    <a:gd name="T59" fmla="*/ 2 h 14"/>
                    <a:gd name="T60" fmla="*/ 4 w 28"/>
                    <a:gd name="T61" fmla="*/ 2 h 14"/>
                    <a:gd name="T62" fmla="*/ 2 w 28"/>
                    <a:gd name="T63" fmla="*/ 4 h 14"/>
                    <a:gd name="T64" fmla="*/ 0 w 28"/>
                    <a:gd name="T65" fmla="*/ 4 h 14"/>
                    <a:gd name="T66" fmla="*/ 0 w 28"/>
                    <a:gd name="T67" fmla="*/ 6 h 14"/>
                    <a:gd name="T68" fmla="*/ 0 w 28"/>
                    <a:gd name="T69" fmla="*/ 6 h 14"/>
                    <a:gd name="T70" fmla="*/ 0 w 28"/>
                    <a:gd name="T71" fmla="*/ 6 h 14"/>
                    <a:gd name="T72" fmla="*/ 0 w 28"/>
                    <a:gd name="T73" fmla="*/ 8 h 14"/>
                    <a:gd name="T74" fmla="*/ 0 w 28"/>
                    <a:gd name="T75" fmla="*/ 8 h 14"/>
                    <a:gd name="T76" fmla="*/ 0 w 28"/>
                    <a:gd name="T77" fmla="*/ 8 h 14"/>
                    <a:gd name="T78" fmla="*/ 0 w 28"/>
                    <a:gd name="T79" fmla="*/ 10 h 14"/>
                    <a:gd name="T80" fmla="*/ 2 w 28"/>
                    <a:gd name="T81" fmla="*/ 12 h 14"/>
                    <a:gd name="T82" fmla="*/ 4 w 28"/>
                    <a:gd name="T83" fmla="*/ 12 h 14"/>
                    <a:gd name="T84" fmla="*/ 6 w 28"/>
                    <a:gd name="T85" fmla="*/ 14 h 14"/>
                    <a:gd name="T86" fmla="*/ 6 w 28"/>
                    <a:gd name="T87" fmla="*/ 14 h 14"/>
                    <a:gd name="T88" fmla="*/ 6 w 28"/>
                    <a:gd name="T89" fmla="*/ 14 h 1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28" h="14">
                      <a:moveTo>
                        <a:pt x="6" y="14"/>
                      </a:moveTo>
                      <a:lnTo>
                        <a:pt x="10" y="14"/>
                      </a:lnTo>
                      <a:lnTo>
                        <a:pt x="12" y="14"/>
                      </a:lnTo>
                      <a:lnTo>
                        <a:pt x="14" y="14"/>
                      </a:lnTo>
                      <a:lnTo>
                        <a:pt x="16" y="14"/>
                      </a:lnTo>
                      <a:lnTo>
                        <a:pt x="18" y="12"/>
                      </a:lnTo>
                      <a:lnTo>
                        <a:pt x="20" y="10"/>
                      </a:lnTo>
                      <a:lnTo>
                        <a:pt x="22" y="8"/>
                      </a:lnTo>
                      <a:lnTo>
                        <a:pt x="24" y="6"/>
                      </a:lnTo>
                      <a:lnTo>
                        <a:pt x="26" y="6"/>
                      </a:lnTo>
                      <a:lnTo>
                        <a:pt x="28" y="6"/>
                      </a:lnTo>
                      <a:lnTo>
                        <a:pt x="26" y="4"/>
                      </a:lnTo>
                      <a:lnTo>
                        <a:pt x="24" y="4"/>
                      </a:lnTo>
                      <a:lnTo>
                        <a:pt x="22" y="2"/>
                      </a:lnTo>
                      <a:lnTo>
                        <a:pt x="20" y="2"/>
                      </a:lnTo>
                      <a:lnTo>
                        <a:pt x="18" y="2"/>
                      </a:lnTo>
                      <a:lnTo>
                        <a:pt x="16" y="0"/>
                      </a:lnTo>
                      <a:lnTo>
                        <a:pt x="14" y="0"/>
                      </a:lnTo>
                      <a:lnTo>
                        <a:pt x="12" y="0"/>
                      </a:lnTo>
                      <a:lnTo>
                        <a:pt x="8" y="0"/>
                      </a:lnTo>
                      <a:lnTo>
                        <a:pt x="6" y="2"/>
                      </a:lnTo>
                      <a:lnTo>
                        <a:pt x="4" y="2"/>
                      </a:lnTo>
                      <a:lnTo>
                        <a:pt x="2" y="4"/>
                      </a:lnTo>
                      <a:lnTo>
                        <a:pt x="0" y="4"/>
                      </a:lnTo>
                      <a:lnTo>
                        <a:pt x="0" y="6"/>
                      </a:lnTo>
                      <a:lnTo>
                        <a:pt x="0" y="8"/>
                      </a:lnTo>
                      <a:lnTo>
                        <a:pt x="0" y="10"/>
                      </a:lnTo>
                      <a:lnTo>
                        <a:pt x="2" y="12"/>
                      </a:lnTo>
                      <a:lnTo>
                        <a:pt x="4" y="12"/>
                      </a:lnTo>
                      <a:lnTo>
                        <a:pt x="6" y="1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71" name="Freeform 163"/>
                <p:cNvSpPr>
                  <a:spLocks noChangeAspect="1"/>
                </p:cNvSpPr>
                <p:nvPr/>
              </p:nvSpPr>
              <p:spPr bwMode="gray">
                <a:xfrm>
                  <a:off x="3207" y="1725"/>
                  <a:ext cx="36" cy="20"/>
                </a:xfrm>
                <a:custGeom>
                  <a:avLst/>
                  <a:gdLst>
                    <a:gd name="T0" fmla="*/ 0 w 36"/>
                    <a:gd name="T1" fmla="*/ 14 h 20"/>
                    <a:gd name="T2" fmla="*/ 4 w 36"/>
                    <a:gd name="T3" fmla="*/ 16 h 20"/>
                    <a:gd name="T4" fmla="*/ 8 w 36"/>
                    <a:gd name="T5" fmla="*/ 20 h 20"/>
                    <a:gd name="T6" fmla="*/ 12 w 36"/>
                    <a:gd name="T7" fmla="*/ 20 h 20"/>
                    <a:gd name="T8" fmla="*/ 14 w 36"/>
                    <a:gd name="T9" fmla="*/ 20 h 20"/>
                    <a:gd name="T10" fmla="*/ 18 w 36"/>
                    <a:gd name="T11" fmla="*/ 16 h 20"/>
                    <a:gd name="T12" fmla="*/ 20 w 36"/>
                    <a:gd name="T13" fmla="*/ 14 h 20"/>
                    <a:gd name="T14" fmla="*/ 22 w 36"/>
                    <a:gd name="T15" fmla="*/ 14 h 20"/>
                    <a:gd name="T16" fmla="*/ 22 w 36"/>
                    <a:gd name="T17" fmla="*/ 14 h 20"/>
                    <a:gd name="T18" fmla="*/ 24 w 36"/>
                    <a:gd name="T19" fmla="*/ 14 h 20"/>
                    <a:gd name="T20" fmla="*/ 26 w 36"/>
                    <a:gd name="T21" fmla="*/ 16 h 20"/>
                    <a:gd name="T22" fmla="*/ 28 w 36"/>
                    <a:gd name="T23" fmla="*/ 14 h 20"/>
                    <a:gd name="T24" fmla="*/ 28 w 36"/>
                    <a:gd name="T25" fmla="*/ 12 h 20"/>
                    <a:gd name="T26" fmla="*/ 28 w 36"/>
                    <a:gd name="T27" fmla="*/ 10 h 20"/>
                    <a:gd name="T28" fmla="*/ 28 w 36"/>
                    <a:gd name="T29" fmla="*/ 8 h 20"/>
                    <a:gd name="T30" fmla="*/ 32 w 36"/>
                    <a:gd name="T31" fmla="*/ 4 h 20"/>
                    <a:gd name="T32" fmla="*/ 34 w 36"/>
                    <a:gd name="T33" fmla="*/ 2 h 20"/>
                    <a:gd name="T34" fmla="*/ 34 w 36"/>
                    <a:gd name="T35" fmla="*/ 2 h 20"/>
                    <a:gd name="T36" fmla="*/ 32 w 36"/>
                    <a:gd name="T37" fmla="*/ 2 h 20"/>
                    <a:gd name="T38" fmla="*/ 28 w 36"/>
                    <a:gd name="T39" fmla="*/ 6 h 20"/>
                    <a:gd name="T40" fmla="*/ 26 w 36"/>
                    <a:gd name="T41" fmla="*/ 6 h 20"/>
                    <a:gd name="T42" fmla="*/ 26 w 36"/>
                    <a:gd name="T43" fmla="*/ 6 h 20"/>
                    <a:gd name="T44" fmla="*/ 24 w 36"/>
                    <a:gd name="T45" fmla="*/ 6 h 20"/>
                    <a:gd name="T46" fmla="*/ 20 w 36"/>
                    <a:gd name="T47" fmla="*/ 6 h 20"/>
                    <a:gd name="T48" fmla="*/ 14 w 36"/>
                    <a:gd name="T49" fmla="*/ 6 h 20"/>
                    <a:gd name="T50" fmla="*/ 12 w 36"/>
                    <a:gd name="T51" fmla="*/ 6 h 20"/>
                    <a:gd name="T52" fmla="*/ 12 w 36"/>
                    <a:gd name="T53" fmla="*/ 6 h 20"/>
                    <a:gd name="T54" fmla="*/ 12 w 36"/>
                    <a:gd name="T55" fmla="*/ 8 h 20"/>
                    <a:gd name="T56" fmla="*/ 12 w 36"/>
                    <a:gd name="T57" fmla="*/ 10 h 20"/>
                    <a:gd name="T58" fmla="*/ 12 w 36"/>
                    <a:gd name="T59" fmla="*/ 10 h 20"/>
                    <a:gd name="T60" fmla="*/ 8 w 36"/>
                    <a:gd name="T61" fmla="*/ 8 h 20"/>
                    <a:gd name="T62" fmla="*/ 4 w 36"/>
                    <a:gd name="T63" fmla="*/ 8 h 20"/>
                    <a:gd name="T64" fmla="*/ 0 w 36"/>
                    <a:gd name="T65" fmla="*/ 10 h 20"/>
                    <a:gd name="T66" fmla="*/ 0 w 36"/>
                    <a:gd name="T67" fmla="*/ 12 h 2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6" h="20">
                      <a:moveTo>
                        <a:pt x="0" y="12"/>
                      </a:moveTo>
                      <a:lnTo>
                        <a:pt x="0" y="14"/>
                      </a:lnTo>
                      <a:lnTo>
                        <a:pt x="2" y="16"/>
                      </a:lnTo>
                      <a:lnTo>
                        <a:pt x="4" y="16"/>
                      </a:lnTo>
                      <a:lnTo>
                        <a:pt x="6" y="18"/>
                      </a:lnTo>
                      <a:lnTo>
                        <a:pt x="8" y="20"/>
                      </a:lnTo>
                      <a:lnTo>
                        <a:pt x="10" y="20"/>
                      </a:lnTo>
                      <a:lnTo>
                        <a:pt x="12" y="20"/>
                      </a:lnTo>
                      <a:lnTo>
                        <a:pt x="14" y="20"/>
                      </a:lnTo>
                      <a:lnTo>
                        <a:pt x="18" y="16"/>
                      </a:lnTo>
                      <a:lnTo>
                        <a:pt x="20" y="16"/>
                      </a:lnTo>
                      <a:lnTo>
                        <a:pt x="20" y="14"/>
                      </a:lnTo>
                      <a:lnTo>
                        <a:pt x="22" y="14"/>
                      </a:lnTo>
                      <a:lnTo>
                        <a:pt x="24" y="14"/>
                      </a:lnTo>
                      <a:lnTo>
                        <a:pt x="26" y="16"/>
                      </a:lnTo>
                      <a:lnTo>
                        <a:pt x="28" y="14"/>
                      </a:lnTo>
                      <a:lnTo>
                        <a:pt x="28" y="12"/>
                      </a:lnTo>
                      <a:lnTo>
                        <a:pt x="28" y="10"/>
                      </a:lnTo>
                      <a:lnTo>
                        <a:pt x="28" y="8"/>
                      </a:lnTo>
                      <a:lnTo>
                        <a:pt x="30" y="6"/>
                      </a:lnTo>
                      <a:lnTo>
                        <a:pt x="32" y="4"/>
                      </a:lnTo>
                      <a:lnTo>
                        <a:pt x="34" y="4"/>
                      </a:lnTo>
                      <a:lnTo>
                        <a:pt x="34" y="2"/>
                      </a:lnTo>
                      <a:lnTo>
                        <a:pt x="36" y="0"/>
                      </a:lnTo>
                      <a:lnTo>
                        <a:pt x="32" y="2"/>
                      </a:lnTo>
                      <a:lnTo>
                        <a:pt x="30" y="4"/>
                      </a:lnTo>
                      <a:lnTo>
                        <a:pt x="28" y="6"/>
                      </a:lnTo>
                      <a:lnTo>
                        <a:pt x="26" y="6"/>
                      </a:lnTo>
                      <a:lnTo>
                        <a:pt x="24" y="6"/>
                      </a:lnTo>
                      <a:lnTo>
                        <a:pt x="22" y="6"/>
                      </a:lnTo>
                      <a:lnTo>
                        <a:pt x="20" y="6"/>
                      </a:lnTo>
                      <a:lnTo>
                        <a:pt x="16" y="6"/>
                      </a:lnTo>
                      <a:lnTo>
                        <a:pt x="14" y="6"/>
                      </a:lnTo>
                      <a:lnTo>
                        <a:pt x="12" y="6"/>
                      </a:lnTo>
                      <a:lnTo>
                        <a:pt x="12" y="8"/>
                      </a:lnTo>
                      <a:lnTo>
                        <a:pt x="12" y="10"/>
                      </a:lnTo>
                      <a:lnTo>
                        <a:pt x="10" y="10"/>
                      </a:lnTo>
                      <a:lnTo>
                        <a:pt x="8" y="8"/>
                      </a:lnTo>
                      <a:lnTo>
                        <a:pt x="6" y="8"/>
                      </a:lnTo>
                      <a:lnTo>
                        <a:pt x="4" y="8"/>
                      </a:lnTo>
                      <a:lnTo>
                        <a:pt x="2" y="10"/>
                      </a:lnTo>
                      <a:lnTo>
                        <a:pt x="0" y="10"/>
                      </a:lnTo>
                      <a:lnTo>
                        <a:pt x="0" y="1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72" name="Freeform 164"/>
                <p:cNvSpPr>
                  <a:spLocks noChangeAspect="1"/>
                </p:cNvSpPr>
                <p:nvPr/>
              </p:nvSpPr>
              <p:spPr bwMode="gray">
                <a:xfrm>
                  <a:off x="3541" y="1899"/>
                  <a:ext cx="79" cy="78"/>
                </a:xfrm>
                <a:custGeom>
                  <a:avLst/>
                  <a:gdLst>
                    <a:gd name="T0" fmla="*/ 91 w 78"/>
                    <a:gd name="T1" fmla="*/ 30 h 78"/>
                    <a:gd name="T2" fmla="*/ 93 w 78"/>
                    <a:gd name="T3" fmla="*/ 34 h 78"/>
                    <a:gd name="T4" fmla="*/ 97 w 78"/>
                    <a:gd name="T5" fmla="*/ 34 h 78"/>
                    <a:gd name="T6" fmla="*/ 99 w 78"/>
                    <a:gd name="T7" fmla="*/ 32 h 78"/>
                    <a:gd name="T8" fmla="*/ 99 w 78"/>
                    <a:gd name="T9" fmla="*/ 28 h 78"/>
                    <a:gd name="T10" fmla="*/ 97 w 78"/>
                    <a:gd name="T11" fmla="*/ 20 h 78"/>
                    <a:gd name="T12" fmla="*/ 97 w 78"/>
                    <a:gd name="T13" fmla="*/ 14 h 78"/>
                    <a:gd name="T14" fmla="*/ 97 w 78"/>
                    <a:gd name="T15" fmla="*/ 2 h 78"/>
                    <a:gd name="T16" fmla="*/ 95 w 78"/>
                    <a:gd name="T17" fmla="*/ 0 h 78"/>
                    <a:gd name="T18" fmla="*/ 93 w 78"/>
                    <a:gd name="T19" fmla="*/ 2 h 78"/>
                    <a:gd name="T20" fmla="*/ 89 w 78"/>
                    <a:gd name="T21" fmla="*/ 12 h 78"/>
                    <a:gd name="T22" fmla="*/ 87 w 78"/>
                    <a:gd name="T23" fmla="*/ 18 h 78"/>
                    <a:gd name="T24" fmla="*/ 85 w 78"/>
                    <a:gd name="T25" fmla="*/ 18 h 78"/>
                    <a:gd name="T26" fmla="*/ 85 w 78"/>
                    <a:gd name="T27" fmla="*/ 20 h 78"/>
                    <a:gd name="T28" fmla="*/ 79 w 78"/>
                    <a:gd name="T29" fmla="*/ 22 h 78"/>
                    <a:gd name="T30" fmla="*/ 75 w 78"/>
                    <a:gd name="T31" fmla="*/ 28 h 78"/>
                    <a:gd name="T32" fmla="*/ 69 w 78"/>
                    <a:gd name="T33" fmla="*/ 34 h 78"/>
                    <a:gd name="T34" fmla="*/ 67 w 78"/>
                    <a:gd name="T35" fmla="*/ 36 h 78"/>
                    <a:gd name="T36" fmla="*/ 67 w 78"/>
                    <a:gd name="T37" fmla="*/ 40 h 78"/>
                    <a:gd name="T38" fmla="*/ 65 w 78"/>
                    <a:gd name="T39" fmla="*/ 46 h 78"/>
                    <a:gd name="T40" fmla="*/ 63 w 78"/>
                    <a:gd name="T41" fmla="*/ 46 h 78"/>
                    <a:gd name="T42" fmla="*/ 36 w 78"/>
                    <a:gd name="T43" fmla="*/ 46 h 78"/>
                    <a:gd name="T44" fmla="*/ 26 w 78"/>
                    <a:gd name="T45" fmla="*/ 46 h 78"/>
                    <a:gd name="T46" fmla="*/ 22 w 78"/>
                    <a:gd name="T47" fmla="*/ 46 h 78"/>
                    <a:gd name="T48" fmla="*/ 16 w 78"/>
                    <a:gd name="T49" fmla="*/ 48 h 78"/>
                    <a:gd name="T50" fmla="*/ 10 w 78"/>
                    <a:gd name="T51" fmla="*/ 50 h 78"/>
                    <a:gd name="T52" fmla="*/ 4 w 78"/>
                    <a:gd name="T53" fmla="*/ 50 h 78"/>
                    <a:gd name="T54" fmla="*/ 0 w 78"/>
                    <a:gd name="T55" fmla="*/ 46 h 78"/>
                    <a:gd name="T56" fmla="*/ 2 w 78"/>
                    <a:gd name="T57" fmla="*/ 52 h 78"/>
                    <a:gd name="T58" fmla="*/ 4 w 78"/>
                    <a:gd name="T59" fmla="*/ 54 h 78"/>
                    <a:gd name="T60" fmla="*/ 10 w 78"/>
                    <a:gd name="T61" fmla="*/ 64 h 78"/>
                    <a:gd name="T62" fmla="*/ 16 w 78"/>
                    <a:gd name="T63" fmla="*/ 70 h 78"/>
                    <a:gd name="T64" fmla="*/ 18 w 78"/>
                    <a:gd name="T65" fmla="*/ 72 h 78"/>
                    <a:gd name="T66" fmla="*/ 22 w 78"/>
                    <a:gd name="T67" fmla="*/ 72 h 78"/>
                    <a:gd name="T68" fmla="*/ 30 w 78"/>
                    <a:gd name="T69" fmla="*/ 74 h 78"/>
                    <a:gd name="T70" fmla="*/ 63 w 78"/>
                    <a:gd name="T71" fmla="*/ 74 h 78"/>
                    <a:gd name="T72" fmla="*/ 77 w 78"/>
                    <a:gd name="T73" fmla="*/ 76 h 78"/>
                    <a:gd name="T74" fmla="*/ 83 w 78"/>
                    <a:gd name="T75" fmla="*/ 74 h 78"/>
                    <a:gd name="T76" fmla="*/ 81 w 78"/>
                    <a:gd name="T77" fmla="*/ 70 h 78"/>
                    <a:gd name="T78" fmla="*/ 83 w 78"/>
                    <a:gd name="T79" fmla="*/ 64 h 78"/>
                    <a:gd name="T80" fmla="*/ 85 w 78"/>
                    <a:gd name="T81" fmla="*/ 60 h 78"/>
                    <a:gd name="T82" fmla="*/ 85 w 78"/>
                    <a:gd name="T83" fmla="*/ 58 h 78"/>
                    <a:gd name="T84" fmla="*/ 87 w 78"/>
                    <a:gd name="T85" fmla="*/ 52 h 78"/>
                    <a:gd name="T86" fmla="*/ 87 w 78"/>
                    <a:gd name="T87" fmla="*/ 48 h 78"/>
                    <a:gd name="T88" fmla="*/ 89 w 78"/>
                    <a:gd name="T89" fmla="*/ 48 h 78"/>
                    <a:gd name="T90" fmla="*/ 91 w 78"/>
                    <a:gd name="T91" fmla="*/ 48 h 78"/>
                    <a:gd name="T92" fmla="*/ 91 w 78"/>
                    <a:gd name="T93" fmla="*/ 46 h 78"/>
                    <a:gd name="T94" fmla="*/ 87 w 78"/>
                    <a:gd name="T95" fmla="*/ 42 h 78"/>
                    <a:gd name="T96" fmla="*/ 87 w 78"/>
                    <a:gd name="T97" fmla="*/ 38 h 78"/>
                    <a:gd name="T98" fmla="*/ 89 w 78"/>
                    <a:gd name="T99" fmla="*/ 32 h 78"/>
                    <a:gd name="T100" fmla="*/ 91 w 78"/>
                    <a:gd name="T101" fmla="*/ 30 h 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78" h="78">
                      <a:moveTo>
                        <a:pt x="70" y="30"/>
                      </a:moveTo>
                      <a:lnTo>
                        <a:pt x="70" y="30"/>
                      </a:lnTo>
                      <a:lnTo>
                        <a:pt x="72" y="32"/>
                      </a:lnTo>
                      <a:lnTo>
                        <a:pt x="72" y="34"/>
                      </a:lnTo>
                      <a:lnTo>
                        <a:pt x="74" y="34"/>
                      </a:lnTo>
                      <a:lnTo>
                        <a:pt x="76" y="34"/>
                      </a:lnTo>
                      <a:lnTo>
                        <a:pt x="78" y="34"/>
                      </a:lnTo>
                      <a:lnTo>
                        <a:pt x="78" y="32"/>
                      </a:lnTo>
                      <a:lnTo>
                        <a:pt x="78" y="28"/>
                      </a:lnTo>
                      <a:lnTo>
                        <a:pt x="76" y="24"/>
                      </a:lnTo>
                      <a:lnTo>
                        <a:pt x="76" y="22"/>
                      </a:lnTo>
                      <a:lnTo>
                        <a:pt x="76" y="20"/>
                      </a:lnTo>
                      <a:lnTo>
                        <a:pt x="76" y="18"/>
                      </a:lnTo>
                      <a:lnTo>
                        <a:pt x="76" y="16"/>
                      </a:lnTo>
                      <a:lnTo>
                        <a:pt x="76" y="14"/>
                      </a:lnTo>
                      <a:lnTo>
                        <a:pt x="76" y="8"/>
                      </a:lnTo>
                      <a:lnTo>
                        <a:pt x="76" y="4"/>
                      </a:lnTo>
                      <a:lnTo>
                        <a:pt x="76" y="2"/>
                      </a:lnTo>
                      <a:lnTo>
                        <a:pt x="76" y="0"/>
                      </a:lnTo>
                      <a:lnTo>
                        <a:pt x="74" y="0"/>
                      </a:lnTo>
                      <a:lnTo>
                        <a:pt x="74" y="2"/>
                      </a:lnTo>
                      <a:lnTo>
                        <a:pt x="72" y="2"/>
                      </a:lnTo>
                      <a:lnTo>
                        <a:pt x="70" y="6"/>
                      </a:lnTo>
                      <a:lnTo>
                        <a:pt x="70" y="8"/>
                      </a:lnTo>
                      <a:lnTo>
                        <a:pt x="68" y="12"/>
                      </a:lnTo>
                      <a:lnTo>
                        <a:pt x="66" y="16"/>
                      </a:lnTo>
                      <a:lnTo>
                        <a:pt x="66" y="18"/>
                      </a:lnTo>
                      <a:lnTo>
                        <a:pt x="64" y="18"/>
                      </a:lnTo>
                      <a:lnTo>
                        <a:pt x="64" y="20"/>
                      </a:lnTo>
                      <a:lnTo>
                        <a:pt x="60" y="20"/>
                      </a:lnTo>
                      <a:lnTo>
                        <a:pt x="60" y="22"/>
                      </a:lnTo>
                      <a:lnTo>
                        <a:pt x="58" y="22"/>
                      </a:lnTo>
                      <a:lnTo>
                        <a:pt x="56" y="26"/>
                      </a:lnTo>
                      <a:lnTo>
                        <a:pt x="54" y="28"/>
                      </a:lnTo>
                      <a:lnTo>
                        <a:pt x="52" y="30"/>
                      </a:lnTo>
                      <a:lnTo>
                        <a:pt x="50" y="32"/>
                      </a:lnTo>
                      <a:lnTo>
                        <a:pt x="48" y="34"/>
                      </a:lnTo>
                      <a:lnTo>
                        <a:pt x="46" y="36"/>
                      </a:lnTo>
                      <a:lnTo>
                        <a:pt x="46" y="38"/>
                      </a:lnTo>
                      <a:lnTo>
                        <a:pt x="46" y="40"/>
                      </a:lnTo>
                      <a:lnTo>
                        <a:pt x="46" y="42"/>
                      </a:lnTo>
                      <a:lnTo>
                        <a:pt x="44" y="44"/>
                      </a:lnTo>
                      <a:lnTo>
                        <a:pt x="44" y="46"/>
                      </a:lnTo>
                      <a:lnTo>
                        <a:pt x="42" y="46"/>
                      </a:lnTo>
                      <a:lnTo>
                        <a:pt x="40" y="46"/>
                      </a:lnTo>
                      <a:lnTo>
                        <a:pt x="38" y="46"/>
                      </a:lnTo>
                      <a:lnTo>
                        <a:pt x="36" y="46"/>
                      </a:lnTo>
                      <a:lnTo>
                        <a:pt x="32" y="46"/>
                      </a:lnTo>
                      <a:lnTo>
                        <a:pt x="28" y="46"/>
                      </a:lnTo>
                      <a:lnTo>
                        <a:pt x="26" y="46"/>
                      </a:lnTo>
                      <a:lnTo>
                        <a:pt x="22" y="46"/>
                      </a:lnTo>
                      <a:lnTo>
                        <a:pt x="20" y="46"/>
                      </a:lnTo>
                      <a:lnTo>
                        <a:pt x="18" y="46"/>
                      </a:lnTo>
                      <a:lnTo>
                        <a:pt x="16" y="48"/>
                      </a:lnTo>
                      <a:lnTo>
                        <a:pt x="14" y="48"/>
                      </a:lnTo>
                      <a:lnTo>
                        <a:pt x="12" y="50"/>
                      </a:lnTo>
                      <a:lnTo>
                        <a:pt x="10" y="50"/>
                      </a:lnTo>
                      <a:lnTo>
                        <a:pt x="8" y="50"/>
                      </a:lnTo>
                      <a:lnTo>
                        <a:pt x="6" y="50"/>
                      </a:lnTo>
                      <a:lnTo>
                        <a:pt x="4" y="50"/>
                      </a:lnTo>
                      <a:lnTo>
                        <a:pt x="2" y="48"/>
                      </a:lnTo>
                      <a:lnTo>
                        <a:pt x="0" y="46"/>
                      </a:lnTo>
                      <a:lnTo>
                        <a:pt x="0" y="48"/>
                      </a:lnTo>
                      <a:lnTo>
                        <a:pt x="0" y="50"/>
                      </a:lnTo>
                      <a:lnTo>
                        <a:pt x="2" y="52"/>
                      </a:lnTo>
                      <a:lnTo>
                        <a:pt x="2" y="54"/>
                      </a:lnTo>
                      <a:lnTo>
                        <a:pt x="4" y="54"/>
                      </a:lnTo>
                      <a:lnTo>
                        <a:pt x="4" y="56"/>
                      </a:lnTo>
                      <a:lnTo>
                        <a:pt x="8" y="60"/>
                      </a:lnTo>
                      <a:lnTo>
                        <a:pt x="10" y="64"/>
                      </a:lnTo>
                      <a:lnTo>
                        <a:pt x="14" y="66"/>
                      </a:lnTo>
                      <a:lnTo>
                        <a:pt x="16" y="70"/>
                      </a:lnTo>
                      <a:lnTo>
                        <a:pt x="18" y="72"/>
                      </a:lnTo>
                      <a:lnTo>
                        <a:pt x="20" y="72"/>
                      </a:lnTo>
                      <a:lnTo>
                        <a:pt x="22" y="72"/>
                      </a:lnTo>
                      <a:lnTo>
                        <a:pt x="24" y="72"/>
                      </a:lnTo>
                      <a:lnTo>
                        <a:pt x="26" y="72"/>
                      </a:lnTo>
                      <a:lnTo>
                        <a:pt x="30" y="74"/>
                      </a:lnTo>
                      <a:lnTo>
                        <a:pt x="32" y="74"/>
                      </a:lnTo>
                      <a:lnTo>
                        <a:pt x="36" y="74"/>
                      </a:lnTo>
                      <a:lnTo>
                        <a:pt x="42" y="74"/>
                      </a:lnTo>
                      <a:lnTo>
                        <a:pt x="50" y="76"/>
                      </a:lnTo>
                      <a:lnTo>
                        <a:pt x="54" y="76"/>
                      </a:lnTo>
                      <a:lnTo>
                        <a:pt x="56" y="76"/>
                      </a:lnTo>
                      <a:lnTo>
                        <a:pt x="60" y="78"/>
                      </a:lnTo>
                      <a:lnTo>
                        <a:pt x="62" y="78"/>
                      </a:lnTo>
                      <a:lnTo>
                        <a:pt x="62" y="74"/>
                      </a:lnTo>
                      <a:lnTo>
                        <a:pt x="60" y="72"/>
                      </a:lnTo>
                      <a:lnTo>
                        <a:pt x="60" y="70"/>
                      </a:lnTo>
                      <a:lnTo>
                        <a:pt x="60" y="68"/>
                      </a:lnTo>
                      <a:lnTo>
                        <a:pt x="62" y="64"/>
                      </a:lnTo>
                      <a:lnTo>
                        <a:pt x="62" y="62"/>
                      </a:lnTo>
                      <a:lnTo>
                        <a:pt x="64" y="60"/>
                      </a:lnTo>
                      <a:lnTo>
                        <a:pt x="64" y="58"/>
                      </a:lnTo>
                      <a:lnTo>
                        <a:pt x="64" y="56"/>
                      </a:lnTo>
                      <a:lnTo>
                        <a:pt x="64" y="54"/>
                      </a:lnTo>
                      <a:lnTo>
                        <a:pt x="66" y="52"/>
                      </a:lnTo>
                      <a:lnTo>
                        <a:pt x="66" y="50"/>
                      </a:lnTo>
                      <a:lnTo>
                        <a:pt x="66" y="48"/>
                      </a:lnTo>
                      <a:lnTo>
                        <a:pt x="68" y="48"/>
                      </a:lnTo>
                      <a:lnTo>
                        <a:pt x="70" y="48"/>
                      </a:lnTo>
                      <a:lnTo>
                        <a:pt x="70" y="46"/>
                      </a:lnTo>
                      <a:lnTo>
                        <a:pt x="68" y="44"/>
                      </a:lnTo>
                      <a:lnTo>
                        <a:pt x="66" y="42"/>
                      </a:lnTo>
                      <a:lnTo>
                        <a:pt x="66" y="40"/>
                      </a:lnTo>
                      <a:lnTo>
                        <a:pt x="66" y="38"/>
                      </a:lnTo>
                      <a:lnTo>
                        <a:pt x="66" y="36"/>
                      </a:lnTo>
                      <a:lnTo>
                        <a:pt x="68" y="34"/>
                      </a:lnTo>
                      <a:lnTo>
                        <a:pt x="68" y="32"/>
                      </a:lnTo>
                      <a:lnTo>
                        <a:pt x="68" y="30"/>
                      </a:lnTo>
                      <a:lnTo>
                        <a:pt x="70" y="3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73" name="Freeform 165"/>
                <p:cNvSpPr>
                  <a:spLocks noChangeAspect="1"/>
                </p:cNvSpPr>
                <p:nvPr/>
              </p:nvSpPr>
              <p:spPr bwMode="gray">
                <a:xfrm>
                  <a:off x="3555" y="1929"/>
                  <a:ext cx="131" cy="158"/>
                </a:xfrm>
                <a:custGeom>
                  <a:avLst/>
                  <a:gdLst>
                    <a:gd name="T0" fmla="*/ 64 w 130"/>
                    <a:gd name="T1" fmla="*/ 134 h 158"/>
                    <a:gd name="T2" fmla="*/ 97 w 130"/>
                    <a:gd name="T3" fmla="*/ 130 h 158"/>
                    <a:gd name="T4" fmla="*/ 103 w 130"/>
                    <a:gd name="T5" fmla="*/ 122 h 158"/>
                    <a:gd name="T6" fmla="*/ 103 w 130"/>
                    <a:gd name="T7" fmla="*/ 118 h 158"/>
                    <a:gd name="T8" fmla="*/ 111 w 130"/>
                    <a:gd name="T9" fmla="*/ 114 h 158"/>
                    <a:gd name="T10" fmla="*/ 119 w 130"/>
                    <a:gd name="T11" fmla="*/ 102 h 158"/>
                    <a:gd name="T12" fmla="*/ 121 w 130"/>
                    <a:gd name="T13" fmla="*/ 90 h 158"/>
                    <a:gd name="T14" fmla="*/ 125 w 130"/>
                    <a:gd name="T15" fmla="*/ 88 h 158"/>
                    <a:gd name="T16" fmla="*/ 133 w 130"/>
                    <a:gd name="T17" fmla="*/ 88 h 158"/>
                    <a:gd name="T18" fmla="*/ 135 w 130"/>
                    <a:gd name="T19" fmla="*/ 80 h 158"/>
                    <a:gd name="T20" fmla="*/ 139 w 130"/>
                    <a:gd name="T21" fmla="*/ 74 h 158"/>
                    <a:gd name="T22" fmla="*/ 147 w 130"/>
                    <a:gd name="T23" fmla="*/ 66 h 158"/>
                    <a:gd name="T24" fmla="*/ 149 w 130"/>
                    <a:gd name="T25" fmla="*/ 64 h 158"/>
                    <a:gd name="T26" fmla="*/ 149 w 130"/>
                    <a:gd name="T27" fmla="*/ 54 h 158"/>
                    <a:gd name="T28" fmla="*/ 149 w 130"/>
                    <a:gd name="T29" fmla="*/ 46 h 158"/>
                    <a:gd name="T30" fmla="*/ 143 w 130"/>
                    <a:gd name="T31" fmla="*/ 44 h 158"/>
                    <a:gd name="T32" fmla="*/ 141 w 130"/>
                    <a:gd name="T33" fmla="*/ 44 h 158"/>
                    <a:gd name="T34" fmla="*/ 133 w 130"/>
                    <a:gd name="T35" fmla="*/ 32 h 158"/>
                    <a:gd name="T36" fmla="*/ 123 w 130"/>
                    <a:gd name="T37" fmla="*/ 22 h 158"/>
                    <a:gd name="T38" fmla="*/ 109 w 130"/>
                    <a:gd name="T39" fmla="*/ 18 h 158"/>
                    <a:gd name="T40" fmla="*/ 105 w 130"/>
                    <a:gd name="T41" fmla="*/ 18 h 158"/>
                    <a:gd name="T42" fmla="*/ 97 w 130"/>
                    <a:gd name="T43" fmla="*/ 16 h 158"/>
                    <a:gd name="T44" fmla="*/ 91 w 130"/>
                    <a:gd name="T45" fmla="*/ 10 h 158"/>
                    <a:gd name="T46" fmla="*/ 64 w 130"/>
                    <a:gd name="T47" fmla="*/ 2 h 158"/>
                    <a:gd name="T48" fmla="*/ 60 w 130"/>
                    <a:gd name="T49" fmla="*/ 4 h 158"/>
                    <a:gd name="T50" fmla="*/ 58 w 130"/>
                    <a:gd name="T51" fmla="*/ 0 h 158"/>
                    <a:gd name="T52" fmla="*/ 56 w 130"/>
                    <a:gd name="T53" fmla="*/ 2 h 158"/>
                    <a:gd name="T54" fmla="*/ 54 w 130"/>
                    <a:gd name="T55" fmla="*/ 12 h 158"/>
                    <a:gd name="T56" fmla="*/ 58 w 130"/>
                    <a:gd name="T57" fmla="*/ 16 h 158"/>
                    <a:gd name="T58" fmla="*/ 54 w 130"/>
                    <a:gd name="T59" fmla="*/ 16 h 158"/>
                    <a:gd name="T60" fmla="*/ 52 w 130"/>
                    <a:gd name="T61" fmla="*/ 18 h 158"/>
                    <a:gd name="T62" fmla="*/ 50 w 130"/>
                    <a:gd name="T63" fmla="*/ 28 h 158"/>
                    <a:gd name="T64" fmla="*/ 48 w 130"/>
                    <a:gd name="T65" fmla="*/ 32 h 158"/>
                    <a:gd name="T66" fmla="*/ 46 w 130"/>
                    <a:gd name="T67" fmla="*/ 40 h 158"/>
                    <a:gd name="T68" fmla="*/ 50 w 130"/>
                    <a:gd name="T69" fmla="*/ 50 h 158"/>
                    <a:gd name="T70" fmla="*/ 54 w 130"/>
                    <a:gd name="T71" fmla="*/ 54 h 158"/>
                    <a:gd name="T72" fmla="*/ 56 w 130"/>
                    <a:gd name="T73" fmla="*/ 62 h 158"/>
                    <a:gd name="T74" fmla="*/ 50 w 130"/>
                    <a:gd name="T75" fmla="*/ 86 h 158"/>
                    <a:gd name="T76" fmla="*/ 48 w 130"/>
                    <a:gd name="T77" fmla="*/ 96 h 158"/>
                    <a:gd name="T78" fmla="*/ 48 w 130"/>
                    <a:gd name="T79" fmla="*/ 98 h 158"/>
                    <a:gd name="T80" fmla="*/ 28 w 130"/>
                    <a:gd name="T81" fmla="*/ 106 h 158"/>
                    <a:gd name="T82" fmla="*/ 8 w 130"/>
                    <a:gd name="T83" fmla="*/ 112 h 158"/>
                    <a:gd name="T84" fmla="*/ 0 w 130"/>
                    <a:gd name="T85" fmla="*/ 116 h 158"/>
                    <a:gd name="T86" fmla="*/ 2 w 130"/>
                    <a:gd name="T87" fmla="*/ 124 h 158"/>
                    <a:gd name="T88" fmla="*/ 14 w 130"/>
                    <a:gd name="T89" fmla="*/ 148 h 158"/>
                    <a:gd name="T90" fmla="*/ 18 w 130"/>
                    <a:gd name="T91" fmla="*/ 158 h 158"/>
                    <a:gd name="T92" fmla="*/ 22 w 130"/>
                    <a:gd name="T93" fmla="*/ 158 h 158"/>
                    <a:gd name="T94" fmla="*/ 42 w 130"/>
                    <a:gd name="T95" fmla="*/ 152 h 158"/>
                    <a:gd name="T96" fmla="*/ 56 w 130"/>
                    <a:gd name="T97" fmla="*/ 146 h 158"/>
                    <a:gd name="T98" fmla="*/ 60 w 130"/>
                    <a:gd name="T99" fmla="*/ 140 h 158"/>
                    <a:gd name="T100" fmla="*/ 60 w 130"/>
                    <a:gd name="T101" fmla="*/ 134 h 15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30" h="158">
                      <a:moveTo>
                        <a:pt x="60" y="134"/>
                      </a:moveTo>
                      <a:lnTo>
                        <a:pt x="60" y="134"/>
                      </a:lnTo>
                      <a:lnTo>
                        <a:pt x="62" y="134"/>
                      </a:lnTo>
                      <a:lnTo>
                        <a:pt x="64" y="134"/>
                      </a:lnTo>
                      <a:lnTo>
                        <a:pt x="66" y="134"/>
                      </a:lnTo>
                      <a:lnTo>
                        <a:pt x="68" y="132"/>
                      </a:lnTo>
                      <a:lnTo>
                        <a:pt x="72" y="132"/>
                      </a:lnTo>
                      <a:lnTo>
                        <a:pt x="74" y="130"/>
                      </a:lnTo>
                      <a:lnTo>
                        <a:pt x="76" y="130"/>
                      </a:lnTo>
                      <a:lnTo>
                        <a:pt x="78" y="128"/>
                      </a:lnTo>
                      <a:lnTo>
                        <a:pt x="80" y="126"/>
                      </a:lnTo>
                      <a:lnTo>
                        <a:pt x="80" y="124"/>
                      </a:lnTo>
                      <a:lnTo>
                        <a:pt x="82" y="122"/>
                      </a:lnTo>
                      <a:lnTo>
                        <a:pt x="82" y="120"/>
                      </a:lnTo>
                      <a:lnTo>
                        <a:pt x="82" y="118"/>
                      </a:lnTo>
                      <a:lnTo>
                        <a:pt x="84" y="116"/>
                      </a:lnTo>
                      <a:lnTo>
                        <a:pt x="86" y="116"/>
                      </a:lnTo>
                      <a:lnTo>
                        <a:pt x="88" y="114"/>
                      </a:lnTo>
                      <a:lnTo>
                        <a:pt x="90" y="114"/>
                      </a:lnTo>
                      <a:lnTo>
                        <a:pt x="94" y="112"/>
                      </a:lnTo>
                      <a:lnTo>
                        <a:pt x="96" y="110"/>
                      </a:lnTo>
                      <a:lnTo>
                        <a:pt x="98" y="108"/>
                      </a:lnTo>
                      <a:lnTo>
                        <a:pt x="98" y="106"/>
                      </a:lnTo>
                      <a:lnTo>
                        <a:pt x="98" y="102"/>
                      </a:lnTo>
                      <a:lnTo>
                        <a:pt x="98" y="100"/>
                      </a:lnTo>
                      <a:lnTo>
                        <a:pt x="98" y="96"/>
                      </a:lnTo>
                      <a:lnTo>
                        <a:pt x="100" y="94"/>
                      </a:lnTo>
                      <a:lnTo>
                        <a:pt x="100" y="90"/>
                      </a:lnTo>
                      <a:lnTo>
                        <a:pt x="100" y="88"/>
                      </a:lnTo>
                      <a:lnTo>
                        <a:pt x="102" y="88"/>
                      </a:lnTo>
                      <a:lnTo>
                        <a:pt x="104" y="88"/>
                      </a:lnTo>
                      <a:lnTo>
                        <a:pt x="106" y="90"/>
                      </a:lnTo>
                      <a:lnTo>
                        <a:pt x="108" y="90"/>
                      </a:lnTo>
                      <a:lnTo>
                        <a:pt x="110" y="90"/>
                      </a:lnTo>
                      <a:lnTo>
                        <a:pt x="112" y="88"/>
                      </a:lnTo>
                      <a:lnTo>
                        <a:pt x="114" y="86"/>
                      </a:lnTo>
                      <a:lnTo>
                        <a:pt x="114" y="84"/>
                      </a:lnTo>
                      <a:lnTo>
                        <a:pt x="114" y="82"/>
                      </a:lnTo>
                      <a:lnTo>
                        <a:pt x="114" y="80"/>
                      </a:lnTo>
                      <a:lnTo>
                        <a:pt x="114" y="78"/>
                      </a:lnTo>
                      <a:lnTo>
                        <a:pt x="116" y="76"/>
                      </a:lnTo>
                      <a:lnTo>
                        <a:pt x="118" y="74"/>
                      </a:lnTo>
                      <a:lnTo>
                        <a:pt x="120" y="72"/>
                      </a:lnTo>
                      <a:lnTo>
                        <a:pt x="122" y="70"/>
                      </a:lnTo>
                      <a:lnTo>
                        <a:pt x="124" y="68"/>
                      </a:lnTo>
                      <a:lnTo>
                        <a:pt x="126" y="66"/>
                      </a:lnTo>
                      <a:lnTo>
                        <a:pt x="128" y="64"/>
                      </a:lnTo>
                      <a:lnTo>
                        <a:pt x="128" y="62"/>
                      </a:lnTo>
                      <a:lnTo>
                        <a:pt x="128" y="60"/>
                      </a:lnTo>
                      <a:lnTo>
                        <a:pt x="128" y="58"/>
                      </a:lnTo>
                      <a:lnTo>
                        <a:pt x="128" y="54"/>
                      </a:lnTo>
                      <a:lnTo>
                        <a:pt x="130" y="52"/>
                      </a:lnTo>
                      <a:lnTo>
                        <a:pt x="130" y="50"/>
                      </a:lnTo>
                      <a:lnTo>
                        <a:pt x="128" y="48"/>
                      </a:lnTo>
                      <a:lnTo>
                        <a:pt x="128" y="46"/>
                      </a:lnTo>
                      <a:lnTo>
                        <a:pt x="126" y="46"/>
                      </a:lnTo>
                      <a:lnTo>
                        <a:pt x="126" y="44"/>
                      </a:lnTo>
                      <a:lnTo>
                        <a:pt x="124" y="44"/>
                      </a:lnTo>
                      <a:lnTo>
                        <a:pt x="122" y="44"/>
                      </a:lnTo>
                      <a:lnTo>
                        <a:pt x="120" y="44"/>
                      </a:lnTo>
                      <a:lnTo>
                        <a:pt x="120" y="42"/>
                      </a:lnTo>
                      <a:lnTo>
                        <a:pt x="120" y="40"/>
                      </a:lnTo>
                      <a:lnTo>
                        <a:pt x="118" y="38"/>
                      </a:lnTo>
                      <a:lnTo>
                        <a:pt x="116" y="34"/>
                      </a:lnTo>
                      <a:lnTo>
                        <a:pt x="112" y="32"/>
                      </a:lnTo>
                      <a:lnTo>
                        <a:pt x="110" y="28"/>
                      </a:lnTo>
                      <a:lnTo>
                        <a:pt x="108" y="26"/>
                      </a:lnTo>
                      <a:lnTo>
                        <a:pt x="106" y="24"/>
                      </a:lnTo>
                      <a:lnTo>
                        <a:pt x="102" y="22"/>
                      </a:lnTo>
                      <a:lnTo>
                        <a:pt x="98" y="22"/>
                      </a:lnTo>
                      <a:lnTo>
                        <a:pt x="96" y="20"/>
                      </a:lnTo>
                      <a:lnTo>
                        <a:pt x="92" y="20"/>
                      </a:lnTo>
                      <a:lnTo>
                        <a:pt x="90" y="18"/>
                      </a:lnTo>
                      <a:lnTo>
                        <a:pt x="88" y="18"/>
                      </a:lnTo>
                      <a:lnTo>
                        <a:pt x="86" y="18"/>
                      </a:lnTo>
                      <a:lnTo>
                        <a:pt x="84" y="18"/>
                      </a:lnTo>
                      <a:lnTo>
                        <a:pt x="82" y="16"/>
                      </a:lnTo>
                      <a:lnTo>
                        <a:pt x="80" y="16"/>
                      </a:lnTo>
                      <a:lnTo>
                        <a:pt x="76" y="16"/>
                      </a:lnTo>
                      <a:lnTo>
                        <a:pt x="74" y="14"/>
                      </a:lnTo>
                      <a:lnTo>
                        <a:pt x="72" y="12"/>
                      </a:lnTo>
                      <a:lnTo>
                        <a:pt x="70" y="12"/>
                      </a:lnTo>
                      <a:lnTo>
                        <a:pt x="70" y="10"/>
                      </a:lnTo>
                      <a:lnTo>
                        <a:pt x="68" y="8"/>
                      </a:lnTo>
                      <a:lnTo>
                        <a:pt x="68" y="6"/>
                      </a:lnTo>
                      <a:lnTo>
                        <a:pt x="66" y="2"/>
                      </a:lnTo>
                      <a:lnTo>
                        <a:pt x="64" y="2"/>
                      </a:lnTo>
                      <a:lnTo>
                        <a:pt x="62" y="4"/>
                      </a:lnTo>
                      <a:lnTo>
                        <a:pt x="60" y="4"/>
                      </a:lnTo>
                      <a:lnTo>
                        <a:pt x="58" y="2"/>
                      </a:lnTo>
                      <a:lnTo>
                        <a:pt x="58" y="0"/>
                      </a:lnTo>
                      <a:lnTo>
                        <a:pt x="56" y="0"/>
                      </a:lnTo>
                      <a:lnTo>
                        <a:pt x="56" y="2"/>
                      </a:lnTo>
                      <a:lnTo>
                        <a:pt x="54" y="2"/>
                      </a:lnTo>
                      <a:lnTo>
                        <a:pt x="54" y="6"/>
                      </a:lnTo>
                      <a:lnTo>
                        <a:pt x="54" y="8"/>
                      </a:lnTo>
                      <a:lnTo>
                        <a:pt x="54" y="10"/>
                      </a:lnTo>
                      <a:lnTo>
                        <a:pt x="54" y="12"/>
                      </a:lnTo>
                      <a:lnTo>
                        <a:pt x="56" y="14"/>
                      </a:lnTo>
                      <a:lnTo>
                        <a:pt x="56" y="16"/>
                      </a:lnTo>
                      <a:lnTo>
                        <a:pt x="58" y="16"/>
                      </a:lnTo>
                      <a:lnTo>
                        <a:pt x="58" y="18"/>
                      </a:lnTo>
                      <a:lnTo>
                        <a:pt x="56" y="18"/>
                      </a:lnTo>
                      <a:lnTo>
                        <a:pt x="54" y="16"/>
                      </a:lnTo>
                      <a:lnTo>
                        <a:pt x="54" y="18"/>
                      </a:lnTo>
                      <a:lnTo>
                        <a:pt x="52" y="18"/>
                      </a:lnTo>
                      <a:lnTo>
                        <a:pt x="52" y="20"/>
                      </a:lnTo>
                      <a:lnTo>
                        <a:pt x="52" y="24"/>
                      </a:lnTo>
                      <a:lnTo>
                        <a:pt x="50" y="26"/>
                      </a:lnTo>
                      <a:lnTo>
                        <a:pt x="50" y="28"/>
                      </a:lnTo>
                      <a:lnTo>
                        <a:pt x="50" y="30"/>
                      </a:lnTo>
                      <a:lnTo>
                        <a:pt x="48" y="32"/>
                      </a:lnTo>
                      <a:lnTo>
                        <a:pt x="46" y="36"/>
                      </a:lnTo>
                      <a:lnTo>
                        <a:pt x="46" y="38"/>
                      </a:lnTo>
                      <a:lnTo>
                        <a:pt x="46" y="40"/>
                      </a:lnTo>
                      <a:lnTo>
                        <a:pt x="48" y="42"/>
                      </a:lnTo>
                      <a:lnTo>
                        <a:pt x="48" y="44"/>
                      </a:lnTo>
                      <a:lnTo>
                        <a:pt x="50" y="46"/>
                      </a:lnTo>
                      <a:lnTo>
                        <a:pt x="50" y="48"/>
                      </a:lnTo>
                      <a:lnTo>
                        <a:pt x="50" y="50"/>
                      </a:lnTo>
                      <a:lnTo>
                        <a:pt x="50" y="52"/>
                      </a:lnTo>
                      <a:lnTo>
                        <a:pt x="52" y="52"/>
                      </a:lnTo>
                      <a:lnTo>
                        <a:pt x="52" y="54"/>
                      </a:lnTo>
                      <a:lnTo>
                        <a:pt x="54" y="54"/>
                      </a:lnTo>
                      <a:lnTo>
                        <a:pt x="54" y="56"/>
                      </a:lnTo>
                      <a:lnTo>
                        <a:pt x="56" y="56"/>
                      </a:lnTo>
                      <a:lnTo>
                        <a:pt x="56" y="58"/>
                      </a:lnTo>
                      <a:lnTo>
                        <a:pt x="56" y="62"/>
                      </a:lnTo>
                      <a:lnTo>
                        <a:pt x="56" y="64"/>
                      </a:lnTo>
                      <a:lnTo>
                        <a:pt x="54" y="70"/>
                      </a:lnTo>
                      <a:lnTo>
                        <a:pt x="52" y="76"/>
                      </a:lnTo>
                      <a:lnTo>
                        <a:pt x="52" y="82"/>
                      </a:lnTo>
                      <a:lnTo>
                        <a:pt x="50" y="86"/>
                      </a:lnTo>
                      <a:lnTo>
                        <a:pt x="50" y="88"/>
                      </a:lnTo>
                      <a:lnTo>
                        <a:pt x="50" y="90"/>
                      </a:lnTo>
                      <a:lnTo>
                        <a:pt x="50" y="92"/>
                      </a:lnTo>
                      <a:lnTo>
                        <a:pt x="48" y="94"/>
                      </a:lnTo>
                      <a:lnTo>
                        <a:pt x="48" y="96"/>
                      </a:lnTo>
                      <a:lnTo>
                        <a:pt x="48" y="98"/>
                      </a:lnTo>
                      <a:lnTo>
                        <a:pt x="44" y="100"/>
                      </a:lnTo>
                      <a:lnTo>
                        <a:pt x="40" y="102"/>
                      </a:lnTo>
                      <a:lnTo>
                        <a:pt x="36" y="102"/>
                      </a:lnTo>
                      <a:lnTo>
                        <a:pt x="32" y="104"/>
                      </a:lnTo>
                      <a:lnTo>
                        <a:pt x="28" y="106"/>
                      </a:lnTo>
                      <a:lnTo>
                        <a:pt x="26" y="106"/>
                      </a:lnTo>
                      <a:lnTo>
                        <a:pt x="20" y="108"/>
                      </a:lnTo>
                      <a:lnTo>
                        <a:pt x="16" y="110"/>
                      </a:lnTo>
                      <a:lnTo>
                        <a:pt x="12" y="110"/>
                      </a:lnTo>
                      <a:lnTo>
                        <a:pt x="8" y="112"/>
                      </a:lnTo>
                      <a:lnTo>
                        <a:pt x="6" y="114"/>
                      </a:lnTo>
                      <a:lnTo>
                        <a:pt x="4" y="114"/>
                      </a:lnTo>
                      <a:lnTo>
                        <a:pt x="2" y="114"/>
                      </a:lnTo>
                      <a:lnTo>
                        <a:pt x="0" y="116"/>
                      </a:lnTo>
                      <a:lnTo>
                        <a:pt x="2" y="120"/>
                      </a:lnTo>
                      <a:lnTo>
                        <a:pt x="2" y="124"/>
                      </a:lnTo>
                      <a:lnTo>
                        <a:pt x="6" y="130"/>
                      </a:lnTo>
                      <a:lnTo>
                        <a:pt x="8" y="136"/>
                      </a:lnTo>
                      <a:lnTo>
                        <a:pt x="10" y="140"/>
                      </a:lnTo>
                      <a:lnTo>
                        <a:pt x="12" y="144"/>
                      </a:lnTo>
                      <a:lnTo>
                        <a:pt x="14" y="148"/>
                      </a:lnTo>
                      <a:lnTo>
                        <a:pt x="16" y="152"/>
                      </a:lnTo>
                      <a:lnTo>
                        <a:pt x="16" y="154"/>
                      </a:lnTo>
                      <a:lnTo>
                        <a:pt x="18" y="156"/>
                      </a:lnTo>
                      <a:lnTo>
                        <a:pt x="18" y="158"/>
                      </a:lnTo>
                      <a:lnTo>
                        <a:pt x="20" y="158"/>
                      </a:lnTo>
                      <a:lnTo>
                        <a:pt x="22" y="158"/>
                      </a:lnTo>
                      <a:lnTo>
                        <a:pt x="24" y="158"/>
                      </a:lnTo>
                      <a:lnTo>
                        <a:pt x="26" y="156"/>
                      </a:lnTo>
                      <a:lnTo>
                        <a:pt x="28" y="156"/>
                      </a:lnTo>
                      <a:lnTo>
                        <a:pt x="36" y="154"/>
                      </a:lnTo>
                      <a:lnTo>
                        <a:pt x="42" y="152"/>
                      </a:lnTo>
                      <a:lnTo>
                        <a:pt x="48" y="150"/>
                      </a:lnTo>
                      <a:lnTo>
                        <a:pt x="50" y="150"/>
                      </a:lnTo>
                      <a:lnTo>
                        <a:pt x="52" y="148"/>
                      </a:lnTo>
                      <a:lnTo>
                        <a:pt x="54" y="148"/>
                      </a:lnTo>
                      <a:lnTo>
                        <a:pt x="56" y="146"/>
                      </a:lnTo>
                      <a:lnTo>
                        <a:pt x="58" y="146"/>
                      </a:lnTo>
                      <a:lnTo>
                        <a:pt x="58" y="144"/>
                      </a:lnTo>
                      <a:lnTo>
                        <a:pt x="60" y="144"/>
                      </a:lnTo>
                      <a:lnTo>
                        <a:pt x="60" y="140"/>
                      </a:lnTo>
                      <a:lnTo>
                        <a:pt x="60" y="138"/>
                      </a:lnTo>
                      <a:lnTo>
                        <a:pt x="60" y="136"/>
                      </a:lnTo>
                      <a:lnTo>
                        <a:pt x="60" y="13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74" name="Freeform 166"/>
                <p:cNvSpPr>
                  <a:spLocks noChangeAspect="1"/>
                </p:cNvSpPr>
                <p:nvPr/>
              </p:nvSpPr>
              <p:spPr bwMode="gray">
                <a:xfrm>
                  <a:off x="3529" y="1905"/>
                  <a:ext cx="16" cy="34"/>
                </a:xfrm>
                <a:custGeom>
                  <a:avLst/>
                  <a:gdLst>
                    <a:gd name="T0" fmla="*/ 4 w 16"/>
                    <a:gd name="T1" fmla="*/ 32 h 34"/>
                    <a:gd name="T2" fmla="*/ 4 w 16"/>
                    <a:gd name="T3" fmla="*/ 32 h 34"/>
                    <a:gd name="T4" fmla="*/ 6 w 16"/>
                    <a:gd name="T5" fmla="*/ 34 h 34"/>
                    <a:gd name="T6" fmla="*/ 6 w 16"/>
                    <a:gd name="T7" fmla="*/ 34 h 34"/>
                    <a:gd name="T8" fmla="*/ 6 w 16"/>
                    <a:gd name="T9" fmla="*/ 34 h 34"/>
                    <a:gd name="T10" fmla="*/ 6 w 16"/>
                    <a:gd name="T11" fmla="*/ 34 h 34"/>
                    <a:gd name="T12" fmla="*/ 8 w 16"/>
                    <a:gd name="T13" fmla="*/ 34 h 34"/>
                    <a:gd name="T14" fmla="*/ 8 w 16"/>
                    <a:gd name="T15" fmla="*/ 34 h 34"/>
                    <a:gd name="T16" fmla="*/ 8 w 16"/>
                    <a:gd name="T17" fmla="*/ 34 h 34"/>
                    <a:gd name="T18" fmla="*/ 8 w 16"/>
                    <a:gd name="T19" fmla="*/ 34 h 34"/>
                    <a:gd name="T20" fmla="*/ 8 w 16"/>
                    <a:gd name="T21" fmla="*/ 34 h 34"/>
                    <a:gd name="T22" fmla="*/ 8 w 16"/>
                    <a:gd name="T23" fmla="*/ 34 h 34"/>
                    <a:gd name="T24" fmla="*/ 10 w 16"/>
                    <a:gd name="T25" fmla="*/ 32 h 34"/>
                    <a:gd name="T26" fmla="*/ 10 w 16"/>
                    <a:gd name="T27" fmla="*/ 30 h 34"/>
                    <a:gd name="T28" fmla="*/ 12 w 16"/>
                    <a:gd name="T29" fmla="*/ 28 h 34"/>
                    <a:gd name="T30" fmla="*/ 12 w 16"/>
                    <a:gd name="T31" fmla="*/ 24 h 34"/>
                    <a:gd name="T32" fmla="*/ 14 w 16"/>
                    <a:gd name="T33" fmla="*/ 22 h 34"/>
                    <a:gd name="T34" fmla="*/ 14 w 16"/>
                    <a:gd name="T35" fmla="*/ 18 h 34"/>
                    <a:gd name="T36" fmla="*/ 16 w 16"/>
                    <a:gd name="T37" fmla="*/ 16 h 34"/>
                    <a:gd name="T38" fmla="*/ 16 w 16"/>
                    <a:gd name="T39" fmla="*/ 12 h 34"/>
                    <a:gd name="T40" fmla="*/ 14 w 16"/>
                    <a:gd name="T41" fmla="*/ 10 h 34"/>
                    <a:gd name="T42" fmla="*/ 14 w 16"/>
                    <a:gd name="T43" fmla="*/ 8 h 34"/>
                    <a:gd name="T44" fmla="*/ 12 w 16"/>
                    <a:gd name="T45" fmla="*/ 4 h 34"/>
                    <a:gd name="T46" fmla="*/ 12 w 16"/>
                    <a:gd name="T47" fmla="*/ 4 h 34"/>
                    <a:gd name="T48" fmla="*/ 10 w 16"/>
                    <a:gd name="T49" fmla="*/ 2 h 34"/>
                    <a:gd name="T50" fmla="*/ 8 w 16"/>
                    <a:gd name="T51" fmla="*/ 0 h 34"/>
                    <a:gd name="T52" fmla="*/ 8 w 16"/>
                    <a:gd name="T53" fmla="*/ 0 h 34"/>
                    <a:gd name="T54" fmla="*/ 6 w 16"/>
                    <a:gd name="T55" fmla="*/ 0 h 34"/>
                    <a:gd name="T56" fmla="*/ 4 w 16"/>
                    <a:gd name="T57" fmla="*/ 2 h 34"/>
                    <a:gd name="T58" fmla="*/ 4 w 16"/>
                    <a:gd name="T59" fmla="*/ 2 h 34"/>
                    <a:gd name="T60" fmla="*/ 4 w 16"/>
                    <a:gd name="T61" fmla="*/ 4 h 34"/>
                    <a:gd name="T62" fmla="*/ 4 w 16"/>
                    <a:gd name="T63" fmla="*/ 8 h 34"/>
                    <a:gd name="T64" fmla="*/ 2 w 16"/>
                    <a:gd name="T65" fmla="*/ 12 h 34"/>
                    <a:gd name="T66" fmla="*/ 2 w 16"/>
                    <a:gd name="T67" fmla="*/ 14 h 34"/>
                    <a:gd name="T68" fmla="*/ 2 w 16"/>
                    <a:gd name="T69" fmla="*/ 16 h 34"/>
                    <a:gd name="T70" fmla="*/ 2 w 16"/>
                    <a:gd name="T71" fmla="*/ 20 h 34"/>
                    <a:gd name="T72" fmla="*/ 2 w 16"/>
                    <a:gd name="T73" fmla="*/ 24 h 34"/>
                    <a:gd name="T74" fmla="*/ 2 w 16"/>
                    <a:gd name="T75" fmla="*/ 26 h 34"/>
                    <a:gd name="T76" fmla="*/ 2 w 16"/>
                    <a:gd name="T77" fmla="*/ 28 h 34"/>
                    <a:gd name="T78" fmla="*/ 0 w 16"/>
                    <a:gd name="T79" fmla="*/ 30 h 34"/>
                    <a:gd name="T80" fmla="*/ 0 w 16"/>
                    <a:gd name="T81" fmla="*/ 30 h 34"/>
                    <a:gd name="T82" fmla="*/ 0 w 16"/>
                    <a:gd name="T83" fmla="*/ 30 h 34"/>
                    <a:gd name="T84" fmla="*/ 0 w 16"/>
                    <a:gd name="T85" fmla="*/ 30 h 34"/>
                    <a:gd name="T86" fmla="*/ 0 w 16"/>
                    <a:gd name="T87" fmla="*/ 30 h 34"/>
                    <a:gd name="T88" fmla="*/ 0 w 16"/>
                    <a:gd name="T89" fmla="*/ 32 h 34"/>
                    <a:gd name="T90" fmla="*/ 0 w 16"/>
                    <a:gd name="T91" fmla="*/ 32 h 34"/>
                    <a:gd name="T92" fmla="*/ 0 w 16"/>
                    <a:gd name="T93" fmla="*/ 32 h 34"/>
                    <a:gd name="T94" fmla="*/ 2 w 16"/>
                    <a:gd name="T95" fmla="*/ 32 h 34"/>
                    <a:gd name="T96" fmla="*/ 2 w 16"/>
                    <a:gd name="T97" fmla="*/ 34 h 34"/>
                    <a:gd name="T98" fmla="*/ 4 w 16"/>
                    <a:gd name="T99" fmla="*/ 32 h 34"/>
                    <a:gd name="T100" fmla="*/ 4 w 16"/>
                    <a:gd name="T101" fmla="*/ 32 h 34"/>
                    <a:gd name="T102" fmla="*/ 4 w 16"/>
                    <a:gd name="T103" fmla="*/ 32 h 3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16" h="34">
                      <a:moveTo>
                        <a:pt x="4" y="32"/>
                      </a:moveTo>
                      <a:lnTo>
                        <a:pt x="4" y="32"/>
                      </a:lnTo>
                      <a:lnTo>
                        <a:pt x="6" y="34"/>
                      </a:lnTo>
                      <a:lnTo>
                        <a:pt x="8" y="34"/>
                      </a:lnTo>
                      <a:lnTo>
                        <a:pt x="10" y="32"/>
                      </a:lnTo>
                      <a:lnTo>
                        <a:pt x="10" y="30"/>
                      </a:lnTo>
                      <a:lnTo>
                        <a:pt x="12" y="28"/>
                      </a:lnTo>
                      <a:lnTo>
                        <a:pt x="12" y="24"/>
                      </a:lnTo>
                      <a:lnTo>
                        <a:pt x="14" y="22"/>
                      </a:lnTo>
                      <a:lnTo>
                        <a:pt x="14" y="18"/>
                      </a:lnTo>
                      <a:lnTo>
                        <a:pt x="16" y="16"/>
                      </a:lnTo>
                      <a:lnTo>
                        <a:pt x="16" y="12"/>
                      </a:lnTo>
                      <a:lnTo>
                        <a:pt x="14" y="10"/>
                      </a:lnTo>
                      <a:lnTo>
                        <a:pt x="14" y="8"/>
                      </a:lnTo>
                      <a:lnTo>
                        <a:pt x="12" y="4"/>
                      </a:lnTo>
                      <a:lnTo>
                        <a:pt x="10" y="2"/>
                      </a:lnTo>
                      <a:lnTo>
                        <a:pt x="8" y="0"/>
                      </a:lnTo>
                      <a:lnTo>
                        <a:pt x="6" y="0"/>
                      </a:lnTo>
                      <a:lnTo>
                        <a:pt x="4" y="2"/>
                      </a:lnTo>
                      <a:lnTo>
                        <a:pt x="4" y="4"/>
                      </a:lnTo>
                      <a:lnTo>
                        <a:pt x="4" y="8"/>
                      </a:lnTo>
                      <a:lnTo>
                        <a:pt x="2" y="12"/>
                      </a:lnTo>
                      <a:lnTo>
                        <a:pt x="2" y="14"/>
                      </a:lnTo>
                      <a:lnTo>
                        <a:pt x="2" y="16"/>
                      </a:lnTo>
                      <a:lnTo>
                        <a:pt x="2" y="20"/>
                      </a:lnTo>
                      <a:lnTo>
                        <a:pt x="2" y="24"/>
                      </a:lnTo>
                      <a:lnTo>
                        <a:pt x="2" y="26"/>
                      </a:lnTo>
                      <a:lnTo>
                        <a:pt x="2" y="28"/>
                      </a:lnTo>
                      <a:lnTo>
                        <a:pt x="0" y="30"/>
                      </a:lnTo>
                      <a:lnTo>
                        <a:pt x="0" y="32"/>
                      </a:lnTo>
                      <a:lnTo>
                        <a:pt x="2" y="32"/>
                      </a:lnTo>
                      <a:lnTo>
                        <a:pt x="2" y="34"/>
                      </a:lnTo>
                      <a:lnTo>
                        <a:pt x="4" y="3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75" name="Freeform 167"/>
                <p:cNvSpPr>
                  <a:spLocks noChangeAspect="1"/>
                </p:cNvSpPr>
                <p:nvPr/>
              </p:nvSpPr>
              <p:spPr bwMode="gray">
                <a:xfrm>
                  <a:off x="3257" y="1791"/>
                  <a:ext cx="355" cy="304"/>
                </a:xfrm>
                <a:custGeom>
                  <a:avLst/>
                  <a:gdLst>
                    <a:gd name="T0" fmla="*/ 349 w 354"/>
                    <a:gd name="T1" fmla="*/ 182 h 304"/>
                    <a:gd name="T2" fmla="*/ 323 w 354"/>
                    <a:gd name="T3" fmla="*/ 180 h 304"/>
                    <a:gd name="T4" fmla="*/ 309 w 354"/>
                    <a:gd name="T5" fmla="*/ 162 h 304"/>
                    <a:gd name="T6" fmla="*/ 303 w 354"/>
                    <a:gd name="T7" fmla="*/ 152 h 304"/>
                    <a:gd name="T8" fmla="*/ 297 w 354"/>
                    <a:gd name="T9" fmla="*/ 146 h 304"/>
                    <a:gd name="T10" fmla="*/ 293 w 354"/>
                    <a:gd name="T11" fmla="*/ 146 h 304"/>
                    <a:gd name="T12" fmla="*/ 289 w 354"/>
                    <a:gd name="T13" fmla="*/ 138 h 304"/>
                    <a:gd name="T14" fmla="*/ 279 w 354"/>
                    <a:gd name="T15" fmla="*/ 124 h 304"/>
                    <a:gd name="T16" fmla="*/ 273 w 354"/>
                    <a:gd name="T17" fmla="*/ 106 h 304"/>
                    <a:gd name="T18" fmla="*/ 257 w 354"/>
                    <a:gd name="T19" fmla="*/ 96 h 304"/>
                    <a:gd name="T20" fmla="*/ 251 w 354"/>
                    <a:gd name="T21" fmla="*/ 82 h 304"/>
                    <a:gd name="T22" fmla="*/ 249 w 354"/>
                    <a:gd name="T23" fmla="*/ 72 h 304"/>
                    <a:gd name="T24" fmla="*/ 235 w 354"/>
                    <a:gd name="T25" fmla="*/ 70 h 304"/>
                    <a:gd name="T26" fmla="*/ 229 w 354"/>
                    <a:gd name="T27" fmla="*/ 62 h 304"/>
                    <a:gd name="T28" fmla="*/ 201 w 354"/>
                    <a:gd name="T29" fmla="*/ 58 h 304"/>
                    <a:gd name="T30" fmla="*/ 158 w 354"/>
                    <a:gd name="T31" fmla="*/ 54 h 304"/>
                    <a:gd name="T32" fmla="*/ 122 w 354"/>
                    <a:gd name="T33" fmla="*/ 28 h 304"/>
                    <a:gd name="T34" fmla="*/ 114 w 354"/>
                    <a:gd name="T35" fmla="*/ 22 h 304"/>
                    <a:gd name="T36" fmla="*/ 94 w 354"/>
                    <a:gd name="T37" fmla="*/ 10 h 304"/>
                    <a:gd name="T38" fmla="*/ 84 w 354"/>
                    <a:gd name="T39" fmla="*/ 4 h 304"/>
                    <a:gd name="T40" fmla="*/ 70 w 354"/>
                    <a:gd name="T41" fmla="*/ 0 h 304"/>
                    <a:gd name="T42" fmla="*/ 60 w 354"/>
                    <a:gd name="T43" fmla="*/ 8 h 304"/>
                    <a:gd name="T44" fmla="*/ 48 w 354"/>
                    <a:gd name="T45" fmla="*/ 10 h 304"/>
                    <a:gd name="T46" fmla="*/ 38 w 354"/>
                    <a:gd name="T47" fmla="*/ 12 h 304"/>
                    <a:gd name="T48" fmla="*/ 26 w 354"/>
                    <a:gd name="T49" fmla="*/ 14 h 304"/>
                    <a:gd name="T50" fmla="*/ 36 w 354"/>
                    <a:gd name="T51" fmla="*/ 16 h 304"/>
                    <a:gd name="T52" fmla="*/ 46 w 354"/>
                    <a:gd name="T53" fmla="*/ 30 h 304"/>
                    <a:gd name="T54" fmla="*/ 42 w 354"/>
                    <a:gd name="T55" fmla="*/ 42 h 304"/>
                    <a:gd name="T56" fmla="*/ 30 w 354"/>
                    <a:gd name="T57" fmla="*/ 46 h 304"/>
                    <a:gd name="T58" fmla="*/ 18 w 354"/>
                    <a:gd name="T59" fmla="*/ 60 h 304"/>
                    <a:gd name="T60" fmla="*/ 2 w 354"/>
                    <a:gd name="T61" fmla="*/ 58 h 304"/>
                    <a:gd name="T62" fmla="*/ 0 w 354"/>
                    <a:gd name="T63" fmla="*/ 74 h 304"/>
                    <a:gd name="T64" fmla="*/ 10 w 354"/>
                    <a:gd name="T65" fmla="*/ 94 h 304"/>
                    <a:gd name="T66" fmla="*/ 24 w 354"/>
                    <a:gd name="T67" fmla="*/ 112 h 304"/>
                    <a:gd name="T68" fmla="*/ 40 w 354"/>
                    <a:gd name="T69" fmla="*/ 132 h 304"/>
                    <a:gd name="T70" fmla="*/ 52 w 354"/>
                    <a:gd name="T71" fmla="*/ 156 h 304"/>
                    <a:gd name="T72" fmla="*/ 70 w 354"/>
                    <a:gd name="T73" fmla="*/ 164 h 304"/>
                    <a:gd name="T74" fmla="*/ 80 w 354"/>
                    <a:gd name="T75" fmla="*/ 198 h 304"/>
                    <a:gd name="T76" fmla="*/ 92 w 354"/>
                    <a:gd name="T77" fmla="*/ 224 h 304"/>
                    <a:gd name="T78" fmla="*/ 102 w 354"/>
                    <a:gd name="T79" fmla="*/ 224 h 304"/>
                    <a:gd name="T80" fmla="*/ 114 w 354"/>
                    <a:gd name="T81" fmla="*/ 242 h 304"/>
                    <a:gd name="T82" fmla="*/ 134 w 354"/>
                    <a:gd name="T83" fmla="*/ 274 h 304"/>
                    <a:gd name="T84" fmla="*/ 148 w 354"/>
                    <a:gd name="T85" fmla="*/ 300 h 304"/>
                    <a:gd name="T86" fmla="*/ 152 w 354"/>
                    <a:gd name="T87" fmla="*/ 296 h 304"/>
                    <a:gd name="T88" fmla="*/ 152 w 354"/>
                    <a:gd name="T89" fmla="*/ 286 h 304"/>
                    <a:gd name="T90" fmla="*/ 160 w 354"/>
                    <a:gd name="T91" fmla="*/ 286 h 304"/>
                    <a:gd name="T92" fmla="*/ 168 w 354"/>
                    <a:gd name="T93" fmla="*/ 284 h 304"/>
                    <a:gd name="T94" fmla="*/ 207 w 354"/>
                    <a:gd name="T95" fmla="*/ 284 h 304"/>
                    <a:gd name="T96" fmla="*/ 215 w 354"/>
                    <a:gd name="T97" fmla="*/ 286 h 304"/>
                    <a:gd name="T98" fmla="*/ 231 w 354"/>
                    <a:gd name="T99" fmla="*/ 286 h 304"/>
                    <a:gd name="T100" fmla="*/ 241 w 354"/>
                    <a:gd name="T101" fmla="*/ 292 h 304"/>
                    <a:gd name="T102" fmla="*/ 243 w 354"/>
                    <a:gd name="T103" fmla="*/ 284 h 304"/>
                    <a:gd name="T104" fmla="*/ 253 w 354"/>
                    <a:gd name="T105" fmla="*/ 270 h 304"/>
                    <a:gd name="T106" fmla="*/ 275 w 354"/>
                    <a:gd name="T107" fmla="*/ 258 h 304"/>
                    <a:gd name="T108" fmla="*/ 307 w 354"/>
                    <a:gd name="T109" fmla="*/ 256 h 304"/>
                    <a:gd name="T110" fmla="*/ 331 w 354"/>
                    <a:gd name="T111" fmla="*/ 250 h 304"/>
                    <a:gd name="T112" fmla="*/ 363 w 354"/>
                    <a:gd name="T113" fmla="*/ 238 h 304"/>
                    <a:gd name="T114" fmla="*/ 369 w 354"/>
                    <a:gd name="T115" fmla="*/ 224 h 304"/>
                    <a:gd name="T116" fmla="*/ 375 w 354"/>
                    <a:gd name="T117" fmla="*/ 198 h 304"/>
                    <a:gd name="T118" fmla="*/ 371 w 354"/>
                    <a:gd name="T119" fmla="*/ 192 h 30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54" h="304">
                      <a:moveTo>
                        <a:pt x="348" y="188"/>
                      </a:moveTo>
                      <a:lnTo>
                        <a:pt x="348" y="188"/>
                      </a:lnTo>
                      <a:lnTo>
                        <a:pt x="348" y="184"/>
                      </a:lnTo>
                      <a:lnTo>
                        <a:pt x="344" y="184"/>
                      </a:lnTo>
                      <a:lnTo>
                        <a:pt x="342" y="184"/>
                      </a:lnTo>
                      <a:lnTo>
                        <a:pt x="338" y="184"/>
                      </a:lnTo>
                      <a:lnTo>
                        <a:pt x="334" y="184"/>
                      </a:lnTo>
                      <a:lnTo>
                        <a:pt x="328" y="182"/>
                      </a:lnTo>
                      <a:lnTo>
                        <a:pt x="320" y="182"/>
                      </a:lnTo>
                      <a:lnTo>
                        <a:pt x="316" y="180"/>
                      </a:lnTo>
                      <a:lnTo>
                        <a:pt x="314" y="180"/>
                      </a:lnTo>
                      <a:lnTo>
                        <a:pt x="310" y="180"/>
                      </a:lnTo>
                      <a:lnTo>
                        <a:pt x="308" y="180"/>
                      </a:lnTo>
                      <a:lnTo>
                        <a:pt x="306" y="180"/>
                      </a:lnTo>
                      <a:lnTo>
                        <a:pt x="304" y="180"/>
                      </a:lnTo>
                      <a:lnTo>
                        <a:pt x="302" y="180"/>
                      </a:lnTo>
                      <a:lnTo>
                        <a:pt x="302" y="178"/>
                      </a:lnTo>
                      <a:lnTo>
                        <a:pt x="300" y="178"/>
                      </a:lnTo>
                      <a:lnTo>
                        <a:pt x="298" y="174"/>
                      </a:lnTo>
                      <a:lnTo>
                        <a:pt x="294" y="170"/>
                      </a:lnTo>
                      <a:lnTo>
                        <a:pt x="292" y="168"/>
                      </a:lnTo>
                      <a:lnTo>
                        <a:pt x="288" y="164"/>
                      </a:lnTo>
                      <a:lnTo>
                        <a:pt x="288" y="162"/>
                      </a:lnTo>
                      <a:lnTo>
                        <a:pt x="286" y="162"/>
                      </a:lnTo>
                      <a:lnTo>
                        <a:pt x="286" y="160"/>
                      </a:lnTo>
                      <a:lnTo>
                        <a:pt x="284" y="158"/>
                      </a:lnTo>
                      <a:lnTo>
                        <a:pt x="284" y="156"/>
                      </a:lnTo>
                      <a:lnTo>
                        <a:pt x="284" y="154"/>
                      </a:lnTo>
                      <a:lnTo>
                        <a:pt x="282" y="152"/>
                      </a:lnTo>
                      <a:lnTo>
                        <a:pt x="282" y="150"/>
                      </a:lnTo>
                      <a:lnTo>
                        <a:pt x="282" y="148"/>
                      </a:lnTo>
                      <a:lnTo>
                        <a:pt x="280" y="148"/>
                      </a:lnTo>
                      <a:lnTo>
                        <a:pt x="280" y="150"/>
                      </a:lnTo>
                      <a:lnTo>
                        <a:pt x="278" y="148"/>
                      </a:lnTo>
                      <a:lnTo>
                        <a:pt x="276" y="146"/>
                      </a:lnTo>
                      <a:lnTo>
                        <a:pt x="274" y="146"/>
                      </a:lnTo>
                      <a:lnTo>
                        <a:pt x="274" y="148"/>
                      </a:lnTo>
                      <a:lnTo>
                        <a:pt x="272" y="146"/>
                      </a:lnTo>
                      <a:lnTo>
                        <a:pt x="272" y="144"/>
                      </a:lnTo>
                      <a:lnTo>
                        <a:pt x="270" y="144"/>
                      </a:lnTo>
                      <a:lnTo>
                        <a:pt x="270" y="142"/>
                      </a:lnTo>
                      <a:lnTo>
                        <a:pt x="270" y="140"/>
                      </a:lnTo>
                      <a:lnTo>
                        <a:pt x="268" y="138"/>
                      </a:lnTo>
                      <a:lnTo>
                        <a:pt x="268" y="136"/>
                      </a:lnTo>
                      <a:lnTo>
                        <a:pt x="266" y="132"/>
                      </a:lnTo>
                      <a:lnTo>
                        <a:pt x="266" y="130"/>
                      </a:lnTo>
                      <a:lnTo>
                        <a:pt x="264" y="128"/>
                      </a:lnTo>
                      <a:lnTo>
                        <a:pt x="262" y="126"/>
                      </a:lnTo>
                      <a:lnTo>
                        <a:pt x="258" y="124"/>
                      </a:lnTo>
                      <a:lnTo>
                        <a:pt x="256" y="122"/>
                      </a:lnTo>
                      <a:lnTo>
                        <a:pt x="254" y="120"/>
                      </a:lnTo>
                      <a:lnTo>
                        <a:pt x="254" y="118"/>
                      </a:lnTo>
                      <a:lnTo>
                        <a:pt x="254" y="114"/>
                      </a:lnTo>
                      <a:lnTo>
                        <a:pt x="254" y="110"/>
                      </a:lnTo>
                      <a:lnTo>
                        <a:pt x="254" y="108"/>
                      </a:lnTo>
                      <a:lnTo>
                        <a:pt x="252" y="106"/>
                      </a:lnTo>
                      <a:lnTo>
                        <a:pt x="252" y="104"/>
                      </a:lnTo>
                      <a:lnTo>
                        <a:pt x="250" y="102"/>
                      </a:lnTo>
                      <a:lnTo>
                        <a:pt x="246" y="100"/>
                      </a:lnTo>
                      <a:lnTo>
                        <a:pt x="242" y="100"/>
                      </a:lnTo>
                      <a:lnTo>
                        <a:pt x="242" y="98"/>
                      </a:lnTo>
                      <a:lnTo>
                        <a:pt x="240" y="98"/>
                      </a:lnTo>
                      <a:lnTo>
                        <a:pt x="238" y="96"/>
                      </a:lnTo>
                      <a:lnTo>
                        <a:pt x="236" y="96"/>
                      </a:lnTo>
                      <a:lnTo>
                        <a:pt x="236" y="94"/>
                      </a:lnTo>
                      <a:lnTo>
                        <a:pt x="236" y="92"/>
                      </a:lnTo>
                      <a:lnTo>
                        <a:pt x="236" y="88"/>
                      </a:lnTo>
                      <a:lnTo>
                        <a:pt x="236" y="86"/>
                      </a:lnTo>
                      <a:lnTo>
                        <a:pt x="236" y="84"/>
                      </a:lnTo>
                      <a:lnTo>
                        <a:pt x="234" y="84"/>
                      </a:lnTo>
                      <a:lnTo>
                        <a:pt x="234" y="82"/>
                      </a:lnTo>
                      <a:lnTo>
                        <a:pt x="230" y="82"/>
                      </a:lnTo>
                      <a:lnTo>
                        <a:pt x="230" y="80"/>
                      </a:lnTo>
                      <a:lnTo>
                        <a:pt x="228" y="78"/>
                      </a:lnTo>
                      <a:lnTo>
                        <a:pt x="228" y="76"/>
                      </a:lnTo>
                      <a:lnTo>
                        <a:pt x="228" y="74"/>
                      </a:lnTo>
                      <a:lnTo>
                        <a:pt x="228" y="72"/>
                      </a:lnTo>
                      <a:lnTo>
                        <a:pt x="226" y="70"/>
                      </a:lnTo>
                      <a:lnTo>
                        <a:pt x="222" y="70"/>
                      </a:lnTo>
                      <a:lnTo>
                        <a:pt x="218" y="70"/>
                      </a:lnTo>
                      <a:lnTo>
                        <a:pt x="214" y="70"/>
                      </a:lnTo>
                      <a:lnTo>
                        <a:pt x="212" y="70"/>
                      </a:lnTo>
                      <a:lnTo>
                        <a:pt x="210" y="70"/>
                      </a:lnTo>
                      <a:lnTo>
                        <a:pt x="208" y="70"/>
                      </a:lnTo>
                      <a:lnTo>
                        <a:pt x="208" y="68"/>
                      </a:lnTo>
                      <a:lnTo>
                        <a:pt x="208" y="66"/>
                      </a:lnTo>
                      <a:lnTo>
                        <a:pt x="208" y="64"/>
                      </a:lnTo>
                      <a:lnTo>
                        <a:pt x="208" y="62"/>
                      </a:lnTo>
                      <a:lnTo>
                        <a:pt x="208" y="60"/>
                      </a:lnTo>
                      <a:lnTo>
                        <a:pt x="206" y="60"/>
                      </a:lnTo>
                      <a:lnTo>
                        <a:pt x="204" y="60"/>
                      </a:lnTo>
                      <a:lnTo>
                        <a:pt x="200" y="60"/>
                      </a:lnTo>
                      <a:lnTo>
                        <a:pt x="196" y="58"/>
                      </a:lnTo>
                      <a:lnTo>
                        <a:pt x="192" y="58"/>
                      </a:lnTo>
                      <a:lnTo>
                        <a:pt x="184" y="58"/>
                      </a:lnTo>
                      <a:lnTo>
                        <a:pt x="180" y="58"/>
                      </a:lnTo>
                      <a:lnTo>
                        <a:pt x="176" y="58"/>
                      </a:lnTo>
                      <a:lnTo>
                        <a:pt x="172" y="58"/>
                      </a:lnTo>
                      <a:lnTo>
                        <a:pt x="170" y="58"/>
                      </a:lnTo>
                      <a:lnTo>
                        <a:pt x="166" y="58"/>
                      </a:lnTo>
                      <a:lnTo>
                        <a:pt x="164" y="58"/>
                      </a:lnTo>
                      <a:lnTo>
                        <a:pt x="162" y="58"/>
                      </a:lnTo>
                      <a:lnTo>
                        <a:pt x="158" y="54"/>
                      </a:lnTo>
                      <a:lnTo>
                        <a:pt x="154" y="52"/>
                      </a:lnTo>
                      <a:lnTo>
                        <a:pt x="150" y="50"/>
                      </a:lnTo>
                      <a:lnTo>
                        <a:pt x="148" y="46"/>
                      </a:lnTo>
                      <a:lnTo>
                        <a:pt x="140" y="42"/>
                      </a:lnTo>
                      <a:lnTo>
                        <a:pt x="136" y="38"/>
                      </a:lnTo>
                      <a:lnTo>
                        <a:pt x="132" y="34"/>
                      </a:lnTo>
                      <a:lnTo>
                        <a:pt x="128" y="32"/>
                      </a:lnTo>
                      <a:lnTo>
                        <a:pt x="124" y="30"/>
                      </a:lnTo>
                      <a:lnTo>
                        <a:pt x="122" y="28"/>
                      </a:lnTo>
                      <a:lnTo>
                        <a:pt x="120" y="26"/>
                      </a:lnTo>
                      <a:lnTo>
                        <a:pt x="118" y="26"/>
                      </a:lnTo>
                      <a:lnTo>
                        <a:pt x="118" y="24"/>
                      </a:lnTo>
                      <a:lnTo>
                        <a:pt x="116" y="24"/>
                      </a:lnTo>
                      <a:lnTo>
                        <a:pt x="116" y="22"/>
                      </a:lnTo>
                      <a:lnTo>
                        <a:pt x="114" y="22"/>
                      </a:lnTo>
                      <a:lnTo>
                        <a:pt x="112" y="20"/>
                      </a:lnTo>
                      <a:lnTo>
                        <a:pt x="108" y="18"/>
                      </a:lnTo>
                      <a:lnTo>
                        <a:pt x="106" y="16"/>
                      </a:lnTo>
                      <a:lnTo>
                        <a:pt x="102" y="14"/>
                      </a:lnTo>
                      <a:lnTo>
                        <a:pt x="100" y="12"/>
                      </a:lnTo>
                      <a:lnTo>
                        <a:pt x="98" y="10"/>
                      </a:lnTo>
                      <a:lnTo>
                        <a:pt x="94" y="10"/>
                      </a:lnTo>
                      <a:lnTo>
                        <a:pt x="92" y="8"/>
                      </a:lnTo>
                      <a:lnTo>
                        <a:pt x="88" y="6"/>
                      </a:lnTo>
                      <a:lnTo>
                        <a:pt x="88" y="4"/>
                      </a:lnTo>
                      <a:lnTo>
                        <a:pt x="86" y="4"/>
                      </a:lnTo>
                      <a:lnTo>
                        <a:pt x="84" y="4"/>
                      </a:lnTo>
                      <a:lnTo>
                        <a:pt x="82" y="4"/>
                      </a:lnTo>
                      <a:lnTo>
                        <a:pt x="78" y="4"/>
                      </a:lnTo>
                      <a:lnTo>
                        <a:pt x="76" y="4"/>
                      </a:lnTo>
                      <a:lnTo>
                        <a:pt x="74" y="4"/>
                      </a:lnTo>
                      <a:lnTo>
                        <a:pt x="72" y="4"/>
                      </a:lnTo>
                      <a:lnTo>
                        <a:pt x="70" y="2"/>
                      </a:lnTo>
                      <a:lnTo>
                        <a:pt x="70" y="0"/>
                      </a:lnTo>
                      <a:lnTo>
                        <a:pt x="68" y="0"/>
                      </a:lnTo>
                      <a:lnTo>
                        <a:pt x="68" y="2"/>
                      </a:lnTo>
                      <a:lnTo>
                        <a:pt x="66" y="2"/>
                      </a:lnTo>
                      <a:lnTo>
                        <a:pt x="64" y="4"/>
                      </a:lnTo>
                      <a:lnTo>
                        <a:pt x="62" y="6"/>
                      </a:lnTo>
                      <a:lnTo>
                        <a:pt x="60" y="6"/>
                      </a:lnTo>
                      <a:lnTo>
                        <a:pt x="60" y="8"/>
                      </a:lnTo>
                      <a:lnTo>
                        <a:pt x="58" y="8"/>
                      </a:lnTo>
                      <a:lnTo>
                        <a:pt x="56" y="8"/>
                      </a:lnTo>
                      <a:lnTo>
                        <a:pt x="54" y="8"/>
                      </a:lnTo>
                      <a:lnTo>
                        <a:pt x="52" y="8"/>
                      </a:lnTo>
                      <a:lnTo>
                        <a:pt x="50" y="8"/>
                      </a:lnTo>
                      <a:lnTo>
                        <a:pt x="50" y="10"/>
                      </a:lnTo>
                      <a:lnTo>
                        <a:pt x="48" y="10"/>
                      </a:lnTo>
                      <a:lnTo>
                        <a:pt x="48" y="12"/>
                      </a:lnTo>
                      <a:lnTo>
                        <a:pt x="44" y="12"/>
                      </a:lnTo>
                      <a:lnTo>
                        <a:pt x="42" y="12"/>
                      </a:lnTo>
                      <a:lnTo>
                        <a:pt x="40" y="12"/>
                      </a:lnTo>
                      <a:lnTo>
                        <a:pt x="38" y="12"/>
                      </a:lnTo>
                      <a:lnTo>
                        <a:pt x="36" y="12"/>
                      </a:lnTo>
                      <a:lnTo>
                        <a:pt x="34" y="12"/>
                      </a:lnTo>
                      <a:lnTo>
                        <a:pt x="30" y="12"/>
                      </a:lnTo>
                      <a:lnTo>
                        <a:pt x="28" y="14"/>
                      </a:lnTo>
                      <a:lnTo>
                        <a:pt x="26" y="14"/>
                      </a:lnTo>
                      <a:lnTo>
                        <a:pt x="26" y="16"/>
                      </a:lnTo>
                      <a:lnTo>
                        <a:pt x="28" y="16"/>
                      </a:lnTo>
                      <a:lnTo>
                        <a:pt x="30" y="16"/>
                      </a:lnTo>
                      <a:lnTo>
                        <a:pt x="32" y="16"/>
                      </a:lnTo>
                      <a:lnTo>
                        <a:pt x="34" y="16"/>
                      </a:lnTo>
                      <a:lnTo>
                        <a:pt x="36" y="16"/>
                      </a:lnTo>
                      <a:lnTo>
                        <a:pt x="38" y="16"/>
                      </a:lnTo>
                      <a:lnTo>
                        <a:pt x="38" y="18"/>
                      </a:lnTo>
                      <a:lnTo>
                        <a:pt x="40" y="20"/>
                      </a:lnTo>
                      <a:lnTo>
                        <a:pt x="42" y="22"/>
                      </a:lnTo>
                      <a:lnTo>
                        <a:pt x="42" y="24"/>
                      </a:lnTo>
                      <a:lnTo>
                        <a:pt x="44" y="28"/>
                      </a:lnTo>
                      <a:lnTo>
                        <a:pt x="46" y="30"/>
                      </a:lnTo>
                      <a:lnTo>
                        <a:pt x="46" y="32"/>
                      </a:lnTo>
                      <a:lnTo>
                        <a:pt x="46" y="34"/>
                      </a:lnTo>
                      <a:lnTo>
                        <a:pt x="46" y="36"/>
                      </a:lnTo>
                      <a:lnTo>
                        <a:pt x="44" y="38"/>
                      </a:lnTo>
                      <a:lnTo>
                        <a:pt x="44" y="40"/>
                      </a:lnTo>
                      <a:lnTo>
                        <a:pt x="42" y="42"/>
                      </a:lnTo>
                      <a:lnTo>
                        <a:pt x="40" y="44"/>
                      </a:lnTo>
                      <a:lnTo>
                        <a:pt x="38" y="44"/>
                      </a:lnTo>
                      <a:lnTo>
                        <a:pt x="36" y="44"/>
                      </a:lnTo>
                      <a:lnTo>
                        <a:pt x="34" y="44"/>
                      </a:lnTo>
                      <a:lnTo>
                        <a:pt x="32" y="44"/>
                      </a:lnTo>
                      <a:lnTo>
                        <a:pt x="30" y="44"/>
                      </a:lnTo>
                      <a:lnTo>
                        <a:pt x="30" y="46"/>
                      </a:lnTo>
                      <a:lnTo>
                        <a:pt x="28" y="48"/>
                      </a:lnTo>
                      <a:lnTo>
                        <a:pt x="28" y="50"/>
                      </a:lnTo>
                      <a:lnTo>
                        <a:pt x="26" y="54"/>
                      </a:lnTo>
                      <a:lnTo>
                        <a:pt x="26" y="56"/>
                      </a:lnTo>
                      <a:lnTo>
                        <a:pt x="24" y="58"/>
                      </a:lnTo>
                      <a:lnTo>
                        <a:pt x="22" y="58"/>
                      </a:lnTo>
                      <a:lnTo>
                        <a:pt x="22" y="60"/>
                      </a:lnTo>
                      <a:lnTo>
                        <a:pt x="20" y="60"/>
                      </a:lnTo>
                      <a:lnTo>
                        <a:pt x="18" y="60"/>
                      </a:lnTo>
                      <a:lnTo>
                        <a:pt x="14" y="60"/>
                      </a:lnTo>
                      <a:lnTo>
                        <a:pt x="12" y="58"/>
                      </a:lnTo>
                      <a:lnTo>
                        <a:pt x="10" y="58"/>
                      </a:lnTo>
                      <a:lnTo>
                        <a:pt x="8" y="58"/>
                      </a:lnTo>
                      <a:lnTo>
                        <a:pt x="6" y="56"/>
                      </a:lnTo>
                      <a:lnTo>
                        <a:pt x="4" y="56"/>
                      </a:lnTo>
                      <a:lnTo>
                        <a:pt x="2" y="58"/>
                      </a:lnTo>
                      <a:lnTo>
                        <a:pt x="2" y="60"/>
                      </a:lnTo>
                      <a:lnTo>
                        <a:pt x="2" y="62"/>
                      </a:lnTo>
                      <a:lnTo>
                        <a:pt x="2" y="64"/>
                      </a:lnTo>
                      <a:lnTo>
                        <a:pt x="2" y="66"/>
                      </a:lnTo>
                      <a:lnTo>
                        <a:pt x="0" y="68"/>
                      </a:lnTo>
                      <a:lnTo>
                        <a:pt x="0" y="74"/>
                      </a:lnTo>
                      <a:lnTo>
                        <a:pt x="0" y="78"/>
                      </a:lnTo>
                      <a:lnTo>
                        <a:pt x="0" y="82"/>
                      </a:lnTo>
                      <a:lnTo>
                        <a:pt x="0" y="84"/>
                      </a:lnTo>
                      <a:lnTo>
                        <a:pt x="0" y="86"/>
                      </a:lnTo>
                      <a:lnTo>
                        <a:pt x="2" y="88"/>
                      </a:lnTo>
                      <a:lnTo>
                        <a:pt x="2" y="90"/>
                      </a:lnTo>
                      <a:lnTo>
                        <a:pt x="4" y="90"/>
                      </a:lnTo>
                      <a:lnTo>
                        <a:pt x="6" y="92"/>
                      </a:lnTo>
                      <a:lnTo>
                        <a:pt x="10" y="94"/>
                      </a:lnTo>
                      <a:lnTo>
                        <a:pt x="12" y="94"/>
                      </a:lnTo>
                      <a:lnTo>
                        <a:pt x="14" y="96"/>
                      </a:lnTo>
                      <a:lnTo>
                        <a:pt x="16" y="96"/>
                      </a:lnTo>
                      <a:lnTo>
                        <a:pt x="16" y="98"/>
                      </a:lnTo>
                      <a:lnTo>
                        <a:pt x="18" y="100"/>
                      </a:lnTo>
                      <a:lnTo>
                        <a:pt x="20" y="104"/>
                      </a:lnTo>
                      <a:lnTo>
                        <a:pt x="20" y="106"/>
                      </a:lnTo>
                      <a:lnTo>
                        <a:pt x="22" y="110"/>
                      </a:lnTo>
                      <a:lnTo>
                        <a:pt x="24" y="112"/>
                      </a:lnTo>
                      <a:lnTo>
                        <a:pt x="26" y="116"/>
                      </a:lnTo>
                      <a:lnTo>
                        <a:pt x="26" y="118"/>
                      </a:lnTo>
                      <a:lnTo>
                        <a:pt x="28" y="120"/>
                      </a:lnTo>
                      <a:lnTo>
                        <a:pt x="30" y="122"/>
                      </a:lnTo>
                      <a:lnTo>
                        <a:pt x="32" y="122"/>
                      </a:lnTo>
                      <a:lnTo>
                        <a:pt x="36" y="126"/>
                      </a:lnTo>
                      <a:lnTo>
                        <a:pt x="38" y="130"/>
                      </a:lnTo>
                      <a:lnTo>
                        <a:pt x="40" y="130"/>
                      </a:lnTo>
                      <a:lnTo>
                        <a:pt x="40" y="132"/>
                      </a:lnTo>
                      <a:lnTo>
                        <a:pt x="42" y="134"/>
                      </a:lnTo>
                      <a:lnTo>
                        <a:pt x="42" y="138"/>
                      </a:lnTo>
                      <a:lnTo>
                        <a:pt x="44" y="140"/>
                      </a:lnTo>
                      <a:lnTo>
                        <a:pt x="44" y="144"/>
                      </a:lnTo>
                      <a:lnTo>
                        <a:pt x="46" y="148"/>
                      </a:lnTo>
                      <a:lnTo>
                        <a:pt x="46" y="150"/>
                      </a:lnTo>
                      <a:lnTo>
                        <a:pt x="48" y="154"/>
                      </a:lnTo>
                      <a:lnTo>
                        <a:pt x="50" y="154"/>
                      </a:lnTo>
                      <a:lnTo>
                        <a:pt x="52" y="156"/>
                      </a:lnTo>
                      <a:lnTo>
                        <a:pt x="54" y="156"/>
                      </a:lnTo>
                      <a:lnTo>
                        <a:pt x="56" y="158"/>
                      </a:lnTo>
                      <a:lnTo>
                        <a:pt x="60" y="158"/>
                      </a:lnTo>
                      <a:lnTo>
                        <a:pt x="62" y="158"/>
                      </a:lnTo>
                      <a:lnTo>
                        <a:pt x="64" y="158"/>
                      </a:lnTo>
                      <a:lnTo>
                        <a:pt x="66" y="160"/>
                      </a:lnTo>
                      <a:lnTo>
                        <a:pt x="68" y="162"/>
                      </a:lnTo>
                      <a:lnTo>
                        <a:pt x="70" y="162"/>
                      </a:lnTo>
                      <a:lnTo>
                        <a:pt x="70" y="164"/>
                      </a:lnTo>
                      <a:lnTo>
                        <a:pt x="72" y="166"/>
                      </a:lnTo>
                      <a:lnTo>
                        <a:pt x="72" y="168"/>
                      </a:lnTo>
                      <a:lnTo>
                        <a:pt x="74" y="170"/>
                      </a:lnTo>
                      <a:lnTo>
                        <a:pt x="76" y="176"/>
                      </a:lnTo>
                      <a:lnTo>
                        <a:pt x="78" y="180"/>
                      </a:lnTo>
                      <a:lnTo>
                        <a:pt x="80" y="186"/>
                      </a:lnTo>
                      <a:lnTo>
                        <a:pt x="80" y="192"/>
                      </a:lnTo>
                      <a:lnTo>
                        <a:pt x="80" y="196"/>
                      </a:lnTo>
                      <a:lnTo>
                        <a:pt x="80" y="198"/>
                      </a:lnTo>
                      <a:lnTo>
                        <a:pt x="82" y="200"/>
                      </a:lnTo>
                      <a:lnTo>
                        <a:pt x="82" y="202"/>
                      </a:lnTo>
                      <a:lnTo>
                        <a:pt x="82" y="204"/>
                      </a:lnTo>
                      <a:lnTo>
                        <a:pt x="84" y="208"/>
                      </a:lnTo>
                      <a:lnTo>
                        <a:pt x="84" y="212"/>
                      </a:lnTo>
                      <a:lnTo>
                        <a:pt x="86" y="216"/>
                      </a:lnTo>
                      <a:lnTo>
                        <a:pt x="88" y="220"/>
                      </a:lnTo>
                      <a:lnTo>
                        <a:pt x="92" y="222"/>
                      </a:lnTo>
                      <a:lnTo>
                        <a:pt x="92" y="224"/>
                      </a:lnTo>
                      <a:lnTo>
                        <a:pt x="94" y="224"/>
                      </a:lnTo>
                      <a:lnTo>
                        <a:pt x="96" y="224"/>
                      </a:lnTo>
                      <a:lnTo>
                        <a:pt x="98" y="224"/>
                      </a:lnTo>
                      <a:lnTo>
                        <a:pt x="100" y="224"/>
                      </a:lnTo>
                      <a:lnTo>
                        <a:pt x="102" y="224"/>
                      </a:lnTo>
                      <a:lnTo>
                        <a:pt x="104" y="224"/>
                      </a:lnTo>
                      <a:lnTo>
                        <a:pt x="106" y="226"/>
                      </a:lnTo>
                      <a:lnTo>
                        <a:pt x="106" y="228"/>
                      </a:lnTo>
                      <a:lnTo>
                        <a:pt x="108" y="230"/>
                      </a:lnTo>
                      <a:lnTo>
                        <a:pt x="108" y="232"/>
                      </a:lnTo>
                      <a:lnTo>
                        <a:pt x="110" y="234"/>
                      </a:lnTo>
                      <a:lnTo>
                        <a:pt x="112" y="236"/>
                      </a:lnTo>
                      <a:lnTo>
                        <a:pt x="114" y="242"/>
                      </a:lnTo>
                      <a:lnTo>
                        <a:pt x="118" y="248"/>
                      </a:lnTo>
                      <a:lnTo>
                        <a:pt x="120" y="252"/>
                      </a:lnTo>
                      <a:lnTo>
                        <a:pt x="124" y="256"/>
                      </a:lnTo>
                      <a:lnTo>
                        <a:pt x="124" y="258"/>
                      </a:lnTo>
                      <a:lnTo>
                        <a:pt x="126" y="260"/>
                      </a:lnTo>
                      <a:lnTo>
                        <a:pt x="128" y="262"/>
                      </a:lnTo>
                      <a:lnTo>
                        <a:pt x="128" y="264"/>
                      </a:lnTo>
                      <a:lnTo>
                        <a:pt x="132" y="270"/>
                      </a:lnTo>
                      <a:lnTo>
                        <a:pt x="134" y="274"/>
                      </a:lnTo>
                      <a:lnTo>
                        <a:pt x="138" y="278"/>
                      </a:lnTo>
                      <a:lnTo>
                        <a:pt x="142" y="284"/>
                      </a:lnTo>
                      <a:lnTo>
                        <a:pt x="146" y="290"/>
                      </a:lnTo>
                      <a:lnTo>
                        <a:pt x="146" y="292"/>
                      </a:lnTo>
                      <a:lnTo>
                        <a:pt x="148" y="294"/>
                      </a:lnTo>
                      <a:lnTo>
                        <a:pt x="148" y="296"/>
                      </a:lnTo>
                      <a:lnTo>
                        <a:pt x="148" y="298"/>
                      </a:lnTo>
                      <a:lnTo>
                        <a:pt x="148" y="300"/>
                      </a:lnTo>
                      <a:lnTo>
                        <a:pt x="146" y="304"/>
                      </a:lnTo>
                      <a:lnTo>
                        <a:pt x="148" y="304"/>
                      </a:lnTo>
                      <a:lnTo>
                        <a:pt x="148" y="302"/>
                      </a:lnTo>
                      <a:lnTo>
                        <a:pt x="150" y="300"/>
                      </a:lnTo>
                      <a:lnTo>
                        <a:pt x="152" y="298"/>
                      </a:lnTo>
                      <a:lnTo>
                        <a:pt x="152" y="296"/>
                      </a:lnTo>
                      <a:lnTo>
                        <a:pt x="152" y="294"/>
                      </a:lnTo>
                      <a:lnTo>
                        <a:pt x="152" y="292"/>
                      </a:lnTo>
                      <a:lnTo>
                        <a:pt x="152" y="290"/>
                      </a:lnTo>
                      <a:lnTo>
                        <a:pt x="152" y="288"/>
                      </a:lnTo>
                      <a:lnTo>
                        <a:pt x="152" y="286"/>
                      </a:lnTo>
                      <a:lnTo>
                        <a:pt x="154" y="284"/>
                      </a:lnTo>
                      <a:lnTo>
                        <a:pt x="154" y="282"/>
                      </a:lnTo>
                      <a:lnTo>
                        <a:pt x="156" y="282"/>
                      </a:lnTo>
                      <a:lnTo>
                        <a:pt x="158" y="284"/>
                      </a:lnTo>
                      <a:lnTo>
                        <a:pt x="158" y="286"/>
                      </a:lnTo>
                      <a:lnTo>
                        <a:pt x="160" y="286"/>
                      </a:lnTo>
                      <a:lnTo>
                        <a:pt x="162" y="286"/>
                      </a:lnTo>
                      <a:lnTo>
                        <a:pt x="164" y="286"/>
                      </a:lnTo>
                      <a:lnTo>
                        <a:pt x="166" y="286"/>
                      </a:lnTo>
                      <a:lnTo>
                        <a:pt x="168" y="284"/>
                      </a:lnTo>
                      <a:lnTo>
                        <a:pt x="170" y="284"/>
                      </a:lnTo>
                      <a:lnTo>
                        <a:pt x="172" y="284"/>
                      </a:lnTo>
                      <a:lnTo>
                        <a:pt x="174" y="284"/>
                      </a:lnTo>
                      <a:lnTo>
                        <a:pt x="176" y="284"/>
                      </a:lnTo>
                      <a:lnTo>
                        <a:pt x="180" y="284"/>
                      </a:lnTo>
                      <a:lnTo>
                        <a:pt x="184" y="284"/>
                      </a:lnTo>
                      <a:lnTo>
                        <a:pt x="186" y="284"/>
                      </a:lnTo>
                      <a:lnTo>
                        <a:pt x="188" y="284"/>
                      </a:lnTo>
                      <a:lnTo>
                        <a:pt x="190" y="284"/>
                      </a:lnTo>
                      <a:lnTo>
                        <a:pt x="192" y="284"/>
                      </a:lnTo>
                      <a:lnTo>
                        <a:pt x="192" y="286"/>
                      </a:lnTo>
                      <a:lnTo>
                        <a:pt x="194" y="286"/>
                      </a:lnTo>
                      <a:lnTo>
                        <a:pt x="196" y="286"/>
                      </a:lnTo>
                      <a:lnTo>
                        <a:pt x="198" y="286"/>
                      </a:lnTo>
                      <a:lnTo>
                        <a:pt x="202" y="286"/>
                      </a:lnTo>
                      <a:lnTo>
                        <a:pt x="204" y="286"/>
                      </a:lnTo>
                      <a:lnTo>
                        <a:pt x="206" y="286"/>
                      </a:lnTo>
                      <a:lnTo>
                        <a:pt x="208" y="286"/>
                      </a:lnTo>
                      <a:lnTo>
                        <a:pt x="210" y="286"/>
                      </a:lnTo>
                      <a:lnTo>
                        <a:pt x="212" y="288"/>
                      </a:lnTo>
                      <a:lnTo>
                        <a:pt x="214" y="290"/>
                      </a:lnTo>
                      <a:lnTo>
                        <a:pt x="216" y="292"/>
                      </a:lnTo>
                      <a:lnTo>
                        <a:pt x="218" y="292"/>
                      </a:lnTo>
                      <a:lnTo>
                        <a:pt x="220" y="292"/>
                      </a:lnTo>
                      <a:lnTo>
                        <a:pt x="222" y="290"/>
                      </a:lnTo>
                      <a:lnTo>
                        <a:pt x="222" y="288"/>
                      </a:lnTo>
                      <a:lnTo>
                        <a:pt x="222" y="286"/>
                      </a:lnTo>
                      <a:lnTo>
                        <a:pt x="222" y="284"/>
                      </a:lnTo>
                      <a:lnTo>
                        <a:pt x="224" y="282"/>
                      </a:lnTo>
                      <a:lnTo>
                        <a:pt x="224" y="280"/>
                      </a:lnTo>
                      <a:lnTo>
                        <a:pt x="226" y="278"/>
                      </a:lnTo>
                      <a:lnTo>
                        <a:pt x="228" y="274"/>
                      </a:lnTo>
                      <a:lnTo>
                        <a:pt x="230" y="272"/>
                      </a:lnTo>
                      <a:lnTo>
                        <a:pt x="230" y="270"/>
                      </a:lnTo>
                      <a:lnTo>
                        <a:pt x="232" y="270"/>
                      </a:lnTo>
                      <a:lnTo>
                        <a:pt x="232" y="268"/>
                      </a:lnTo>
                      <a:lnTo>
                        <a:pt x="236" y="266"/>
                      </a:lnTo>
                      <a:lnTo>
                        <a:pt x="238" y="264"/>
                      </a:lnTo>
                      <a:lnTo>
                        <a:pt x="242" y="262"/>
                      </a:lnTo>
                      <a:lnTo>
                        <a:pt x="246" y="262"/>
                      </a:lnTo>
                      <a:lnTo>
                        <a:pt x="250" y="260"/>
                      </a:lnTo>
                      <a:lnTo>
                        <a:pt x="252" y="260"/>
                      </a:lnTo>
                      <a:lnTo>
                        <a:pt x="252" y="258"/>
                      </a:lnTo>
                      <a:lnTo>
                        <a:pt x="254" y="258"/>
                      </a:lnTo>
                      <a:lnTo>
                        <a:pt x="256" y="258"/>
                      </a:lnTo>
                      <a:lnTo>
                        <a:pt x="258" y="258"/>
                      </a:lnTo>
                      <a:lnTo>
                        <a:pt x="260" y="258"/>
                      </a:lnTo>
                      <a:lnTo>
                        <a:pt x="262" y="258"/>
                      </a:lnTo>
                      <a:lnTo>
                        <a:pt x="266" y="258"/>
                      </a:lnTo>
                      <a:lnTo>
                        <a:pt x="270" y="258"/>
                      </a:lnTo>
                      <a:lnTo>
                        <a:pt x="278" y="256"/>
                      </a:lnTo>
                      <a:lnTo>
                        <a:pt x="282" y="256"/>
                      </a:lnTo>
                      <a:lnTo>
                        <a:pt x="286" y="256"/>
                      </a:lnTo>
                      <a:lnTo>
                        <a:pt x="288" y="256"/>
                      </a:lnTo>
                      <a:lnTo>
                        <a:pt x="292" y="254"/>
                      </a:lnTo>
                      <a:lnTo>
                        <a:pt x="294" y="254"/>
                      </a:lnTo>
                      <a:lnTo>
                        <a:pt x="296" y="254"/>
                      </a:lnTo>
                      <a:lnTo>
                        <a:pt x="298" y="254"/>
                      </a:lnTo>
                      <a:lnTo>
                        <a:pt x="302" y="252"/>
                      </a:lnTo>
                      <a:lnTo>
                        <a:pt x="306" y="250"/>
                      </a:lnTo>
                      <a:lnTo>
                        <a:pt x="310" y="250"/>
                      </a:lnTo>
                      <a:lnTo>
                        <a:pt x="314" y="248"/>
                      </a:lnTo>
                      <a:lnTo>
                        <a:pt x="318" y="248"/>
                      </a:lnTo>
                      <a:lnTo>
                        <a:pt x="320" y="246"/>
                      </a:lnTo>
                      <a:lnTo>
                        <a:pt x="324" y="244"/>
                      </a:lnTo>
                      <a:lnTo>
                        <a:pt x="330" y="242"/>
                      </a:lnTo>
                      <a:lnTo>
                        <a:pt x="334" y="242"/>
                      </a:lnTo>
                      <a:lnTo>
                        <a:pt x="336" y="240"/>
                      </a:lnTo>
                      <a:lnTo>
                        <a:pt x="340" y="238"/>
                      </a:lnTo>
                      <a:lnTo>
                        <a:pt x="342" y="238"/>
                      </a:lnTo>
                      <a:lnTo>
                        <a:pt x="344" y="238"/>
                      </a:lnTo>
                      <a:lnTo>
                        <a:pt x="344" y="236"/>
                      </a:lnTo>
                      <a:lnTo>
                        <a:pt x="346" y="236"/>
                      </a:lnTo>
                      <a:lnTo>
                        <a:pt x="346" y="232"/>
                      </a:lnTo>
                      <a:lnTo>
                        <a:pt x="348" y="230"/>
                      </a:lnTo>
                      <a:lnTo>
                        <a:pt x="348" y="224"/>
                      </a:lnTo>
                      <a:lnTo>
                        <a:pt x="350" y="218"/>
                      </a:lnTo>
                      <a:lnTo>
                        <a:pt x="350" y="212"/>
                      </a:lnTo>
                      <a:lnTo>
                        <a:pt x="352" y="208"/>
                      </a:lnTo>
                      <a:lnTo>
                        <a:pt x="352" y="206"/>
                      </a:lnTo>
                      <a:lnTo>
                        <a:pt x="352" y="202"/>
                      </a:lnTo>
                      <a:lnTo>
                        <a:pt x="354" y="200"/>
                      </a:lnTo>
                      <a:lnTo>
                        <a:pt x="354" y="198"/>
                      </a:lnTo>
                      <a:lnTo>
                        <a:pt x="354" y="196"/>
                      </a:lnTo>
                      <a:lnTo>
                        <a:pt x="354" y="194"/>
                      </a:lnTo>
                      <a:lnTo>
                        <a:pt x="352" y="194"/>
                      </a:lnTo>
                      <a:lnTo>
                        <a:pt x="352" y="192"/>
                      </a:lnTo>
                      <a:lnTo>
                        <a:pt x="350" y="192"/>
                      </a:lnTo>
                      <a:lnTo>
                        <a:pt x="348" y="190"/>
                      </a:lnTo>
                      <a:lnTo>
                        <a:pt x="348" y="18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76" name="Freeform 168"/>
                <p:cNvSpPr>
                  <a:spLocks noChangeAspect="1"/>
                </p:cNvSpPr>
                <p:nvPr/>
              </p:nvSpPr>
              <p:spPr bwMode="gray">
                <a:xfrm>
                  <a:off x="3253" y="1745"/>
                  <a:ext cx="26" cy="36"/>
                </a:xfrm>
                <a:custGeom>
                  <a:avLst/>
                  <a:gdLst>
                    <a:gd name="T0" fmla="*/ 16 w 26"/>
                    <a:gd name="T1" fmla="*/ 22 h 36"/>
                    <a:gd name="T2" fmla="*/ 16 w 26"/>
                    <a:gd name="T3" fmla="*/ 20 h 36"/>
                    <a:gd name="T4" fmla="*/ 16 w 26"/>
                    <a:gd name="T5" fmla="*/ 18 h 36"/>
                    <a:gd name="T6" fmla="*/ 16 w 26"/>
                    <a:gd name="T7" fmla="*/ 16 h 36"/>
                    <a:gd name="T8" fmla="*/ 20 w 26"/>
                    <a:gd name="T9" fmla="*/ 16 h 36"/>
                    <a:gd name="T10" fmla="*/ 22 w 26"/>
                    <a:gd name="T11" fmla="*/ 14 h 36"/>
                    <a:gd name="T12" fmla="*/ 24 w 26"/>
                    <a:gd name="T13" fmla="*/ 12 h 36"/>
                    <a:gd name="T14" fmla="*/ 26 w 26"/>
                    <a:gd name="T15" fmla="*/ 10 h 36"/>
                    <a:gd name="T16" fmla="*/ 24 w 26"/>
                    <a:gd name="T17" fmla="*/ 8 h 36"/>
                    <a:gd name="T18" fmla="*/ 24 w 26"/>
                    <a:gd name="T19" fmla="*/ 6 h 36"/>
                    <a:gd name="T20" fmla="*/ 22 w 26"/>
                    <a:gd name="T21" fmla="*/ 4 h 36"/>
                    <a:gd name="T22" fmla="*/ 22 w 26"/>
                    <a:gd name="T23" fmla="*/ 2 h 36"/>
                    <a:gd name="T24" fmla="*/ 22 w 26"/>
                    <a:gd name="T25" fmla="*/ 0 h 36"/>
                    <a:gd name="T26" fmla="*/ 22 w 26"/>
                    <a:gd name="T27" fmla="*/ 0 h 36"/>
                    <a:gd name="T28" fmla="*/ 20 w 26"/>
                    <a:gd name="T29" fmla="*/ 0 h 36"/>
                    <a:gd name="T30" fmla="*/ 16 w 26"/>
                    <a:gd name="T31" fmla="*/ 0 h 36"/>
                    <a:gd name="T32" fmla="*/ 14 w 26"/>
                    <a:gd name="T33" fmla="*/ 0 h 36"/>
                    <a:gd name="T34" fmla="*/ 14 w 26"/>
                    <a:gd name="T35" fmla="*/ 0 h 36"/>
                    <a:gd name="T36" fmla="*/ 14 w 26"/>
                    <a:gd name="T37" fmla="*/ 0 h 36"/>
                    <a:gd name="T38" fmla="*/ 14 w 26"/>
                    <a:gd name="T39" fmla="*/ 0 h 36"/>
                    <a:gd name="T40" fmla="*/ 10 w 26"/>
                    <a:gd name="T41" fmla="*/ 4 h 36"/>
                    <a:gd name="T42" fmla="*/ 8 w 26"/>
                    <a:gd name="T43" fmla="*/ 8 h 36"/>
                    <a:gd name="T44" fmla="*/ 6 w 26"/>
                    <a:gd name="T45" fmla="*/ 8 h 36"/>
                    <a:gd name="T46" fmla="*/ 6 w 26"/>
                    <a:gd name="T47" fmla="*/ 12 h 36"/>
                    <a:gd name="T48" fmla="*/ 4 w 26"/>
                    <a:gd name="T49" fmla="*/ 14 h 36"/>
                    <a:gd name="T50" fmla="*/ 4 w 26"/>
                    <a:gd name="T51" fmla="*/ 16 h 36"/>
                    <a:gd name="T52" fmla="*/ 4 w 26"/>
                    <a:gd name="T53" fmla="*/ 16 h 36"/>
                    <a:gd name="T54" fmla="*/ 2 w 26"/>
                    <a:gd name="T55" fmla="*/ 18 h 36"/>
                    <a:gd name="T56" fmla="*/ 0 w 26"/>
                    <a:gd name="T57" fmla="*/ 24 h 36"/>
                    <a:gd name="T58" fmla="*/ 0 w 26"/>
                    <a:gd name="T59" fmla="*/ 28 h 36"/>
                    <a:gd name="T60" fmla="*/ 0 w 26"/>
                    <a:gd name="T61" fmla="*/ 34 h 36"/>
                    <a:gd name="T62" fmla="*/ 0 w 26"/>
                    <a:gd name="T63" fmla="*/ 36 h 36"/>
                    <a:gd name="T64" fmla="*/ 2 w 26"/>
                    <a:gd name="T65" fmla="*/ 34 h 36"/>
                    <a:gd name="T66" fmla="*/ 2 w 26"/>
                    <a:gd name="T67" fmla="*/ 32 h 36"/>
                    <a:gd name="T68" fmla="*/ 4 w 26"/>
                    <a:gd name="T69" fmla="*/ 32 h 36"/>
                    <a:gd name="T70" fmla="*/ 4 w 26"/>
                    <a:gd name="T71" fmla="*/ 30 h 36"/>
                    <a:gd name="T72" fmla="*/ 4 w 26"/>
                    <a:gd name="T73" fmla="*/ 30 h 36"/>
                    <a:gd name="T74" fmla="*/ 6 w 26"/>
                    <a:gd name="T75" fmla="*/ 32 h 36"/>
                    <a:gd name="T76" fmla="*/ 8 w 26"/>
                    <a:gd name="T77" fmla="*/ 32 h 36"/>
                    <a:gd name="T78" fmla="*/ 10 w 26"/>
                    <a:gd name="T79" fmla="*/ 30 h 36"/>
                    <a:gd name="T80" fmla="*/ 10 w 26"/>
                    <a:gd name="T81" fmla="*/ 26 h 36"/>
                    <a:gd name="T82" fmla="*/ 12 w 26"/>
                    <a:gd name="T83" fmla="*/ 24 h 36"/>
                    <a:gd name="T84" fmla="*/ 12 w 26"/>
                    <a:gd name="T85" fmla="*/ 24 h 36"/>
                    <a:gd name="T86" fmla="*/ 16 w 26"/>
                    <a:gd name="T87" fmla="*/ 24 h 36"/>
                    <a:gd name="T88" fmla="*/ 16 w 26"/>
                    <a:gd name="T89" fmla="*/ 24 h 36"/>
                    <a:gd name="T90" fmla="*/ 16 w 26"/>
                    <a:gd name="T91" fmla="*/ 24 h 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6" h="36">
                      <a:moveTo>
                        <a:pt x="16" y="24"/>
                      </a:moveTo>
                      <a:lnTo>
                        <a:pt x="16" y="22"/>
                      </a:lnTo>
                      <a:lnTo>
                        <a:pt x="16" y="20"/>
                      </a:lnTo>
                      <a:lnTo>
                        <a:pt x="16" y="18"/>
                      </a:lnTo>
                      <a:lnTo>
                        <a:pt x="16" y="16"/>
                      </a:lnTo>
                      <a:lnTo>
                        <a:pt x="18" y="16"/>
                      </a:lnTo>
                      <a:lnTo>
                        <a:pt x="20" y="16"/>
                      </a:lnTo>
                      <a:lnTo>
                        <a:pt x="22" y="14"/>
                      </a:lnTo>
                      <a:lnTo>
                        <a:pt x="24" y="14"/>
                      </a:lnTo>
                      <a:lnTo>
                        <a:pt x="24" y="12"/>
                      </a:lnTo>
                      <a:lnTo>
                        <a:pt x="26" y="10"/>
                      </a:lnTo>
                      <a:lnTo>
                        <a:pt x="26" y="8"/>
                      </a:lnTo>
                      <a:lnTo>
                        <a:pt x="24" y="8"/>
                      </a:lnTo>
                      <a:lnTo>
                        <a:pt x="24" y="6"/>
                      </a:lnTo>
                      <a:lnTo>
                        <a:pt x="22" y="4"/>
                      </a:lnTo>
                      <a:lnTo>
                        <a:pt x="22" y="2"/>
                      </a:lnTo>
                      <a:lnTo>
                        <a:pt x="22" y="0"/>
                      </a:lnTo>
                      <a:lnTo>
                        <a:pt x="20" y="0"/>
                      </a:lnTo>
                      <a:lnTo>
                        <a:pt x="18" y="0"/>
                      </a:lnTo>
                      <a:lnTo>
                        <a:pt x="16" y="0"/>
                      </a:lnTo>
                      <a:lnTo>
                        <a:pt x="14" y="0"/>
                      </a:lnTo>
                      <a:lnTo>
                        <a:pt x="12" y="2"/>
                      </a:lnTo>
                      <a:lnTo>
                        <a:pt x="10" y="4"/>
                      </a:lnTo>
                      <a:lnTo>
                        <a:pt x="8" y="6"/>
                      </a:lnTo>
                      <a:lnTo>
                        <a:pt x="8" y="8"/>
                      </a:lnTo>
                      <a:lnTo>
                        <a:pt x="6" y="8"/>
                      </a:lnTo>
                      <a:lnTo>
                        <a:pt x="6" y="10"/>
                      </a:lnTo>
                      <a:lnTo>
                        <a:pt x="6" y="12"/>
                      </a:lnTo>
                      <a:lnTo>
                        <a:pt x="4" y="14"/>
                      </a:lnTo>
                      <a:lnTo>
                        <a:pt x="4" y="16"/>
                      </a:lnTo>
                      <a:lnTo>
                        <a:pt x="2" y="18"/>
                      </a:lnTo>
                      <a:lnTo>
                        <a:pt x="2" y="20"/>
                      </a:lnTo>
                      <a:lnTo>
                        <a:pt x="0" y="24"/>
                      </a:lnTo>
                      <a:lnTo>
                        <a:pt x="0" y="26"/>
                      </a:lnTo>
                      <a:lnTo>
                        <a:pt x="0" y="28"/>
                      </a:lnTo>
                      <a:lnTo>
                        <a:pt x="0" y="32"/>
                      </a:lnTo>
                      <a:lnTo>
                        <a:pt x="0" y="34"/>
                      </a:lnTo>
                      <a:lnTo>
                        <a:pt x="0" y="36"/>
                      </a:lnTo>
                      <a:lnTo>
                        <a:pt x="2" y="34"/>
                      </a:lnTo>
                      <a:lnTo>
                        <a:pt x="2" y="32"/>
                      </a:lnTo>
                      <a:lnTo>
                        <a:pt x="4" y="32"/>
                      </a:lnTo>
                      <a:lnTo>
                        <a:pt x="4" y="30"/>
                      </a:lnTo>
                      <a:lnTo>
                        <a:pt x="6" y="32"/>
                      </a:lnTo>
                      <a:lnTo>
                        <a:pt x="8" y="32"/>
                      </a:lnTo>
                      <a:lnTo>
                        <a:pt x="10" y="30"/>
                      </a:lnTo>
                      <a:lnTo>
                        <a:pt x="10" y="28"/>
                      </a:lnTo>
                      <a:lnTo>
                        <a:pt x="10" y="26"/>
                      </a:lnTo>
                      <a:lnTo>
                        <a:pt x="12" y="24"/>
                      </a:lnTo>
                      <a:lnTo>
                        <a:pt x="14" y="24"/>
                      </a:lnTo>
                      <a:lnTo>
                        <a:pt x="16" y="2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77" name="Freeform 169"/>
                <p:cNvSpPr>
                  <a:spLocks noChangeAspect="1"/>
                </p:cNvSpPr>
                <p:nvPr/>
              </p:nvSpPr>
              <p:spPr bwMode="gray">
                <a:xfrm>
                  <a:off x="3133" y="1709"/>
                  <a:ext cx="8" cy="12"/>
                </a:xfrm>
                <a:custGeom>
                  <a:avLst/>
                  <a:gdLst>
                    <a:gd name="T0" fmla="*/ 8 w 8"/>
                    <a:gd name="T1" fmla="*/ 0 h 12"/>
                    <a:gd name="T2" fmla="*/ 8 w 8"/>
                    <a:gd name="T3" fmla="*/ 0 h 12"/>
                    <a:gd name="T4" fmla="*/ 6 w 8"/>
                    <a:gd name="T5" fmla="*/ 0 h 12"/>
                    <a:gd name="T6" fmla="*/ 6 w 8"/>
                    <a:gd name="T7" fmla="*/ 0 h 12"/>
                    <a:gd name="T8" fmla="*/ 4 w 8"/>
                    <a:gd name="T9" fmla="*/ 2 h 12"/>
                    <a:gd name="T10" fmla="*/ 2 w 8"/>
                    <a:gd name="T11" fmla="*/ 2 h 12"/>
                    <a:gd name="T12" fmla="*/ 2 w 8"/>
                    <a:gd name="T13" fmla="*/ 6 h 12"/>
                    <a:gd name="T14" fmla="*/ 0 w 8"/>
                    <a:gd name="T15" fmla="*/ 8 h 12"/>
                    <a:gd name="T16" fmla="*/ 0 w 8"/>
                    <a:gd name="T17" fmla="*/ 10 h 12"/>
                    <a:gd name="T18" fmla="*/ 0 w 8"/>
                    <a:gd name="T19" fmla="*/ 12 h 12"/>
                    <a:gd name="T20" fmla="*/ 0 w 8"/>
                    <a:gd name="T21" fmla="*/ 12 h 12"/>
                    <a:gd name="T22" fmla="*/ 2 w 8"/>
                    <a:gd name="T23" fmla="*/ 12 h 12"/>
                    <a:gd name="T24" fmla="*/ 2 w 8"/>
                    <a:gd name="T25" fmla="*/ 12 h 12"/>
                    <a:gd name="T26" fmla="*/ 2 w 8"/>
                    <a:gd name="T27" fmla="*/ 12 h 12"/>
                    <a:gd name="T28" fmla="*/ 4 w 8"/>
                    <a:gd name="T29" fmla="*/ 10 h 12"/>
                    <a:gd name="T30" fmla="*/ 6 w 8"/>
                    <a:gd name="T31" fmla="*/ 8 h 12"/>
                    <a:gd name="T32" fmla="*/ 6 w 8"/>
                    <a:gd name="T33" fmla="*/ 6 h 12"/>
                    <a:gd name="T34" fmla="*/ 8 w 8"/>
                    <a:gd name="T35" fmla="*/ 2 h 12"/>
                    <a:gd name="T36" fmla="*/ 8 w 8"/>
                    <a:gd name="T37" fmla="*/ 0 h 12"/>
                    <a:gd name="T38" fmla="*/ 8 w 8"/>
                    <a:gd name="T39" fmla="*/ 0 h 12"/>
                    <a:gd name="T40" fmla="*/ 8 w 8"/>
                    <a:gd name="T41" fmla="*/ 0 h 12"/>
                    <a:gd name="T42" fmla="*/ 8 w 8"/>
                    <a:gd name="T43" fmla="*/ 0 h 1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 h="12">
                      <a:moveTo>
                        <a:pt x="8" y="0"/>
                      </a:moveTo>
                      <a:lnTo>
                        <a:pt x="8" y="0"/>
                      </a:lnTo>
                      <a:lnTo>
                        <a:pt x="6" y="0"/>
                      </a:lnTo>
                      <a:lnTo>
                        <a:pt x="4" y="2"/>
                      </a:lnTo>
                      <a:lnTo>
                        <a:pt x="2" y="2"/>
                      </a:lnTo>
                      <a:lnTo>
                        <a:pt x="2" y="6"/>
                      </a:lnTo>
                      <a:lnTo>
                        <a:pt x="0" y="8"/>
                      </a:lnTo>
                      <a:lnTo>
                        <a:pt x="0" y="10"/>
                      </a:lnTo>
                      <a:lnTo>
                        <a:pt x="0" y="12"/>
                      </a:lnTo>
                      <a:lnTo>
                        <a:pt x="2" y="12"/>
                      </a:lnTo>
                      <a:lnTo>
                        <a:pt x="4" y="10"/>
                      </a:lnTo>
                      <a:lnTo>
                        <a:pt x="6" y="8"/>
                      </a:lnTo>
                      <a:lnTo>
                        <a:pt x="6" y="6"/>
                      </a:lnTo>
                      <a:lnTo>
                        <a:pt x="8" y="2"/>
                      </a:lnTo>
                      <a:lnTo>
                        <a:pt x="8"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78" name="Freeform 170"/>
                <p:cNvSpPr>
                  <a:spLocks noChangeAspect="1"/>
                </p:cNvSpPr>
                <p:nvPr/>
              </p:nvSpPr>
              <p:spPr bwMode="gray">
                <a:xfrm>
                  <a:off x="2843" y="1502"/>
                  <a:ext cx="4" cy="4"/>
                </a:xfrm>
                <a:custGeom>
                  <a:avLst/>
                  <a:gdLst>
                    <a:gd name="T0" fmla="*/ 2 w 4"/>
                    <a:gd name="T1" fmla="*/ 0 h 4"/>
                    <a:gd name="T2" fmla="*/ 0 w 4"/>
                    <a:gd name="T3" fmla="*/ 0 h 4"/>
                    <a:gd name="T4" fmla="*/ 0 w 4"/>
                    <a:gd name="T5" fmla="*/ 2 h 4"/>
                    <a:gd name="T6" fmla="*/ 0 w 4"/>
                    <a:gd name="T7" fmla="*/ 4 h 4"/>
                    <a:gd name="T8" fmla="*/ 0 w 4"/>
                    <a:gd name="T9" fmla="*/ 4 h 4"/>
                    <a:gd name="T10" fmla="*/ 0 w 4"/>
                    <a:gd name="T11" fmla="*/ 4 h 4"/>
                    <a:gd name="T12" fmla="*/ 0 w 4"/>
                    <a:gd name="T13" fmla="*/ 4 h 4"/>
                    <a:gd name="T14" fmla="*/ 2 w 4"/>
                    <a:gd name="T15" fmla="*/ 4 h 4"/>
                    <a:gd name="T16" fmla="*/ 2 w 4"/>
                    <a:gd name="T17" fmla="*/ 4 h 4"/>
                    <a:gd name="T18" fmla="*/ 2 w 4"/>
                    <a:gd name="T19" fmla="*/ 4 h 4"/>
                    <a:gd name="T20" fmla="*/ 4 w 4"/>
                    <a:gd name="T21" fmla="*/ 4 h 4"/>
                    <a:gd name="T22" fmla="*/ 4 w 4"/>
                    <a:gd name="T23" fmla="*/ 4 h 4"/>
                    <a:gd name="T24" fmla="*/ 4 w 4"/>
                    <a:gd name="T25" fmla="*/ 4 h 4"/>
                    <a:gd name="T26" fmla="*/ 4 w 4"/>
                    <a:gd name="T27" fmla="*/ 4 h 4"/>
                    <a:gd name="T28" fmla="*/ 4 w 4"/>
                    <a:gd name="T29" fmla="*/ 4 h 4"/>
                    <a:gd name="T30" fmla="*/ 4 w 4"/>
                    <a:gd name="T31" fmla="*/ 2 h 4"/>
                    <a:gd name="T32" fmla="*/ 4 w 4"/>
                    <a:gd name="T33" fmla="*/ 0 h 4"/>
                    <a:gd name="T34" fmla="*/ 2 w 4"/>
                    <a:gd name="T35" fmla="*/ 0 h 4"/>
                    <a:gd name="T36" fmla="*/ 2 w 4"/>
                    <a:gd name="T37" fmla="*/ 0 h 4"/>
                    <a:gd name="T38" fmla="*/ 2 w 4"/>
                    <a:gd name="T39" fmla="*/ 0 h 4"/>
                    <a:gd name="T40" fmla="*/ 2 w 4"/>
                    <a:gd name="T41" fmla="*/ 0 h 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 h="4">
                      <a:moveTo>
                        <a:pt x="2" y="0"/>
                      </a:moveTo>
                      <a:lnTo>
                        <a:pt x="0" y="0"/>
                      </a:lnTo>
                      <a:lnTo>
                        <a:pt x="0" y="2"/>
                      </a:lnTo>
                      <a:lnTo>
                        <a:pt x="0" y="4"/>
                      </a:lnTo>
                      <a:lnTo>
                        <a:pt x="2" y="4"/>
                      </a:lnTo>
                      <a:lnTo>
                        <a:pt x="4" y="4"/>
                      </a:lnTo>
                      <a:lnTo>
                        <a:pt x="4" y="2"/>
                      </a:lnTo>
                      <a:lnTo>
                        <a:pt x="4" y="0"/>
                      </a:lnTo>
                      <a:lnTo>
                        <a:pt x="2"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79" name="Freeform 171"/>
                <p:cNvSpPr>
                  <a:spLocks noChangeAspect="1"/>
                </p:cNvSpPr>
                <p:nvPr/>
              </p:nvSpPr>
              <p:spPr bwMode="gray">
                <a:xfrm>
                  <a:off x="3399" y="1647"/>
                  <a:ext cx="18" cy="16"/>
                </a:xfrm>
                <a:custGeom>
                  <a:avLst/>
                  <a:gdLst>
                    <a:gd name="T0" fmla="*/ 14 w 18"/>
                    <a:gd name="T1" fmla="*/ 4 h 16"/>
                    <a:gd name="T2" fmla="*/ 12 w 18"/>
                    <a:gd name="T3" fmla="*/ 4 h 16"/>
                    <a:gd name="T4" fmla="*/ 10 w 18"/>
                    <a:gd name="T5" fmla="*/ 4 h 16"/>
                    <a:gd name="T6" fmla="*/ 10 w 18"/>
                    <a:gd name="T7" fmla="*/ 4 h 16"/>
                    <a:gd name="T8" fmla="*/ 10 w 18"/>
                    <a:gd name="T9" fmla="*/ 4 h 16"/>
                    <a:gd name="T10" fmla="*/ 8 w 18"/>
                    <a:gd name="T11" fmla="*/ 4 h 16"/>
                    <a:gd name="T12" fmla="*/ 8 w 18"/>
                    <a:gd name="T13" fmla="*/ 4 h 16"/>
                    <a:gd name="T14" fmla="*/ 6 w 18"/>
                    <a:gd name="T15" fmla="*/ 4 h 16"/>
                    <a:gd name="T16" fmla="*/ 4 w 18"/>
                    <a:gd name="T17" fmla="*/ 2 h 16"/>
                    <a:gd name="T18" fmla="*/ 4 w 18"/>
                    <a:gd name="T19" fmla="*/ 2 h 16"/>
                    <a:gd name="T20" fmla="*/ 2 w 18"/>
                    <a:gd name="T21" fmla="*/ 0 h 16"/>
                    <a:gd name="T22" fmla="*/ 2 w 18"/>
                    <a:gd name="T23" fmla="*/ 0 h 16"/>
                    <a:gd name="T24" fmla="*/ 2 w 18"/>
                    <a:gd name="T25" fmla="*/ 0 h 16"/>
                    <a:gd name="T26" fmla="*/ 0 w 18"/>
                    <a:gd name="T27" fmla="*/ 0 h 16"/>
                    <a:gd name="T28" fmla="*/ 0 w 18"/>
                    <a:gd name="T29" fmla="*/ 2 h 16"/>
                    <a:gd name="T30" fmla="*/ 0 w 18"/>
                    <a:gd name="T31" fmla="*/ 2 h 16"/>
                    <a:gd name="T32" fmla="*/ 0 w 18"/>
                    <a:gd name="T33" fmla="*/ 6 h 16"/>
                    <a:gd name="T34" fmla="*/ 2 w 18"/>
                    <a:gd name="T35" fmla="*/ 8 h 16"/>
                    <a:gd name="T36" fmla="*/ 2 w 18"/>
                    <a:gd name="T37" fmla="*/ 10 h 16"/>
                    <a:gd name="T38" fmla="*/ 6 w 18"/>
                    <a:gd name="T39" fmla="*/ 12 h 16"/>
                    <a:gd name="T40" fmla="*/ 10 w 18"/>
                    <a:gd name="T41" fmla="*/ 14 h 16"/>
                    <a:gd name="T42" fmla="*/ 12 w 18"/>
                    <a:gd name="T43" fmla="*/ 14 h 16"/>
                    <a:gd name="T44" fmla="*/ 14 w 18"/>
                    <a:gd name="T45" fmla="*/ 16 h 16"/>
                    <a:gd name="T46" fmla="*/ 16 w 18"/>
                    <a:gd name="T47" fmla="*/ 16 h 16"/>
                    <a:gd name="T48" fmla="*/ 18 w 18"/>
                    <a:gd name="T49" fmla="*/ 16 h 16"/>
                    <a:gd name="T50" fmla="*/ 18 w 18"/>
                    <a:gd name="T51" fmla="*/ 16 h 16"/>
                    <a:gd name="T52" fmla="*/ 18 w 18"/>
                    <a:gd name="T53" fmla="*/ 14 h 16"/>
                    <a:gd name="T54" fmla="*/ 16 w 18"/>
                    <a:gd name="T55" fmla="*/ 12 h 16"/>
                    <a:gd name="T56" fmla="*/ 16 w 18"/>
                    <a:gd name="T57" fmla="*/ 10 h 16"/>
                    <a:gd name="T58" fmla="*/ 16 w 18"/>
                    <a:gd name="T59" fmla="*/ 10 h 16"/>
                    <a:gd name="T60" fmla="*/ 16 w 18"/>
                    <a:gd name="T61" fmla="*/ 10 h 16"/>
                    <a:gd name="T62" fmla="*/ 14 w 18"/>
                    <a:gd name="T63" fmla="*/ 8 h 16"/>
                    <a:gd name="T64" fmla="*/ 14 w 18"/>
                    <a:gd name="T65" fmla="*/ 8 h 16"/>
                    <a:gd name="T66" fmla="*/ 14 w 18"/>
                    <a:gd name="T67" fmla="*/ 6 h 16"/>
                    <a:gd name="T68" fmla="*/ 14 w 18"/>
                    <a:gd name="T69" fmla="*/ 4 h 16"/>
                    <a:gd name="T70" fmla="*/ 14 w 18"/>
                    <a:gd name="T71" fmla="*/ 4 h 16"/>
                    <a:gd name="T72" fmla="*/ 14 w 18"/>
                    <a:gd name="T73" fmla="*/ 4 h 16"/>
                    <a:gd name="T74" fmla="*/ 14 w 18"/>
                    <a:gd name="T75" fmla="*/ 4 h 16"/>
                    <a:gd name="T76" fmla="*/ 14 w 18"/>
                    <a:gd name="T77" fmla="*/ 4 h 16"/>
                    <a:gd name="T78" fmla="*/ 14 w 18"/>
                    <a:gd name="T79" fmla="*/ 4 h 1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8" h="16">
                      <a:moveTo>
                        <a:pt x="14" y="4"/>
                      </a:moveTo>
                      <a:lnTo>
                        <a:pt x="12" y="4"/>
                      </a:lnTo>
                      <a:lnTo>
                        <a:pt x="10" y="4"/>
                      </a:lnTo>
                      <a:lnTo>
                        <a:pt x="8" y="4"/>
                      </a:lnTo>
                      <a:lnTo>
                        <a:pt x="6" y="4"/>
                      </a:lnTo>
                      <a:lnTo>
                        <a:pt x="4" y="2"/>
                      </a:lnTo>
                      <a:lnTo>
                        <a:pt x="2" y="0"/>
                      </a:lnTo>
                      <a:lnTo>
                        <a:pt x="0" y="0"/>
                      </a:lnTo>
                      <a:lnTo>
                        <a:pt x="0" y="2"/>
                      </a:lnTo>
                      <a:lnTo>
                        <a:pt x="0" y="6"/>
                      </a:lnTo>
                      <a:lnTo>
                        <a:pt x="2" y="8"/>
                      </a:lnTo>
                      <a:lnTo>
                        <a:pt x="2" y="10"/>
                      </a:lnTo>
                      <a:lnTo>
                        <a:pt x="6" y="12"/>
                      </a:lnTo>
                      <a:lnTo>
                        <a:pt x="10" y="14"/>
                      </a:lnTo>
                      <a:lnTo>
                        <a:pt x="12" y="14"/>
                      </a:lnTo>
                      <a:lnTo>
                        <a:pt x="14" y="16"/>
                      </a:lnTo>
                      <a:lnTo>
                        <a:pt x="16" y="16"/>
                      </a:lnTo>
                      <a:lnTo>
                        <a:pt x="18" y="16"/>
                      </a:lnTo>
                      <a:lnTo>
                        <a:pt x="18" y="14"/>
                      </a:lnTo>
                      <a:lnTo>
                        <a:pt x="16" y="12"/>
                      </a:lnTo>
                      <a:lnTo>
                        <a:pt x="16" y="10"/>
                      </a:lnTo>
                      <a:lnTo>
                        <a:pt x="14" y="8"/>
                      </a:lnTo>
                      <a:lnTo>
                        <a:pt x="14" y="6"/>
                      </a:lnTo>
                      <a:lnTo>
                        <a:pt x="14"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80" name="Freeform 172"/>
                <p:cNvSpPr>
                  <a:spLocks noChangeAspect="1"/>
                </p:cNvSpPr>
                <p:nvPr/>
              </p:nvSpPr>
              <p:spPr bwMode="gray">
                <a:xfrm>
                  <a:off x="3255" y="1785"/>
                  <a:ext cx="12" cy="24"/>
                </a:xfrm>
                <a:custGeom>
                  <a:avLst/>
                  <a:gdLst>
                    <a:gd name="T0" fmla="*/ 8 w 12"/>
                    <a:gd name="T1" fmla="*/ 20 h 24"/>
                    <a:gd name="T2" fmla="*/ 8 w 12"/>
                    <a:gd name="T3" fmla="*/ 20 h 24"/>
                    <a:gd name="T4" fmla="*/ 8 w 12"/>
                    <a:gd name="T5" fmla="*/ 20 h 24"/>
                    <a:gd name="T6" fmla="*/ 10 w 12"/>
                    <a:gd name="T7" fmla="*/ 20 h 24"/>
                    <a:gd name="T8" fmla="*/ 10 w 12"/>
                    <a:gd name="T9" fmla="*/ 18 h 24"/>
                    <a:gd name="T10" fmla="*/ 10 w 12"/>
                    <a:gd name="T11" fmla="*/ 18 h 24"/>
                    <a:gd name="T12" fmla="*/ 10 w 12"/>
                    <a:gd name="T13" fmla="*/ 18 h 24"/>
                    <a:gd name="T14" fmla="*/ 12 w 12"/>
                    <a:gd name="T15" fmla="*/ 16 h 24"/>
                    <a:gd name="T16" fmla="*/ 10 w 12"/>
                    <a:gd name="T17" fmla="*/ 14 h 24"/>
                    <a:gd name="T18" fmla="*/ 10 w 12"/>
                    <a:gd name="T19" fmla="*/ 12 h 24"/>
                    <a:gd name="T20" fmla="*/ 10 w 12"/>
                    <a:gd name="T21" fmla="*/ 10 h 24"/>
                    <a:gd name="T22" fmla="*/ 10 w 12"/>
                    <a:gd name="T23" fmla="*/ 8 h 24"/>
                    <a:gd name="T24" fmla="*/ 10 w 12"/>
                    <a:gd name="T25" fmla="*/ 6 h 24"/>
                    <a:gd name="T26" fmla="*/ 10 w 12"/>
                    <a:gd name="T27" fmla="*/ 4 h 24"/>
                    <a:gd name="T28" fmla="*/ 10 w 12"/>
                    <a:gd name="T29" fmla="*/ 4 h 24"/>
                    <a:gd name="T30" fmla="*/ 10 w 12"/>
                    <a:gd name="T31" fmla="*/ 2 h 24"/>
                    <a:gd name="T32" fmla="*/ 10 w 12"/>
                    <a:gd name="T33" fmla="*/ 2 h 24"/>
                    <a:gd name="T34" fmla="*/ 10 w 12"/>
                    <a:gd name="T35" fmla="*/ 2 h 24"/>
                    <a:gd name="T36" fmla="*/ 10 w 12"/>
                    <a:gd name="T37" fmla="*/ 0 h 24"/>
                    <a:gd name="T38" fmla="*/ 10 w 12"/>
                    <a:gd name="T39" fmla="*/ 0 h 24"/>
                    <a:gd name="T40" fmla="*/ 10 w 12"/>
                    <a:gd name="T41" fmla="*/ 0 h 24"/>
                    <a:gd name="T42" fmla="*/ 8 w 12"/>
                    <a:gd name="T43" fmla="*/ 0 h 24"/>
                    <a:gd name="T44" fmla="*/ 6 w 12"/>
                    <a:gd name="T45" fmla="*/ 0 h 24"/>
                    <a:gd name="T46" fmla="*/ 4 w 12"/>
                    <a:gd name="T47" fmla="*/ 2 h 24"/>
                    <a:gd name="T48" fmla="*/ 4 w 12"/>
                    <a:gd name="T49" fmla="*/ 2 h 24"/>
                    <a:gd name="T50" fmla="*/ 2 w 12"/>
                    <a:gd name="T51" fmla="*/ 2 h 24"/>
                    <a:gd name="T52" fmla="*/ 2 w 12"/>
                    <a:gd name="T53" fmla="*/ 6 h 24"/>
                    <a:gd name="T54" fmla="*/ 2 w 12"/>
                    <a:gd name="T55" fmla="*/ 6 h 24"/>
                    <a:gd name="T56" fmla="*/ 2 w 12"/>
                    <a:gd name="T57" fmla="*/ 8 h 24"/>
                    <a:gd name="T58" fmla="*/ 2 w 12"/>
                    <a:gd name="T59" fmla="*/ 8 h 24"/>
                    <a:gd name="T60" fmla="*/ 2 w 12"/>
                    <a:gd name="T61" fmla="*/ 8 h 24"/>
                    <a:gd name="T62" fmla="*/ 2 w 12"/>
                    <a:gd name="T63" fmla="*/ 8 h 24"/>
                    <a:gd name="T64" fmla="*/ 2 w 12"/>
                    <a:gd name="T65" fmla="*/ 10 h 24"/>
                    <a:gd name="T66" fmla="*/ 2 w 12"/>
                    <a:gd name="T67" fmla="*/ 10 h 24"/>
                    <a:gd name="T68" fmla="*/ 2 w 12"/>
                    <a:gd name="T69" fmla="*/ 10 h 24"/>
                    <a:gd name="T70" fmla="*/ 2 w 12"/>
                    <a:gd name="T71" fmla="*/ 14 h 24"/>
                    <a:gd name="T72" fmla="*/ 2 w 12"/>
                    <a:gd name="T73" fmla="*/ 16 h 24"/>
                    <a:gd name="T74" fmla="*/ 2 w 12"/>
                    <a:gd name="T75" fmla="*/ 16 h 24"/>
                    <a:gd name="T76" fmla="*/ 0 w 12"/>
                    <a:gd name="T77" fmla="*/ 18 h 24"/>
                    <a:gd name="T78" fmla="*/ 0 w 12"/>
                    <a:gd name="T79" fmla="*/ 20 h 24"/>
                    <a:gd name="T80" fmla="*/ 0 w 12"/>
                    <a:gd name="T81" fmla="*/ 20 h 24"/>
                    <a:gd name="T82" fmla="*/ 2 w 12"/>
                    <a:gd name="T83" fmla="*/ 22 h 24"/>
                    <a:gd name="T84" fmla="*/ 2 w 12"/>
                    <a:gd name="T85" fmla="*/ 22 h 24"/>
                    <a:gd name="T86" fmla="*/ 2 w 12"/>
                    <a:gd name="T87" fmla="*/ 24 h 24"/>
                    <a:gd name="T88" fmla="*/ 4 w 12"/>
                    <a:gd name="T89" fmla="*/ 24 h 24"/>
                    <a:gd name="T90" fmla="*/ 4 w 12"/>
                    <a:gd name="T91" fmla="*/ 22 h 24"/>
                    <a:gd name="T92" fmla="*/ 6 w 12"/>
                    <a:gd name="T93" fmla="*/ 22 h 24"/>
                    <a:gd name="T94" fmla="*/ 6 w 12"/>
                    <a:gd name="T95" fmla="*/ 20 h 24"/>
                    <a:gd name="T96" fmla="*/ 6 w 12"/>
                    <a:gd name="T97" fmla="*/ 20 h 24"/>
                    <a:gd name="T98" fmla="*/ 8 w 12"/>
                    <a:gd name="T99" fmla="*/ 20 h 24"/>
                    <a:gd name="T100" fmla="*/ 8 w 12"/>
                    <a:gd name="T101" fmla="*/ 20 h 2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2" h="24">
                      <a:moveTo>
                        <a:pt x="8" y="20"/>
                      </a:moveTo>
                      <a:lnTo>
                        <a:pt x="8" y="20"/>
                      </a:lnTo>
                      <a:lnTo>
                        <a:pt x="10" y="20"/>
                      </a:lnTo>
                      <a:lnTo>
                        <a:pt x="10" y="18"/>
                      </a:lnTo>
                      <a:lnTo>
                        <a:pt x="12" y="16"/>
                      </a:lnTo>
                      <a:lnTo>
                        <a:pt x="10" y="14"/>
                      </a:lnTo>
                      <a:lnTo>
                        <a:pt x="10" y="12"/>
                      </a:lnTo>
                      <a:lnTo>
                        <a:pt x="10" y="10"/>
                      </a:lnTo>
                      <a:lnTo>
                        <a:pt x="10" y="8"/>
                      </a:lnTo>
                      <a:lnTo>
                        <a:pt x="10" y="6"/>
                      </a:lnTo>
                      <a:lnTo>
                        <a:pt x="10" y="4"/>
                      </a:lnTo>
                      <a:lnTo>
                        <a:pt x="10" y="2"/>
                      </a:lnTo>
                      <a:lnTo>
                        <a:pt x="10" y="0"/>
                      </a:lnTo>
                      <a:lnTo>
                        <a:pt x="8" y="0"/>
                      </a:lnTo>
                      <a:lnTo>
                        <a:pt x="6" y="0"/>
                      </a:lnTo>
                      <a:lnTo>
                        <a:pt x="4" y="2"/>
                      </a:lnTo>
                      <a:lnTo>
                        <a:pt x="2" y="2"/>
                      </a:lnTo>
                      <a:lnTo>
                        <a:pt x="2" y="6"/>
                      </a:lnTo>
                      <a:lnTo>
                        <a:pt x="2" y="8"/>
                      </a:lnTo>
                      <a:lnTo>
                        <a:pt x="2" y="10"/>
                      </a:lnTo>
                      <a:lnTo>
                        <a:pt x="2" y="14"/>
                      </a:lnTo>
                      <a:lnTo>
                        <a:pt x="2" y="16"/>
                      </a:lnTo>
                      <a:lnTo>
                        <a:pt x="0" y="18"/>
                      </a:lnTo>
                      <a:lnTo>
                        <a:pt x="0" y="20"/>
                      </a:lnTo>
                      <a:lnTo>
                        <a:pt x="2" y="22"/>
                      </a:lnTo>
                      <a:lnTo>
                        <a:pt x="2" y="24"/>
                      </a:lnTo>
                      <a:lnTo>
                        <a:pt x="4" y="24"/>
                      </a:lnTo>
                      <a:lnTo>
                        <a:pt x="4" y="22"/>
                      </a:lnTo>
                      <a:lnTo>
                        <a:pt x="6" y="22"/>
                      </a:lnTo>
                      <a:lnTo>
                        <a:pt x="6" y="20"/>
                      </a:lnTo>
                      <a:lnTo>
                        <a:pt x="8" y="2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81" name="Freeform 173"/>
                <p:cNvSpPr>
                  <a:spLocks noChangeAspect="1"/>
                </p:cNvSpPr>
                <p:nvPr/>
              </p:nvSpPr>
              <p:spPr bwMode="gray">
                <a:xfrm>
                  <a:off x="3387" y="2167"/>
                  <a:ext cx="26" cy="32"/>
                </a:xfrm>
                <a:custGeom>
                  <a:avLst/>
                  <a:gdLst>
                    <a:gd name="T0" fmla="*/ 14 w 26"/>
                    <a:gd name="T1" fmla="*/ 4 h 32"/>
                    <a:gd name="T2" fmla="*/ 12 w 26"/>
                    <a:gd name="T3" fmla="*/ 4 h 32"/>
                    <a:gd name="T4" fmla="*/ 10 w 26"/>
                    <a:gd name="T5" fmla="*/ 2 h 32"/>
                    <a:gd name="T6" fmla="*/ 10 w 26"/>
                    <a:gd name="T7" fmla="*/ 2 h 32"/>
                    <a:gd name="T8" fmla="*/ 8 w 26"/>
                    <a:gd name="T9" fmla="*/ 6 h 32"/>
                    <a:gd name="T10" fmla="*/ 6 w 26"/>
                    <a:gd name="T11" fmla="*/ 10 h 32"/>
                    <a:gd name="T12" fmla="*/ 4 w 26"/>
                    <a:gd name="T13" fmla="*/ 14 h 32"/>
                    <a:gd name="T14" fmla="*/ 4 w 26"/>
                    <a:gd name="T15" fmla="*/ 16 h 32"/>
                    <a:gd name="T16" fmla="*/ 4 w 26"/>
                    <a:gd name="T17" fmla="*/ 16 h 32"/>
                    <a:gd name="T18" fmla="*/ 2 w 26"/>
                    <a:gd name="T19" fmla="*/ 18 h 32"/>
                    <a:gd name="T20" fmla="*/ 0 w 26"/>
                    <a:gd name="T21" fmla="*/ 18 h 32"/>
                    <a:gd name="T22" fmla="*/ 0 w 26"/>
                    <a:gd name="T23" fmla="*/ 18 h 32"/>
                    <a:gd name="T24" fmla="*/ 0 w 26"/>
                    <a:gd name="T25" fmla="*/ 20 h 32"/>
                    <a:gd name="T26" fmla="*/ 0 w 26"/>
                    <a:gd name="T27" fmla="*/ 22 h 32"/>
                    <a:gd name="T28" fmla="*/ 2 w 26"/>
                    <a:gd name="T29" fmla="*/ 28 h 32"/>
                    <a:gd name="T30" fmla="*/ 2 w 26"/>
                    <a:gd name="T31" fmla="*/ 32 h 32"/>
                    <a:gd name="T32" fmla="*/ 4 w 26"/>
                    <a:gd name="T33" fmla="*/ 32 h 32"/>
                    <a:gd name="T34" fmla="*/ 6 w 26"/>
                    <a:gd name="T35" fmla="*/ 32 h 32"/>
                    <a:gd name="T36" fmla="*/ 10 w 26"/>
                    <a:gd name="T37" fmla="*/ 32 h 32"/>
                    <a:gd name="T38" fmla="*/ 12 w 26"/>
                    <a:gd name="T39" fmla="*/ 32 h 32"/>
                    <a:gd name="T40" fmla="*/ 12 w 26"/>
                    <a:gd name="T41" fmla="*/ 32 h 32"/>
                    <a:gd name="T42" fmla="*/ 14 w 26"/>
                    <a:gd name="T43" fmla="*/ 30 h 32"/>
                    <a:gd name="T44" fmla="*/ 16 w 26"/>
                    <a:gd name="T45" fmla="*/ 28 h 32"/>
                    <a:gd name="T46" fmla="*/ 18 w 26"/>
                    <a:gd name="T47" fmla="*/ 30 h 32"/>
                    <a:gd name="T48" fmla="*/ 20 w 26"/>
                    <a:gd name="T49" fmla="*/ 32 h 32"/>
                    <a:gd name="T50" fmla="*/ 22 w 26"/>
                    <a:gd name="T51" fmla="*/ 32 h 32"/>
                    <a:gd name="T52" fmla="*/ 22 w 26"/>
                    <a:gd name="T53" fmla="*/ 28 h 32"/>
                    <a:gd name="T54" fmla="*/ 26 w 26"/>
                    <a:gd name="T55" fmla="*/ 26 h 32"/>
                    <a:gd name="T56" fmla="*/ 26 w 26"/>
                    <a:gd name="T57" fmla="*/ 24 h 32"/>
                    <a:gd name="T58" fmla="*/ 26 w 26"/>
                    <a:gd name="T59" fmla="*/ 24 h 32"/>
                    <a:gd name="T60" fmla="*/ 26 w 26"/>
                    <a:gd name="T61" fmla="*/ 24 h 32"/>
                    <a:gd name="T62" fmla="*/ 24 w 26"/>
                    <a:gd name="T63" fmla="*/ 22 h 32"/>
                    <a:gd name="T64" fmla="*/ 24 w 26"/>
                    <a:gd name="T65" fmla="*/ 20 h 32"/>
                    <a:gd name="T66" fmla="*/ 24 w 26"/>
                    <a:gd name="T67" fmla="*/ 20 h 32"/>
                    <a:gd name="T68" fmla="*/ 18 w 26"/>
                    <a:gd name="T69" fmla="*/ 20 h 32"/>
                    <a:gd name="T70" fmla="*/ 16 w 26"/>
                    <a:gd name="T71" fmla="*/ 22 h 32"/>
                    <a:gd name="T72" fmla="*/ 16 w 26"/>
                    <a:gd name="T73" fmla="*/ 22 h 32"/>
                    <a:gd name="T74" fmla="*/ 16 w 26"/>
                    <a:gd name="T75" fmla="*/ 22 h 32"/>
                    <a:gd name="T76" fmla="*/ 16 w 26"/>
                    <a:gd name="T77" fmla="*/ 20 h 32"/>
                    <a:gd name="T78" fmla="*/ 20 w 26"/>
                    <a:gd name="T79" fmla="*/ 18 h 32"/>
                    <a:gd name="T80" fmla="*/ 24 w 26"/>
                    <a:gd name="T81" fmla="*/ 12 h 32"/>
                    <a:gd name="T82" fmla="*/ 26 w 26"/>
                    <a:gd name="T83" fmla="*/ 8 h 32"/>
                    <a:gd name="T84" fmla="*/ 26 w 26"/>
                    <a:gd name="T85" fmla="*/ 6 h 32"/>
                    <a:gd name="T86" fmla="*/ 26 w 26"/>
                    <a:gd name="T87" fmla="*/ 4 h 32"/>
                    <a:gd name="T88" fmla="*/ 22 w 26"/>
                    <a:gd name="T89" fmla="*/ 0 h 32"/>
                    <a:gd name="T90" fmla="*/ 20 w 26"/>
                    <a:gd name="T91" fmla="*/ 0 h 32"/>
                    <a:gd name="T92" fmla="*/ 20 w 26"/>
                    <a:gd name="T93" fmla="*/ 2 h 32"/>
                    <a:gd name="T94" fmla="*/ 16 w 26"/>
                    <a:gd name="T95" fmla="*/ 6 h 32"/>
                    <a:gd name="T96" fmla="*/ 16 w 26"/>
                    <a:gd name="T97" fmla="*/ 6 h 3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6" h="32">
                      <a:moveTo>
                        <a:pt x="16" y="6"/>
                      </a:moveTo>
                      <a:lnTo>
                        <a:pt x="14" y="4"/>
                      </a:lnTo>
                      <a:lnTo>
                        <a:pt x="12" y="4"/>
                      </a:lnTo>
                      <a:lnTo>
                        <a:pt x="12" y="2"/>
                      </a:lnTo>
                      <a:lnTo>
                        <a:pt x="10" y="2"/>
                      </a:lnTo>
                      <a:lnTo>
                        <a:pt x="10" y="4"/>
                      </a:lnTo>
                      <a:lnTo>
                        <a:pt x="8" y="6"/>
                      </a:lnTo>
                      <a:lnTo>
                        <a:pt x="8" y="8"/>
                      </a:lnTo>
                      <a:lnTo>
                        <a:pt x="6" y="10"/>
                      </a:lnTo>
                      <a:lnTo>
                        <a:pt x="6" y="12"/>
                      </a:lnTo>
                      <a:lnTo>
                        <a:pt x="4" y="14"/>
                      </a:lnTo>
                      <a:lnTo>
                        <a:pt x="4" y="16"/>
                      </a:lnTo>
                      <a:lnTo>
                        <a:pt x="2" y="16"/>
                      </a:lnTo>
                      <a:lnTo>
                        <a:pt x="2" y="18"/>
                      </a:lnTo>
                      <a:lnTo>
                        <a:pt x="0" y="18"/>
                      </a:lnTo>
                      <a:lnTo>
                        <a:pt x="0" y="20"/>
                      </a:lnTo>
                      <a:lnTo>
                        <a:pt x="0" y="22"/>
                      </a:lnTo>
                      <a:lnTo>
                        <a:pt x="2" y="26"/>
                      </a:lnTo>
                      <a:lnTo>
                        <a:pt x="2" y="28"/>
                      </a:lnTo>
                      <a:lnTo>
                        <a:pt x="2" y="30"/>
                      </a:lnTo>
                      <a:lnTo>
                        <a:pt x="2" y="32"/>
                      </a:lnTo>
                      <a:lnTo>
                        <a:pt x="4" y="32"/>
                      </a:lnTo>
                      <a:lnTo>
                        <a:pt x="6" y="32"/>
                      </a:lnTo>
                      <a:lnTo>
                        <a:pt x="8" y="32"/>
                      </a:lnTo>
                      <a:lnTo>
                        <a:pt x="10" y="32"/>
                      </a:lnTo>
                      <a:lnTo>
                        <a:pt x="12" y="32"/>
                      </a:lnTo>
                      <a:lnTo>
                        <a:pt x="12" y="30"/>
                      </a:lnTo>
                      <a:lnTo>
                        <a:pt x="14" y="30"/>
                      </a:lnTo>
                      <a:lnTo>
                        <a:pt x="16" y="28"/>
                      </a:lnTo>
                      <a:lnTo>
                        <a:pt x="18" y="30"/>
                      </a:lnTo>
                      <a:lnTo>
                        <a:pt x="20" y="32"/>
                      </a:lnTo>
                      <a:lnTo>
                        <a:pt x="22" y="32"/>
                      </a:lnTo>
                      <a:lnTo>
                        <a:pt x="22" y="28"/>
                      </a:lnTo>
                      <a:lnTo>
                        <a:pt x="24" y="28"/>
                      </a:lnTo>
                      <a:lnTo>
                        <a:pt x="26" y="26"/>
                      </a:lnTo>
                      <a:lnTo>
                        <a:pt x="26" y="24"/>
                      </a:lnTo>
                      <a:lnTo>
                        <a:pt x="26" y="22"/>
                      </a:lnTo>
                      <a:lnTo>
                        <a:pt x="24" y="22"/>
                      </a:lnTo>
                      <a:lnTo>
                        <a:pt x="24" y="20"/>
                      </a:lnTo>
                      <a:lnTo>
                        <a:pt x="20" y="20"/>
                      </a:lnTo>
                      <a:lnTo>
                        <a:pt x="18" y="20"/>
                      </a:lnTo>
                      <a:lnTo>
                        <a:pt x="16" y="22"/>
                      </a:lnTo>
                      <a:lnTo>
                        <a:pt x="16" y="20"/>
                      </a:lnTo>
                      <a:lnTo>
                        <a:pt x="18" y="20"/>
                      </a:lnTo>
                      <a:lnTo>
                        <a:pt x="20" y="18"/>
                      </a:lnTo>
                      <a:lnTo>
                        <a:pt x="22" y="16"/>
                      </a:lnTo>
                      <a:lnTo>
                        <a:pt x="24" y="12"/>
                      </a:lnTo>
                      <a:lnTo>
                        <a:pt x="26" y="10"/>
                      </a:lnTo>
                      <a:lnTo>
                        <a:pt x="26" y="8"/>
                      </a:lnTo>
                      <a:lnTo>
                        <a:pt x="26" y="6"/>
                      </a:lnTo>
                      <a:lnTo>
                        <a:pt x="26" y="4"/>
                      </a:lnTo>
                      <a:lnTo>
                        <a:pt x="24" y="2"/>
                      </a:lnTo>
                      <a:lnTo>
                        <a:pt x="22" y="0"/>
                      </a:lnTo>
                      <a:lnTo>
                        <a:pt x="20" y="0"/>
                      </a:lnTo>
                      <a:lnTo>
                        <a:pt x="20" y="2"/>
                      </a:lnTo>
                      <a:lnTo>
                        <a:pt x="16"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82" name="Freeform 174"/>
                <p:cNvSpPr>
                  <a:spLocks noChangeAspect="1"/>
                </p:cNvSpPr>
                <p:nvPr/>
              </p:nvSpPr>
              <p:spPr bwMode="gray">
                <a:xfrm>
                  <a:off x="3295" y="2063"/>
                  <a:ext cx="114" cy="108"/>
                </a:xfrm>
                <a:custGeom>
                  <a:avLst/>
                  <a:gdLst>
                    <a:gd name="T0" fmla="*/ 18 w 114"/>
                    <a:gd name="T1" fmla="*/ 16 h 108"/>
                    <a:gd name="T2" fmla="*/ 14 w 114"/>
                    <a:gd name="T3" fmla="*/ 20 h 108"/>
                    <a:gd name="T4" fmla="*/ 10 w 114"/>
                    <a:gd name="T5" fmla="*/ 22 h 108"/>
                    <a:gd name="T6" fmla="*/ 10 w 114"/>
                    <a:gd name="T7" fmla="*/ 24 h 108"/>
                    <a:gd name="T8" fmla="*/ 6 w 114"/>
                    <a:gd name="T9" fmla="*/ 26 h 108"/>
                    <a:gd name="T10" fmla="*/ 8 w 114"/>
                    <a:gd name="T11" fmla="*/ 30 h 108"/>
                    <a:gd name="T12" fmla="*/ 8 w 114"/>
                    <a:gd name="T13" fmla="*/ 40 h 108"/>
                    <a:gd name="T14" fmla="*/ 6 w 114"/>
                    <a:gd name="T15" fmla="*/ 46 h 108"/>
                    <a:gd name="T16" fmla="*/ 4 w 114"/>
                    <a:gd name="T17" fmla="*/ 48 h 108"/>
                    <a:gd name="T18" fmla="*/ 2 w 114"/>
                    <a:gd name="T19" fmla="*/ 54 h 108"/>
                    <a:gd name="T20" fmla="*/ 0 w 114"/>
                    <a:gd name="T21" fmla="*/ 58 h 108"/>
                    <a:gd name="T22" fmla="*/ 2 w 114"/>
                    <a:gd name="T23" fmla="*/ 66 h 108"/>
                    <a:gd name="T24" fmla="*/ 2 w 114"/>
                    <a:gd name="T25" fmla="*/ 72 h 108"/>
                    <a:gd name="T26" fmla="*/ 10 w 114"/>
                    <a:gd name="T27" fmla="*/ 72 h 108"/>
                    <a:gd name="T28" fmla="*/ 12 w 114"/>
                    <a:gd name="T29" fmla="*/ 72 h 108"/>
                    <a:gd name="T30" fmla="*/ 16 w 114"/>
                    <a:gd name="T31" fmla="*/ 68 h 108"/>
                    <a:gd name="T32" fmla="*/ 18 w 114"/>
                    <a:gd name="T33" fmla="*/ 74 h 108"/>
                    <a:gd name="T34" fmla="*/ 22 w 114"/>
                    <a:gd name="T35" fmla="*/ 74 h 108"/>
                    <a:gd name="T36" fmla="*/ 24 w 114"/>
                    <a:gd name="T37" fmla="*/ 64 h 108"/>
                    <a:gd name="T38" fmla="*/ 26 w 114"/>
                    <a:gd name="T39" fmla="*/ 60 h 108"/>
                    <a:gd name="T40" fmla="*/ 32 w 114"/>
                    <a:gd name="T41" fmla="*/ 64 h 108"/>
                    <a:gd name="T42" fmla="*/ 34 w 114"/>
                    <a:gd name="T43" fmla="*/ 70 h 108"/>
                    <a:gd name="T44" fmla="*/ 38 w 114"/>
                    <a:gd name="T45" fmla="*/ 70 h 108"/>
                    <a:gd name="T46" fmla="*/ 42 w 114"/>
                    <a:gd name="T47" fmla="*/ 68 h 108"/>
                    <a:gd name="T48" fmla="*/ 46 w 114"/>
                    <a:gd name="T49" fmla="*/ 64 h 108"/>
                    <a:gd name="T50" fmla="*/ 48 w 114"/>
                    <a:gd name="T51" fmla="*/ 70 h 108"/>
                    <a:gd name="T52" fmla="*/ 54 w 114"/>
                    <a:gd name="T53" fmla="*/ 68 h 108"/>
                    <a:gd name="T54" fmla="*/ 60 w 114"/>
                    <a:gd name="T55" fmla="*/ 70 h 108"/>
                    <a:gd name="T56" fmla="*/ 66 w 114"/>
                    <a:gd name="T57" fmla="*/ 70 h 108"/>
                    <a:gd name="T58" fmla="*/ 70 w 114"/>
                    <a:gd name="T59" fmla="*/ 72 h 108"/>
                    <a:gd name="T60" fmla="*/ 70 w 114"/>
                    <a:gd name="T61" fmla="*/ 74 h 108"/>
                    <a:gd name="T62" fmla="*/ 80 w 114"/>
                    <a:gd name="T63" fmla="*/ 82 h 108"/>
                    <a:gd name="T64" fmla="*/ 86 w 114"/>
                    <a:gd name="T65" fmla="*/ 90 h 108"/>
                    <a:gd name="T66" fmla="*/ 94 w 114"/>
                    <a:gd name="T67" fmla="*/ 96 h 108"/>
                    <a:gd name="T68" fmla="*/ 94 w 114"/>
                    <a:gd name="T69" fmla="*/ 100 h 108"/>
                    <a:gd name="T70" fmla="*/ 100 w 114"/>
                    <a:gd name="T71" fmla="*/ 100 h 108"/>
                    <a:gd name="T72" fmla="*/ 102 w 114"/>
                    <a:gd name="T73" fmla="*/ 104 h 108"/>
                    <a:gd name="T74" fmla="*/ 108 w 114"/>
                    <a:gd name="T75" fmla="*/ 108 h 108"/>
                    <a:gd name="T76" fmla="*/ 110 w 114"/>
                    <a:gd name="T77" fmla="*/ 106 h 108"/>
                    <a:gd name="T78" fmla="*/ 112 w 114"/>
                    <a:gd name="T79" fmla="*/ 104 h 108"/>
                    <a:gd name="T80" fmla="*/ 112 w 114"/>
                    <a:gd name="T81" fmla="*/ 100 h 108"/>
                    <a:gd name="T82" fmla="*/ 108 w 114"/>
                    <a:gd name="T83" fmla="*/ 96 h 108"/>
                    <a:gd name="T84" fmla="*/ 102 w 114"/>
                    <a:gd name="T85" fmla="*/ 96 h 108"/>
                    <a:gd name="T86" fmla="*/ 100 w 114"/>
                    <a:gd name="T87" fmla="*/ 88 h 108"/>
                    <a:gd name="T88" fmla="*/ 100 w 114"/>
                    <a:gd name="T89" fmla="*/ 84 h 108"/>
                    <a:gd name="T90" fmla="*/ 92 w 114"/>
                    <a:gd name="T91" fmla="*/ 80 h 108"/>
                    <a:gd name="T92" fmla="*/ 86 w 114"/>
                    <a:gd name="T93" fmla="*/ 76 h 108"/>
                    <a:gd name="T94" fmla="*/ 82 w 114"/>
                    <a:gd name="T95" fmla="*/ 66 h 108"/>
                    <a:gd name="T96" fmla="*/ 74 w 114"/>
                    <a:gd name="T97" fmla="*/ 64 h 108"/>
                    <a:gd name="T98" fmla="*/ 70 w 114"/>
                    <a:gd name="T99" fmla="*/ 62 h 108"/>
                    <a:gd name="T100" fmla="*/ 68 w 114"/>
                    <a:gd name="T101" fmla="*/ 56 h 108"/>
                    <a:gd name="T102" fmla="*/ 64 w 114"/>
                    <a:gd name="T103" fmla="*/ 58 h 108"/>
                    <a:gd name="T104" fmla="*/ 60 w 114"/>
                    <a:gd name="T105" fmla="*/ 54 h 108"/>
                    <a:gd name="T106" fmla="*/ 56 w 114"/>
                    <a:gd name="T107" fmla="*/ 54 h 108"/>
                    <a:gd name="T108" fmla="*/ 54 w 114"/>
                    <a:gd name="T109" fmla="*/ 52 h 108"/>
                    <a:gd name="T110" fmla="*/ 48 w 114"/>
                    <a:gd name="T111" fmla="*/ 44 h 108"/>
                    <a:gd name="T112" fmla="*/ 46 w 114"/>
                    <a:gd name="T113" fmla="*/ 28 h 108"/>
                    <a:gd name="T114" fmla="*/ 42 w 114"/>
                    <a:gd name="T115" fmla="*/ 12 h 108"/>
                    <a:gd name="T116" fmla="*/ 36 w 114"/>
                    <a:gd name="T117" fmla="*/ 2 h 108"/>
                    <a:gd name="T118" fmla="*/ 34 w 114"/>
                    <a:gd name="T119" fmla="*/ 0 h 108"/>
                    <a:gd name="T120" fmla="*/ 30 w 114"/>
                    <a:gd name="T121" fmla="*/ 10 h 108"/>
                    <a:gd name="T122" fmla="*/ 20 w 114"/>
                    <a:gd name="T123" fmla="*/ 12 h 1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4" h="108">
                      <a:moveTo>
                        <a:pt x="18" y="12"/>
                      </a:moveTo>
                      <a:lnTo>
                        <a:pt x="18" y="14"/>
                      </a:lnTo>
                      <a:lnTo>
                        <a:pt x="18" y="16"/>
                      </a:lnTo>
                      <a:lnTo>
                        <a:pt x="18" y="18"/>
                      </a:lnTo>
                      <a:lnTo>
                        <a:pt x="18" y="20"/>
                      </a:lnTo>
                      <a:lnTo>
                        <a:pt x="16" y="20"/>
                      </a:lnTo>
                      <a:lnTo>
                        <a:pt x="14" y="20"/>
                      </a:lnTo>
                      <a:lnTo>
                        <a:pt x="12" y="20"/>
                      </a:lnTo>
                      <a:lnTo>
                        <a:pt x="12" y="22"/>
                      </a:lnTo>
                      <a:lnTo>
                        <a:pt x="10" y="22"/>
                      </a:lnTo>
                      <a:lnTo>
                        <a:pt x="10" y="24"/>
                      </a:lnTo>
                      <a:lnTo>
                        <a:pt x="8" y="24"/>
                      </a:lnTo>
                      <a:lnTo>
                        <a:pt x="8" y="26"/>
                      </a:lnTo>
                      <a:lnTo>
                        <a:pt x="6" y="26"/>
                      </a:lnTo>
                      <a:lnTo>
                        <a:pt x="6" y="28"/>
                      </a:lnTo>
                      <a:lnTo>
                        <a:pt x="8" y="28"/>
                      </a:lnTo>
                      <a:lnTo>
                        <a:pt x="8" y="30"/>
                      </a:lnTo>
                      <a:lnTo>
                        <a:pt x="8" y="32"/>
                      </a:lnTo>
                      <a:lnTo>
                        <a:pt x="8" y="34"/>
                      </a:lnTo>
                      <a:lnTo>
                        <a:pt x="8" y="36"/>
                      </a:lnTo>
                      <a:lnTo>
                        <a:pt x="8" y="38"/>
                      </a:lnTo>
                      <a:lnTo>
                        <a:pt x="8" y="40"/>
                      </a:lnTo>
                      <a:lnTo>
                        <a:pt x="8" y="42"/>
                      </a:lnTo>
                      <a:lnTo>
                        <a:pt x="8" y="44"/>
                      </a:lnTo>
                      <a:lnTo>
                        <a:pt x="6" y="44"/>
                      </a:lnTo>
                      <a:lnTo>
                        <a:pt x="6" y="46"/>
                      </a:lnTo>
                      <a:lnTo>
                        <a:pt x="4" y="46"/>
                      </a:lnTo>
                      <a:lnTo>
                        <a:pt x="4" y="48"/>
                      </a:lnTo>
                      <a:lnTo>
                        <a:pt x="4" y="50"/>
                      </a:lnTo>
                      <a:lnTo>
                        <a:pt x="4" y="52"/>
                      </a:lnTo>
                      <a:lnTo>
                        <a:pt x="2" y="54"/>
                      </a:lnTo>
                      <a:lnTo>
                        <a:pt x="0" y="54"/>
                      </a:lnTo>
                      <a:lnTo>
                        <a:pt x="0" y="56"/>
                      </a:lnTo>
                      <a:lnTo>
                        <a:pt x="0" y="58"/>
                      </a:lnTo>
                      <a:lnTo>
                        <a:pt x="2" y="60"/>
                      </a:lnTo>
                      <a:lnTo>
                        <a:pt x="2" y="62"/>
                      </a:lnTo>
                      <a:lnTo>
                        <a:pt x="2" y="64"/>
                      </a:lnTo>
                      <a:lnTo>
                        <a:pt x="2" y="66"/>
                      </a:lnTo>
                      <a:lnTo>
                        <a:pt x="2" y="68"/>
                      </a:lnTo>
                      <a:lnTo>
                        <a:pt x="2" y="70"/>
                      </a:lnTo>
                      <a:lnTo>
                        <a:pt x="2" y="72"/>
                      </a:lnTo>
                      <a:lnTo>
                        <a:pt x="6" y="72"/>
                      </a:lnTo>
                      <a:lnTo>
                        <a:pt x="8" y="72"/>
                      </a:lnTo>
                      <a:lnTo>
                        <a:pt x="10" y="72"/>
                      </a:lnTo>
                      <a:lnTo>
                        <a:pt x="12" y="72"/>
                      </a:lnTo>
                      <a:lnTo>
                        <a:pt x="12" y="70"/>
                      </a:lnTo>
                      <a:lnTo>
                        <a:pt x="14" y="70"/>
                      </a:lnTo>
                      <a:lnTo>
                        <a:pt x="14" y="68"/>
                      </a:lnTo>
                      <a:lnTo>
                        <a:pt x="16" y="68"/>
                      </a:lnTo>
                      <a:lnTo>
                        <a:pt x="16" y="70"/>
                      </a:lnTo>
                      <a:lnTo>
                        <a:pt x="18" y="72"/>
                      </a:lnTo>
                      <a:lnTo>
                        <a:pt x="18" y="74"/>
                      </a:lnTo>
                      <a:lnTo>
                        <a:pt x="20" y="74"/>
                      </a:lnTo>
                      <a:lnTo>
                        <a:pt x="22" y="74"/>
                      </a:lnTo>
                      <a:lnTo>
                        <a:pt x="22" y="72"/>
                      </a:lnTo>
                      <a:lnTo>
                        <a:pt x="24" y="68"/>
                      </a:lnTo>
                      <a:lnTo>
                        <a:pt x="24" y="66"/>
                      </a:lnTo>
                      <a:lnTo>
                        <a:pt x="24" y="64"/>
                      </a:lnTo>
                      <a:lnTo>
                        <a:pt x="26" y="62"/>
                      </a:lnTo>
                      <a:lnTo>
                        <a:pt x="26" y="60"/>
                      </a:lnTo>
                      <a:lnTo>
                        <a:pt x="26" y="62"/>
                      </a:lnTo>
                      <a:lnTo>
                        <a:pt x="28" y="62"/>
                      </a:lnTo>
                      <a:lnTo>
                        <a:pt x="30" y="64"/>
                      </a:lnTo>
                      <a:lnTo>
                        <a:pt x="32" y="64"/>
                      </a:lnTo>
                      <a:lnTo>
                        <a:pt x="32" y="66"/>
                      </a:lnTo>
                      <a:lnTo>
                        <a:pt x="34" y="68"/>
                      </a:lnTo>
                      <a:lnTo>
                        <a:pt x="34" y="70"/>
                      </a:lnTo>
                      <a:lnTo>
                        <a:pt x="36" y="70"/>
                      </a:lnTo>
                      <a:lnTo>
                        <a:pt x="38" y="70"/>
                      </a:lnTo>
                      <a:lnTo>
                        <a:pt x="40" y="70"/>
                      </a:lnTo>
                      <a:lnTo>
                        <a:pt x="42" y="70"/>
                      </a:lnTo>
                      <a:lnTo>
                        <a:pt x="42" y="68"/>
                      </a:lnTo>
                      <a:lnTo>
                        <a:pt x="44" y="68"/>
                      </a:lnTo>
                      <a:lnTo>
                        <a:pt x="46" y="66"/>
                      </a:lnTo>
                      <a:lnTo>
                        <a:pt x="46" y="64"/>
                      </a:lnTo>
                      <a:lnTo>
                        <a:pt x="46" y="66"/>
                      </a:lnTo>
                      <a:lnTo>
                        <a:pt x="46" y="68"/>
                      </a:lnTo>
                      <a:lnTo>
                        <a:pt x="48" y="68"/>
                      </a:lnTo>
                      <a:lnTo>
                        <a:pt x="48" y="70"/>
                      </a:lnTo>
                      <a:lnTo>
                        <a:pt x="50" y="70"/>
                      </a:lnTo>
                      <a:lnTo>
                        <a:pt x="52" y="68"/>
                      </a:lnTo>
                      <a:lnTo>
                        <a:pt x="54" y="68"/>
                      </a:lnTo>
                      <a:lnTo>
                        <a:pt x="56" y="68"/>
                      </a:lnTo>
                      <a:lnTo>
                        <a:pt x="58" y="68"/>
                      </a:lnTo>
                      <a:lnTo>
                        <a:pt x="60" y="70"/>
                      </a:lnTo>
                      <a:lnTo>
                        <a:pt x="62" y="70"/>
                      </a:lnTo>
                      <a:lnTo>
                        <a:pt x="64" y="70"/>
                      </a:lnTo>
                      <a:lnTo>
                        <a:pt x="66" y="70"/>
                      </a:lnTo>
                      <a:lnTo>
                        <a:pt x="68" y="70"/>
                      </a:lnTo>
                      <a:lnTo>
                        <a:pt x="68" y="72"/>
                      </a:lnTo>
                      <a:lnTo>
                        <a:pt x="70" y="72"/>
                      </a:lnTo>
                      <a:lnTo>
                        <a:pt x="70" y="74"/>
                      </a:lnTo>
                      <a:lnTo>
                        <a:pt x="72" y="74"/>
                      </a:lnTo>
                      <a:lnTo>
                        <a:pt x="74" y="74"/>
                      </a:lnTo>
                      <a:lnTo>
                        <a:pt x="76" y="76"/>
                      </a:lnTo>
                      <a:lnTo>
                        <a:pt x="78" y="80"/>
                      </a:lnTo>
                      <a:lnTo>
                        <a:pt x="80" y="82"/>
                      </a:lnTo>
                      <a:lnTo>
                        <a:pt x="80" y="84"/>
                      </a:lnTo>
                      <a:lnTo>
                        <a:pt x="82" y="86"/>
                      </a:lnTo>
                      <a:lnTo>
                        <a:pt x="82" y="88"/>
                      </a:lnTo>
                      <a:lnTo>
                        <a:pt x="84" y="88"/>
                      </a:lnTo>
                      <a:lnTo>
                        <a:pt x="86" y="90"/>
                      </a:lnTo>
                      <a:lnTo>
                        <a:pt x="90" y="90"/>
                      </a:lnTo>
                      <a:lnTo>
                        <a:pt x="90" y="92"/>
                      </a:lnTo>
                      <a:lnTo>
                        <a:pt x="92" y="92"/>
                      </a:lnTo>
                      <a:lnTo>
                        <a:pt x="92" y="94"/>
                      </a:lnTo>
                      <a:lnTo>
                        <a:pt x="94" y="96"/>
                      </a:lnTo>
                      <a:lnTo>
                        <a:pt x="94" y="98"/>
                      </a:lnTo>
                      <a:lnTo>
                        <a:pt x="94" y="100"/>
                      </a:lnTo>
                      <a:lnTo>
                        <a:pt x="96" y="100"/>
                      </a:lnTo>
                      <a:lnTo>
                        <a:pt x="98" y="100"/>
                      </a:lnTo>
                      <a:lnTo>
                        <a:pt x="100" y="100"/>
                      </a:lnTo>
                      <a:lnTo>
                        <a:pt x="100" y="102"/>
                      </a:lnTo>
                      <a:lnTo>
                        <a:pt x="102" y="104"/>
                      </a:lnTo>
                      <a:lnTo>
                        <a:pt x="104" y="106"/>
                      </a:lnTo>
                      <a:lnTo>
                        <a:pt x="106" y="106"/>
                      </a:lnTo>
                      <a:lnTo>
                        <a:pt x="106" y="108"/>
                      </a:lnTo>
                      <a:lnTo>
                        <a:pt x="108" y="108"/>
                      </a:lnTo>
                      <a:lnTo>
                        <a:pt x="110" y="106"/>
                      </a:lnTo>
                      <a:lnTo>
                        <a:pt x="110" y="104"/>
                      </a:lnTo>
                      <a:lnTo>
                        <a:pt x="112" y="104"/>
                      </a:lnTo>
                      <a:lnTo>
                        <a:pt x="112" y="102"/>
                      </a:lnTo>
                      <a:lnTo>
                        <a:pt x="114" y="102"/>
                      </a:lnTo>
                      <a:lnTo>
                        <a:pt x="112" y="100"/>
                      </a:lnTo>
                      <a:lnTo>
                        <a:pt x="110" y="98"/>
                      </a:lnTo>
                      <a:lnTo>
                        <a:pt x="108" y="96"/>
                      </a:lnTo>
                      <a:lnTo>
                        <a:pt x="106" y="96"/>
                      </a:lnTo>
                      <a:lnTo>
                        <a:pt x="104" y="96"/>
                      </a:lnTo>
                      <a:lnTo>
                        <a:pt x="102" y="96"/>
                      </a:lnTo>
                      <a:lnTo>
                        <a:pt x="102" y="94"/>
                      </a:lnTo>
                      <a:lnTo>
                        <a:pt x="100" y="94"/>
                      </a:lnTo>
                      <a:lnTo>
                        <a:pt x="100" y="92"/>
                      </a:lnTo>
                      <a:lnTo>
                        <a:pt x="100" y="88"/>
                      </a:lnTo>
                      <a:lnTo>
                        <a:pt x="100" y="86"/>
                      </a:lnTo>
                      <a:lnTo>
                        <a:pt x="100" y="84"/>
                      </a:lnTo>
                      <a:lnTo>
                        <a:pt x="98" y="84"/>
                      </a:lnTo>
                      <a:lnTo>
                        <a:pt x="96" y="84"/>
                      </a:lnTo>
                      <a:lnTo>
                        <a:pt x="94" y="82"/>
                      </a:lnTo>
                      <a:lnTo>
                        <a:pt x="92" y="80"/>
                      </a:lnTo>
                      <a:lnTo>
                        <a:pt x="88" y="80"/>
                      </a:lnTo>
                      <a:lnTo>
                        <a:pt x="86" y="78"/>
                      </a:lnTo>
                      <a:lnTo>
                        <a:pt x="86" y="76"/>
                      </a:lnTo>
                      <a:lnTo>
                        <a:pt x="86" y="74"/>
                      </a:lnTo>
                      <a:lnTo>
                        <a:pt x="84" y="70"/>
                      </a:lnTo>
                      <a:lnTo>
                        <a:pt x="84" y="68"/>
                      </a:lnTo>
                      <a:lnTo>
                        <a:pt x="84" y="66"/>
                      </a:lnTo>
                      <a:lnTo>
                        <a:pt x="82" y="66"/>
                      </a:lnTo>
                      <a:lnTo>
                        <a:pt x="82" y="64"/>
                      </a:lnTo>
                      <a:lnTo>
                        <a:pt x="80" y="64"/>
                      </a:lnTo>
                      <a:lnTo>
                        <a:pt x="76" y="64"/>
                      </a:lnTo>
                      <a:lnTo>
                        <a:pt x="74" y="64"/>
                      </a:lnTo>
                      <a:lnTo>
                        <a:pt x="72" y="64"/>
                      </a:lnTo>
                      <a:lnTo>
                        <a:pt x="72" y="62"/>
                      </a:lnTo>
                      <a:lnTo>
                        <a:pt x="70" y="62"/>
                      </a:lnTo>
                      <a:lnTo>
                        <a:pt x="70" y="60"/>
                      </a:lnTo>
                      <a:lnTo>
                        <a:pt x="70" y="58"/>
                      </a:lnTo>
                      <a:lnTo>
                        <a:pt x="68" y="58"/>
                      </a:lnTo>
                      <a:lnTo>
                        <a:pt x="68" y="56"/>
                      </a:lnTo>
                      <a:lnTo>
                        <a:pt x="66" y="58"/>
                      </a:lnTo>
                      <a:lnTo>
                        <a:pt x="64" y="58"/>
                      </a:lnTo>
                      <a:lnTo>
                        <a:pt x="62" y="58"/>
                      </a:lnTo>
                      <a:lnTo>
                        <a:pt x="62" y="56"/>
                      </a:lnTo>
                      <a:lnTo>
                        <a:pt x="60" y="56"/>
                      </a:lnTo>
                      <a:lnTo>
                        <a:pt x="60" y="54"/>
                      </a:lnTo>
                      <a:lnTo>
                        <a:pt x="58" y="54"/>
                      </a:lnTo>
                      <a:lnTo>
                        <a:pt x="56" y="54"/>
                      </a:lnTo>
                      <a:lnTo>
                        <a:pt x="56" y="52"/>
                      </a:lnTo>
                      <a:lnTo>
                        <a:pt x="54" y="52"/>
                      </a:lnTo>
                      <a:lnTo>
                        <a:pt x="54" y="50"/>
                      </a:lnTo>
                      <a:lnTo>
                        <a:pt x="52" y="48"/>
                      </a:lnTo>
                      <a:lnTo>
                        <a:pt x="50" y="48"/>
                      </a:lnTo>
                      <a:lnTo>
                        <a:pt x="48" y="46"/>
                      </a:lnTo>
                      <a:lnTo>
                        <a:pt x="48" y="44"/>
                      </a:lnTo>
                      <a:lnTo>
                        <a:pt x="48" y="42"/>
                      </a:lnTo>
                      <a:lnTo>
                        <a:pt x="46" y="40"/>
                      </a:lnTo>
                      <a:lnTo>
                        <a:pt x="46" y="38"/>
                      </a:lnTo>
                      <a:lnTo>
                        <a:pt x="46" y="34"/>
                      </a:lnTo>
                      <a:lnTo>
                        <a:pt x="46" y="28"/>
                      </a:lnTo>
                      <a:lnTo>
                        <a:pt x="46" y="26"/>
                      </a:lnTo>
                      <a:lnTo>
                        <a:pt x="46" y="22"/>
                      </a:lnTo>
                      <a:lnTo>
                        <a:pt x="44" y="20"/>
                      </a:lnTo>
                      <a:lnTo>
                        <a:pt x="44" y="16"/>
                      </a:lnTo>
                      <a:lnTo>
                        <a:pt x="42" y="12"/>
                      </a:lnTo>
                      <a:lnTo>
                        <a:pt x="40" y="8"/>
                      </a:lnTo>
                      <a:lnTo>
                        <a:pt x="38" y="6"/>
                      </a:lnTo>
                      <a:lnTo>
                        <a:pt x="36" y="2"/>
                      </a:lnTo>
                      <a:lnTo>
                        <a:pt x="36" y="0"/>
                      </a:lnTo>
                      <a:lnTo>
                        <a:pt x="34" y="0"/>
                      </a:lnTo>
                      <a:lnTo>
                        <a:pt x="34" y="2"/>
                      </a:lnTo>
                      <a:lnTo>
                        <a:pt x="34" y="6"/>
                      </a:lnTo>
                      <a:lnTo>
                        <a:pt x="32" y="8"/>
                      </a:lnTo>
                      <a:lnTo>
                        <a:pt x="30" y="10"/>
                      </a:lnTo>
                      <a:lnTo>
                        <a:pt x="28" y="12"/>
                      </a:lnTo>
                      <a:lnTo>
                        <a:pt x="22" y="12"/>
                      </a:lnTo>
                      <a:lnTo>
                        <a:pt x="20" y="12"/>
                      </a:lnTo>
                      <a:lnTo>
                        <a:pt x="18" y="1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83" name="Freeform 175"/>
                <p:cNvSpPr>
                  <a:spLocks noChangeAspect="1"/>
                </p:cNvSpPr>
                <p:nvPr/>
              </p:nvSpPr>
              <p:spPr bwMode="gray">
                <a:xfrm>
                  <a:off x="3401" y="2045"/>
                  <a:ext cx="172" cy="116"/>
                </a:xfrm>
                <a:custGeom>
                  <a:avLst/>
                  <a:gdLst>
                    <a:gd name="T0" fmla="*/ 106 w 172"/>
                    <a:gd name="T1" fmla="*/ 6 h 116"/>
                    <a:gd name="T2" fmla="*/ 92 w 172"/>
                    <a:gd name="T3" fmla="*/ 14 h 116"/>
                    <a:gd name="T4" fmla="*/ 86 w 172"/>
                    <a:gd name="T5" fmla="*/ 18 h 116"/>
                    <a:gd name="T6" fmla="*/ 80 w 172"/>
                    <a:gd name="T7" fmla="*/ 28 h 116"/>
                    <a:gd name="T8" fmla="*/ 78 w 172"/>
                    <a:gd name="T9" fmla="*/ 32 h 116"/>
                    <a:gd name="T10" fmla="*/ 78 w 172"/>
                    <a:gd name="T11" fmla="*/ 34 h 116"/>
                    <a:gd name="T12" fmla="*/ 76 w 172"/>
                    <a:gd name="T13" fmla="*/ 38 h 116"/>
                    <a:gd name="T14" fmla="*/ 72 w 172"/>
                    <a:gd name="T15" fmla="*/ 38 h 116"/>
                    <a:gd name="T16" fmla="*/ 66 w 172"/>
                    <a:gd name="T17" fmla="*/ 32 h 116"/>
                    <a:gd name="T18" fmla="*/ 62 w 172"/>
                    <a:gd name="T19" fmla="*/ 32 h 116"/>
                    <a:gd name="T20" fmla="*/ 52 w 172"/>
                    <a:gd name="T21" fmla="*/ 32 h 116"/>
                    <a:gd name="T22" fmla="*/ 50 w 172"/>
                    <a:gd name="T23" fmla="*/ 32 h 116"/>
                    <a:gd name="T24" fmla="*/ 48 w 172"/>
                    <a:gd name="T25" fmla="*/ 30 h 116"/>
                    <a:gd name="T26" fmla="*/ 40 w 172"/>
                    <a:gd name="T27" fmla="*/ 30 h 116"/>
                    <a:gd name="T28" fmla="*/ 28 w 172"/>
                    <a:gd name="T29" fmla="*/ 30 h 116"/>
                    <a:gd name="T30" fmla="*/ 24 w 172"/>
                    <a:gd name="T31" fmla="*/ 30 h 116"/>
                    <a:gd name="T32" fmla="*/ 18 w 172"/>
                    <a:gd name="T33" fmla="*/ 32 h 116"/>
                    <a:gd name="T34" fmla="*/ 14 w 172"/>
                    <a:gd name="T35" fmla="*/ 32 h 116"/>
                    <a:gd name="T36" fmla="*/ 14 w 172"/>
                    <a:gd name="T37" fmla="*/ 30 h 116"/>
                    <a:gd name="T38" fmla="*/ 10 w 172"/>
                    <a:gd name="T39" fmla="*/ 28 h 116"/>
                    <a:gd name="T40" fmla="*/ 8 w 172"/>
                    <a:gd name="T41" fmla="*/ 36 h 116"/>
                    <a:gd name="T42" fmla="*/ 6 w 172"/>
                    <a:gd name="T43" fmla="*/ 42 h 116"/>
                    <a:gd name="T44" fmla="*/ 8 w 172"/>
                    <a:gd name="T45" fmla="*/ 42 h 116"/>
                    <a:gd name="T46" fmla="*/ 6 w 172"/>
                    <a:gd name="T47" fmla="*/ 46 h 116"/>
                    <a:gd name="T48" fmla="*/ 2 w 172"/>
                    <a:gd name="T49" fmla="*/ 52 h 116"/>
                    <a:gd name="T50" fmla="*/ 0 w 172"/>
                    <a:gd name="T51" fmla="*/ 60 h 116"/>
                    <a:gd name="T52" fmla="*/ 4 w 172"/>
                    <a:gd name="T53" fmla="*/ 66 h 116"/>
                    <a:gd name="T54" fmla="*/ 8 w 172"/>
                    <a:gd name="T55" fmla="*/ 74 h 116"/>
                    <a:gd name="T56" fmla="*/ 6 w 172"/>
                    <a:gd name="T57" fmla="*/ 88 h 116"/>
                    <a:gd name="T58" fmla="*/ 4 w 172"/>
                    <a:gd name="T59" fmla="*/ 94 h 116"/>
                    <a:gd name="T60" fmla="*/ 4 w 172"/>
                    <a:gd name="T61" fmla="*/ 96 h 116"/>
                    <a:gd name="T62" fmla="*/ 10 w 172"/>
                    <a:gd name="T63" fmla="*/ 102 h 116"/>
                    <a:gd name="T64" fmla="*/ 12 w 172"/>
                    <a:gd name="T65" fmla="*/ 104 h 116"/>
                    <a:gd name="T66" fmla="*/ 12 w 172"/>
                    <a:gd name="T67" fmla="*/ 108 h 116"/>
                    <a:gd name="T68" fmla="*/ 18 w 172"/>
                    <a:gd name="T69" fmla="*/ 114 h 116"/>
                    <a:gd name="T70" fmla="*/ 34 w 172"/>
                    <a:gd name="T71" fmla="*/ 116 h 116"/>
                    <a:gd name="T72" fmla="*/ 42 w 172"/>
                    <a:gd name="T73" fmla="*/ 108 h 116"/>
                    <a:gd name="T74" fmla="*/ 46 w 172"/>
                    <a:gd name="T75" fmla="*/ 102 h 116"/>
                    <a:gd name="T76" fmla="*/ 58 w 172"/>
                    <a:gd name="T77" fmla="*/ 104 h 116"/>
                    <a:gd name="T78" fmla="*/ 76 w 172"/>
                    <a:gd name="T79" fmla="*/ 102 h 116"/>
                    <a:gd name="T80" fmla="*/ 86 w 172"/>
                    <a:gd name="T81" fmla="*/ 100 h 116"/>
                    <a:gd name="T82" fmla="*/ 92 w 172"/>
                    <a:gd name="T83" fmla="*/ 96 h 116"/>
                    <a:gd name="T84" fmla="*/ 102 w 172"/>
                    <a:gd name="T85" fmla="*/ 88 h 116"/>
                    <a:gd name="T86" fmla="*/ 108 w 172"/>
                    <a:gd name="T87" fmla="*/ 84 h 116"/>
                    <a:gd name="T88" fmla="*/ 116 w 172"/>
                    <a:gd name="T89" fmla="*/ 76 h 116"/>
                    <a:gd name="T90" fmla="*/ 128 w 172"/>
                    <a:gd name="T91" fmla="*/ 72 h 116"/>
                    <a:gd name="T92" fmla="*/ 138 w 172"/>
                    <a:gd name="T93" fmla="*/ 66 h 116"/>
                    <a:gd name="T94" fmla="*/ 144 w 172"/>
                    <a:gd name="T95" fmla="*/ 66 h 116"/>
                    <a:gd name="T96" fmla="*/ 152 w 172"/>
                    <a:gd name="T97" fmla="*/ 64 h 116"/>
                    <a:gd name="T98" fmla="*/ 156 w 172"/>
                    <a:gd name="T99" fmla="*/ 64 h 116"/>
                    <a:gd name="T100" fmla="*/ 158 w 172"/>
                    <a:gd name="T101" fmla="*/ 64 h 116"/>
                    <a:gd name="T102" fmla="*/ 160 w 172"/>
                    <a:gd name="T103" fmla="*/ 60 h 116"/>
                    <a:gd name="T104" fmla="*/ 168 w 172"/>
                    <a:gd name="T105" fmla="*/ 46 h 116"/>
                    <a:gd name="T106" fmla="*/ 170 w 172"/>
                    <a:gd name="T107" fmla="*/ 44 h 116"/>
                    <a:gd name="T108" fmla="*/ 166 w 172"/>
                    <a:gd name="T109" fmla="*/ 28 h 116"/>
                    <a:gd name="T110" fmla="*/ 158 w 172"/>
                    <a:gd name="T111" fmla="*/ 12 h 116"/>
                    <a:gd name="T112" fmla="*/ 154 w 172"/>
                    <a:gd name="T113" fmla="*/ 2 h 116"/>
                    <a:gd name="T114" fmla="*/ 154 w 172"/>
                    <a:gd name="T115" fmla="*/ 0 h 116"/>
                    <a:gd name="T116" fmla="*/ 150 w 172"/>
                    <a:gd name="T117" fmla="*/ 0 h 116"/>
                    <a:gd name="T118" fmla="*/ 136 w 172"/>
                    <a:gd name="T119" fmla="*/ 2 h 116"/>
                    <a:gd name="T120" fmla="*/ 118 w 172"/>
                    <a:gd name="T121" fmla="*/ 4 h 116"/>
                    <a:gd name="T122" fmla="*/ 110 w 172"/>
                    <a:gd name="T123" fmla="*/ 6 h 11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72" h="116">
                      <a:moveTo>
                        <a:pt x="110" y="6"/>
                      </a:moveTo>
                      <a:lnTo>
                        <a:pt x="108" y="6"/>
                      </a:lnTo>
                      <a:lnTo>
                        <a:pt x="106" y="6"/>
                      </a:lnTo>
                      <a:lnTo>
                        <a:pt x="102" y="8"/>
                      </a:lnTo>
                      <a:lnTo>
                        <a:pt x="98" y="10"/>
                      </a:lnTo>
                      <a:lnTo>
                        <a:pt x="94" y="12"/>
                      </a:lnTo>
                      <a:lnTo>
                        <a:pt x="92" y="14"/>
                      </a:lnTo>
                      <a:lnTo>
                        <a:pt x="88" y="16"/>
                      </a:lnTo>
                      <a:lnTo>
                        <a:pt x="86" y="16"/>
                      </a:lnTo>
                      <a:lnTo>
                        <a:pt x="86" y="18"/>
                      </a:lnTo>
                      <a:lnTo>
                        <a:pt x="84" y="20"/>
                      </a:lnTo>
                      <a:lnTo>
                        <a:pt x="82" y="24"/>
                      </a:lnTo>
                      <a:lnTo>
                        <a:pt x="80" y="26"/>
                      </a:lnTo>
                      <a:lnTo>
                        <a:pt x="80" y="28"/>
                      </a:lnTo>
                      <a:lnTo>
                        <a:pt x="78" y="30"/>
                      </a:lnTo>
                      <a:lnTo>
                        <a:pt x="78" y="32"/>
                      </a:lnTo>
                      <a:lnTo>
                        <a:pt x="78" y="34"/>
                      </a:lnTo>
                      <a:lnTo>
                        <a:pt x="76" y="36"/>
                      </a:lnTo>
                      <a:lnTo>
                        <a:pt x="76" y="38"/>
                      </a:lnTo>
                      <a:lnTo>
                        <a:pt x="74" y="38"/>
                      </a:lnTo>
                      <a:lnTo>
                        <a:pt x="72" y="38"/>
                      </a:lnTo>
                      <a:lnTo>
                        <a:pt x="70" y="36"/>
                      </a:lnTo>
                      <a:lnTo>
                        <a:pt x="66" y="34"/>
                      </a:lnTo>
                      <a:lnTo>
                        <a:pt x="66" y="32"/>
                      </a:lnTo>
                      <a:lnTo>
                        <a:pt x="64" y="32"/>
                      </a:lnTo>
                      <a:lnTo>
                        <a:pt x="62" y="32"/>
                      </a:lnTo>
                      <a:lnTo>
                        <a:pt x="60" y="32"/>
                      </a:lnTo>
                      <a:lnTo>
                        <a:pt x="58" y="32"/>
                      </a:lnTo>
                      <a:lnTo>
                        <a:pt x="54" y="32"/>
                      </a:lnTo>
                      <a:lnTo>
                        <a:pt x="52" y="32"/>
                      </a:lnTo>
                      <a:lnTo>
                        <a:pt x="50" y="32"/>
                      </a:lnTo>
                      <a:lnTo>
                        <a:pt x="48" y="32"/>
                      </a:lnTo>
                      <a:lnTo>
                        <a:pt x="48" y="30"/>
                      </a:lnTo>
                      <a:lnTo>
                        <a:pt x="46" y="30"/>
                      </a:lnTo>
                      <a:lnTo>
                        <a:pt x="44" y="30"/>
                      </a:lnTo>
                      <a:lnTo>
                        <a:pt x="42" y="30"/>
                      </a:lnTo>
                      <a:lnTo>
                        <a:pt x="40" y="30"/>
                      </a:lnTo>
                      <a:lnTo>
                        <a:pt x="36" y="30"/>
                      </a:lnTo>
                      <a:lnTo>
                        <a:pt x="32" y="30"/>
                      </a:lnTo>
                      <a:lnTo>
                        <a:pt x="30" y="30"/>
                      </a:lnTo>
                      <a:lnTo>
                        <a:pt x="28" y="30"/>
                      </a:lnTo>
                      <a:lnTo>
                        <a:pt x="26" y="30"/>
                      </a:lnTo>
                      <a:lnTo>
                        <a:pt x="24" y="30"/>
                      </a:lnTo>
                      <a:lnTo>
                        <a:pt x="22" y="32"/>
                      </a:lnTo>
                      <a:lnTo>
                        <a:pt x="20" y="32"/>
                      </a:lnTo>
                      <a:lnTo>
                        <a:pt x="18" y="32"/>
                      </a:lnTo>
                      <a:lnTo>
                        <a:pt x="16" y="32"/>
                      </a:lnTo>
                      <a:lnTo>
                        <a:pt x="14" y="32"/>
                      </a:lnTo>
                      <a:lnTo>
                        <a:pt x="14" y="30"/>
                      </a:lnTo>
                      <a:lnTo>
                        <a:pt x="12" y="30"/>
                      </a:lnTo>
                      <a:lnTo>
                        <a:pt x="12" y="28"/>
                      </a:lnTo>
                      <a:lnTo>
                        <a:pt x="10" y="28"/>
                      </a:lnTo>
                      <a:lnTo>
                        <a:pt x="8" y="30"/>
                      </a:lnTo>
                      <a:lnTo>
                        <a:pt x="8" y="32"/>
                      </a:lnTo>
                      <a:lnTo>
                        <a:pt x="8" y="34"/>
                      </a:lnTo>
                      <a:lnTo>
                        <a:pt x="8" y="36"/>
                      </a:lnTo>
                      <a:lnTo>
                        <a:pt x="6" y="38"/>
                      </a:lnTo>
                      <a:lnTo>
                        <a:pt x="6" y="40"/>
                      </a:lnTo>
                      <a:lnTo>
                        <a:pt x="6" y="42"/>
                      </a:lnTo>
                      <a:lnTo>
                        <a:pt x="8" y="42"/>
                      </a:lnTo>
                      <a:lnTo>
                        <a:pt x="8" y="44"/>
                      </a:lnTo>
                      <a:lnTo>
                        <a:pt x="6" y="46"/>
                      </a:lnTo>
                      <a:lnTo>
                        <a:pt x="4" y="48"/>
                      </a:lnTo>
                      <a:lnTo>
                        <a:pt x="2" y="50"/>
                      </a:lnTo>
                      <a:lnTo>
                        <a:pt x="2" y="52"/>
                      </a:lnTo>
                      <a:lnTo>
                        <a:pt x="0" y="56"/>
                      </a:lnTo>
                      <a:lnTo>
                        <a:pt x="0" y="58"/>
                      </a:lnTo>
                      <a:lnTo>
                        <a:pt x="0" y="60"/>
                      </a:lnTo>
                      <a:lnTo>
                        <a:pt x="0" y="62"/>
                      </a:lnTo>
                      <a:lnTo>
                        <a:pt x="2" y="64"/>
                      </a:lnTo>
                      <a:lnTo>
                        <a:pt x="4" y="66"/>
                      </a:lnTo>
                      <a:lnTo>
                        <a:pt x="6" y="68"/>
                      </a:lnTo>
                      <a:lnTo>
                        <a:pt x="8" y="68"/>
                      </a:lnTo>
                      <a:lnTo>
                        <a:pt x="8" y="74"/>
                      </a:lnTo>
                      <a:lnTo>
                        <a:pt x="6" y="78"/>
                      </a:lnTo>
                      <a:lnTo>
                        <a:pt x="6" y="82"/>
                      </a:lnTo>
                      <a:lnTo>
                        <a:pt x="6" y="84"/>
                      </a:lnTo>
                      <a:lnTo>
                        <a:pt x="6" y="88"/>
                      </a:lnTo>
                      <a:lnTo>
                        <a:pt x="6" y="90"/>
                      </a:lnTo>
                      <a:lnTo>
                        <a:pt x="4" y="90"/>
                      </a:lnTo>
                      <a:lnTo>
                        <a:pt x="4" y="92"/>
                      </a:lnTo>
                      <a:lnTo>
                        <a:pt x="4" y="94"/>
                      </a:lnTo>
                      <a:lnTo>
                        <a:pt x="4" y="96"/>
                      </a:lnTo>
                      <a:lnTo>
                        <a:pt x="6" y="98"/>
                      </a:lnTo>
                      <a:lnTo>
                        <a:pt x="8" y="100"/>
                      </a:lnTo>
                      <a:lnTo>
                        <a:pt x="10" y="102"/>
                      </a:lnTo>
                      <a:lnTo>
                        <a:pt x="12" y="104"/>
                      </a:lnTo>
                      <a:lnTo>
                        <a:pt x="12" y="106"/>
                      </a:lnTo>
                      <a:lnTo>
                        <a:pt x="12" y="108"/>
                      </a:lnTo>
                      <a:lnTo>
                        <a:pt x="12" y="110"/>
                      </a:lnTo>
                      <a:lnTo>
                        <a:pt x="14" y="112"/>
                      </a:lnTo>
                      <a:lnTo>
                        <a:pt x="16" y="114"/>
                      </a:lnTo>
                      <a:lnTo>
                        <a:pt x="18" y="114"/>
                      </a:lnTo>
                      <a:lnTo>
                        <a:pt x="20" y="116"/>
                      </a:lnTo>
                      <a:lnTo>
                        <a:pt x="26" y="116"/>
                      </a:lnTo>
                      <a:lnTo>
                        <a:pt x="30" y="116"/>
                      </a:lnTo>
                      <a:lnTo>
                        <a:pt x="34" y="116"/>
                      </a:lnTo>
                      <a:lnTo>
                        <a:pt x="36" y="114"/>
                      </a:lnTo>
                      <a:lnTo>
                        <a:pt x="38" y="114"/>
                      </a:lnTo>
                      <a:lnTo>
                        <a:pt x="38" y="112"/>
                      </a:lnTo>
                      <a:lnTo>
                        <a:pt x="42" y="108"/>
                      </a:lnTo>
                      <a:lnTo>
                        <a:pt x="42" y="106"/>
                      </a:lnTo>
                      <a:lnTo>
                        <a:pt x="44" y="104"/>
                      </a:lnTo>
                      <a:lnTo>
                        <a:pt x="44" y="102"/>
                      </a:lnTo>
                      <a:lnTo>
                        <a:pt x="46" y="102"/>
                      </a:lnTo>
                      <a:lnTo>
                        <a:pt x="48" y="102"/>
                      </a:lnTo>
                      <a:lnTo>
                        <a:pt x="50" y="102"/>
                      </a:lnTo>
                      <a:lnTo>
                        <a:pt x="54" y="104"/>
                      </a:lnTo>
                      <a:lnTo>
                        <a:pt x="58" y="104"/>
                      </a:lnTo>
                      <a:lnTo>
                        <a:pt x="60" y="104"/>
                      </a:lnTo>
                      <a:lnTo>
                        <a:pt x="64" y="104"/>
                      </a:lnTo>
                      <a:lnTo>
                        <a:pt x="70" y="102"/>
                      </a:lnTo>
                      <a:lnTo>
                        <a:pt x="76" y="102"/>
                      </a:lnTo>
                      <a:lnTo>
                        <a:pt x="78" y="102"/>
                      </a:lnTo>
                      <a:lnTo>
                        <a:pt x="82" y="100"/>
                      </a:lnTo>
                      <a:lnTo>
                        <a:pt x="84" y="100"/>
                      </a:lnTo>
                      <a:lnTo>
                        <a:pt x="86" y="100"/>
                      </a:lnTo>
                      <a:lnTo>
                        <a:pt x="88" y="100"/>
                      </a:lnTo>
                      <a:lnTo>
                        <a:pt x="90" y="98"/>
                      </a:lnTo>
                      <a:lnTo>
                        <a:pt x="92" y="96"/>
                      </a:lnTo>
                      <a:lnTo>
                        <a:pt x="94" y="94"/>
                      </a:lnTo>
                      <a:lnTo>
                        <a:pt x="96" y="92"/>
                      </a:lnTo>
                      <a:lnTo>
                        <a:pt x="98" y="90"/>
                      </a:lnTo>
                      <a:lnTo>
                        <a:pt x="102" y="88"/>
                      </a:lnTo>
                      <a:lnTo>
                        <a:pt x="104" y="88"/>
                      </a:lnTo>
                      <a:lnTo>
                        <a:pt x="106" y="86"/>
                      </a:lnTo>
                      <a:lnTo>
                        <a:pt x="108" y="84"/>
                      </a:lnTo>
                      <a:lnTo>
                        <a:pt x="110" y="82"/>
                      </a:lnTo>
                      <a:lnTo>
                        <a:pt x="112" y="80"/>
                      </a:lnTo>
                      <a:lnTo>
                        <a:pt x="114" y="78"/>
                      </a:lnTo>
                      <a:lnTo>
                        <a:pt x="116" y="76"/>
                      </a:lnTo>
                      <a:lnTo>
                        <a:pt x="118" y="76"/>
                      </a:lnTo>
                      <a:lnTo>
                        <a:pt x="120" y="74"/>
                      </a:lnTo>
                      <a:lnTo>
                        <a:pt x="124" y="74"/>
                      </a:lnTo>
                      <a:lnTo>
                        <a:pt x="128" y="72"/>
                      </a:lnTo>
                      <a:lnTo>
                        <a:pt x="132" y="70"/>
                      </a:lnTo>
                      <a:lnTo>
                        <a:pt x="134" y="68"/>
                      </a:lnTo>
                      <a:lnTo>
                        <a:pt x="138" y="66"/>
                      </a:lnTo>
                      <a:lnTo>
                        <a:pt x="140" y="66"/>
                      </a:lnTo>
                      <a:lnTo>
                        <a:pt x="144" y="66"/>
                      </a:lnTo>
                      <a:lnTo>
                        <a:pt x="146" y="66"/>
                      </a:lnTo>
                      <a:lnTo>
                        <a:pt x="148" y="64"/>
                      </a:lnTo>
                      <a:lnTo>
                        <a:pt x="150" y="64"/>
                      </a:lnTo>
                      <a:lnTo>
                        <a:pt x="152" y="64"/>
                      </a:lnTo>
                      <a:lnTo>
                        <a:pt x="154" y="64"/>
                      </a:lnTo>
                      <a:lnTo>
                        <a:pt x="156" y="64"/>
                      </a:lnTo>
                      <a:lnTo>
                        <a:pt x="158" y="64"/>
                      </a:lnTo>
                      <a:lnTo>
                        <a:pt x="158" y="62"/>
                      </a:lnTo>
                      <a:lnTo>
                        <a:pt x="160" y="60"/>
                      </a:lnTo>
                      <a:lnTo>
                        <a:pt x="162" y="56"/>
                      </a:lnTo>
                      <a:lnTo>
                        <a:pt x="164" y="52"/>
                      </a:lnTo>
                      <a:lnTo>
                        <a:pt x="166" y="50"/>
                      </a:lnTo>
                      <a:lnTo>
                        <a:pt x="168" y="46"/>
                      </a:lnTo>
                      <a:lnTo>
                        <a:pt x="170" y="44"/>
                      </a:lnTo>
                      <a:lnTo>
                        <a:pt x="172" y="42"/>
                      </a:lnTo>
                      <a:lnTo>
                        <a:pt x="172" y="40"/>
                      </a:lnTo>
                      <a:lnTo>
                        <a:pt x="170" y="36"/>
                      </a:lnTo>
                      <a:lnTo>
                        <a:pt x="166" y="28"/>
                      </a:lnTo>
                      <a:lnTo>
                        <a:pt x="164" y="24"/>
                      </a:lnTo>
                      <a:lnTo>
                        <a:pt x="162" y="18"/>
                      </a:lnTo>
                      <a:lnTo>
                        <a:pt x="160" y="14"/>
                      </a:lnTo>
                      <a:lnTo>
                        <a:pt x="158" y="12"/>
                      </a:lnTo>
                      <a:lnTo>
                        <a:pt x="156" y="8"/>
                      </a:lnTo>
                      <a:lnTo>
                        <a:pt x="156" y="6"/>
                      </a:lnTo>
                      <a:lnTo>
                        <a:pt x="156" y="4"/>
                      </a:lnTo>
                      <a:lnTo>
                        <a:pt x="154" y="2"/>
                      </a:lnTo>
                      <a:lnTo>
                        <a:pt x="154" y="0"/>
                      </a:lnTo>
                      <a:lnTo>
                        <a:pt x="152" y="0"/>
                      </a:lnTo>
                      <a:lnTo>
                        <a:pt x="150" y="0"/>
                      </a:lnTo>
                      <a:lnTo>
                        <a:pt x="148" y="2"/>
                      </a:lnTo>
                      <a:lnTo>
                        <a:pt x="144" y="2"/>
                      </a:lnTo>
                      <a:lnTo>
                        <a:pt x="140" y="2"/>
                      </a:lnTo>
                      <a:lnTo>
                        <a:pt x="136" y="2"/>
                      </a:lnTo>
                      <a:lnTo>
                        <a:pt x="132" y="2"/>
                      </a:lnTo>
                      <a:lnTo>
                        <a:pt x="126" y="4"/>
                      </a:lnTo>
                      <a:lnTo>
                        <a:pt x="122" y="4"/>
                      </a:lnTo>
                      <a:lnTo>
                        <a:pt x="118" y="4"/>
                      </a:lnTo>
                      <a:lnTo>
                        <a:pt x="116" y="4"/>
                      </a:lnTo>
                      <a:lnTo>
                        <a:pt x="112" y="4"/>
                      </a:lnTo>
                      <a:lnTo>
                        <a:pt x="110"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84" name="Freeform 176"/>
                <p:cNvSpPr>
                  <a:spLocks noChangeAspect="1" noEditPoints="1"/>
                </p:cNvSpPr>
                <p:nvPr/>
              </p:nvSpPr>
              <p:spPr bwMode="gray">
                <a:xfrm>
                  <a:off x="3217" y="932"/>
                  <a:ext cx="206" cy="26"/>
                </a:xfrm>
                <a:custGeom>
                  <a:avLst/>
                  <a:gdLst>
                    <a:gd name="T0" fmla="*/ 168 w 206"/>
                    <a:gd name="T1" fmla="*/ 2 h 26"/>
                    <a:gd name="T2" fmla="*/ 178 w 206"/>
                    <a:gd name="T3" fmla="*/ 4 h 26"/>
                    <a:gd name="T4" fmla="*/ 206 w 206"/>
                    <a:gd name="T5" fmla="*/ 10 h 26"/>
                    <a:gd name="T6" fmla="*/ 198 w 206"/>
                    <a:gd name="T7" fmla="*/ 6 h 26"/>
                    <a:gd name="T8" fmla="*/ 186 w 206"/>
                    <a:gd name="T9" fmla="*/ 10 h 26"/>
                    <a:gd name="T10" fmla="*/ 204 w 206"/>
                    <a:gd name="T11" fmla="*/ 12 h 26"/>
                    <a:gd name="T12" fmla="*/ 152 w 206"/>
                    <a:gd name="T13" fmla="*/ 6 h 26"/>
                    <a:gd name="T14" fmla="*/ 160 w 206"/>
                    <a:gd name="T15" fmla="*/ 20 h 26"/>
                    <a:gd name="T16" fmla="*/ 164 w 206"/>
                    <a:gd name="T17" fmla="*/ 24 h 26"/>
                    <a:gd name="T18" fmla="*/ 166 w 206"/>
                    <a:gd name="T19" fmla="*/ 10 h 26"/>
                    <a:gd name="T20" fmla="*/ 158 w 206"/>
                    <a:gd name="T21" fmla="*/ 12 h 26"/>
                    <a:gd name="T22" fmla="*/ 152 w 206"/>
                    <a:gd name="T23" fmla="*/ 14 h 26"/>
                    <a:gd name="T24" fmla="*/ 156 w 206"/>
                    <a:gd name="T25" fmla="*/ 18 h 26"/>
                    <a:gd name="T26" fmla="*/ 162 w 206"/>
                    <a:gd name="T27" fmla="*/ 16 h 26"/>
                    <a:gd name="T28" fmla="*/ 174 w 206"/>
                    <a:gd name="T29" fmla="*/ 14 h 26"/>
                    <a:gd name="T30" fmla="*/ 166 w 206"/>
                    <a:gd name="T31" fmla="*/ 10 h 26"/>
                    <a:gd name="T32" fmla="*/ 166 w 206"/>
                    <a:gd name="T33" fmla="*/ 10 h 26"/>
                    <a:gd name="T34" fmla="*/ 22 w 206"/>
                    <a:gd name="T35" fmla="*/ 20 h 26"/>
                    <a:gd name="T36" fmla="*/ 28 w 206"/>
                    <a:gd name="T37" fmla="*/ 16 h 26"/>
                    <a:gd name="T38" fmla="*/ 26 w 206"/>
                    <a:gd name="T39" fmla="*/ 10 h 26"/>
                    <a:gd name="T40" fmla="*/ 0 w 206"/>
                    <a:gd name="T41" fmla="*/ 12 h 26"/>
                    <a:gd name="T42" fmla="*/ 10 w 206"/>
                    <a:gd name="T43" fmla="*/ 16 h 26"/>
                    <a:gd name="T44" fmla="*/ 24 w 206"/>
                    <a:gd name="T45" fmla="*/ 14 h 26"/>
                    <a:gd name="T46" fmla="*/ 28 w 206"/>
                    <a:gd name="T47" fmla="*/ 12 h 26"/>
                    <a:gd name="T48" fmla="*/ 66 w 206"/>
                    <a:gd name="T49" fmla="*/ 14 h 26"/>
                    <a:gd name="T50" fmla="*/ 56 w 206"/>
                    <a:gd name="T51" fmla="*/ 12 h 26"/>
                    <a:gd name="T52" fmla="*/ 48 w 206"/>
                    <a:gd name="T53" fmla="*/ 8 h 26"/>
                    <a:gd name="T54" fmla="*/ 38 w 206"/>
                    <a:gd name="T55" fmla="*/ 16 h 26"/>
                    <a:gd name="T56" fmla="*/ 32 w 206"/>
                    <a:gd name="T57" fmla="*/ 20 h 26"/>
                    <a:gd name="T58" fmla="*/ 44 w 206"/>
                    <a:gd name="T59" fmla="*/ 22 h 26"/>
                    <a:gd name="T60" fmla="*/ 52 w 206"/>
                    <a:gd name="T61" fmla="*/ 20 h 26"/>
                    <a:gd name="T62" fmla="*/ 52 w 206"/>
                    <a:gd name="T63" fmla="*/ 22 h 26"/>
                    <a:gd name="T64" fmla="*/ 58 w 206"/>
                    <a:gd name="T65" fmla="*/ 24 h 26"/>
                    <a:gd name="T66" fmla="*/ 68 w 206"/>
                    <a:gd name="T67" fmla="*/ 24 h 26"/>
                    <a:gd name="T68" fmla="*/ 94 w 206"/>
                    <a:gd name="T69" fmla="*/ 16 h 26"/>
                    <a:gd name="T70" fmla="*/ 82 w 206"/>
                    <a:gd name="T71" fmla="*/ 18 h 26"/>
                    <a:gd name="T72" fmla="*/ 98 w 206"/>
                    <a:gd name="T73" fmla="*/ 16 h 26"/>
                    <a:gd name="T74" fmla="*/ 138 w 206"/>
                    <a:gd name="T75" fmla="*/ 2 h 26"/>
                    <a:gd name="T76" fmla="*/ 136 w 206"/>
                    <a:gd name="T77" fmla="*/ 2 h 26"/>
                    <a:gd name="T78" fmla="*/ 140 w 206"/>
                    <a:gd name="T79" fmla="*/ 10 h 26"/>
                    <a:gd name="T80" fmla="*/ 140 w 206"/>
                    <a:gd name="T81" fmla="*/ 14 h 26"/>
                    <a:gd name="T82" fmla="*/ 130 w 206"/>
                    <a:gd name="T83" fmla="*/ 18 h 26"/>
                    <a:gd name="T84" fmla="*/ 134 w 206"/>
                    <a:gd name="T85" fmla="*/ 20 h 26"/>
                    <a:gd name="T86" fmla="*/ 142 w 206"/>
                    <a:gd name="T87" fmla="*/ 18 h 26"/>
                    <a:gd name="T88" fmla="*/ 126 w 206"/>
                    <a:gd name="T89" fmla="*/ 20 h 26"/>
                    <a:gd name="T90" fmla="*/ 116 w 206"/>
                    <a:gd name="T91" fmla="*/ 22 h 26"/>
                    <a:gd name="T92" fmla="*/ 126 w 206"/>
                    <a:gd name="T93" fmla="*/ 22 h 26"/>
                    <a:gd name="T94" fmla="*/ 92 w 206"/>
                    <a:gd name="T95" fmla="*/ 8 h 26"/>
                    <a:gd name="T96" fmla="*/ 90 w 206"/>
                    <a:gd name="T97" fmla="*/ 12 h 26"/>
                    <a:gd name="T98" fmla="*/ 98 w 206"/>
                    <a:gd name="T99" fmla="*/ 8 h 26"/>
                    <a:gd name="T100" fmla="*/ 104 w 206"/>
                    <a:gd name="T101" fmla="*/ 14 h 26"/>
                    <a:gd name="T102" fmla="*/ 110 w 206"/>
                    <a:gd name="T103" fmla="*/ 16 h 26"/>
                    <a:gd name="T104" fmla="*/ 130 w 206"/>
                    <a:gd name="T105" fmla="*/ 6 h 26"/>
                    <a:gd name="T106" fmla="*/ 106 w 206"/>
                    <a:gd name="T107" fmla="*/ 10 h 26"/>
                    <a:gd name="T108" fmla="*/ 108 w 206"/>
                    <a:gd name="T109" fmla="*/ 10 h 26"/>
                    <a:gd name="T110" fmla="*/ 112 w 206"/>
                    <a:gd name="T111" fmla="*/ 12 h 26"/>
                    <a:gd name="T112" fmla="*/ 128 w 206"/>
                    <a:gd name="T113" fmla="*/ 14 h 26"/>
                    <a:gd name="T114" fmla="*/ 128 w 206"/>
                    <a:gd name="T115" fmla="*/ 10 h 26"/>
                    <a:gd name="T116" fmla="*/ 120 w 206"/>
                    <a:gd name="T117" fmla="*/ 12 h 26"/>
                    <a:gd name="T118" fmla="*/ 110 w 206"/>
                    <a:gd name="T119" fmla="*/ 8 h 26"/>
                    <a:gd name="T120" fmla="*/ 116 w 206"/>
                    <a:gd name="T121" fmla="*/ 2 h 26"/>
                    <a:gd name="T122" fmla="*/ 110 w 206"/>
                    <a:gd name="T123" fmla="*/ 6 h 2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06" h="26">
                      <a:moveTo>
                        <a:pt x="186" y="0"/>
                      </a:moveTo>
                      <a:lnTo>
                        <a:pt x="186" y="0"/>
                      </a:lnTo>
                      <a:lnTo>
                        <a:pt x="166" y="0"/>
                      </a:lnTo>
                      <a:lnTo>
                        <a:pt x="166" y="4"/>
                      </a:lnTo>
                      <a:lnTo>
                        <a:pt x="168" y="2"/>
                      </a:lnTo>
                      <a:lnTo>
                        <a:pt x="172" y="2"/>
                      </a:lnTo>
                      <a:lnTo>
                        <a:pt x="174" y="2"/>
                      </a:lnTo>
                      <a:lnTo>
                        <a:pt x="176" y="2"/>
                      </a:lnTo>
                      <a:lnTo>
                        <a:pt x="178" y="4"/>
                      </a:lnTo>
                      <a:lnTo>
                        <a:pt x="182" y="4"/>
                      </a:lnTo>
                      <a:lnTo>
                        <a:pt x="182" y="2"/>
                      </a:lnTo>
                      <a:lnTo>
                        <a:pt x="184" y="2"/>
                      </a:lnTo>
                      <a:lnTo>
                        <a:pt x="186" y="0"/>
                      </a:lnTo>
                      <a:close/>
                      <a:moveTo>
                        <a:pt x="206" y="10"/>
                      </a:moveTo>
                      <a:lnTo>
                        <a:pt x="206" y="8"/>
                      </a:lnTo>
                      <a:lnTo>
                        <a:pt x="204" y="8"/>
                      </a:lnTo>
                      <a:lnTo>
                        <a:pt x="202" y="6"/>
                      </a:lnTo>
                      <a:lnTo>
                        <a:pt x="200" y="6"/>
                      </a:lnTo>
                      <a:lnTo>
                        <a:pt x="198" y="6"/>
                      </a:lnTo>
                      <a:lnTo>
                        <a:pt x="196" y="6"/>
                      </a:lnTo>
                      <a:lnTo>
                        <a:pt x="192" y="6"/>
                      </a:lnTo>
                      <a:lnTo>
                        <a:pt x="190" y="8"/>
                      </a:lnTo>
                      <a:lnTo>
                        <a:pt x="188" y="10"/>
                      </a:lnTo>
                      <a:lnTo>
                        <a:pt x="186" y="10"/>
                      </a:lnTo>
                      <a:lnTo>
                        <a:pt x="184" y="12"/>
                      </a:lnTo>
                      <a:lnTo>
                        <a:pt x="196" y="12"/>
                      </a:lnTo>
                      <a:lnTo>
                        <a:pt x="204" y="12"/>
                      </a:lnTo>
                      <a:lnTo>
                        <a:pt x="206" y="12"/>
                      </a:lnTo>
                      <a:lnTo>
                        <a:pt x="206" y="10"/>
                      </a:lnTo>
                      <a:close/>
                      <a:moveTo>
                        <a:pt x="152" y="6"/>
                      </a:moveTo>
                      <a:lnTo>
                        <a:pt x="144" y="6"/>
                      </a:lnTo>
                      <a:lnTo>
                        <a:pt x="146" y="8"/>
                      </a:lnTo>
                      <a:lnTo>
                        <a:pt x="152" y="6"/>
                      </a:lnTo>
                      <a:close/>
                      <a:moveTo>
                        <a:pt x="160" y="20"/>
                      </a:moveTo>
                      <a:lnTo>
                        <a:pt x="158" y="20"/>
                      </a:lnTo>
                      <a:lnTo>
                        <a:pt x="156" y="18"/>
                      </a:lnTo>
                      <a:lnTo>
                        <a:pt x="146" y="24"/>
                      </a:lnTo>
                      <a:lnTo>
                        <a:pt x="164" y="24"/>
                      </a:lnTo>
                      <a:lnTo>
                        <a:pt x="162" y="22"/>
                      </a:lnTo>
                      <a:lnTo>
                        <a:pt x="160" y="20"/>
                      </a:lnTo>
                      <a:close/>
                      <a:moveTo>
                        <a:pt x="170" y="12"/>
                      </a:moveTo>
                      <a:lnTo>
                        <a:pt x="166" y="12"/>
                      </a:lnTo>
                      <a:lnTo>
                        <a:pt x="166" y="10"/>
                      </a:lnTo>
                      <a:lnTo>
                        <a:pt x="164" y="10"/>
                      </a:lnTo>
                      <a:lnTo>
                        <a:pt x="162" y="12"/>
                      </a:lnTo>
                      <a:lnTo>
                        <a:pt x="160" y="12"/>
                      </a:lnTo>
                      <a:lnTo>
                        <a:pt x="158" y="12"/>
                      </a:lnTo>
                      <a:lnTo>
                        <a:pt x="156" y="12"/>
                      </a:lnTo>
                      <a:lnTo>
                        <a:pt x="154" y="12"/>
                      </a:lnTo>
                      <a:lnTo>
                        <a:pt x="152" y="12"/>
                      </a:lnTo>
                      <a:lnTo>
                        <a:pt x="150" y="12"/>
                      </a:lnTo>
                      <a:lnTo>
                        <a:pt x="152" y="14"/>
                      </a:lnTo>
                      <a:lnTo>
                        <a:pt x="154" y="16"/>
                      </a:lnTo>
                      <a:lnTo>
                        <a:pt x="154" y="18"/>
                      </a:lnTo>
                      <a:lnTo>
                        <a:pt x="156" y="18"/>
                      </a:lnTo>
                      <a:lnTo>
                        <a:pt x="158" y="16"/>
                      </a:lnTo>
                      <a:lnTo>
                        <a:pt x="160" y="16"/>
                      </a:lnTo>
                      <a:lnTo>
                        <a:pt x="160" y="14"/>
                      </a:lnTo>
                      <a:lnTo>
                        <a:pt x="160" y="16"/>
                      </a:lnTo>
                      <a:lnTo>
                        <a:pt x="162" y="16"/>
                      </a:lnTo>
                      <a:lnTo>
                        <a:pt x="166" y="16"/>
                      </a:lnTo>
                      <a:lnTo>
                        <a:pt x="168" y="16"/>
                      </a:lnTo>
                      <a:lnTo>
                        <a:pt x="172" y="14"/>
                      </a:lnTo>
                      <a:lnTo>
                        <a:pt x="174" y="14"/>
                      </a:lnTo>
                      <a:lnTo>
                        <a:pt x="176" y="12"/>
                      </a:lnTo>
                      <a:lnTo>
                        <a:pt x="172" y="12"/>
                      </a:lnTo>
                      <a:lnTo>
                        <a:pt x="170" y="12"/>
                      </a:lnTo>
                      <a:close/>
                      <a:moveTo>
                        <a:pt x="166" y="10"/>
                      </a:moveTo>
                      <a:lnTo>
                        <a:pt x="166" y="10"/>
                      </a:lnTo>
                      <a:lnTo>
                        <a:pt x="168" y="10"/>
                      </a:lnTo>
                      <a:lnTo>
                        <a:pt x="170" y="8"/>
                      </a:lnTo>
                      <a:lnTo>
                        <a:pt x="160" y="8"/>
                      </a:lnTo>
                      <a:lnTo>
                        <a:pt x="164" y="10"/>
                      </a:lnTo>
                      <a:lnTo>
                        <a:pt x="166" y="10"/>
                      </a:lnTo>
                      <a:close/>
                      <a:moveTo>
                        <a:pt x="24" y="16"/>
                      </a:moveTo>
                      <a:lnTo>
                        <a:pt x="24" y="16"/>
                      </a:lnTo>
                      <a:lnTo>
                        <a:pt x="22" y="16"/>
                      </a:lnTo>
                      <a:lnTo>
                        <a:pt x="22" y="18"/>
                      </a:lnTo>
                      <a:lnTo>
                        <a:pt x="22" y="20"/>
                      </a:lnTo>
                      <a:lnTo>
                        <a:pt x="24" y="22"/>
                      </a:lnTo>
                      <a:lnTo>
                        <a:pt x="26" y="20"/>
                      </a:lnTo>
                      <a:lnTo>
                        <a:pt x="26" y="18"/>
                      </a:lnTo>
                      <a:lnTo>
                        <a:pt x="28" y="18"/>
                      </a:lnTo>
                      <a:lnTo>
                        <a:pt x="28" y="16"/>
                      </a:lnTo>
                      <a:lnTo>
                        <a:pt x="26" y="16"/>
                      </a:lnTo>
                      <a:lnTo>
                        <a:pt x="24" y="16"/>
                      </a:lnTo>
                      <a:close/>
                      <a:moveTo>
                        <a:pt x="28" y="12"/>
                      </a:moveTo>
                      <a:lnTo>
                        <a:pt x="26" y="12"/>
                      </a:lnTo>
                      <a:lnTo>
                        <a:pt x="26" y="10"/>
                      </a:lnTo>
                      <a:lnTo>
                        <a:pt x="22" y="10"/>
                      </a:lnTo>
                      <a:lnTo>
                        <a:pt x="20" y="12"/>
                      </a:lnTo>
                      <a:lnTo>
                        <a:pt x="18" y="12"/>
                      </a:lnTo>
                      <a:lnTo>
                        <a:pt x="16" y="12"/>
                      </a:lnTo>
                      <a:lnTo>
                        <a:pt x="0" y="12"/>
                      </a:lnTo>
                      <a:lnTo>
                        <a:pt x="2" y="12"/>
                      </a:lnTo>
                      <a:lnTo>
                        <a:pt x="4" y="14"/>
                      </a:lnTo>
                      <a:lnTo>
                        <a:pt x="6" y="14"/>
                      </a:lnTo>
                      <a:lnTo>
                        <a:pt x="10" y="16"/>
                      </a:lnTo>
                      <a:lnTo>
                        <a:pt x="14" y="16"/>
                      </a:lnTo>
                      <a:lnTo>
                        <a:pt x="18" y="14"/>
                      </a:lnTo>
                      <a:lnTo>
                        <a:pt x="20" y="14"/>
                      </a:lnTo>
                      <a:lnTo>
                        <a:pt x="22" y="14"/>
                      </a:lnTo>
                      <a:lnTo>
                        <a:pt x="24" y="14"/>
                      </a:lnTo>
                      <a:lnTo>
                        <a:pt x="26" y="12"/>
                      </a:lnTo>
                      <a:lnTo>
                        <a:pt x="28" y="12"/>
                      </a:lnTo>
                      <a:lnTo>
                        <a:pt x="30" y="12"/>
                      </a:lnTo>
                      <a:lnTo>
                        <a:pt x="28" y="12"/>
                      </a:lnTo>
                      <a:close/>
                      <a:moveTo>
                        <a:pt x="52" y="14"/>
                      </a:moveTo>
                      <a:lnTo>
                        <a:pt x="58" y="14"/>
                      </a:lnTo>
                      <a:lnTo>
                        <a:pt x="60" y="16"/>
                      </a:lnTo>
                      <a:lnTo>
                        <a:pt x="62" y="14"/>
                      </a:lnTo>
                      <a:lnTo>
                        <a:pt x="66" y="14"/>
                      </a:lnTo>
                      <a:lnTo>
                        <a:pt x="66" y="12"/>
                      </a:lnTo>
                      <a:lnTo>
                        <a:pt x="62" y="12"/>
                      </a:lnTo>
                      <a:lnTo>
                        <a:pt x="60" y="12"/>
                      </a:lnTo>
                      <a:lnTo>
                        <a:pt x="56" y="12"/>
                      </a:lnTo>
                      <a:lnTo>
                        <a:pt x="56" y="10"/>
                      </a:lnTo>
                      <a:lnTo>
                        <a:pt x="54" y="8"/>
                      </a:lnTo>
                      <a:lnTo>
                        <a:pt x="48" y="8"/>
                      </a:lnTo>
                      <a:lnTo>
                        <a:pt x="46" y="10"/>
                      </a:lnTo>
                      <a:lnTo>
                        <a:pt x="44" y="12"/>
                      </a:lnTo>
                      <a:lnTo>
                        <a:pt x="44" y="14"/>
                      </a:lnTo>
                      <a:lnTo>
                        <a:pt x="40" y="14"/>
                      </a:lnTo>
                      <a:lnTo>
                        <a:pt x="38" y="16"/>
                      </a:lnTo>
                      <a:lnTo>
                        <a:pt x="34" y="16"/>
                      </a:lnTo>
                      <a:lnTo>
                        <a:pt x="32" y="16"/>
                      </a:lnTo>
                      <a:lnTo>
                        <a:pt x="30" y="18"/>
                      </a:lnTo>
                      <a:lnTo>
                        <a:pt x="32" y="20"/>
                      </a:lnTo>
                      <a:lnTo>
                        <a:pt x="34" y="20"/>
                      </a:lnTo>
                      <a:lnTo>
                        <a:pt x="36" y="20"/>
                      </a:lnTo>
                      <a:lnTo>
                        <a:pt x="42" y="20"/>
                      </a:lnTo>
                      <a:lnTo>
                        <a:pt x="44" y="22"/>
                      </a:lnTo>
                      <a:lnTo>
                        <a:pt x="44" y="16"/>
                      </a:lnTo>
                      <a:lnTo>
                        <a:pt x="50" y="16"/>
                      </a:lnTo>
                      <a:lnTo>
                        <a:pt x="52" y="14"/>
                      </a:lnTo>
                      <a:close/>
                      <a:moveTo>
                        <a:pt x="54" y="18"/>
                      </a:moveTo>
                      <a:lnTo>
                        <a:pt x="52" y="20"/>
                      </a:lnTo>
                      <a:lnTo>
                        <a:pt x="50" y="20"/>
                      </a:lnTo>
                      <a:lnTo>
                        <a:pt x="50" y="22"/>
                      </a:lnTo>
                      <a:lnTo>
                        <a:pt x="52" y="22"/>
                      </a:lnTo>
                      <a:lnTo>
                        <a:pt x="54" y="22"/>
                      </a:lnTo>
                      <a:lnTo>
                        <a:pt x="54" y="24"/>
                      </a:lnTo>
                      <a:lnTo>
                        <a:pt x="56" y="24"/>
                      </a:lnTo>
                      <a:lnTo>
                        <a:pt x="58" y="24"/>
                      </a:lnTo>
                      <a:lnTo>
                        <a:pt x="58" y="26"/>
                      </a:lnTo>
                      <a:lnTo>
                        <a:pt x="62" y="26"/>
                      </a:lnTo>
                      <a:lnTo>
                        <a:pt x="62" y="24"/>
                      </a:lnTo>
                      <a:lnTo>
                        <a:pt x="66" y="24"/>
                      </a:lnTo>
                      <a:lnTo>
                        <a:pt x="68" y="24"/>
                      </a:lnTo>
                      <a:lnTo>
                        <a:pt x="70" y="24"/>
                      </a:lnTo>
                      <a:lnTo>
                        <a:pt x="70" y="22"/>
                      </a:lnTo>
                      <a:lnTo>
                        <a:pt x="64" y="22"/>
                      </a:lnTo>
                      <a:lnTo>
                        <a:pt x="54" y="18"/>
                      </a:lnTo>
                      <a:close/>
                      <a:moveTo>
                        <a:pt x="94" y="16"/>
                      </a:moveTo>
                      <a:lnTo>
                        <a:pt x="90" y="14"/>
                      </a:lnTo>
                      <a:lnTo>
                        <a:pt x="86" y="14"/>
                      </a:lnTo>
                      <a:lnTo>
                        <a:pt x="84" y="16"/>
                      </a:lnTo>
                      <a:lnTo>
                        <a:pt x="82" y="18"/>
                      </a:lnTo>
                      <a:lnTo>
                        <a:pt x="82" y="22"/>
                      </a:lnTo>
                      <a:lnTo>
                        <a:pt x="96" y="18"/>
                      </a:lnTo>
                      <a:lnTo>
                        <a:pt x="96" y="16"/>
                      </a:lnTo>
                      <a:lnTo>
                        <a:pt x="98" y="16"/>
                      </a:lnTo>
                      <a:lnTo>
                        <a:pt x="96" y="16"/>
                      </a:lnTo>
                      <a:lnTo>
                        <a:pt x="94" y="16"/>
                      </a:lnTo>
                      <a:close/>
                      <a:moveTo>
                        <a:pt x="136" y="2"/>
                      </a:moveTo>
                      <a:lnTo>
                        <a:pt x="136" y="2"/>
                      </a:lnTo>
                      <a:lnTo>
                        <a:pt x="138" y="2"/>
                      </a:lnTo>
                      <a:lnTo>
                        <a:pt x="138" y="0"/>
                      </a:lnTo>
                      <a:lnTo>
                        <a:pt x="126" y="0"/>
                      </a:lnTo>
                      <a:lnTo>
                        <a:pt x="126" y="4"/>
                      </a:lnTo>
                      <a:lnTo>
                        <a:pt x="134" y="4"/>
                      </a:lnTo>
                      <a:lnTo>
                        <a:pt x="136" y="2"/>
                      </a:lnTo>
                      <a:close/>
                      <a:moveTo>
                        <a:pt x="132" y="10"/>
                      </a:moveTo>
                      <a:lnTo>
                        <a:pt x="132" y="12"/>
                      </a:lnTo>
                      <a:lnTo>
                        <a:pt x="138" y="12"/>
                      </a:lnTo>
                      <a:lnTo>
                        <a:pt x="140" y="12"/>
                      </a:lnTo>
                      <a:lnTo>
                        <a:pt x="140" y="10"/>
                      </a:lnTo>
                      <a:lnTo>
                        <a:pt x="140" y="8"/>
                      </a:lnTo>
                      <a:lnTo>
                        <a:pt x="134" y="8"/>
                      </a:lnTo>
                      <a:lnTo>
                        <a:pt x="132" y="10"/>
                      </a:lnTo>
                      <a:close/>
                      <a:moveTo>
                        <a:pt x="140" y="14"/>
                      </a:moveTo>
                      <a:lnTo>
                        <a:pt x="134" y="14"/>
                      </a:lnTo>
                      <a:lnTo>
                        <a:pt x="132" y="16"/>
                      </a:lnTo>
                      <a:lnTo>
                        <a:pt x="130" y="16"/>
                      </a:lnTo>
                      <a:lnTo>
                        <a:pt x="130" y="18"/>
                      </a:lnTo>
                      <a:lnTo>
                        <a:pt x="132" y="20"/>
                      </a:lnTo>
                      <a:lnTo>
                        <a:pt x="134" y="20"/>
                      </a:lnTo>
                      <a:lnTo>
                        <a:pt x="136" y="20"/>
                      </a:lnTo>
                      <a:lnTo>
                        <a:pt x="138" y="18"/>
                      </a:lnTo>
                      <a:lnTo>
                        <a:pt x="140" y="18"/>
                      </a:lnTo>
                      <a:lnTo>
                        <a:pt x="142" y="18"/>
                      </a:lnTo>
                      <a:lnTo>
                        <a:pt x="142" y="16"/>
                      </a:lnTo>
                      <a:lnTo>
                        <a:pt x="140" y="14"/>
                      </a:lnTo>
                      <a:close/>
                      <a:moveTo>
                        <a:pt x="128" y="20"/>
                      </a:moveTo>
                      <a:lnTo>
                        <a:pt x="126" y="20"/>
                      </a:lnTo>
                      <a:lnTo>
                        <a:pt x="126" y="18"/>
                      </a:lnTo>
                      <a:lnTo>
                        <a:pt x="114" y="18"/>
                      </a:lnTo>
                      <a:lnTo>
                        <a:pt x="114" y="20"/>
                      </a:lnTo>
                      <a:lnTo>
                        <a:pt x="116" y="20"/>
                      </a:lnTo>
                      <a:lnTo>
                        <a:pt x="116" y="22"/>
                      </a:lnTo>
                      <a:lnTo>
                        <a:pt x="118" y="24"/>
                      </a:lnTo>
                      <a:lnTo>
                        <a:pt x="120" y="24"/>
                      </a:lnTo>
                      <a:lnTo>
                        <a:pt x="122" y="22"/>
                      </a:lnTo>
                      <a:lnTo>
                        <a:pt x="126" y="22"/>
                      </a:lnTo>
                      <a:lnTo>
                        <a:pt x="130" y="22"/>
                      </a:lnTo>
                      <a:lnTo>
                        <a:pt x="132" y="22"/>
                      </a:lnTo>
                      <a:lnTo>
                        <a:pt x="130" y="20"/>
                      </a:lnTo>
                      <a:lnTo>
                        <a:pt x="128" y="20"/>
                      </a:lnTo>
                      <a:close/>
                      <a:moveTo>
                        <a:pt x="92" y="8"/>
                      </a:moveTo>
                      <a:lnTo>
                        <a:pt x="90" y="8"/>
                      </a:lnTo>
                      <a:lnTo>
                        <a:pt x="88" y="10"/>
                      </a:lnTo>
                      <a:lnTo>
                        <a:pt x="90" y="12"/>
                      </a:lnTo>
                      <a:lnTo>
                        <a:pt x="94" y="12"/>
                      </a:lnTo>
                      <a:lnTo>
                        <a:pt x="96" y="10"/>
                      </a:lnTo>
                      <a:lnTo>
                        <a:pt x="98" y="8"/>
                      </a:lnTo>
                      <a:lnTo>
                        <a:pt x="94" y="8"/>
                      </a:lnTo>
                      <a:lnTo>
                        <a:pt x="92" y="8"/>
                      </a:lnTo>
                      <a:close/>
                      <a:moveTo>
                        <a:pt x="106" y="14"/>
                      </a:moveTo>
                      <a:lnTo>
                        <a:pt x="104" y="14"/>
                      </a:lnTo>
                      <a:lnTo>
                        <a:pt x="104" y="16"/>
                      </a:lnTo>
                      <a:lnTo>
                        <a:pt x="104" y="20"/>
                      </a:lnTo>
                      <a:lnTo>
                        <a:pt x="106" y="20"/>
                      </a:lnTo>
                      <a:lnTo>
                        <a:pt x="106" y="22"/>
                      </a:lnTo>
                      <a:lnTo>
                        <a:pt x="110" y="16"/>
                      </a:lnTo>
                      <a:lnTo>
                        <a:pt x="108" y="16"/>
                      </a:lnTo>
                      <a:lnTo>
                        <a:pt x="106" y="14"/>
                      </a:lnTo>
                      <a:close/>
                      <a:moveTo>
                        <a:pt x="126" y="6"/>
                      </a:moveTo>
                      <a:lnTo>
                        <a:pt x="128" y="6"/>
                      </a:lnTo>
                      <a:lnTo>
                        <a:pt x="130" y="6"/>
                      </a:lnTo>
                      <a:lnTo>
                        <a:pt x="122" y="4"/>
                      </a:lnTo>
                      <a:lnTo>
                        <a:pt x="122" y="8"/>
                      </a:lnTo>
                      <a:lnTo>
                        <a:pt x="124" y="8"/>
                      </a:lnTo>
                      <a:lnTo>
                        <a:pt x="126" y="6"/>
                      </a:lnTo>
                      <a:close/>
                      <a:moveTo>
                        <a:pt x="106" y="10"/>
                      </a:moveTo>
                      <a:lnTo>
                        <a:pt x="104" y="8"/>
                      </a:lnTo>
                      <a:lnTo>
                        <a:pt x="102" y="8"/>
                      </a:lnTo>
                      <a:lnTo>
                        <a:pt x="102" y="10"/>
                      </a:lnTo>
                      <a:lnTo>
                        <a:pt x="100" y="12"/>
                      </a:lnTo>
                      <a:lnTo>
                        <a:pt x="108" y="10"/>
                      </a:lnTo>
                      <a:lnTo>
                        <a:pt x="106" y="10"/>
                      </a:lnTo>
                      <a:close/>
                      <a:moveTo>
                        <a:pt x="110" y="12"/>
                      </a:moveTo>
                      <a:lnTo>
                        <a:pt x="114" y="12"/>
                      </a:lnTo>
                      <a:lnTo>
                        <a:pt x="114" y="10"/>
                      </a:lnTo>
                      <a:lnTo>
                        <a:pt x="112" y="12"/>
                      </a:lnTo>
                      <a:lnTo>
                        <a:pt x="110" y="12"/>
                      </a:lnTo>
                      <a:close/>
                      <a:moveTo>
                        <a:pt x="122" y="14"/>
                      </a:moveTo>
                      <a:lnTo>
                        <a:pt x="124" y="14"/>
                      </a:lnTo>
                      <a:lnTo>
                        <a:pt x="128" y="14"/>
                      </a:lnTo>
                      <a:lnTo>
                        <a:pt x="130" y="14"/>
                      </a:lnTo>
                      <a:lnTo>
                        <a:pt x="130" y="12"/>
                      </a:lnTo>
                      <a:lnTo>
                        <a:pt x="130" y="10"/>
                      </a:lnTo>
                      <a:lnTo>
                        <a:pt x="128" y="10"/>
                      </a:lnTo>
                      <a:lnTo>
                        <a:pt x="126" y="10"/>
                      </a:lnTo>
                      <a:lnTo>
                        <a:pt x="124" y="10"/>
                      </a:lnTo>
                      <a:lnTo>
                        <a:pt x="122" y="10"/>
                      </a:lnTo>
                      <a:lnTo>
                        <a:pt x="120" y="12"/>
                      </a:lnTo>
                      <a:lnTo>
                        <a:pt x="122" y="14"/>
                      </a:lnTo>
                      <a:close/>
                      <a:moveTo>
                        <a:pt x="110" y="6"/>
                      </a:moveTo>
                      <a:lnTo>
                        <a:pt x="110" y="8"/>
                      </a:lnTo>
                      <a:lnTo>
                        <a:pt x="120" y="8"/>
                      </a:lnTo>
                      <a:lnTo>
                        <a:pt x="120" y="2"/>
                      </a:lnTo>
                      <a:lnTo>
                        <a:pt x="118" y="2"/>
                      </a:lnTo>
                      <a:lnTo>
                        <a:pt x="116" y="2"/>
                      </a:lnTo>
                      <a:lnTo>
                        <a:pt x="110" y="2"/>
                      </a:lnTo>
                      <a:lnTo>
                        <a:pt x="110" y="4"/>
                      </a:lnTo>
                      <a:lnTo>
                        <a:pt x="108" y="4"/>
                      </a:lnTo>
                      <a:lnTo>
                        <a:pt x="108" y="6"/>
                      </a:lnTo>
                      <a:lnTo>
                        <a:pt x="110"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85" name="Freeform 177"/>
                <p:cNvSpPr>
                  <a:spLocks noChangeAspect="1" noEditPoints="1"/>
                </p:cNvSpPr>
                <p:nvPr/>
              </p:nvSpPr>
              <p:spPr bwMode="gray">
                <a:xfrm>
                  <a:off x="3015" y="1286"/>
                  <a:ext cx="18" cy="22"/>
                </a:xfrm>
                <a:custGeom>
                  <a:avLst/>
                  <a:gdLst>
                    <a:gd name="T0" fmla="*/ 16 w 18"/>
                    <a:gd name="T1" fmla="*/ 12 h 22"/>
                    <a:gd name="T2" fmla="*/ 16 w 18"/>
                    <a:gd name="T3" fmla="*/ 10 h 22"/>
                    <a:gd name="T4" fmla="*/ 16 w 18"/>
                    <a:gd name="T5" fmla="*/ 8 h 22"/>
                    <a:gd name="T6" fmla="*/ 8 w 18"/>
                    <a:gd name="T7" fmla="*/ 10 h 22"/>
                    <a:gd name="T8" fmla="*/ 4 w 18"/>
                    <a:gd name="T9" fmla="*/ 10 h 22"/>
                    <a:gd name="T10" fmla="*/ 2 w 18"/>
                    <a:gd name="T11" fmla="*/ 10 h 22"/>
                    <a:gd name="T12" fmla="*/ 0 w 18"/>
                    <a:gd name="T13" fmla="*/ 10 h 22"/>
                    <a:gd name="T14" fmla="*/ 0 w 18"/>
                    <a:gd name="T15" fmla="*/ 12 h 22"/>
                    <a:gd name="T16" fmla="*/ 0 w 18"/>
                    <a:gd name="T17" fmla="*/ 16 h 22"/>
                    <a:gd name="T18" fmla="*/ 0 w 18"/>
                    <a:gd name="T19" fmla="*/ 16 h 22"/>
                    <a:gd name="T20" fmla="*/ 0 w 18"/>
                    <a:gd name="T21" fmla="*/ 16 h 22"/>
                    <a:gd name="T22" fmla="*/ 2 w 18"/>
                    <a:gd name="T23" fmla="*/ 18 h 22"/>
                    <a:gd name="T24" fmla="*/ 2 w 18"/>
                    <a:gd name="T25" fmla="*/ 20 h 22"/>
                    <a:gd name="T26" fmla="*/ 2 w 18"/>
                    <a:gd name="T27" fmla="*/ 20 h 22"/>
                    <a:gd name="T28" fmla="*/ 2 w 18"/>
                    <a:gd name="T29" fmla="*/ 22 h 22"/>
                    <a:gd name="T30" fmla="*/ 4 w 18"/>
                    <a:gd name="T31" fmla="*/ 22 h 22"/>
                    <a:gd name="T32" fmla="*/ 4 w 18"/>
                    <a:gd name="T33" fmla="*/ 20 h 22"/>
                    <a:gd name="T34" fmla="*/ 4 w 18"/>
                    <a:gd name="T35" fmla="*/ 20 h 22"/>
                    <a:gd name="T36" fmla="*/ 6 w 18"/>
                    <a:gd name="T37" fmla="*/ 20 h 22"/>
                    <a:gd name="T38" fmla="*/ 8 w 18"/>
                    <a:gd name="T39" fmla="*/ 18 h 22"/>
                    <a:gd name="T40" fmla="*/ 10 w 18"/>
                    <a:gd name="T41" fmla="*/ 16 h 22"/>
                    <a:gd name="T42" fmla="*/ 12 w 18"/>
                    <a:gd name="T43" fmla="*/ 16 h 22"/>
                    <a:gd name="T44" fmla="*/ 12 w 18"/>
                    <a:gd name="T45" fmla="*/ 16 h 22"/>
                    <a:gd name="T46" fmla="*/ 14 w 18"/>
                    <a:gd name="T47" fmla="*/ 16 h 22"/>
                    <a:gd name="T48" fmla="*/ 16 w 18"/>
                    <a:gd name="T49" fmla="*/ 14 h 22"/>
                    <a:gd name="T50" fmla="*/ 16 w 18"/>
                    <a:gd name="T51" fmla="*/ 14 h 22"/>
                    <a:gd name="T52" fmla="*/ 16 w 18"/>
                    <a:gd name="T53" fmla="*/ 12 h 22"/>
                    <a:gd name="T54" fmla="*/ 18 w 18"/>
                    <a:gd name="T55" fmla="*/ 12 h 22"/>
                    <a:gd name="T56" fmla="*/ 16 w 18"/>
                    <a:gd name="T57" fmla="*/ 12 h 22"/>
                    <a:gd name="T58" fmla="*/ 10 w 18"/>
                    <a:gd name="T59" fmla="*/ 6 h 22"/>
                    <a:gd name="T60" fmla="*/ 12 w 18"/>
                    <a:gd name="T61" fmla="*/ 6 h 22"/>
                    <a:gd name="T62" fmla="*/ 12 w 18"/>
                    <a:gd name="T63" fmla="*/ 4 h 22"/>
                    <a:gd name="T64" fmla="*/ 14 w 18"/>
                    <a:gd name="T65" fmla="*/ 2 h 22"/>
                    <a:gd name="T66" fmla="*/ 14 w 18"/>
                    <a:gd name="T67" fmla="*/ 0 h 22"/>
                    <a:gd name="T68" fmla="*/ 12 w 18"/>
                    <a:gd name="T69" fmla="*/ 0 h 22"/>
                    <a:gd name="T70" fmla="*/ 10 w 18"/>
                    <a:gd name="T71" fmla="*/ 0 h 22"/>
                    <a:gd name="T72" fmla="*/ 8 w 18"/>
                    <a:gd name="T73" fmla="*/ 0 h 22"/>
                    <a:gd name="T74" fmla="*/ 8 w 18"/>
                    <a:gd name="T75" fmla="*/ 2 h 22"/>
                    <a:gd name="T76" fmla="*/ 6 w 18"/>
                    <a:gd name="T77" fmla="*/ 2 h 22"/>
                    <a:gd name="T78" fmla="*/ 6 w 18"/>
                    <a:gd name="T79" fmla="*/ 4 h 22"/>
                    <a:gd name="T80" fmla="*/ 6 w 18"/>
                    <a:gd name="T81" fmla="*/ 6 h 22"/>
                    <a:gd name="T82" fmla="*/ 6 w 18"/>
                    <a:gd name="T83" fmla="*/ 6 h 22"/>
                    <a:gd name="T84" fmla="*/ 10 w 18"/>
                    <a:gd name="T85" fmla="*/ 6 h 2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18" h="22">
                      <a:moveTo>
                        <a:pt x="16" y="12"/>
                      </a:moveTo>
                      <a:lnTo>
                        <a:pt x="16" y="10"/>
                      </a:lnTo>
                      <a:lnTo>
                        <a:pt x="16" y="8"/>
                      </a:lnTo>
                      <a:lnTo>
                        <a:pt x="8" y="10"/>
                      </a:lnTo>
                      <a:lnTo>
                        <a:pt x="4" y="10"/>
                      </a:lnTo>
                      <a:lnTo>
                        <a:pt x="2" y="10"/>
                      </a:lnTo>
                      <a:lnTo>
                        <a:pt x="0" y="10"/>
                      </a:lnTo>
                      <a:lnTo>
                        <a:pt x="0" y="12"/>
                      </a:lnTo>
                      <a:lnTo>
                        <a:pt x="0" y="16"/>
                      </a:lnTo>
                      <a:lnTo>
                        <a:pt x="2" y="18"/>
                      </a:lnTo>
                      <a:lnTo>
                        <a:pt x="2" y="20"/>
                      </a:lnTo>
                      <a:lnTo>
                        <a:pt x="2" y="22"/>
                      </a:lnTo>
                      <a:lnTo>
                        <a:pt x="4" y="22"/>
                      </a:lnTo>
                      <a:lnTo>
                        <a:pt x="4" y="20"/>
                      </a:lnTo>
                      <a:lnTo>
                        <a:pt x="6" y="20"/>
                      </a:lnTo>
                      <a:lnTo>
                        <a:pt x="8" y="18"/>
                      </a:lnTo>
                      <a:lnTo>
                        <a:pt x="10" y="16"/>
                      </a:lnTo>
                      <a:lnTo>
                        <a:pt x="12" y="16"/>
                      </a:lnTo>
                      <a:lnTo>
                        <a:pt x="14" y="16"/>
                      </a:lnTo>
                      <a:lnTo>
                        <a:pt x="16" y="14"/>
                      </a:lnTo>
                      <a:lnTo>
                        <a:pt x="16" y="12"/>
                      </a:lnTo>
                      <a:lnTo>
                        <a:pt x="18" y="12"/>
                      </a:lnTo>
                      <a:lnTo>
                        <a:pt x="16" y="12"/>
                      </a:lnTo>
                      <a:close/>
                      <a:moveTo>
                        <a:pt x="10" y="6"/>
                      </a:moveTo>
                      <a:lnTo>
                        <a:pt x="12" y="6"/>
                      </a:lnTo>
                      <a:lnTo>
                        <a:pt x="12" y="4"/>
                      </a:lnTo>
                      <a:lnTo>
                        <a:pt x="14" y="2"/>
                      </a:lnTo>
                      <a:lnTo>
                        <a:pt x="14" y="0"/>
                      </a:lnTo>
                      <a:lnTo>
                        <a:pt x="12" y="0"/>
                      </a:lnTo>
                      <a:lnTo>
                        <a:pt x="10" y="0"/>
                      </a:lnTo>
                      <a:lnTo>
                        <a:pt x="8" y="0"/>
                      </a:lnTo>
                      <a:lnTo>
                        <a:pt x="8" y="2"/>
                      </a:lnTo>
                      <a:lnTo>
                        <a:pt x="6" y="2"/>
                      </a:lnTo>
                      <a:lnTo>
                        <a:pt x="6" y="4"/>
                      </a:lnTo>
                      <a:lnTo>
                        <a:pt x="6" y="6"/>
                      </a:lnTo>
                      <a:lnTo>
                        <a:pt x="10"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86" name="Freeform 178"/>
                <p:cNvSpPr>
                  <a:spLocks noChangeAspect="1"/>
                </p:cNvSpPr>
                <p:nvPr/>
              </p:nvSpPr>
              <p:spPr bwMode="gray">
                <a:xfrm>
                  <a:off x="4032" y="2225"/>
                  <a:ext cx="40" cy="74"/>
                </a:xfrm>
                <a:custGeom>
                  <a:avLst/>
                  <a:gdLst>
                    <a:gd name="T0" fmla="*/ 6 w 40"/>
                    <a:gd name="T1" fmla="*/ 0 h 74"/>
                    <a:gd name="T2" fmla="*/ 10 w 40"/>
                    <a:gd name="T3" fmla="*/ 0 h 74"/>
                    <a:gd name="T4" fmla="*/ 14 w 40"/>
                    <a:gd name="T5" fmla="*/ 2 h 74"/>
                    <a:gd name="T6" fmla="*/ 18 w 40"/>
                    <a:gd name="T7" fmla="*/ 4 h 74"/>
                    <a:gd name="T8" fmla="*/ 22 w 40"/>
                    <a:gd name="T9" fmla="*/ 10 h 74"/>
                    <a:gd name="T10" fmla="*/ 26 w 40"/>
                    <a:gd name="T11" fmla="*/ 16 h 74"/>
                    <a:gd name="T12" fmla="*/ 28 w 40"/>
                    <a:gd name="T13" fmla="*/ 18 h 74"/>
                    <a:gd name="T14" fmla="*/ 30 w 40"/>
                    <a:gd name="T15" fmla="*/ 20 h 74"/>
                    <a:gd name="T16" fmla="*/ 30 w 40"/>
                    <a:gd name="T17" fmla="*/ 24 h 74"/>
                    <a:gd name="T18" fmla="*/ 28 w 40"/>
                    <a:gd name="T19" fmla="*/ 28 h 74"/>
                    <a:gd name="T20" fmla="*/ 28 w 40"/>
                    <a:gd name="T21" fmla="*/ 28 h 74"/>
                    <a:gd name="T22" fmla="*/ 28 w 40"/>
                    <a:gd name="T23" fmla="*/ 28 h 74"/>
                    <a:gd name="T24" fmla="*/ 32 w 40"/>
                    <a:gd name="T25" fmla="*/ 28 h 74"/>
                    <a:gd name="T26" fmla="*/ 34 w 40"/>
                    <a:gd name="T27" fmla="*/ 28 h 74"/>
                    <a:gd name="T28" fmla="*/ 34 w 40"/>
                    <a:gd name="T29" fmla="*/ 28 h 74"/>
                    <a:gd name="T30" fmla="*/ 36 w 40"/>
                    <a:gd name="T31" fmla="*/ 30 h 74"/>
                    <a:gd name="T32" fmla="*/ 36 w 40"/>
                    <a:gd name="T33" fmla="*/ 34 h 74"/>
                    <a:gd name="T34" fmla="*/ 36 w 40"/>
                    <a:gd name="T35" fmla="*/ 36 h 74"/>
                    <a:gd name="T36" fmla="*/ 36 w 40"/>
                    <a:gd name="T37" fmla="*/ 38 h 74"/>
                    <a:gd name="T38" fmla="*/ 36 w 40"/>
                    <a:gd name="T39" fmla="*/ 40 h 74"/>
                    <a:gd name="T40" fmla="*/ 36 w 40"/>
                    <a:gd name="T41" fmla="*/ 40 h 74"/>
                    <a:gd name="T42" fmla="*/ 36 w 40"/>
                    <a:gd name="T43" fmla="*/ 42 h 74"/>
                    <a:gd name="T44" fmla="*/ 36 w 40"/>
                    <a:gd name="T45" fmla="*/ 44 h 74"/>
                    <a:gd name="T46" fmla="*/ 38 w 40"/>
                    <a:gd name="T47" fmla="*/ 48 h 74"/>
                    <a:gd name="T48" fmla="*/ 40 w 40"/>
                    <a:gd name="T49" fmla="*/ 56 h 74"/>
                    <a:gd name="T50" fmla="*/ 40 w 40"/>
                    <a:gd name="T51" fmla="*/ 60 h 74"/>
                    <a:gd name="T52" fmla="*/ 38 w 40"/>
                    <a:gd name="T53" fmla="*/ 64 h 74"/>
                    <a:gd name="T54" fmla="*/ 36 w 40"/>
                    <a:gd name="T55" fmla="*/ 66 h 74"/>
                    <a:gd name="T56" fmla="*/ 28 w 40"/>
                    <a:gd name="T57" fmla="*/ 70 h 74"/>
                    <a:gd name="T58" fmla="*/ 18 w 40"/>
                    <a:gd name="T59" fmla="*/ 74 h 74"/>
                    <a:gd name="T60" fmla="*/ 14 w 40"/>
                    <a:gd name="T61" fmla="*/ 74 h 74"/>
                    <a:gd name="T62" fmla="*/ 10 w 40"/>
                    <a:gd name="T63" fmla="*/ 74 h 74"/>
                    <a:gd name="T64" fmla="*/ 6 w 40"/>
                    <a:gd name="T65" fmla="*/ 72 h 74"/>
                    <a:gd name="T66" fmla="*/ 4 w 40"/>
                    <a:gd name="T67" fmla="*/ 68 h 74"/>
                    <a:gd name="T68" fmla="*/ 2 w 40"/>
                    <a:gd name="T69" fmla="*/ 56 h 74"/>
                    <a:gd name="T70" fmla="*/ 0 w 40"/>
                    <a:gd name="T71" fmla="*/ 46 h 74"/>
                    <a:gd name="T72" fmla="*/ 0 w 40"/>
                    <a:gd name="T73" fmla="*/ 40 h 74"/>
                    <a:gd name="T74" fmla="*/ 0 w 40"/>
                    <a:gd name="T75" fmla="*/ 36 h 74"/>
                    <a:gd name="T76" fmla="*/ 2 w 40"/>
                    <a:gd name="T77" fmla="*/ 34 h 74"/>
                    <a:gd name="T78" fmla="*/ 4 w 40"/>
                    <a:gd name="T79" fmla="*/ 32 h 74"/>
                    <a:gd name="T80" fmla="*/ 4 w 40"/>
                    <a:gd name="T81" fmla="*/ 28 h 74"/>
                    <a:gd name="T82" fmla="*/ 6 w 40"/>
                    <a:gd name="T83" fmla="*/ 22 h 74"/>
                    <a:gd name="T84" fmla="*/ 6 w 40"/>
                    <a:gd name="T85" fmla="*/ 20 h 74"/>
                    <a:gd name="T86" fmla="*/ 6 w 40"/>
                    <a:gd name="T87" fmla="*/ 18 h 74"/>
                    <a:gd name="T88" fmla="*/ 2 w 40"/>
                    <a:gd name="T89" fmla="*/ 12 h 74"/>
                    <a:gd name="T90" fmla="*/ 0 w 40"/>
                    <a:gd name="T91" fmla="*/ 10 h 74"/>
                    <a:gd name="T92" fmla="*/ 0 w 40"/>
                    <a:gd name="T93" fmla="*/ 8 h 74"/>
                    <a:gd name="T94" fmla="*/ 2 w 40"/>
                    <a:gd name="T95" fmla="*/ 8 h 74"/>
                    <a:gd name="T96" fmla="*/ 4 w 40"/>
                    <a:gd name="T97" fmla="*/ 8 h 74"/>
                    <a:gd name="T98" fmla="*/ 4 w 40"/>
                    <a:gd name="T99" fmla="*/ 8 h 74"/>
                    <a:gd name="T100" fmla="*/ 4 w 40"/>
                    <a:gd name="T101" fmla="*/ 2 h 74"/>
                    <a:gd name="T102" fmla="*/ 4 w 40"/>
                    <a:gd name="T103" fmla="*/ 2 h 7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40" h="74">
                      <a:moveTo>
                        <a:pt x="4" y="2"/>
                      </a:moveTo>
                      <a:lnTo>
                        <a:pt x="6" y="0"/>
                      </a:lnTo>
                      <a:lnTo>
                        <a:pt x="8" y="0"/>
                      </a:lnTo>
                      <a:lnTo>
                        <a:pt x="10" y="0"/>
                      </a:lnTo>
                      <a:lnTo>
                        <a:pt x="12" y="0"/>
                      </a:lnTo>
                      <a:lnTo>
                        <a:pt x="14" y="2"/>
                      </a:lnTo>
                      <a:lnTo>
                        <a:pt x="16" y="4"/>
                      </a:lnTo>
                      <a:lnTo>
                        <a:pt x="18" y="4"/>
                      </a:lnTo>
                      <a:lnTo>
                        <a:pt x="20" y="8"/>
                      </a:lnTo>
                      <a:lnTo>
                        <a:pt x="22" y="10"/>
                      </a:lnTo>
                      <a:lnTo>
                        <a:pt x="24" y="14"/>
                      </a:lnTo>
                      <a:lnTo>
                        <a:pt x="26" y="16"/>
                      </a:lnTo>
                      <a:lnTo>
                        <a:pt x="28" y="18"/>
                      </a:lnTo>
                      <a:lnTo>
                        <a:pt x="30" y="20"/>
                      </a:lnTo>
                      <a:lnTo>
                        <a:pt x="30" y="22"/>
                      </a:lnTo>
                      <a:lnTo>
                        <a:pt x="30" y="24"/>
                      </a:lnTo>
                      <a:lnTo>
                        <a:pt x="30" y="26"/>
                      </a:lnTo>
                      <a:lnTo>
                        <a:pt x="28" y="28"/>
                      </a:lnTo>
                      <a:lnTo>
                        <a:pt x="30" y="28"/>
                      </a:lnTo>
                      <a:lnTo>
                        <a:pt x="32" y="28"/>
                      </a:lnTo>
                      <a:lnTo>
                        <a:pt x="34" y="28"/>
                      </a:lnTo>
                      <a:lnTo>
                        <a:pt x="36" y="28"/>
                      </a:lnTo>
                      <a:lnTo>
                        <a:pt x="36" y="30"/>
                      </a:lnTo>
                      <a:lnTo>
                        <a:pt x="36" y="32"/>
                      </a:lnTo>
                      <a:lnTo>
                        <a:pt x="36" y="34"/>
                      </a:lnTo>
                      <a:lnTo>
                        <a:pt x="36" y="36"/>
                      </a:lnTo>
                      <a:lnTo>
                        <a:pt x="36" y="38"/>
                      </a:lnTo>
                      <a:lnTo>
                        <a:pt x="36" y="40"/>
                      </a:lnTo>
                      <a:lnTo>
                        <a:pt x="36" y="42"/>
                      </a:lnTo>
                      <a:lnTo>
                        <a:pt x="36" y="44"/>
                      </a:lnTo>
                      <a:lnTo>
                        <a:pt x="38" y="46"/>
                      </a:lnTo>
                      <a:lnTo>
                        <a:pt x="38" y="48"/>
                      </a:lnTo>
                      <a:lnTo>
                        <a:pt x="40" y="52"/>
                      </a:lnTo>
                      <a:lnTo>
                        <a:pt x="40" y="56"/>
                      </a:lnTo>
                      <a:lnTo>
                        <a:pt x="40" y="58"/>
                      </a:lnTo>
                      <a:lnTo>
                        <a:pt x="40" y="60"/>
                      </a:lnTo>
                      <a:lnTo>
                        <a:pt x="40" y="62"/>
                      </a:lnTo>
                      <a:lnTo>
                        <a:pt x="38" y="64"/>
                      </a:lnTo>
                      <a:lnTo>
                        <a:pt x="36" y="66"/>
                      </a:lnTo>
                      <a:lnTo>
                        <a:pt x="30" y="68"/>
                      </a:lnTo>
                      <a:lnTo>
                        <a:pt x="28" y="70"/>
                      </a:lnTo>
                      <a:lnTo>
                        <a:pt x="22" y="72"/>
                      </a:lnTo>
                      <a:lnTo>
                        <a:pt x="18" y="74"/>
                      </a:lnTo>
                      <a:lnTo>
                        <a:pt x="16" y="74"/>
                      </a:lnTo>
                      <a:lnTo>
                        <a:pt x="14" y="74"/>
                      </a:lnTo>
                      <a:lnTo>
                        <a:pt x="12" y="74"/>
                      </a:lnTo>
                      <a:lnTo>
                        <a:pt x="10" y="74"/>
                      </a:lnTo>
                      <a:lnTo>
                        <a:pt x="8" y="72"/>
                      </a:lnTo>
                      <a:lnTo>
                        <a:pt x="6" y="72"/>
                      </a:lnTo>
                      <a:lnTo>
                        <a:pt x="6" y="70"/>
                      </a:lnTo>
                      <a:lnTo>
                        <a:pt x="4" y="68"/>
                      </a:lnTo>
                      <a:lnTo>
                        <a:pt x="2" y="62"/>
                      </a:lnTo>
                      <a:lnTo>
                        <a:pt x="2" y="56"/>
                      </a:lnTo>
                      <a:lnTo>
                        <a:pt x="0" y="52"/>
                      </a:lnTo>
                      <a:lnTo>
                        <a:pt x="0" y="46"/>
                      </a:lnTo>
                      <a:lnTo>
                        <a:pt x="0" y="42"/>
                      </a:lnTo>
                      <a:lnTo>
                        <a:pt x="0" y="40"/>
                      </a:lnTo>
                      <a:lnTo>
                        <a:pt x="0" y="38"/>
                      </a:lnTo>
                      <a:lnTo>
                        <a:pt x="0" y="36"/>
                      </a:lnTo>
                      <a:lnTo>
                        <a:pt x="0" y="34"/>
                      </a:lnTo>
                      <a:lnTo>
                        <a:pt x="2" y="34"/>
                      </a:lnTo>
                      <a:lnTo>
                        <a:pt x="2" y="32"/>
                      </a:lnTo>
                      <a:lnTo>
                        <a:pt x="4" y="32"/>
                      </a:lnTo>
                      <a:lnTo>
                        <a:pt x="4" y="30"/>
                      </a:lnTo>
                      <a:lnTo>
                        <a:pt x="4" y="28"/>
                      </a:lnTo>
                      <a:lnTo>
                        <a:pt x="6" y="26"/>
                      </a:lnTo>
                      <a:lnTo>
                        <a:pt x="6" y="22"/>
                      </a:lnTo>
                      <a:lnTo>
                        <a:pt x="6" y="20"/>
                      </a:lnTo>
                      <a:lnTo>
                        <a:pt x="6" y="18"/>
                      </a:lnTo>
                      <a:lnTo>
                        <a:pt x="4" y="16"/>
                      </a:lnTo>
                      <a:lnTo>
                        <a:pt x="2" y="12"/>
                      </a:lnTo>
                      <a:lnTo>
                        <a:pt x="0" y="10"/>
                      </a:lnTo>
                      <a:lnTo>
                        <a:pt x="0" y="8"/>
                      </a:lnTo>
                      <a:lnTo>
                        <a:pt x="2" y="8"/>
                      </a:lnTo>
                      <a:lnTo>
                        <a:pt x="4" y="8"/>
                      </a:lnTo>
                      <a:lnTo>
                        <a:pt x="4"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87" name="Freeform 179"/>
                <p:cNvSpPr>
                  <a:spLocks noChangeAspect="1"/>
                </p:cNvSpPr>
                <p:nvPr/>
              </p:nvSpPr>
              <p:spPr bwMode="gray">
                <a:xfrm>
                  <a:off x="4352" y="1977"/>
                  <a:ext cx="144" cy="168"/>
                </a:xfrm>
                <a:custGeom>
                  <a:avLst/>
                  <a:gdLst>
                    <a:gd name="T0" fmla="*/ 10 w 144"/>
                    <a:gd name="T1" fmla="*/ 46 h 168"/>
                    <a:gd name="T2" fmla="*/ 16 w 144"/>
                    <a:gd name="T3" fmla="*/ 60 h 168"/>
                    <a:gd name="T4" fmla="*/ 18 w 144"/>
                    <a:gd name="T5" fmla="*/ 56 h 168"/>
                    <a:gd name="T6" fmla="*/ 24 w 144"/>
                    <a:gd name="T7" fmla="*/ 62 h 168"/>
                    <a:gd name="T8" fmla="*/ 26 w 144"/>
                    <a:gd name="T9" fmla="*/ 70 h 168"/>
                    <a:gd name="T10" fmla="*/ 22 w 144"/>
                    <a:gd name="T11" fmla="*/ 78 h 168"/>
                    <a:gd name="T12" fmla="*/ 24 w 144"/>
                    <a:gd name="T13" fmla="*/ 86 h 168"/>
                    <a:gd name="T14" fmla="*/ 26 w 144"/>
                    <a:gd name="T15" fmla="*/ 96 h 168"/>
                    <a:gd name="T16" fmla="*/ 34 w 144"/>
                    <a:gd name="T17" fmla="*/ 88 h 168"/>
                    <a:gd name="T18" fmla="*/ 50 w 144"/>
                    <a:gd name="T19" fmla="*/ 88 h 168"/>
                    <a:gd name="T20" fmla="*/ 60 w 144"/>
                    <a:gd name="T21" fmla="*/ 80 h 168"/>
                    <a:gd name="T22" fmla="*/ 68 w 144"/>
                    <a:gd name="T23" fmla="*/ 82 h 168"/>
                    <a:gd name="T24" fmla="*/ 74 w 144"/>
                    <a:gd name="T25" fmla="*/ 86 h 168"/>
                    <a:gd name="T26" fmla="*/ 88 w 144"/>
                    <a:gd name="T27" fmla="*/ 98 h 168"/>
                    <a:gd name="T28" fmla="*/ 90 w 144"/>
                    <a:gd name="T29" fmla="*/ 108 h 168"/>
                    <a:gd name="T30" fmla="*/ 98 w 144"/>
                    <a:gd name="T31" fmla="*/ 122 h 168"/>
                    <a:gd name="T32" fmla="*/ 102 w 144"/>
                    <a:gd name="T33" fmla="*/ 132 h 168"/>
                    <a:gd name="T34" fmla="*/ 106 w 144"/>
                    <a:gd name="T35" fmla="*/ 134 h 168"/>
                    <a:gd name="T36" fmla="*/ 104 w 144"/>
                    <a:gd name="T37" fmla="*/ 144 h 168"/>
                    <a:gd name="T38" fmla="*/ 106 w 144"/>
                    <a:gd name="T39" fmla="*/ 156 h 168"/>
                    <a:gd name="T40" fmla="*/ 110 w 144"/>
                    <a:gd name="T41" fmla="*/ 162 h 168"/>
                    <a:gd name="T42" fmla="*/ 114 w 144"/>
                    <a:gd name="T43" fmla="*/ 168 h 168"/>
                    <a:gd name="T44" fmla="*/ 116 w 144"/>
                    <a:gd name="T45" fmla="*/ 160 h 168"/>
                    <a:gd name="T46" fmla="*/ 122 w 144"/>
                    <a:gd name="T47" fmla="*/ 156 h 168"/>
                    <a:gd name="T48" fmla="*/ 130 w 144"/>
                    <a:gd name="T49" fmla="*/ 158 h 168"/>
                    <a:gd name="T50" fmla="*/ 138 w 144"/>
                    <a:gd name="T51" fmla="*/ 156 h 168"/>
                    <a:gd name="T52" fmla="*/ 144 w 144"/>
                    <a:gd name="T53" fmla="*/ 154 h 168"/>
                    <a:gd name="T54" fmla="*/ 142 w 144"/>
                    <a:gd name="T55" fmla="*/ 144 h 168"/>
                    <a:gd name="T56" fmla="*/ 140 w 144"/>
                    <a:gd name="T57" fmla="*/ 138 h 168"/>
                    <a:gd name="T58" fmla="*/ 136 w 144"/>
                    <a:gd name="T59" fmla="*/ 126 h 168"/>
                    <a:gd name="T60" fmla="*/ 130 w 144"/>
                    <a:gd name="T61" fmla="*/ 120 h 168"/>
                    <a:gd name="T62" fmla="*/ 120 w 144"/>
                    <a:gd name="T63" fmla="*/ 110 h 168"/>
                    <a:gd name="T64" fmla="*/ 114 w 144"/>
                    <a:gd name="T65" fmla="*/ 108 h 168"/>
                    <a:gd name="T66" fmla="*/ 114 w 144"/>
                    <a:gd name="T67" fmla="*/ 104 h 168"/>
                    <a:gd name="T68" fmla="*/ 102 w 144"/>
                    <a:gd name="T69" fmla="*/ 86 h 168"/>
                    <a:gd name="T70" fmla="*/ 94 w 144"/>
                    <a:gd name="T71" fmla="*/ 82 h 168"/>
                    <a:gd name="T72" fmla="*/ 92 w 144"/>
                    <a:gd name="T73" fmla="*/ 74 h 168"/>
                    <a:gd name="T74" fmla="*/ 78 w 144"/>
                    <a:gd name="T75" fmla="*/ 66 h 168"/>
                    <a:gd name="T76" fmla="*/ 68 w 144"/>
                    <a:gd name="T77" fmla="*/ 60 h 168"/>
                    <a:gd name="T78" fmla="*/ 74 w 144"/>
                    <a:gd name="T79" fmla="*/ 56 h 168"/>
                    <a:gd name="T80" fmla="*/ 86 w 144"/>
                    <a:gd name="T81" fmla="*/ 52 h 168"/>
                    <a:gd name="T82" fmla="*/ 76 w 144"/>
                    <a:gd name="T83" fmla="*/ 40 h 168"/>
                    <a:gd name="T84" fmla="*/ 76 w 144"/>
                    <a:gd name="T85" fmla="*/ 36 h 168"/>
                    <a:gd name="T86" fmla="*/ 66 w 144"/>
                    <a:gd name="T87" fmla="*/ 30 h 168"/>
                    <a:gd name="T88" fmla="*/ 60 w 144"/>
                    <a:gd name="T89" fmla="*/ 38 h 168"/>
                    <a:gd name="T90" fmla="*/ 54 w 144"/>
                    <a:gd name="T91" fmla="*/ 34 h 168"/>
                    <a:gd name="T92" fmla="*/ 44 w 144"/>
                    <a:gd name="T93" fmla="*/ 20 h 168"/>
                    <a:gd name="T94" fmla="*/ 42 w 144"/>
                    <a:gd name="T95" fmla="*/ 14 h 168"/>
                    <a:gd name="T96" fmla="*/ 36 w 144"/>
                    <a:gd name="T97" fmla="*/ 6 h 168"/>
                    <a:gd name="T98" fmla="*/ 24 w 144"/>
                    <a:gd name="T99" fmla="*/ 0 h 168"/>
                    <a:gd name="T100" fmla="*/ 22 w 144"/>
                    <a:gd name="T101" fmla="*/ 10 h 168"/>
                    <a:gd name="T102" fmla="*/ 28 w 144"/>
                    <a:gd name="T103" fmla="*/ 22 h 168"/>
                    <a:gd name="T104" fmla="*/ 20 w 144"/>
                    <a:gd name="T105" fmla="*/ 26 h 168"/>
                    <a:gd name="T106" fmla="*/ 18 w 144"/>
                    <a:gd name="T107" fmla="*/ 22 h 168"/>
                    <a:gd name="T108" fmla="*/ 10 w 144"/>
                    <a:gd name="T109" fmla="*/ 24 h 168"/>
                    <a:gd name="T110" fmla="*/ 8 w 144"/>
                    <a:gd name="T111" fmla="*/ 30 h 168"/>
                    <a:gd name="T112" fmla="*/ 6 w 144"/>
                    <a:gd name="T113" fmla="*/ 34 h 168"/>
                    <a:gd name="T114" fmla="*/ 2 w 144"/>
                    <a:gd name="T115" fmla="*/ 40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44" h="168">
                      <a:moveTo>
                        <a:pt x="6" y="44"/>
                      </a:moveTo>
                      <a:lnTo>
                        <a:pt x="6" y="44"/>
                      </a:lnTo>
                      <a:lnTo>
                        <a:pt x="8" y="44"/>
                      </a:lnTo>
                      <a:lnTo>
                        <a:pt x="10" y="44"/>
                      </a:lnTo>
                      <a:lnTo>
                        <a:pt x="10" y="46"/>
                      </a:lnTo>
                      <a:lnTo>
                        <a:pt x="10" y="48"/>
                      </a:lnTo>
                      <a:lnTo>
                        <a:pt x="10" y="52"/>
                      </a:lnTo>
                      <a:lnTo>
                        <a:pt x="10" y="54"/>
                      </a:lnTo>
                      <a:lnTo>
                        <a:pt x="10" y="56"/>
                      </a:lnTo>
                      <a:lnTo>
                        <a:pt x="10" y="58"/>
                      </a:lnTo>
                      <a:lnTo>
                        <a:pt x="12" y="58"/>
                      </a:lnTo>
                      <a:lnTo>
                        <a:pt x="16" y="60"/>
                      </a:lnTo>
                      <a:lnTo>
                        <a:pt x="18" y="60"/>
                      </a:lnTo>
                      <a:lnTo>
                        <a:pt x="18" y="58"/>
                      </a:lnTo>
                      <a:lnTo>
                        <a:pt x="18" y="56"/>
                      </a:lnTo>
                      <a:lnTo>
                        <a:pt x="20" y="56"/>
                      </a:lnTo>
                      <a:lnTo>
                        <a:pt x="22" y="56"/>
                      </a:lnTo>
                      <a:lnTo>
                        <a:pt x="24" y="56"/>
                      </a:lnTo>
                      <a:lnTo>
                        <a:pt x="24" y="58"/>
                      </a:lnTo>
                      <a:lnTo>
                        <a:pt x="24" y="60"/>
                      </a:lnTo>
                      <a:lnTo>
                        <a:pt x="24" y="62"/>
                      </a:lnTo>
                      <a:lnTo>
                        <a:pt x="24" y="64"/>
                      </a:lnTo>
                      <a:lnTo>
                        <a:pt x="24" y="66"/>
                      </a:lnTo>
                      <a:lnTo>
                        <a:pt x="26" y="66"/>
                      </a:lnTo>
                      <a:lnTo>
                        <a:pt x="26" y="68"/>
                      </a:lnTo>
                      <a:lnTo>
                        <a:pt x="26" y="70"/>
                      </a:lnTo>
                      <a:lnTo>
                        <a:pt x="26" y="72"/>
                      </a:lnTo>
                      <a:lnTo>
                        <a:pt x="26" y="74"/>
                      </a:lnTo>
                      <a:lnTo>
                        <a:pt x="24" y="76"/>
                      </a:lnTo>
                      <a:lnTo>
                        <a:pt x="24" y="78"/>
                      </a:lnTo>
                      <a:lnTo>
                        <a:pt x="22" y="78"/>
                      </a:lnTo>
                      <a:lnTo>
                        <a:pt x="24" y="78"/>
                      </a:lnTo>
                      <a:lnTo>
                        <a:pt x="26" y="80"/>
                      </a:lnTo>
                      <a:lnTo>
                        <a:pt x="26" y="82"/>
                      </a:lnTo>
                      <a:lnTo>
                        <a:pt x="26" y="84"/>
                      </a:lnTo>
                      <a:lnTo>
                        <a:pt x="26" y="86"/>
                      </a:lnTo>
                      <a:lnTo>
                        <a:pt x="24" y="86"/>
                      </a:lnTo>
                      <a:lnTo>
                        <a:pt x="22" y="90"/>
                      </a:lnTo>
                      <a:lnTo>
                        <a:pt x="22" y="92"/>
                      </a:lnTo>
                      <a:lnTo>
                        <a:pt x="20" y="94"/>
                      </a:lnTo>
                      <a:lnTo>
                        <a:pt x="20" y="96"/>
                      </a:lnTo>
                      <a:lnTo>
                        <a:pt x="22" y="96"/>
                      </a:lnTo>
                      <a:lnTo>
                        <a:pt x="24" y="96"/>
                      </a:lnTo>
                      <a:lnTo>
                        <a:pt x="26" y="96"/>
                      </a:lnTo>
                      <a:lnTo>
                        <a:pt x="28" y="94"/>
                      </a:lnTo>
                      <a:lnTo>
                        <a:pt x="30" y="94"/>
                      </a:lnTo>
                      <a:lnTo>
                        <a:pt x="30" y="92"/>
                      </a:lnTo>
                      <a:lnTo>
                        <a:pt x="32" y="92"/>
                      </a:lnTo>
                      <a:lnTo>
                        <a:pt x="32" y="90"/>
                      </a:lnTo>
                      <a:lnTo>
                        <a:pt x="34" y="88"/>
                      </a:lnTo>
                      <a:lnTo>
                        <a:pt x="36" y="86"/>
                      </a:lnTo>
                      <a:lnTo>
                        <a:pt x="38" y="86"/>
                      </a:lnTo>
                      <a:lnTo>
                        <a:pt x="38" y="84"/>
                      </a:lnTo>
                      <a:lnTo>
                        <a:pt x="40" y="84"/>
                      </a:lnTo>
                      <a:lnTo>
                        <a:pt x="42" y="86"/>
                      </a:lnTo>
                      <a:lnTo>
                        <a:pt x="44" y="86"/>
                      </a:lnTo>
                      <a:lnTo>
                        <a:pt x="48" y="88"/>
                      </a:lnTo>
                      <a:lnTo>
                        <a:pt x="50" y="88"/>
                      </a:lnTo>
                      <a:lnTo>
                        <a:pt x="52" y="88"/>
                      </a:lnTo>
                      <a:lnTo>
                        <a:pt x="54" y="88"/>
                      </a:lnTo>
                      <a:lnTo>
                        <a:pt x="56" y="86"/>
                      </a:lnTo>
                      <a:lnTo>
                        <a:pt x="56" y="84"/>
                      </a:lnTo>
                      <a:lnTo>
                        <a:pt x="58" y="82"/>
                      </a:lnTo>
                      <a:lnTo>
                        <a:pt x="58" y="80"/>
                      </a:lnTo>
                      <a:lnTo>
                        <a:pt x="60" y="80"/>
                      </a:lnTo>
                      <a:lnTo>
                        <a:pt x="62" y="80"/>
                      </a:lnTo>
                      <a:lnTo>
                        <a:pt x="64" y="82"/>
                      </a:lnTo>
                      <a:lnTo>
                        <a:pt x="66" y="82"/>
                      </a:lnTo>
                      <a:lnTo>
                        <a:pt x="66" y="84"/>
                      </a:lnTo>
                      <a:lnTo>
                        <a:pt x="66" y="82"/>
                      </a:lnTo>
                      <a:lnTo>
                        <a:pt x="68" y="82"/>
                      </a:lnTo>
                      <a:lnTo>
                        <a:pt x="70" y="82"/>
                      </a:lnTo>
                      <a:lnTo>
                        <a:pt x="72" y="84"/>
                      </a:lnTo>
                      <a:lnTo>
                        <a:pt x="74" y="84"/>
                      </a:lnTo>
                      <a:lnTo>
                        <a:pt x="74" y="86"/>
                      </a:lnTo>
                      <a:lnTo>
                        <a:pt x="76" y="88"/>
                      </a:lnTo>
                      <a:lnTo>
                        <a:pt x="78" y="90"/>
                      </a:lnTo>
                      <a:lnTo>
                        <a:pt x="82" y="92"/>
                      </a:lnTo>
                      <a:lnTo>
                        <a:pt x="84" y="94"/>
                      </a:lnTo>
                      <a:lnTo>
                        <a:pt x="86" y="94"/>
                      </a:lnTo>
                      <a:lnTo>
                        <a:pt x="88" y="96"/>
                      </a:lnTo>
                      <a:lnTo>
                        <a:pt x="88" y="98"/>
                      </a:lnTo>
                      <a:lnTo>
                        <a:pt x="90" y="98"/>
                      </a:lnTo>
                      <a:lnTo>
                        <a:pt x="90" y="100"/>
                      </a:lnTo>
                      <a:lnTo>
                        <a:pt x="90" y="104"/>
                      </a:lnTo>
                      <a:lnTo>
                        <a:pt x="90" y="106"/>
                      </a:lnTo>
                      <a:lnTo>
                        <a:pt x="90" y="108"/>
                      </a:lnTo>
                      <a:lnTo>
                        <a:pt x="90" y="110"/>
                      </a:lnTo>
                      <a:lnTo>
                        <a:pt x="90" y="112"/>
                      </a:lnTo>
                      <a:lnTo>
                        <a:pt x="92" y="114"/>
                      </a:lnTo>
                      <a:lnTo>
                        <a:pt x="92" y="116"/>
                      </a:lnTo>
                      <a:lnTo>
                        <a:pt x="94" y="118"/>
                      </a:lnTo>
                      <a:lnTo>
                        <a:pt x="94" y="120"/>
                      </a:lnTo>
                      <a:lnTo>
                        <a:pt x="96" y="120"/>
                      </a:lnTo>
                      <a:lnTo>
                        <a:pt x="98" y="122"/>
                      </a:lnTo>
                      <a:lnTo>
                        <a:pt x="100" y="124"/>
                      </a:lnTo>
                      <a:lnTo>
                        <a:pt x="102" y="124"/>
                      </a:lnTo>
                      <a:lnTo>
                        <a:pt x="102" y="126"/>
                      </a:lnTo>
                      <a:lnTo>
                        <a:pt x="102" y="128"/>
                      </a:lnTo>
                      <a:lnTo>
                        <a:pt x="102" y="130"/>
                      </a:lnTo>
                      <a:lnTo>
                        <a:pt x="102" y="132"/>
                      </a:lnTo>
                      <a:lnTo>
                        <a:pt x="104" y="130"/>
                      </a:lnTo>
                      <a:lnTo>
                        <a:pt x="104" y="132"/>
                      </a:lnTo>
                      <a:lnTo>
                        <a:pt x="106" y="134"/>
                      </a:lnTo>
                      <a:lnTo>
                        <a:pt x="106" y="136"/>
                      </a:lnTo>
                      <a:lnTo>
                        <a:pt x="104" y="138"/>
                      </a:lnTo>
                      <a:lnTo>
                        <a:pt x="104" y="140"/>
                      </a:lnTo>
                      <a:lnTo>
                        <a:pt x="104" y="142"/>
                      </a:lnTo>
                      <a:lnTo>
                        <a:pt x="104" y="144"/>
                      </a:lnTo>
                      <a:lnTo>
                        <a:pt x="106" y="146"/>
                      </a:lnTo>
                      <a:lnTo>
                        <a:pt x="108" y="146"/>
                      </a:lnTo>
                      <a:lnTo>
                        <a:pt x="108" y="148"/>
                      </a:lnTo>
                      <a:lnTo>
                        <a:pt x="110" y="150"/>
                      </a:lnTo>
                      <a:lnTo>
                        <a:pt x="110" y="152"/>
                      </a:lnTo>
                      <a:lnTo>
                        <a:pt x="108" y="154"/>
                      </a:lnTo>
                      <a:lnTo>
                        <a:pt x="106" y="156"/>
                      </a:lnTo>
                      <a:lnTo>
                        <a:pt x="104" y="158"/>
                      </a:lnTo>
                      <a:lnTo>
                        <a:pt x="104" y="160"/>
                      </a:lnTo>
                      <a:lnTo>
                        <a:pt x="104" y="162"/>
                      </a:lnTo>
                      <a:lnTo>
                        <a:pt x="106" y="162"/>
                      </a:lnTo>
                      <a:lnTo>
                        <a:pt x="108" y="162"/>
                      </a:lnTo>
                      <a:lnTo>
                        <a:pt x="110" y="162"/>
                      </a:lnTo>
                      <a:lnTo>
                        <a:pt x="112" y="162"/>
                      </a:lnTo>
                      <a:lnTo>
                        <a:pt x="112" y="164"/>
                      </a:lnTo>
                      <a:lnTo>
                        <a:pt x="114" y="166"/>
                      </a:lnTo>
                      <a:lnTo>
                        <a:pt x="114" y="168"/>
                      </a:lnTo>
                      <a:lnTo>
                        <a:pt x="116" y="168"/>
                      </a:lnTo>
                      <a:lnTo>
                        <a:pt x="116" y="166"/>
                      </a:lnTo>
                      <a:lnTo>
                        <a:pt x="118" y="166"/>
                      </a:lnTo>
                      <a:lnTo>
                        <a:pt x="118" y="164"/>
                      </a:lnTo>
                      <a:lnTo>
                        <a:pt x="118" y="162"/>
                      </a:lnTo>
                      <a:lnTo>
                        <a:pt x="116" y="160"/>
                      </a:lnTo>
                      <a:lnTo>
                        <a:pt x="116" y="158"/>
                      </a:lnTo>
                      <a:lnTo>
                        <a:pt x="118" y="158"/>
                      </a:lnTo>
                      <a:lnTo>
                        <a:pt x="120" y="158"/>
                      </a:lnTo>
                      <a:lnTo>
                        <a:pt x="120" y="156"/>
                      </a:lnTo>
                      <a:lnTo>
                        <a:pt x="122" y="156"/>
                      </a:lnTo>
                      <a:lnTo>
                        <a:pt x="122" y="154"/>
                      </a:lnTo>
                      <a:lnTo>
                        <a:pt x="126" y="156"/>
                      </a:lnTo>
                      <a:lnTo>
                        <a:pt x="128" y="156"/>
                      </a:lnTo>
                      <a:lnTo>
                        <a:pt x="130" y="156"/>
                      </a:lnTo>
                      <a:lnTo>
                        <a:pt x="130" y="158"/>
                      </a:lnTo>
                      <a:lnTo>
                        <a:pt x="132" y="158"/>
                      </a:lnTo>
                      <a:lnTo>
                        <a:pt x="132" y="156"/>
                      </a:lnTo>
                      <a:lnTo>
                        <a:pt x="134" y="154"/>
                      </a:lnTo>
                      <a:lnTo>
                        <a:pt x="136" y="154"/>
                      </a:lnTo>
                      <a:lnTo>
                        <a:pt x="138" y="154"/>
                      </a:lnTo>
                      <a:lnTo>
                        <a:pt x="138" y="156"/>
                      </a:lnTo>
                      <a:lnTo>
                        <a:pt x="140" y="156"/>
                      </a:lnTo>
                      <a:lnTo>
                        <a:pt x="142" y="154"/>
                      </a:lnTo>
                      <a:lnTo>
                        <a:pt x="144" y="154"/>
                      </a:lnTo>
                      <a:lnTo>
                        <a:pt x="144" y="152"/>
                      </a:lnTo>
                      <a:lnTo>
                        <a:pt x="144" y="150"/>
                      </a:lnTo>
                      <a:lnTo>
                        <a:pt x="142" y="150"/>
                      </a:lnTo>
                      <a:lnTo>
                        <a:pt x="140" y="148"/>
                      </a:lnTo>
                      <a:lnTo>
                        <a:pt x="140" y="146"/>
                      </a:lnTo>
                      <a:lnTo>
                        <a:pt x="142" y="144"/>
                      </a:lnTo>
                      <a:lnTo>
                        <a:pt x="142" y="142"/>
                      </a:lnTo>
                      <a:lnTo>
                        <a:pt x="144" y="142"/>
                      </a:lnTo>
                      <a:lnTo>
                        <a:pt x="144" y="140"/>
                      </a:lnTo>
                      <a:lnTo>
                        <a:pt x="142" y="140"/>
                      </a:lnTo>
                      <a:lnTo>
                        <a:pt x="142" y="138"/>
                      </a:lnTo>
                      <a:lnTo>
                        <a:pt x="140" y="138"/>
                      </a:lnTo>
                      <a:lnTo>
                        <a:pt x="136" y="136"/>
                      </a:lnTo>
                      <a:lnTo>
                        <a:pt x="132" y="134"/>
                      </a:lnTo>
                      <a:lnTo>
                        <a:pt x="130" y="132"/>
                      </a:lnTo>
                      <a:lnTo>
                        <a:pt x="130" y="130"/>
                      </a:lnTo>
                      <a:lnTo>
                        <a:pt x="132" y="128"/>
                      </a:lnTo>
                      <a:lnTo>
                        <a:pt x="136" y="126"/>
                      </a:lnTo>
                      <a:lnTo>
                        <a:pt x="136" y="124"/>
                      </a:lnTo>
                      <a:lnTo>
                        <a:pt x="134" y="124"/>
                      </a:lnTo>
                      <a:lnTo>
                        <a:pt x="134" y="122"/>
                      </a:lnTo>
                      <a:lnTo>
                        <a:pt x="132" y="122"/>
                      </a:lnTo>
                      <a:lnTo>
                        <a:pt x="130" y="120"/>
                      </a:lnTo>
                      <a:lnTo>
                        <a:pt x="128" y="120"/>
                      </a:lnTo>
                      <a:lnTo>
                        <a:pt x="128" y="118"/>
                      </a:lnTo>
                      <a:lnTo>
                        <a:pt x="126" y="118"/>
                      </a:lnTo>
                      <a:lnTo>
                        <a:pt x="124" y="116"/>
                      </a:lnTo>
                      <a:lnTo>
                        <a:pt x="122" y="116"/>
                      </a:lnTo>
                      <a:lnTo>
                        <a:pt x="122" y="114"/>
                      </a:lnTo>
                      <a:lnTo>
                        <a:pt x="120" y="110"/>
                      </a:lnTo>
                      <a:lnTo>
                        <a:pt x="120" y="108"/>
                      </a:lnTo>
                      <a:lnTo>
                        <a:pt x="118" y="108"/>
                      </a:lnTo>
                      <a:lnTo>
                        <a:pt x="116" y="108"/>
                      </a:lnTo>
                      <a:lnTo>
                        <a:pt x="114" y="108"/>
                      </a:lnTo>
                      <a:lnTo>
                        <a:pt x="114" y="106"/>
                      </a:lnTo>
                      <a:lnTo>
                        <a:pt x="114" y="104"/>
                      </a:lnTo>
                      <a:lnTo>
                        <a:pt x="112" y="102"/>
                      </a:lnTo>
                      <a:lnTo>
                        <a:pt x="110" y="100"/>
                      </a:lnTo>
                      <a:lnTo>
                        <a:pt x="106" y="96"/>
                      </a:lnTo>
                      <a:lnTo>
                        <a:pt x="104" y="94"/>
                      </a:lnTo>
                      <a:lnTo>
                        <a:pt x="102" y="92"/>
                      </a:lnTo>
                      <a:lnTo>
                        <a:pt x="102" y="90"/>
                      </a:lnTo>
                      <a:lnTo>
                        <a:pt x="102" y="88"/>
                      </a:lnTo>
                      <a:lnTo>
                        <a:pt x="102" y="86"/>
                      </a:lnTo>
                      <a:lnTo>
                        <a:pt x="100" y="86"/>
                      </a:lnTo>
                      <a:lnTo>
                        <a:pt x="100" y="84"/>
                      </a:lnTo>
                      <a:lnTo>
                        <a:pt x="98" y="84"/>
                      </a:lnTo>
                      <a:lnTo>
                        <a:pt x="96" y="84"/>
                      </a:lnTo>
                      <a:lnTo>
                        <a:pt x="94" y="82"/>
                      </a:lnTo>
                      <a:lnTo>
                        <a:pt x="92" y="82"/>
                      </a:lnTo>
                      <a:lnTo>
                        <a:pt x="92" y="80"/>
                      </a:lnTo>
                      <a:lnTo>
                        <a:pt x="92" y="76"/>
                      </a:lnTo>
                      <a:lnTo>
                        <a:pt x="92" y="74"/>
                      </a:lnTo>
                      <a:lnTo>
                        <a:pt x="90" y="74"/>
                      </a:lnTo>
                      <a:lnTo>
                        <a:pt x="90" y="72"/>
                      </a:lnTo>
                      <a:lnTo>
                        <a:pt x="88" y="72"/>
                      </a:lnTo>
                      <a:lnTo>
                        <a:pt x="86" y="72"/>
                      </a:lnTo>
                      <a:lnTo>
                        <a:pt x="84" y="70"/>
                      </a:lnTo>
                      <a:lnTo>
                        <a:pt x="82" y="68"/>
                      </a:lnTo>
                      <a:lnTo>
                        <a:pt x="80" y="68"/>
                      </a:lnTo>
                      <a:lnTo>
                        <a:pt x="78" y="66"/>
                      </a:lnTo>
                      <a:lnTo>
                        <a:pt x="76" y="64"/>
                      </a:lnTo>
                      <a:lnTo>
                        <a:pt x="74" y="62"/>
                      </a:lnTo>
                      <a:lnTo>
                        <a:pt x="70" y="62"/>
                      </a:lnTo>
                      <a:lnTo>
                        <a:pt x="70" y="60"/>
                      </a:lnTo>
                      <a:lnTo>
                        <a:pt x="68" y="60"/>
                      </a:lnTo>
                      <a:lnTo>
                        <a:pt x="68" y="58"/>
                      </a:lnTo>
                      <a:lnTo>
                        <a:pt x="68" y="56"/>
                      </a:lnTo>
                      <a:lnTo>
                        <a:pt x="70" y="56"/>
                      </a:lnTo>
                      <a:lnTo>
                        <a:pt x="72" y="56"/>
                      </a:lnTo>
                      <a:lnTo>
                        <a:pt x="74" y="56"/>
                      </a:lnTo>
                      <a:lnTo>
                        <a:pt x="76" y="56"/>
                      </a:lnTo>
                      <a:lnTo>
                        <a:pt x="78" y="56"/>
                      </a:lnTo>
                      <a:lnTo>
                        <a:pt x="78" y="58"/>
                      </a:lnTo>
                      <a:lnTo>
                        <a:pt x="78" y="56"/>
                      </a:lnTo>
                      <a:lnTo>
                        <a:pt x="80" y="56"/>
                      </a:lnTo>
                      <a:lnTo>
                        <a:pt x="82" y="54"/>
                      </a:lnTo>
                      <a:lnTo>
                        <a:pt x="86" y="52"/>
                      </a:lnTo>
                      <a:lnTo>
                        <a:pt x="86" y="50"/>
                      </a:lnTo>
                      <a:lnTo>
                        <a:pt x="88" y="48"/>
                      </a:lnTo>
                      <a:lnTo>
                        <a:pt x="88" y="46"/>
                      </a:lnTo>
                      <a:lnTo>
                        <a:pt x="86" y="44"/>
                      </a:lnTo>
                      <a:lnTo>
                        <a:pt x="84" y="44"/>
                      </a:lnTo>
                      <a:lnTo>
                        <a:pt x="80" y="42"/>
                      </a:lnTo>
                      <a:lnTo>
                        <a:pt x="76" y="40"/>
                      </a:lnTo>
                      <a:lnTo>
                        <a:pt x="74" y="40"/>
                      </a:lnTo>
                      <a:lnTo>
                        <a:pt x="74" y="38"/>
                      </a:lnTo>
                      <a:lnTo>
                        <a:pt x="76" y="36"/>
                      </a:lnTo>
                      <a:lnTo>
                        <a:pt x="74" y="34"/>
                      </a:lnTo>
                      <a:lnTo>
                        <a:pt x="72" y="32"/>
                      </a:lnTo>
                      <a:lnTo>
                        <a:pt x="70" y="32"/>
                      </a:lnTo>
                      <a:lnTo>
                        <a:pt x="68" y="30"/>
                      </a:lnTo>
                      <a:lnTo>
                        <a:pt x="66" y="30"/>
                      </a:lnTo>
                      <a:lnTo>
                        <a:pt x="64" y="30"/>
                      </a:lnTo>
                      <a:lnTo>
                        <a:pt x="64" y="32"/>
                      </a:lnTo>
                      <a:lnTo>
                        <a:pt x="64" y="34"/>
                      </a:lnTo>
                      <a:lnTo>
                        <a:pt x="64" y="36"/>
                      </a:lnTo>
                      <a:lnTo>
                        <a:pt x="62" y="36"/>
                      </a:lnTo>
                      <a:lnTo>
                        <a:pt x="62" y="38"/>
                      </a:lnTo>
                      <a:lnTo>
                        <a:pt x="60" y="38"/>
                      </a:lnTo>
                      <a:lnTo>
                        <a:pt x="60" y="36"/>
                      </a:lnTo>
                      <a:lnTo>
                        <a:pt x="58" y="34"/>
                      </a:lnTo>
                      <a:lnTo>
                        <a:pt x="56" y="34"/>
                      </a:lnTo>
                      <a:lnTo>
                        <a:pt x="54" y="34"/>
                      </a:lnTo>
                      <a:lnTo>
                        <a:pt x="54" y="32"/>
                      </a:lnTo>
                      <a:lnTo>
                        <a:pt x="52" y="32"/>
                      </a:lnTo>
                      <a:lnTo>
                        <a:pt x="52" y="30"/>
                      </a:lnTo>
                      <a:lnTo>
                        <a:pt x="48" y="26"/>
                      </a:lnTo>
                      <a:lnTo>
                        <a:pt x="46" y="24"/>
                      </a:lnTo>
                      <a:lnTo>
                        <a:pt x="44" y="22"/>
                      </a:lnTo>
                      <a:lnTo>
                        <a:pt x="44" y="20"/>
                      </a:lnTo>
                      <a:lnTo>
                        <a:pt x="44" y="18"/>
                      </a:lnTo>
                      <a:lnTo>
                        <a:pt x="44" y="16"/>
                      </a:lnTo>
                      <a:lnTo>
                        <a:pt x="46" y="14"/>
                      </a:lnTo>
                      <a:lnTo>
                        <a:pt x="44" y="14"/>
                      </a:lnTo>
                      <a:lnTo>
                        <a:pt x="42" y="14"/>
                      </a:lnTo>
                      <a:lnTo>
                        <a:pt x="40" y="12"/>
                      </a:lnTo>
                      <a:lnTo>
                        <a:pt x="38" y="8"/>
                      </a:lnTo>
                      <a:lnTo>
                        <a:pt x="36" y="8"/>
                      </a:lnTo>
                      <a:lnTo>
                        <a:pt x="36" y="6"/>
                      </a:lnTo>
                      <a:lnTo>
                        <a:pt x="34" y="6"/>
                      </a:lnTo>
                      <a:lnTo>
                        <a:pt x="34" y="4"/>
                      </a:lnTo>
                      <a:lnTo>
                        <a:pt x="34" y="2"/>
                      </a:lnTo>
                      <a:lnTo>
                        <a:pt x="30" y="2"/>
                      </a:lnTo>
                      <a:lnTo>
                        <a:pt x="28" y="0"/>
                      </a:lnTo>
                      <a:lnTo>
                        <a:pt x="26" y="0"/>
                      </a:lnTo>
                      <a:lnTo>
                        <a:pt x="24" y="0"/>
                      </a:lnTo>
                      <a:lnTo>
                        <a:pt x="24" y="2"/>
                      </a:lnTo>
                      <a:lnTo>
                        <a:pt x="22" y="2"/>
                      </a:lnTo>
                      <a:lnTo>
                        <a:pt x="22" y="6"/>
                      </a:lnTo>
                      <a:lnTo>
                        <a:pt x="22" y="8"/>
                      </a:lnTo>
                      <a:lnTo>
                        <a:pt x="22" y="10"/>
                      </a:lnTo>
                      <a:lnTo>
                        <a:pt x="22" y="12"/>
                      </a:lnTo>
                      <a:lnTo>
                        <a:pt x="24" y="14"/>
                      </a:lnTo>
                      <a:lnTo>
                        <a:pt x="26" y="14"/>
                      </a:lnTo>
                      <a:lnTo>
                        <a:pt x="26" y="16"/>
                      </a:lnTo>
                      <a:lnTo>
                        <a:pt x="28" y="16"/>
                      </a:lnTo>
                      <a:lnTo>
                        <a:pt x="28" y="18"/>
                      </a:lnTo>
                      <a:lnTo>
                        <a:pt x="28" y="20"/>
                      </a:lnTo>
                      <a:lnTo>
                        <a:pt x="28" y="22"/>
                      </a:lnTo>
                      <a:lnTo>
                        <a:pt x="28" y="24"/>
                      </a:lnTo>
                      <a:lnTo>
                        <a:pt x="28" y="26"/>
                      </a:lnTo>
                      <a:lnTo>
                        <a:pt x="26" y="26"/>
                      </a:lnTo>
                      <a:lnTo>
                        <a:pt x="22" y="26"/>
                      </a:lnTo>
                      <a:lnTo>
                        <a:pt x="20" y="26"/>
                      </a:lnTo>
                      <a:lnTo>
                        <a:pt x="18" y="26"/>
                      </a:lnTo>
                      <a:lnTo>
                        <a:pt x="18" y="24"/>
                      </a:lnTo>
                      <a:lnTo>
                        <a:pt x="18" y="22"/>
                      </a:lnTo>
                      <a:lnTo>
                        <a:pt x="18" y="20"/>
                      </a:lnTo>
                      <a:lnTo>
                        <a:pt x="16" y="22"/>
                      </a:lnTo>
                      <a:lnTo>
                        <a:pt x="14" y="22"/>
                      </a:lnTo>
                      <a:lnTo>
                        <a:pt x="12" y="24"/>
                      </a:lnTo>
                      <a:lnTo>
                        <a:pt x="10" y="24"/>
                      </a:lnTo>
                      <a:lnTo>
                        <a:pt x="10" y="26"/>
                      </a:lnTo>
                      <a:lnTo>
                        <a:pt x="10" y="28"/>
                      </a:lnTo>
                      <a:lnTo>
                        <a:pt x="10" y="30"/>
                      </a:lnTo>
                      <a:lnTo>
                        <a:pt x="8" y="30"/>
                      </a:lnTo>
                      <a:lnTo>
                        <a:pt x="10" y="32"/>
                      </a:lnTo>
                      <a:lnTo>
                        <a:pt x="8" y="34"/>
                      </a:lnTo>
                      <a:lnTo>
                        <a:pt x="6" y="34"/>
                      </a:lnTo>
                      <a:lnTo>
                        <a:pt x="4" y="36"/>
                      </a:lnTo>
                      <a:lnTo>
                        <a:pt x="2" y="36"/>
                      </a:lnTo>
                      <a:lnTo>
                        <a:pt x="2" y="38"/>
                      </a:lnTo>
                      <a:lnTo>
                        <a:pt x="0" y="40"/>
                      </a:lnTo>
                      <a:lnTo>
                        <a:pt x="2" y="40"/>
                      </a:lnTo>
                      <a:lnTo>
                        <a:pt x="4" y="42"/>
                      </a:lnTo>
                      <a:lnTo>
                        <a:pt x="6" y="4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88" name="Freeform 180"/>
                <p:cNvSpPr>
                  <a:spLocks noChangeAspect="1"/>
                </p:cNvSpPr>
                <p:nvPr/>
              </p:nvSpPr>
              <p:spPr bwMode="gray">
                <a:xfrm>
                  <a:off x="4314" y="2017"/>
                  <a:ext cx="148" cy="284"/>
                </a:xfrm>
                <a:custGeom>
                  <a:avLst/>
                  <a:gdLst>
                    <a:gd name="T0" fmla="*/ 140 w 148"/>
                    <a:gd name="T1" fmla="*/ 92 h 284"/>
                    <a:gd name="T2" fmla="*/ 136 w 148"/>
                    <a:gd name="T3" fmla="*/ 82 h 284"/>
                    <a:gd name="T4" fmla="*/ 126 w 148"/>
                    <a:gd name="T5" fmla="*/ 60 h 284"/>
                    <a:gd name="T6" fmla="*/ 112 w 148"/>
                    <a:gd name="T7" fmla="*/ 48 h 284"/>
                    <a:gd name="T8" fmla="*/ 104 w 148"/>
                    <a:gd name="T9" fmla="*/ 42 h 284"/>
                    <a:gd name="T10" fmla="*/ 90 w 148"/>
                    <a:gd name="T11" fmla="*/ 48 h 284"/>
                    <a:gd name="T12" fmla="*/ 70 w 148"/>
                    <a:gd name="T13" fmla="*/ 52 h 284"/>
                    <a:gd name="T14" fmla="*/ 58 w 148"/>
                    <a:gd name="T15" fmla="*/ 52 h 284"/>
                    <a:gd name="T16" fmla="*/ 60 w 148"/>
                    <a:gd name="T17" fmla="*/ 38 h 284"/>
                    <a:gd name="T18" fmla="*/ 62 w 148"/>
                    <a:gd name="T19" fmla="*/ 24 h 284"/>
                    <a:gd name="T20" fmla="*/ 56 w 148"/>
                    <a:gd name="T21" fmla="*/ 20 h 284"/>
                    <a:gd name="T22" fmla="*/ 48 w 148"/>
                    <a:gd name="T23" fmla="*/ 14 h 284"/>
                    <a:gd name="T24" fmla="*/ 44 w 148"/>
                    <a:gd name="T25" fmla="*/ 4 h 284"/>
                    <a:gd name="T26" fmla="*/ 30 w 148"/>
                    <a:gd name="T27" fmla="*/ 6 h 284"/>
                    <a:gd name="T28" fmla="*/ 22 w 148"/>
                    <a:gd name="T29" fmla="*/ 8 h 284"/>
                    <a:gd name="T30" fmla="*/ 8 w 148"/>
                    <a:gd name="T31" fmla="*/ 14 h 284"/>
                    <a:gd name="T32" fmla="*/ 2 w 148"/>
                    <a:gd name="T33" fmla="*/ 28 h 284"/>
                    <a:gd name="T34" fmla="*/ 0 w 148"/>
                    <a:gd name="T35" fmla="*/ 40 h 284"/>
                    <a:gd name="T36" fmla="*/ 8 w 148"/>
                    <a:gd name="T37" fmla="*/ 50 h 284"/>
                    <a:gd name="T38" fmla="*/ 16 w 148"/>
                    <a:gd name="T39" fmla="*/ 62 h 284"/>
                    <a:gd name="T40" fmla="*/ 24 w 148"/>
                    <a:gd name="T41" fmla="*/ 76 h 284"/>
                    <a:gd name="T42" fmla="*/ 30 w 148"/>
                    <a:gd name="T43" fmla="*/ 80 h 284"/>
                    <a:gd name="T44" fmla="*/ 28 w 148"/>
                    <a:gd name="T45" fmla="*/ 92 h 284"/>
                    <a:gd name="T46" fmla="*/ 22 w 148"/>
                    <a:gd name="T47" fmla="*/ 108 h 284"/>
                    <a:gd name="T48" fmla="*/ 34 w 148"/>
                    <a:gd name="T49" fmla="*/ 124 h 284"/>
                    <a:gd name="T50" fmla="*/ 44 w 148"/>
                    <a:gd name="T51" fmla="*/ 150 h 284"/>
                    <a:gd name="T52" fmla="*/ 48 w 148"/>
                    <a:gd name="T53" fmla="*/ 168 h 284"/>
                    <a:gd name="T54" fmla="*/ 38 w 148"/>
                    <a:gd name="T55" fmla="*/ 190 h 284"/>
                    <a:gd name="T56" fmla="*/ 34 w 148"/>
                    <a:gd name="T57" fmla="*/ 206 h 284"/>
                    <a:gd name="T58" fmla="*/ 30 w 148"/>
                    <a:gd name="T59" fmla="*/ 240 h 284"/>
                    <a:gd name="T60" fmla="*/ 34 w 148"/>
                    <a:gd name="T61" fmla="*/ 238 h 284"/>
                    <a:gd name="T62" fmla="*/ 36 w 148"/>
                    <a:gd name="T63" fmla="*/ 238 h 284"/>
                    <a:gd name="T64" fmla="*/ 50 w 148"/>
                    <a:gd name="T65" fmla="*/ 252 h 284"/>
                    <a:gd name="T66" fmla="*/ 56 w 148"/>
                    <a:gd name="T67" fmla="*/ 264 h 284"/>
                    <a:gd name="T68" fmla="*/ 66 w 148"/>
                    <a:gd name="T69" fmla="*/ 264 h 284"/>
                    <a:gd name="T70" fmla="*/ 78 w 148"/>
                    <a:gd name="T71" fmla="*/ 270 h 284"/>
                    <a:gd name="T72" fmla="*/ 80 w 148"/>
                    <a:gd name="T73" fmla="*/ 278 h 284"/>
                    <a:gd name="T74" fmla="*/ 88 w 148"/>
                    <a:gd name="T75" fmla="*/ 282 h 284"/>
                    <a:gd name="T76" fmla="*/ 96 w 148"/>
                    <a:gd name="T77" fmla="*/ 272 h 284"/>
                    <a:gd name="T78" fmla="*/ 90 w 148"/>
                    <a:gd name="T79" fmla="*/ 258 h 284"/>
                    <a:gd name="T80" fmla="*/ 72 w 148"/>
                    <a:gd name="T81" fmla="*/ 250 h 284"/>
                    <a:gd name="T82" fmla="*/ 66 w 148"/>
                    <a:gd name="T83" fmla="*/ 252 h 284"/>
                    <a:gd name="T84" fmla="*/ 66 w 148"/>
                    <a:gd name="T85" fmla="*/ 244 h 284"/>
                    <a:gd name="T86" fmla="*/ 60 w 148"/>
                    <a:gd name="T87" fmla="*/ 228 h 284"/>
                    <a:gd name="T88" fmla="*/ 58 w 148"/>
                    <a:gd name="T89" fmla="*/ 214 h 284"/>
                    <a:gd name="T90" fmla="*/ 46 w 148"/>
                    <a:gd name="T91" fmla="*/ 216 h 284"/>
                    <a:gd name="T92" fmla="*/ 42 w 148"/>
                    <a:gd name="T93" fmla="*/ 188 h 284"/>
                    <a:gd name="T94" fmla="*/ 48 w 148"/>
                    <a:gd name="T95" fmla="*/ 168 h 284"/>
                    <a:gd name="T96" fmla="*/ 54 w 148"/>
                    <a:gd name="T97" fmla="*/ 150 h 284"/>
                    <a:gd name="T98" fmla="*/ 54 w 148"/>
                    <a:gd name="T99" fmla="*/ 134 h 284"/>
                    <a:gd name="T100" fmla="*/ 62 w 148"/>
                    <a:gd name="T101" fmla="*/ 132 h 284"/>
                    <a:gd name="T102" fmla="*/ 68 w 148"/>
                    <a:gd name="T103" fmla="*/ 140 h 284"/>
                    <a:gd name="T104" fmla="*/ 84 w 148"/>
                    <a:gd name="T105" fmla="*/ 146 h 284"/>
                    <a:gd name="T106" fmla="*/ 94 w 148"/>
                    <a:gd name="T107" fmla="*/ 162 h 284"/>
                    <a:gd name="T108" fmla="*/ 102 w 148"/>
                    <a:gd name="T109" fmla="*/ 158 h 284"/>
                    <a:gd name="T110" fmla="*/ 98 w 148"/>
                    <a:gd name="T111" fmla="*/ 146 h 284"/>
                    <a:gd name="T112" fmla="*/ 96 w 148"/>
                    <a:gd name="T113" fmla="*/ 136 h 284"/>
                    <a:gd name="T114" fmla="*/ 102 w 148"/>
                    <a:gd name="T115" fmla="*/ 124 h 284"/>
                    <a:gd name="T116" fmla="*/ 122 w 148"/>
                    <a:gd name="T117" fmla="*/ 118 h 284"/>
                    <a:gd name="T118" fmla="*/ 138 w 148"/>
                    <a:gd name="T119" fmla="*/ 118 h 284"/>
                    <a:gd name="T120" fmla="*/ 146 w 148"/>
                    <a:gd name="T121" fmla="*/ 106 h 28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48" h="284">
                      <a:moveTo>
                        <a:pt x="140" y="102"/>
                      </a:moveTo>
                      <a:lnTo>
                        <a:pt x="140" y="102"/>
                      </a:lnTo>
                      <a:lnTo>
                        <a:pt x="142" y="100"/>
                      </a:lnTo>
                      <a:lnTo>
                        <a:pt x="142" y="98"/>
                      </a:lnTo>
                      <a:lnTo>
                        <a:pt x="144" y="96"/>
                      </a:lnTo>
                      <a:lnTo>
                        <a:pt x="144" y="94"/>
                      </a:lnTo>
                      <a:lnTo>
                        <a:pt x="142" y="92"/>
                      </a:lnTo>
                      <a:lnTo>
                        <a:pt x="140" y="92"/>
                      </a:lnTo>
                      <a:lnTo>
                        <a:pt x="140" y="90"/>
                      </a:lnTo>
                      <a:lnTo>
                        <a:pt x="140" y="88"/>
                      </a:lnTo>
                      <a:lnTo>
                        <a:pt x="140" y="86"/>
                      </a:lnTo>
                      <a:lnTo>
                        <a:pt x="138" y="86"/>
                      </a:lnTo>
                      <a:lnTo>
                        <a:pt x="138" y="84"/>
                      </a:lnTo>
                      <a:lnTo>
                        <a:pt x="136" y="82"/>
                      </a:lnTo>
                      <a:lnTo>
                        <a:pt x="132" y="80"/>
                      </a:lnTo>
                      <a:lnTo>
                        <a:pt x="130" y="78"/>
                      </a:lnTo>
                      <a:lnTo>
                        <a:pt x="130" y="76"/>
                      </a:lnTo>
                      <a:lnTo>
                        <a:pt x="128" y="72"/>
                      </a:lnTo>
                      <a:lnTo>
                        <a:pt x="128" y="70"/>
                      </a:lnTo>
                      <a:lnTo>
                        <a:pt x="128" y="68"/>
                      </a:lnTo>
                      <a:lnTo>
                        <a:pt x="128" y="66"/>
                      </a:lnTo>
                      <a:lnTo>
                        <a:pt x="126" y="62"/>
                      </a:lnTo>
                      <a:lnTo>
                        <a:pt x="126" y="60"/>
                      </a:lnTo>
                      <a:lnTo>
                        <a:pt x="126" y="58"/>
                      </a:lnTo>
                      <a:lnTo>
                        <a:pt x="124" y="56"/>
                      </a:lnTo>
                      <a:lnTo>
                        <a:pt x="122" y="54"/>
                      </a:lnTo>
                      <a:lnTo>
                        <a:pt x="120" y="52"/>
                      </a:lnTo>
                      <a:lnTo>
                        <a:pt x="116" y="50"/>
                      </a:lnTo>
                      <a:lnTo>
                        <a:pt x="114" y="48"/>
                      </a:lnTo>
                      <a:lnTo>
                        <a:pt x="112" y="48"/>
                      </a:lnTo>
                      <a:lnTo>
                        <a:pt x="112" y="46"/>
                      </a:lnTo>
                      <a:lnTo>
                        <a:pt x="112" y="44"/>
                      </a:lnTo>
                      <a:lnTo>
                        <a:pt x="110" y="44"/>
                      </a:lnTo>
                      <a:lnTo>
                        <a:pt x="108" y="44"/>
                      </a:lnTo>
                      <a:lnTo>
                        <a:pt x="106" y="44"/>
                      </a:lnTo>
                      <a:lnTo>
                        <a:pt x="104" y="44"/>
                      </a:lnTo>
                      <a:lnTo>
                        <a:pt x="104" y="42"/>
                      </a:lnTo>
                      <a:lnTo>
                        <a:pt x="102" y="42"/>
                      </a:lnTo>
                      <a:lnTo>
                        <a:pt x="100" y="40"/>
                      </a:lnTo>
                      <a:lnTo>
                        <a:pt x="98" y="40"/>
                      </a:lnTo>
                      <a:lnTo>
                        <a:pt x="96" y="42"/>
                      </a:lnTo>
                      <a:lnTo>
                        <a:pt x="94" y="42"/>
                      </a:lnTo>
                      <a:lnTo>
                        <a:pt x="94" y="44"/>
                      </a:lnTo>
                      <a:lnTo>
                        <a:pt x="94" y="46"/>
                      </a:lnTo>
                      <a:lnTo>
                        <a:pt x="92" y="46"/>
                      </a:lnTo>
                      <a:lnTo>
                        <a:pt x="92" y="48"/>
                      </a:lnTo>
                      <a:lnTo>
                        <a:pt x="90" y="48"/>
                      </a:lnTo>
                      <a:lnTo>
                        <a:pt x="88" y="48"/>
                      </a:lnTo>
                      <a:lnTo>
                        <a:pt x="86" y="48"/>
                      </a:lnTo>
                      <a:lnTo>
                        <a:pt x="82" y="46"/>
                      </a:lnTo>
                      <a:lnTo>
                        <a:pt x="80" y="46"/>
                      </a:lnTo>
                      <a:lnTo>
                        <a:pt x="78" y="44"/>
                      </a:lnTo>
                      <a:lnTo>
                        <a:pt x="76" y="44"/>
                      </a:lnTo>
                      <a:lnTo>
                        <a:pt x="74" y="46"/>
                      </a:lnTo>
                      <a:lnTo>
                        <a:pt x="72" y="48"/>
                      </a:lnTo>
                      <a:lnTo>
                        <a:pt x="72" y="50"/>
                      </a:lnTo>
                      <a:lnTo>
                        <a:pt x="70" y="50"/>
                      </a:lnTo>
                      <a:lnTo>
                        <a:pt x="70" y="52"/>
                      </a:lnTo>
                      <a:lnTo>
                        <a:pt x="68" y="54"/>
                      </a:lnTo>
                      <a:lnTo>
                        <a:pt x="66" y="56"/>
                      </a:lnTo>
                      <a:lnTo>
                        <a:pt x="64" y="56"/>
                      </a:lnTo>
                      <a:lnTo>
                        <a:pt x="62" y="56"/>
                      </a:lnTo>
                      <a:lnTo>
                        <a:pt x="60" y="58"/>
                      </a:lnTo>
                      <a:lnTo>
                        <a:pt x="58" y="58"/>
                      </a:lnTo>
                      <a:lnTo>
                        <a:pt x="58" y="56"/>
                      </a:lnTo>
                      <a:lnTo>
                        <a:pt x="58" y="54"/>
                      </a:lnTo>
                      <a:lnTo>
                        <a:pt x="58" y="52"/>
                      </a:lnTo>
                      <a:lnTo>
                        <a:pt x="60" y="50"/>
                      </a:lnTo>
                      <a:lnTo>
                        <a:pt x="62" y="48"/>
                      </a:lnTo>
                      <a:lnTo>
                        <a:pt x="62" y="46"/>
                      </a:lnTo>
                      <a:lnTo>
                        <a:pt x="64" y="44"/>
                      </a:lnTo>
                      <a:lnTo>
                        <a:pt x="64" y="42"/>
                      </a:lnTo>
                      <a:lnTo>
                        <a:pt x="64" y="40"/>
                      </a:lnTo>
                      <a:lnTo>
                        <a:pt x="62" y="40"/>
                      </a:lnTo>
                      <a:lnTo>
                        <a:pt x="60" y="40"/>
                      </a:lnTo>
                      <a:lnTo>
                        <a:pt x="60" y="38"/>
                      </a:lnTo>
                      <a:lnTo>
                        <a:pt x="62" y="36"/>
                      </a:lnTo>
                      <a:lnTo>
                        <a:pt x="64" y="34"/>
                      </a:lnTo>
                      <a:lnTo>
                        <a:pt x="64" y="32"/>
                      </a:lnTo>
                      <a:lnTo>
                        <a:pt x="64" y="30"/>
                      </a:lnTo>
                      <a:lnTo>
                        <a:pt x="64" y="28"/>
                      </a:lnTo>
                      <a:lnTo>
                        <a:pt x="62" y="26"/>
                      </a:lnTo>
                      <a:lnTo>
                        <a:pt x="62" y="24"/>
                      </a:lnTo>
                      <a:lnTo>
                        <a:pt x="62" y="22"/>
                      </a:lnTo>
                      <a:lnTo>
                        <a:pt x="62" y="20"/>
                      </a:lnTo>
                      <a:lnTo>
                        <a:pt x="62" y="18"/>
                      </a:lnTo>
                      <a:lnTo>
                        <a:pt x="60" y="16"/>
                      </a:lnTo>
                      <a:lnTo>
                        <a:pt x="58" y="16"/>
                      </a:lnTo>
                      <a:lnTo>
                        <a:pt x="56" y="16"/>
                      </a:lnTo>
                      <a:lnTo>
                        <a:pt x="56" y="18"/>
                      </a:lnTo>
                      <a:lnTo>
                        <a:pt x="54" y="18"/>
                      </a:lnTo>
                      <a:lnTo>
                        <a:pt x="56" y="18"/>
                      </a:lnTo>
                      <a:lnTo>
                        <a:pt x="56" y="20"/>
                      </a:lnTo>
                      <a:lnTo>
                        <a:pt x="54" y="20"/>
                      </a:lnTo>
                      <a:lnTo>
                        <a:pt x="52" y="20"/>
                      </a:lnTo>
                      <a:lnTo>
                        <a:pt x="50" y="20"/>
                      </a:lnTo>
                      <a:lnTo>
                        <a:pt x="48" y="18"/>
                      </a:lnTo>
                      <a:lnTo>
                        <a:pt x="48" y="16"/>
                      </a:lnTo>
                      <a:lnTo>
                        <a:pt x="48" y="14"/>
                      </a:lnTo>
                      <a:lnTo>
                        <a:pt x="48" y="12"/>
                      </a:lnTo>
                      <a:lnTo>
                        <a:pt x="48" y="8"/>
                      </a:lnTo>
                      <a:lnTo>
                        <a:pt x="48" y="6"/>
                      </a:lnTo>
                      <a:lnTo>
                        <a:pt x="48" y="4"/>
                      </a:lnTo>
                      <a:lnTo>
                        <a:pt x="46" y="4"/>
                      </a:lnTo>
                      <a:lnTo>
                        <a:pt x="44" y="4"/>
                      </a:lnTo>
                      <a:lnTo>
                        <a:pt x="42" y="2"/>
                      </a:lnTo>
                      <a:lnTo>
                        <a:pt x="40" y="2"/>
                      </a:lnTo>
                      <a:lnTo>
                        <a:pt x="40" y="0"/>
                      </a:lnTo>
                      <a:lnTo>
                        <a:pt x="38" y="0"/>
                      </a:lnTo>
                      <a:lnTo>
                        <a:pt x="36" y="0"/>
                      </a:lnTo>
                      <a:lnTo>
                        <a:pt x="34" y="2"/>
                      </a:lnTo>
                      <a:lnTo>
                        <a:pt x="32" y="2"/>
                      </a:lnTo>
                      <a:lnTo>
                        <a:pt x="30" y="4"/>
                      </a:lnTo>
                      <a:lnTo>
                        <a:pt x="30" y="6"/>
                      </a:lnTo>
                      <a:lnTo>
                        <a:pt x="30" y="8"/>
                      </a:lnTo>
                      <a:lnTo>
                        <a:pt x="28" y="8"/>
                      </a:lnTo>
                      <a:lnTo>
                        <a:pt x="26" y="8"/>
                      </a:lnTo>
                      <a:lnTo>
                        <a:pt x="24" y="8"/>
                      </a:lnTo>
                      <a:lnTo>
                        <a:pt x="22" y="8"/>
                      </a:lnTo>
                      <a:lnTo>
                        <a:pt x="22" y="10"/>
                      </a:lnTo>
                      <a:lnTo>
                        <a:pt x="22" y="12"/>
                      </a:lnTo>
                      <a:lnTo>
                        <a:pt x="20" y="14"/>
                      </a:lnTo>
                      <a:lnTo>
                        <a:pt x="20" y="16"/>
                      </a:lnTo>
                      <a:lnTo>
                        <a:pt x="18" y="16"/>
                      </a:lnTo>
                      <a:lnTo>
                        <a:pt x="16" y="16"/>
                      </a:lnTo>
                      <a:lnTo>
                        <a:pt x="14" y="16"/>
                      </a:lnTo>
                      <a:lnTo>
                        <a:pt x="10" y="14"/>
                      </a:lnTo>
                      <a:lnTo>
                        <a:pt x="8" y="14"/>
                      </a:lnTo>
                      <a:lnTo>
                        <a:pt x="6" y="16"/>
                      </a:lnTo>
                      <a:lnTo>
                        <a:pt x="6" y="18"/>
                      </a:lnTo>
                      <a:lnTo>
                        <a:pt x="6" y="22"/>
                      </a:lnTo>
                      <a:lnTo>
                        <a:pt x="6" y="24"/>
                      </a:lnTo>
                      <a:lnTo>
                        <a:pt x="6" y="26"/>
                      </a:lnTo>
                      <a:lnTo>
                        <a:pt x="4" y="26"/>
                      </a:lnTo>
                      <a:lnTo>
                        <a:pt x="4" y="28"/>
                      </a:lnTo>
                      <a:lnTo>
                        <a:pt x="2" y="28"/>
                      </a:lnTo>
                      <a:lnTo>
                        <a:pt x="2" y="30"/>
                      </a:lnTo>
                      <a:lnTo>
                        <a:pt x="4" y="32"/>
                      </a:lnTo>
                      <a:lnTo>
                        <a:pt x="6" y="34"/>
                      </a:lnTo>
                      <a:lnTo>
                        <a:pt x="6" y="36"/>
                      </a:lnTo>
                      <a:lnTo>
                        <a:pt x="6" y="38"/>
                      </a:lnTo>
                      <a:lnTo>
                        <a:pt x="4" y="40"/>
                      </a:lnTo>
                      <a:lnTo>
                        <a:pt x="2" y="40"/>
                      </a:lnTo>
                      <a:lnTo>
                        <a:pt x="0" y="40"/>
                      </a:lnTo>
                      <a:lnTo>
                        <a:pt x="0" y="42"/>
                      </a:lnTo>
                      <a:lnTo>
                        <a:pt x="2" y="42"/>
                      </a:lnTo>
                      <a:lnTo>
                        <a:pt x="2" y="44"/>
                      </a:lnTo>
                      <a:lnTo>
                        <a:pt x="4" y="44"/>
                      </a:lnTo>
                      <a:lnTo>
                        <a:pt x="6" y="46"/>
                      </a:lnTo>
                      <a:lnTo>
                        <a:pt x="8" y="46"/>
                      </a:lnTo>
                      <a:lnTo>
                        <a:pt x="8" y="48"/>
                      </a:lnTo>
                      <a:lnTo>
                        <a:pt x="8" y="50"/>
                      </a:lnTo>
                      <a:lnTo>
                        <a:pt x="8" y="52"/>
                      </a:lnTo>
                      <a:lnTo>
                        <a:pt x="8" y="54"/>
                      </a:lnTo>
                      <a:lnTo>
                        <a:pt x="10" y="54"/>
                      </a:lnTo>
                      <a:lnTo>
                        <a:pt x="10" y="56"/>
                      </a:lnTo>
                      <a:lnTo>
                        <a:pt x="10" y="58"/>
                      </a:lnTo>
                      <a:lnTo>
                        <a:pt x="12" y="60"/>
                      </a:lnTo>
                      <a:lnTo>
                        <a:pt x="14" y="62"/>
                      </a:lnTo>
                      <a:lnTo>
                        <a:pt x="16" y="62"/>
                      </a:lnTo>
                      <a:lnTo>
                        <a:pt x="18" y="64"/>
                      </a:lnTo>
                      <a:lnTo>
                        <a:pt x="20" y="66"/>
                      </a:lnTo>
                      <a:lnTo>
                        <a:pt x="22" y="66"/>
                      </a:lnTo>
                      <a:lnTo>
                        <a:pt x="24" y="68"/>
                      </a:lnTo>
                      <a:lnTo>
                        <a:pt x="24" y="70"/>
                      </a:lnTo>
                      <a:lnTo>
                        <a:pt x="24" y="72"/>
                      </a:lnTo>
                      <a:lnTo>
                        <a:pt x="22" y="72"/>
                      </a:lnTo>
                      <a:lnTo>
                        <a:pt x="24" y="74"/>
                      </a:lnTo>
                      <a:lnTo>
                        <a:pt x="24" y="76"/>
                      </a:lnTo>
                      <a:lnTo>
                        <a:pt x="26" y="78"/>
                      </a:lnTo>
                      <a:lnTo>
                        <a:pt x="28" y="78"/>
                      </a:lnTo>
                      <a:lnTo>
                        <a:pt x="30" y="78"/>
                      </a:lnTo>
                      <a:lnTo>
                        <a:pt x="30" y="80"/>
                      </a:lnTo>
                      <a:lnTo>
                        <a:pt x="30" y="82"/>
                      </a:lnTo>
                      <a:lnTo>
                        <a:pt x="30" y="84"/>
                      </a:lnTo>
                      <a:lnTo>
                        <a:pt x="28" y="84"/>
                      </a:lnTo>
                      <a:lnTo>
                        <a:pt x="26" y="86"/>
                      </a:lnTo>
                      <a:lnTo>
                        <a:pt x="26" y="88"/>
                      </a:lnTo>
                      <a:lnTo>
                        <a:pt x="26" y="90"/>
                      </a:lnTo>
                      <a:lnTo>
                        <a:pt x="28" y="92"/>
                      </a:lnTo>
                      <a:lnTo>
                        <a:pt x="26" y="94"/>
                      </a:lnTo>
                      <a:lnTo>
                        <a:pt x="26" y="96"/>
                      </a:lnTo>
                      <a:lnTo>
                        <a:pt x="26" y="98"/>
                      </a:lnTo>
                      <a:lnTo>
                        <a:pt x="24" y="98"/>
                      </a:lnTo>
                      <a:lnTo>
                        <a:pt x="24" y="100"/>
                      </a:lnTo>
                      <a:lnTo>
                        <a:pt x="22" y="102"/>
                      </a:lnTo>
                      <a:lnTo>
                        <a:pt x="22" y="104"/>
                      </a:lnTo>
                      <a:lnTo>
                        <a:pt x="22" y="106"/>
                      </a:lnTo>
                      <a:lnTo>
                        <a:pt x="22" y="108"/>
                      </a:lnTo>
                      <a:lnTo>
                        <a:pt x="22" y="110"/>
                      </a:lnTo>
                      <a:lnTo>
                        <a:pt x="24" y="110"/>
                      </a:lnTo>
                      <a:lnTo>
                        <a:pt x="24" y="112"/>
                      </a:lnTo>
                      <a:lnTo>
                        <a:pt x="26" y="114"/>
                      </a:lnTo>
                      <a:lnTo>
                        <a:pt x="28" y="116"/>
                      </a:lnTo>
                      <a:lnTo>
                        <a:pt x="28" y="118"/>
                      </a:lnTo>
                      <a:lnTo>
                        <a:pt x="30" y="118"/>
                      </a:lnTo>
                      <a:lnTo>
                        <a:pt x="30" y="120"/>
                      </a:lnTo>
                      <a:lnTo>
                        <a:pt x="32" y="122"/>
                      </a:lnTo>
                      <a:lnTo>
                        <a:pt x="34" y="124"/>
                      </a:lnTo>
                      <a:lnTo>
                        <a:pt x="36" y="126"/>
                      </a:lnTo>
                      <a:lnTo>
                        <a:pt x="38" y="128"/>
                      </a:lnTo>
                      <a:lnTo>
                        <a:pt x="38" y="130"/>
                      </a:lnTo>
                      <a:lnTo>
                        <a:pt x="38" y="132"/>
                      </a:lnTo>
                      <a:lnTo>
                        <a:pt x="38" y="136"/>
                      </a:lnTo>
                      <a:lnTo>
                        <a:pt x="38" y="140"/>
                      </a:lnTo>
                      <a:lnTo>
                        <a:pt x="38" y="142"/>
                      </a:lnTo>
                      <a:lnTo>
                        <a:pt x="38" y="144"/>
                      </a:lnTo>
                      <a:lnTo>
                        <a:pt x="40" y="146"/>
                      </a:lnTo>
                      <a:lnTo>
                        <a:pt x="40" y="148"/>
                      </a:lnTo>
                      <a:lnTo>
                        <a:pt x="42" y="148"/>
                      </a:lnTo>
                      <a:lnTo>
                        <a:pt x="44" y="150"/>
                      </a:lnTo>
                      <a:lnTo>
                        <a:pt x="44" y="152"/>
                      </a:lnTo>
                      <a:lnTo>
                        <a:pt x="46" y="152"/>
                      </a:lnTo>
                      <a:lnTo>
                        <a:pt x="46" y="154"/>
                      </a:lnTo>
                      <a:lnTo>
                        <a:pt x="46" y="156"/>
                      </a:lnTo>
                      <a:lnTo>
                        <a:pt x="46" y="158"/>
                      </a:lnTo>
                      <a:lnTo>
                        <a:pt x="48" y="162"/>
                      </a:lnTo>
                      <a:lnTo>
                        <a:pt x="48" y="164"/>
                      </a:lnTo>
                      <a:lnTo>
                        <a:pt x="48" y="166"/>
                      </a:lnTo>
                      <a:lnTo>
                        <a:pt x="48" y="168"/>
                      </a:lnTo>
                      <a:lnTo>
                        <a:pt x="48" y="170"/>
                      </a:lnTo>
                      <a:lnTo>
                        <a:pt x="46" y="172"/>
                      </a:lnTo>
                      <a:lnTo>
                        <a:pt x="46" y="174"/>
                      </a:lnTo>
                      <a:lnTo>
                        <a:pt x="46" y="176"/>
                      </a:lnTo>
                      <a:lnTo>
                        <a:pt x="46" y="178"/>
                      </a:lnTo>
                      <a:lnTo>
                        <a:pt x="44" y="182"/>
                      </a:lnTo>
                      <a:lnTo>
                        <a:pt x="42" y="184"/>
                      </a:lnTo>
                      <a:lnTo>
                        <a:pt x="40" y="186"/>
                      </a:lnTo>
                      <a:lnTo>
                        <a:pt x="38" y="188"/>
                      </a:lnTo>
                      <a:lnTo>
                        <a:pt x="38" y="190"/>
                      </a:lnTo>
                      <a:lnTo>
                        <a:pt x="38" y="192"/>
                      </a:lnTo>
                      <a:lnTo>
                        <a:pt x="38" y="194"/>
                      </a:lnTo>
                      <a:lnTo>
                        <a:pt x="38" y="196"/>
                      </a:lnTo>
                      <a:lnTo>
                        <a:pt x="38" y="198"/>
                      </a:lnTo>
                      <a:lnTo>
                        <a:pt x="36" y="200"/>
                      </a:lnTo>
                      <a:lnTo>
                        <a:pt x="36" y="202"/>
                      </a:lnTo>
                      <a:lnTo>
                        <a:pt x="34" y="202"/>
                      </a:lnTo>
                      <a:lnTo>
                        <a:pt x="34" y="204"/>
                      </a:lnTo>
                      <a:lnTo>
                        <a:pt x="34" y="206"/>
                      </a:lnTo>
                      <a:lnTo>
                        <a:pt x="32" y="208"/>
                      </a:lnTo>
                      <a:lnTo>
                        <a:pt x="32" y="210"/>
                      </a:lnTo>
                      <a:lnTo>
                        <a:pt x="32" y="212"/>
                      </a:lnTo>
                      <a:lnTo>
                        <a:pt x="32" y="214"/>
                      </a:lnTo>
                      <a:lnTo>
                        <a:pt x="30" y="218"/>
                      </a:lnTo>
                      <a:lnTo>
                        <a:pt x="30" y="220"/>
                      </a:lnTo>
                      <a:lnTo>
                        <a:pt x="30" y="222"/>
                      </a:lnTo>
                      <a:lnTo>
                        <a:pt x="30" y="226"/>
                      </a:lnTo>
                      <a:lnTo>
                        <a:pt x="30" y="230"/>
                      </a:lnTo>
                      <a:lnTo>
                        <a:pt x="30" y="234"/>
                      </a:lnTo>
                      <a:lnTo>
                        <a:pt x="30" y="236"/>
                      </a:lnTo>
                      <a:lnTo>
                        <a:pt x="30" y="240"/>
                      </a:lnTo>
                      <a:lnTo>
                        <a:pt x="30" y="242"/>
                      </a:lnTo>
                      <a:lnTo>
                        <a:pt x="32" y="244"/>
                      </a:lnTo>
                      <a:lnTo>
                        <a:pt x="34" y="244"/>
                      </a:lnTo>
                      <a:lnTo>
                        <a:pt x="34" y="242"/>
                      </a:lnTo>
                      <a:lnTo>
                        <a:pt x="34" y="240"/>
                      </a:lnTo>
                      <a:lnTo>
                        <a:pt x="34" y="238"/>
                      </a:lnTo>
                      <a:lnTo>
                        <a:pt x="34" y="236"/>
                      </a:lnTo>
                      <a:lnTo>
                        <a:pt x="34" y="234"/>
                      </a:lnTo>
                      <a:lnTo>
                        <a:pt x="36" y="234"/>
                      </a:lnTo>
                      <a:lnTo>
                        <a:pt x="36" y="236"/>
                      </a:lnTo>
                      <a:lnTo>
                        <a:pt x="36" y="238"/>
                      </a:lnTo>
                      <a:lnTo>
                        <a:pt x="38" y="238"/>
                      </a:lnTo>
                      <a:lnTo>
                        <a:pt x="40" y="240"/>
                      </a:lnTo>
                      <a:lnTo>
                        <a:pt x="42" y="240"/>
                      </a:lnTo>
                      <a:lnTo>
                        <a:pt x="44" y="242"/>
                      </a:lnTo>
                      <a:lnTo>
                        <a:pt x="44" y="244"/>
                      </a:lnTo>
                      <a:lnTo>
                        <a:pt x="46" y="246"/>
                      </a:lnTo>
                      <a:lnTo>
                        <a:pt x="46" y="248"/>
                      </a:lnTo>
                      <a:lnTo>
                        <a:pt x="46" y="250"/>
                      </a:lnTo>
                      <a:lnTo>
                        <a:pt x="50" y="252"/>
                      </a:lnTo>
                      <a:lnTo>
                        <a:pt x="52" y="254"/>
                      </a:lnTo>
                      <a:lnTo>
                        <a:pt x="54" y="256"/>
                      </a:lnTo>
                      <a:lnTo>
                        <a:pt x="56" y="258"/>
                      </a:lnTo>
                      <a:lnTo>
                        <a:pt x="56" y="260"/>
                      </a:lnTo>
                      <a:lnTo>
                        <a:pt x="54" y="260"/>
                      </a:lnTo>
                      <a:lnTo>
                        <a:pt x="56" y="260"/>
                      </a:lnTo>
                      <a:lnTo>
                        <a:pt x="56" y="262"/>
                      </a:lnTo>
                      <a:lnTo>
                        <a:pt x="56" y="264"/>
                      </a:lnTo>
                      <a:lnTo>
                        <a:pt x="56" y="266"/>
                      </a:lnTo>
                      <a:lnTo>
                        <a:pt x="58" y="268"/>
                      </a:lnTo>
                      <a:lnTo>
                        <a:pt x="60" y="272"/>
                      </a:lnTo>
                      <a:lnTo>
                        <a:pt x="62" y="274"/>
                      </a:lnTo>
                      <a:lnTo>
                        <a:pt x="64" y="274"/>
                      </a:lnTo>
                      <a:lnTo>
                        <a:pt x="64" y="272"/>
                      </a:lnTo>
                      <a:lnTo>
                        <a:pt x="66" y="272"/>
                      </a:lnTo>
                      <a:lnTo>
                        <a:pt x="66" y="270"/>
                      </a:lnTo>
                      <a:lnTo>
                        <a:pt x="64" y="268"/>
                      </a:lnTo>
                      <a:lnTo>
                        <a:pt x="66" y="266"/>
                      </a:lnTo>
                      <a:lnTo>
                        <a:pt x="66" y="264"/>
                      </a:lnTo>
                      <a:lnTo>
                        <a:pt x="68" y="264"/>
                      </a:lnTo>
                      <a:lnTo>
                        <a:pt x="70" y="266"/>
                      </a:lnTo>
                      <a:lnTo>
                        <a:pt x="70" y="268"/>
                      </a:lnTo>
                      <a:lnTo>
                        <a:pt x="72" y="268"/>
                      </a:lnTo>
                      <a:lnTo>
                        <a:pt x="74" y="268"/>
                      </a:lnTo>
                      <a:lnTo>
                        <a:pt x="78" y="270"/>
                      </a:lnTo>
                      <a:lnTo>
                        <a:pt x="80" y="272"/>
                      </a:lnTo>
                      <a:lnTo>
                        <a:pt x="80" y="274"/>
                      </a:lnTo>
                      <a:lnTo>
                        <a:pt x="82" y="276"/>
                      </a:lnTo>
                      <a:lnTo>
                        <a:pt x="80" y="276"/>
                      </a:lnTo>
                      <a:lnTo>
                        <a:pt x="80" y="278"/>
                      </a:lnTo>
                      <a:lnTo>
                        <a:pt x="80" y="280"/>
                      </a:lnTo>
                      <a:lnTo>
                        <a:pt x="80" y="282"/>
                      </a:lnTo>
                      <a:lnTo>
                        <a:pt x="78" y="282"/>
                      </a:lnTo>
                      <a:lnTo>
                        <a:pt x="80" y="284"/>
                      </a:lnTo>
                      <a:lnTo>
                        <a:pt x="82" y="284"/>
                      </a:lnTo>
                      <a:lnTo>
                        <a:pt x="84" y="284"/>
                      </a:lnTo>
                      <a:lnTo>
                        <a:pt x="86" y="282"/>
                      </a:lnTo>
                      <a:lnTo>
                        <a:pt x="88" y="282"/>
                      </a:lnTo>
                      <a:lnTo>
                        <a:pt x="90" y="282"/>
                      </a:lnTo>
                      <a:lnTo>
                        <a:pt x="92" y="284"/>
                      </a:lnTo>
                      <a:lnTo>
                        <a:pt x="94" y="284"/>
                      </a:lnTo>
                      <a:lnTo>
                        <a:pt x="96" y="284"/>
                      </a:lnTo>
                      <a:lnTo>
                        <a:pt x="96" y="282"/>
                      </a:lnTo>
                      <a:lnTo>
                        <a:pt x="98" y="280"/>
                      </a:lnTo>
                      <a:lnTo>
                        <a:pt x="100" y="278"/>
                      </a:lnTo>
                      <a:lnTo>
                        <a:pt x="100" y="276"/>
                      </a:lnTo>
                      <a:lnTo>
                        <a:pt x="98" y="274"/>
                      </a:lnTo>
                      <a:lnTo>
                        <a:pt x="96" y="272"/>
                      </a:lnTo>
                      <a:lnTo>
                        <a:pt x="94" y="272"/>
                      </a:lnTo>
                      <a:lnTo>
                        <a:pt x="94" y="270"/>
                      </a:lnTo>
                      <a:lnTo>
                        <a:pt x="92" y="270"/>
                      </a:lnTo>
                      <a:lnTo>
                        <a:pt x="92" y="268"/>
                      </a:lnTo>
                      <a:lnTo>
                        <a:pt x="92" y="266"/>
                      </a:lnTo>
                      <a:lnTo>
                        <a:pt x="90" y="262"/>
                      </a:lnTo>
                      <a:lnTo>
                        <a:pt x="90" y="260"/>
                      </a:lnTo>
                      <a:lnTo>
                        <a:pt x="90" y="258"/>
                      </a:lnTo>
                      <a:lnTo>
                        <a:pt x="88" y="258"/>
                      </a:lnTo>
                      <a:lnTo>
                        <a:pt x="86" y="258"/>
                      </a:lnTo>
                      <a:lnTo>
                        <a:pt x="84" y="260"/>
                      </a:lnTo>
                      <a:lnTo>
                        <a:pt x="82" y="260"/>
                      </a:lnTo>
                      <a:lnTo>
                        <a:pt x="80" y="260"/>
                      </a:lnTo>
                      <a:lnTo>
                        <a:pt x="78" y="260"/>
                      </a:lnTo>
                      <a:lnTo>
                        <a:pt x="76" y="260"/>
                      </a:lnTo>
                      <a:lnTo>
                        <a:pt x="74" y="258"/>
                      </a:lnTo>
                      <a:lnTo>
                        <a:pt x="74" y="256"/>
                      </a:lnTo>
                      <a:lnTo>
                        <a:pt x="72" y="252"/>
                      </a:lnTo>
                      <a:lnTo>
                        <a:pt x="72" y="250"/>
                      </a:lnTo>
                      <a:lnTo>
                        <a:pt x="72" y="248"/>
                      </a:lnTo>
                      <a:lnTo>
                        <a:pt x="70" y="248"/>
                      </a:lnTo>
                      <a:lnTo>
                        <a:pt x="70" y="246"/>
                      </a:lnTo>
                      <a:lnTo>
                        <a:pt x="70" y="248"/>
                      </a:lnTo>
                      <a:lnTo>
                        <a:pt x="68" y="248"/>
                      </a:lnTo>
                      <a:lnTo>
                        <a:pt x="68" y="250"/>
                      </a:lnTo>
                      <a:lnTo>
                        <a:pt x="68" y="252"/>
                      </a:lnTo>
                      <a:lnTo>
                        <a:pt x="66" y="252"/>
                      </a:lnTo>
                      <a:lnTo>
                        <a:pt x="64" y="250"/>
                      </a:lnTo>
                      <a:lnTo>
                        <a:pt x="64" y="248"/>
                      </a:lnTo>
                      <a:lnTo>
                        <a:pt x="62" y="246"/>
                      </a:lnTo>
                      <a:lnTo>
                        <a:pt x="62" y="244"/>
                      </a:lnTo>
                      <a:lnTo>
                        <a:pt x="62" y="242"/>
                      </a:lnTo>
                      <a:lnTo>
                        <a:pt x="64" y="240"/>
                      </a:lnTo>
                      <a:lnTo>
                        <a:pt x="64" y="242"/>
                      </a:lnTo>
                      <a:lnTo>
                        <a:pt x="66" y="242"/>
                      </a:lnTo>
                      <a:lnTo>
                        <a:pt x="66" y="244"/>
                      </a:lnTo>
                      <a:lnTo>
                        <a:pt x="68" y="244"/>
                      </a:lnTo>
                      <a:lnTo>
                        <a:pt x="68" y="242"/>
                      </a:lnTo>
                      <a:lnTo>
                        <a:pt x="68" y="240"/>
                      </a:lnTo>
                      <a:lnTo>
                        <a:pt x="68" y="238"/>
                      </a:lnTo>
                      <a:lnTo>
                        <a:pt x="66" y="236"/>
                      </a:lnTo>
                      <a:lnTo>
                        <a:pt x="66" y="234"/>
                      </a:lnTo>
                      <a:lnTo>
                        <a:pt x="64" y="232"/>
                      </a:lnTo>
                      <a:lnTo>
                        <a:pt x="64" y="230"/>
                      </a:lnTo>
                      <a:lnTo>
                        <a:pt x="62" y="228"/>
                      </a:lnTo>
                      <a:lnTo>
                        <a:pt x="60" y="228"/>
                      </a:lnTo>
                      <a:lnTo>
                        <a:pt x="58" y="228"/>
                      </a:lnTo>
                      <a:lnTo>
                        <a:pt x="58" y="226"/>
                      </a:lnTo>
                      <a:lnTo>
                        <a:pt x="58" y="224"/>
                      </a:lnTo>
                      <a:lnTo>
                        <a:pt x="58" y="222"/>
                      </a:lnTo>
                      <a:lnTo>
                        <a:pt x="58" y="220"/>
                      </a:lnTo>
                      <a:lnTo>
                        <a:pt x="58" y="218"/>
                      </a:lnTo>
                      <a:lnTo>
                        <a:pt x="58" y="216"/>
                      </a:lnTo>
                      <a:lnTo>
                        <a:pt x="58" y="214"/>
                      </a:lnTo>
                      <a:lnTo>
                        <a:pt x="56" y="214"/>
                      </a:lnTo>
                      <a:lnTo>
                        <a:pt x="56" y="216"/>
                      </a:lnTo>
                      <a:lnTo>
                        <a:pt x="54" y="216"/>
                      </a:lnTo>
                      <a:lnTo>
                        <a:pt x="52" y="216"/>
                      </a:lnTo>
                      <a:lnTo>
                        <a:pt x="50" y="216"/>
                      </a:lnTo>
                      <a:lnTo>
                        <a:pt x="48" y="218"/>
                      </a:lnTo>
                      <a:lnTo>
                        <a:pt x="46" y="218"/>
                      </a:lnTo>
                      <a:lnTo>
                        <a:pt x="46" y="216"/>
                      </a:lnTo>
                      <a:lnTo>
                        <a:pt x="46" y="214"/>
                      </a:lnTo>
                      <a:lnTo>
                        <a:pt x="46" y="212"/>
                      </a:lnTo>
                      <a:lnTo>
                        <a:pt x="46" y="208"/>
                      </a:lnTo>
                      <a:lnTo>
                        <a:pt x="46" y="202"/>
                      </a:lnTo>
                      <a:lnTo>
                        <a:pt x="46" y="198"/>
                      </a:lnTo>
                      <a:lnTo>
                        <a:pt x="44" y="198"/>
                      </a:lnTo>
                      <a:lnTo>
                        <a:pt x="44" y="196"/>
                      </a:lnTo>
                      <a:lnTo>
                        <a:pt x="44" y="194"/>
                      </a:lnTo>
                      <a:lnTo>
                        <a:pt x="44" y="192"/>
                      </a:lnTo>
                      <a:lnTo>
                        <a:pt x="44" y="190"/>
                      </a:lnTo>
                      <a:lnTo>
                        <a:pt x="42" y="188"/>
                      </a:lnTo>
                      <a:lnTo>
                        <a:pt x="44" y="188"/>
                      </a:lnTo>
                      <a:lnTo>
                        <a:pt x="44" y="186"/>
                      </a:lnTo>
                      <a:lnTo>
                        <a:pt x="46" y="186"/>
                      </a:lnTo>
                      <a:lnTo>
                        <a:pt x="46" y="184"/>
                      </a:lnTo>
                      <a:lnTo>
                        <a:pt x="48" y="182"/>
                      </a:lnTo>
                      <a:lnTo>
                        <a:pt x="48" y="180"/>
                      </a:lnTo>
                      <a:lnTo>
                        <a:pt x="48" y="178"/>
                      </a:lnTo>
                      <a:lnTo>
                        <a:pt x="48" y="174"/>
                      </a:lnTo>
                      <a:lnTo>
                        <a:pt x="48" y="170"/>
                      </a:lnTo>
                      <a:lnTo>
                        <a:pt x="48" y="168"/>
                      </a:lnTo>
                      <a:lnTo>
                        <a:pt x="50" y="166"/>
                      </a:lnTo>
                      <a:lnTo>
                        <a:pt x="50" y="164"/>
                      </a:lnTo>
                      <a:lnTo>
                        <a:pt x="50" y="162"/>
                      </a:lnTo>
                      <a:lnTo>
                        <a:pt x="52" y="162"/>
                      </a:lnTo>
                      <a:lnTo>
                        <a:pt x="52" y="160"/>
                      </a:lnTo>
                      <a:lnTo>
                        <a:pt x="54" y="158"/>
                      </a:lnTo>
                      <a:lnTo>
                        <a:pt x="54" y="156"/>
                      </a:lnTo>
                      <a:lnTo>
                        <a:pt x="54" y="152"/>
                      </a:lnTo>
                      <a:lnTo>
                        <a:pt x="54" y="150"/>
                      </a:lnTo>
                      <a:lnTo>
                        <a:pt x="54" y="146"/>
                      </a:lnTo>
                      <a:lnTo>
                        <a:pt x="54" y="144"/>
                      </a:lnTo>
                      <a:lnTo>
                        <a:pt x="54" y="142"/>
                      </a:lnTo>
                      <a:lnTo>
                        <a:pt x="52" y="142"/>
                      </a:lnTo>
                      <a:lnTo>
                        <a:pt x="54" y="140"/>
                      </a:lnTo>
                      <a:lnTo>
                        <a:pt x="54" y="138"/>
                      </a:lnTo>
                      <a:lnTo>
                        <a:pt x="54" y="136"/>
                      </a:lnTo>
                      <a:lnTo>
                        <a:pt x="54" y="134"/>
                      </a:lnTo>
                      <a:lnTo>
                        <a:pt x="56" y="134"/>
                      </a:lnTo>
                      <a:lnTo>
                        <a:pt x="56" y="132"/>
                      </a:lnTo>
                      <a:lnTo>
                        <a:pt x="58" y="132"/>
                      </a:lnTo>
                      <a:lnTo>
                        <a:pt x="60" y="132"/>
                      </a:lnTo>
                      <a:lnTo>
                        <a:pt x="62" y="132"/>
                      </a:lnTo>
                      <a:lnTo>
                        <a:pt x="64" y="132"/>
                      </a:lnTo>
                      <a:lnTo>
                        <a:pt x="68" y="134"/>
                      </a:lnTo>
                      <a:lnTo>
                        <a:pt x="70" y="136"/>
                      </a:lnTo>
                      <a:lnTo>
                        <a:pt x="72" y="136"/>
                      </a:lnTo>
                      <a:lnTo>
                        <a:pt x="72" y="138"/>
                      </a:lnTo>
                      <a:lnTo>
                        <a:pt x="70" y="138"/>
                      </a:lnTo>
                      <a:lnTo>
                        <a:pt x="68" y="138"/>
                      </a:lnTo>
                      <a:lnTo>
                        <a:pt x="68" y="140"/>
                      </a:lnTo>
                      <a:lnTo>
                        <a:pt x="68" y="142"/>
                      </a:lnTo>
                      <a:lnTo>
                        <a:pt x="68" y="144"/>
                      </a:lnTo>
                      <a:lnTo>
                        <a:pt x="68" y="146"/>
                      </a:lnTo>
                      <a:lnTo>
                        <a:pt x="68" y="148"/>
                      </a:lnTo>
                      <a:lnTo>
                        <a:pt x="70" y="150"/>
                      </a:lnTo>
                      <a:lnTo>
                        <a:pt x="72" y="150"/>
                      </a:lnTo>
                      <a:lnTo>
                        <a:pt x="76" y="150"/>
                      </a:lnTo>
                      <a:lnTo>
                        <a:pt x="78" y="148"/>
                      </a:lnTo>
                      <a:lnTo>
                        <a:pt x="80" y="148"/>
                      </a:lnTo>
                      <a:lnTo>
                        <a:pt x="84" y="146"/>
                      </a:lnTo>
                      <a:lnTo>
                        <a:pt x="86" y="146"/>
                      </a:lnTo>
                      <a:lnTo>
                        <a:pt x="86" y="144"/>
                      </a:lnTo>
                      <a:lnTo>
                        <a:pt x="88" y="144"/>
                      </a:lnTo>
                      <a:lnTo>
                        <a:pt x="88" y="148"/>
                      </a:lnTo>
                      <a:lnTo>
                        <a:pt x="90" y="150"/>
                      </a:lnTo>
                      <a:lnTo>
                        <a:pt x="90" y="154"/>
                      </a:lnTo>
                      <a:lnTo>
                        <a:pt x="92" y="156"/>
                      </a:lnTo>
                      <a:lnTo>
                        <a:pt x="92" y="158"/>
                      </a:lnTo>
                      <a:lnTo>
                        <a:pt x="92" y="160"/>
                      </a:lnTo>
                      <a:lnTo>
                        <a:pt x="94" y="160"/>
                      </a:lnTo>
                      <a:lnTo>
                        <a:pt x="94" y="162"/>
                      </a:lnTo>
                      <a:lnTo>
                        <a:pt x="94" y="164"/>
                      </a:lnTo>
                      <a:lnTo>
                        <a:pt x="96" y="162"/>
                      </a:lnTo>
                      <a:lnTo>
                        <a:pt x="98" y="162"/>
                      </a:lnTo>
                      <a:lnTo>
                        <a:pt x="100" y="162"/>
                      </a:lnTo>
                      <a:lnTo>
                        <a:pt x="102" y="162"/>
                      </a:lnTo>
                      <a:lnTo>
                        <a:pt x="102" y="160"/>
                      </a:lnTo>
                      <a:lnTo>
                        <a:pt x="102" y="158"/>
                      </a:lnTo>
                      <a:lnTo>
                        <a:pt x="102" y="156"/>
                      </a:lnTo>
                      <a:lnTo>
                        <a:pt x="102" y="154"/>
                      </a:lnTo>
                      <a:lnTo>
                        <a:pt x="100" y="152"/>
                      </a:lnTo>
                      <a:lnTo>
                        <a:pt x="98" y="152"/>
                      </a:lnTo>
                      <a:lnTo>
                        <a:pt x="98" y="148"/>
                      </a:lnTo>
                      <a:lnTo>
                        <a:pt x="98" y="146"/>
                      </a:lnTo>
                      <a:lnTo>
                        <a:pt x="98" y="144"/>
                      </a:lnTo>
                      <a:lnTo>
                        <a:pt x="96" y="142"/>
                      </a:lnTo>
                      <a:lnTo>
                        <a:pt x="96" y="140"/>
                      </a:lnTo>
                      <a:lnTo>
                        <a:pt x="96" y="138"/>
                      </a:lnTo>
                      <a:lnTo>
                        <a:pt x="96" y="136"/>
                      </a:lnTo>
                      <a:lnTo>
                        <a:pt x="96" y="134"/>
                      </a:lnTo>
                      <a:lnTo>
                        <a:pt x="98" y="130"/>
                      </a:lnTo>
                      <a:lnTo>
                        <a:pt x="100" y="128"/>
                      </a:lnTo>
                      <a:lnTo>
                        <a:pt x="102" y="126"/>
                      </a:lnTo>
                      <a:lnTo>
                        <a:pt x="102" y="124"/>
                      </a:lnTo>
                      <a:lnTo>
                        <a:pt x="104" y="122"/>
                      </a:lnTo>
                      <a:lnTo>
                        <a:pt x="104" y="120"/>
                      </a:lnTo>
                      <a:lnTo>
                        <a:pt x="106" y="120"/>
                      </a:lnTo>
                      <a:lnTo>
                        <a:pt x="108" y="118"/>
                      </a:lnTo>
                      <a:lnTo>
                        <a:pt x="112" y="118"/>
                      </a:lnTo>
                      <a:lnTo>
                        <a:pt x="114" y="118"/>
                      </a:lnTo>
                      <a:lnTo>
                        <a:pt x="118" y="118"/>
                      </a:lnTo>
                      <a:lnTo>
                        <a:pt x="120" y="118"/>
                      </a:lnTo>
                      <a:lnTo>
                        <a:pt x="122" y="118"/>
                      </a:lnTo>
                      <a:lnTo>
                        <a:pt x="124" y="118"/>
                      </a:lnTo>
                      <a:lnTo>
                        <a:pt x="126" y="118"/>
                      </a:lnTo>
                      <a:lnTo>
                        <a:pt x="128" y="118"/>
                      </a:lnTo>
                      <a:lnTo>
                        <a:pt x="130" y="118"/>
                      </a:lnTo>
                      <a:lnTo>
                        <a:pt x="132" y="118"/>
                      </a:lnTo>
                      <a:lnTo>
                        <a:pt x="136" y="118"/>
                      </a:lnTo>
                      <a:lnTo>
                        <a:pt x="138" y="118"/>
                      </a:lnTo>
                      <a:lnTo>
                        <a:pt x="138" y="120"/>
                      </a:lnTo>
                      <a:lnTo>
                        <a:pt x="140" y="118"/>
                      </a:lnTo>
                      <a:lnTo>
                        <a:pt x="142" y="118"/>
                      </a:lnTo>
                      <a:lnTo>
                        <a:pt x="144" y="116"/>
                      </a:lnTo>
                      <a:lnTo>
                        <a:pt x="146" y="114"/>
                      </a:lnTo>
                      <a:lnTo>
                        <a:pt x="146" y="112"/>
                      </a:lnTo>
                      <a:lnTo>
                        <a:pt x="148" y="112"/>
                      </a:lnTo>
                      <a:lnTo>
                        <a:pt x="148" y="110"/>
                      </a:lnTo>
                      <a:lnTo>
                        <a:pt x="146" y="108"/>
                      </a:lnTo>
                      <a:lnTo>
                        <a:pt x="146" y="106"/>
                      </a:lnTo>
                      <a:lnTo>
                        <a:pt x="144" y="106"/>
                      </a:lnTo>
                      <a:lnTo>
                        <a:pt x="142" y="104"/>
                      </a:lnTo>
                      <a:lnTo>
                        <a:pt x="140" y="10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89" name="Freeform 181"/>
                <p:cNvSpPr>
                  <a:spLocks noChangeAspect="1"/>
                </p:cNvSpPr>
                <p:nvPr/>
              </p:nvSpPr>
              <p:spPr bwMode="gray">
                <a:xfrm>
                  <a:off x="4386" y="1961"/>
                  <a:ext cx="144" cy="284"/>
                </a:xfrm>
                <a:custGeom>
                  <a:avLst/>
                  <a:gdLst>
                    <a:gd name="T0" fmla="*/ 8 w 144"/>
                    <a:gd name="T1" fmla="*/ 30 h 284"/>
                    <a:gd name="T2" fmla="*/ 10 w 144"/>
                    <a:gd name="T3" fmla="*/ 36 h 284"/>
                    <a:gd name="T4" fmla="*/ 24 w 144"/>
                    <a:gd name="T5" fmla="*/ 50 h 284"/>
                    <a:gd name="T6" fmla="*/ 30 w 144"/>
                    <a:gd name="T7" fmla="*/ 46 h 284"/>
                    <a:gd name="T8" fmla="*/ 42 w 144"/>
                    <a:gd name="T9" fmla="*/ 52 h 284"/>
                    <a:gd name="T10" fmla="*/ 52 w 144"/>
                    <a:gd name="T11" fmla="*/ 60 h 284"/>
                    <a:gd name="T12" fmla="*/ 44 w 144"/>
                    <a:gd name="T13" fmla="*/ 72 h 284"/>
                    <a:gd name="T14" fmla="*/ 34 w 144"/>
                    <a:gd name="T15" fmla="*/ 74 h 284"/>
                    <a:gd name="T16" fmla="*/ 50 w 144"/>
                    <a:gd name="T17" fmla="*/ 86 h 284"/>
                    <a:gd name="T18" fmla="*/ 58 w 144"/>
                    <a:gd name="T19" fmla="*/ 96 h 284"/>
                    <a:gd name="T20" fmla="*/ 68 w 144"/>
                    <a:gd name="T21" fmla="*/ 102 h 284"/>
                    <a:gd name="T22" fmla="*/ 80 w 144"/>
                    <a:gd name="T23" fmla="*/ 120 h 284"/>
                    <a:gd name="T24" fmla="*/ 86 w 144"/>
                    <a:gd name="T25" fmla="*/ 124 h 284"/>
                    <a:gd name="T26" fmla="*/ 96 w 144"/>
                    <a:gd name="T27" fmla="*/ 136 h 284"/>
                    <a:gd name="T28" fmla="*/ 96 w 144"/>
                    <a:gd name="T29" fmla="*/ 144 h 284"/>
                    <a:gd name="T30" fmla="*/ 108 w 144"/>
                    <a:gd name="T31" fmla="*/ 160 h 284"/>
                    <a:gd name="T32" fmla="*/ 108 w 144"/>
                    <a:gd name="T33" fmla="*/ 168 h 284"/>
                    <a:gd name="T34" fmla="*/ 106 w 144"/>
                    <a:gd name="T35" fmla="*/ 180 h 284"/>
                    <a:gd name="T36" fmla="*/ 110 w 144"/>
                    <a:gd name="T37" fmla="*/ 194 h 284"/>
                    <a:gd name="T38" fmla="*/ 112 w 144"/>
                    <a:gd name="T39" fmla="*/ 208 h 284"/>
                    <a:gd name="T40" fmla="*/ 108 w 144"/>
                    <a:gd name="T41" fmla="*/ 214 h 284"/>
                    <a:gd name="T42" fmla="*/ 96 w 144"/>
                    <a:gd name="T43" fmla="*/ 218 h 284"/>
                    <a:gd name="T44" fmla="*/ 94 w 144"/>
                    <a:gd name="T45" fmla="*/ 224 h 284"/>
                    <a:gd name="T46" fmla="*/ 88 w 144"/>
                    <a:gd name="T47" fmla="*/ 234 h 284"/>
                    <a:gd name="T48" fmla="*/ 88 w 144"/>
                    <a:gd name="T49" fmla="*/ 240 h 284"/>
                    <a:gd name="T50" fmla="*/ 76 w 144"/>
                    <a:gd name="T51" fmla="*/ 240 h 284"/>
                    <a:gd name="T52" fmla="*/ 76 w 144"/>
                    <a:gd name="T53" fmla="*/ 244 h 284"/>
                    <a:gd name="T54" fmla="*/ 64 w 144"/>
                    <a:gd name="T55" fmla="*/ 252 h 284"/>
                    <a:gd name="T56" fmla="*/ 68 w 144"/>
                    <a:gd name="T57" fmla="*/ 264 h 284"/>
                    <a:gd name="T58" fmla="*/ 70 w 144"/>
                    <a:gd name="T59" fmla="*/ 280 h 284"/>
                    <a:gd name="T60" fmla="*/ 80 w 144"/>
                    <a:gd name="T61" fmla="*/ 278 h 284"/>
                    <a:gd name="T62" fmla="*/ 90 w 144"/>
                    <a:gd name="T63" fmla="*/ 268 h 284"/>
                    <a:gd name="T64" fmla="*/ 94 w 144"/>
                    <a:gd name="T65" fmla="*/ 266 h 284"/>
                    <a:gd name="T66" fmla="*/ 96 w 144"/>
                    <a:gd name="T67" fmla="*/ 254 h 284"/>
                    <a:gd name="T68" fmla="*/ 108 w 144"/>
                    <a:gd name="T69" fmla="*/ 248 h 284"/>
                    <a:gd name="T70" fmla="*/ 138 w 144"/>
                    <a:gd name="T71" fmla="*/ 228 h 284"/>
                    <a:gd name="T72" fmla="*/ 140 w 144"/>
                    <a:gd name="T73" fmla="*/ 198 h 284"/>
                    <a:gd name="T74" fmla="*/ 140 w 144"/>
                    <a:gd name="T75" fmla="*/ 192 h 284"/>
                    <a:gd name="T76" fmla="*/ 132 w 144"/>
                    <a:gd name="T77" fmla="*/ 166 h 284"/>
                    <a:gd name="T78" fmla="*/ 128 w 144"/>
                    <a:gd name="T79" fmla="*/ 150 h 284"/>
                    <a:gd name="T80" fmla="*/ 94 w 144"/>
                    <a:gd name="T81" fmla="*/ 124 h 284"/>
                    <a:gd name="T82" fmla="*/ 88 w 144"/>
                    <a:gd name="T83" fmla="*/ 110 h 284"/>
                    <a:gd name="T84" fmla="*/ 66 w 144"/>
                    <a:gd name="T85" fmla="*/ 78 h 284"/>
                    <a:gd name="T86" fmla="*/ 68 w 144"/>
                    <a:gd name="T87" fmla="*/ 56 h 284"/>
                    <a:gd name="T88" fmla="*/ 80 w 144"/>
                    <a:gd name="T89" fmla="*/ 46 h 284"/>
                    <a:gd name="T90" fmla="*/ 90 w 144"/>
                    <a:gd name="T91" fmla="*/ 40 h 284"/>
                    <a:gd name="T92" fmla="*/ 90 w 144"/>
                    <a:gd name="T93" fmla="*/ 32 h 284"/>
                    <a:gd name="T94" fmla="*/ 74 w 144"/>
                    <a:gd name="T95" fmla="*/ 26 h 284"/>
                    <a:gd name="T96" fmla="*/ 70 w 144"/>
                    <a:gd name="T97" fmla="*/ 20 h 284"/>
                    <a:gd name="T98" fmla="*/ 72 w 144"/>
                    <a:gd name="T99" fmla="*/ 12 h 284"/>
                    <a:gd name="T100" fmla="*/ 62 w 144"/>
                    <a:gd name="T101" fmla="*/ 6 h 284"/>
                    <a:gd name="T102" fmla="*/ 48 w 144"/>
                    <a:gd name="T103" fmla="*/ 2 h 284"/>
                    <a:gd name="T104" fmla="*/ 40 w 144"/>
                    <a:gd name="T105" fmla="*/ 4 h 284"/>
                    <a:gd name="T106" fmla="*/ 32 w 144"/>
                    <a:gd name="T107" fmla="*/ 10 h 284"/>
                    <a:gd name="T108" fmla="*/ 30 w 144"/>
                    <a:gd name="T109" fmla="*/ 12 h 284"/>
                    <a:gd name="T110" fmla="*/ 24 w 144"/>
                    <a:gd name="T111" fmla="*/ 14 h 284"/>
                    <a:gd name="T112" fmla="*/ 20 w 144"/>
                    <a:gd name="T113" fmla="*/ 12 h 284"/>
                    <a:gd name="T114" fmla="*/ 14 w 144"/>
                    <a:gd name="T115" fmla="*/ 12 h 284"/>
                    <a:gd name="T116" fmla="*/ 2 w 144"/>
                    <a:gd name="T117" fmla="*/ 10 h 28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4" h="284">
                      <a:moveTo>
                        <a:pt x="0" y="10"/>
                      </a:moveTo>
                      <a:lnTo>
                        <a:pt x="0" y="14"/>
                      </a:lnTo>
                      <a:lnTo>
                        <a:pt x="0" y="16"/>
                      </a:lnTo>
                      <a:lnTo>
                        <a:pt x="0" y="20"/>
                      </a:lnTo>
                      <a:lnTo>
                        <a:pt x="2" y="22"/>
                      </a:lnTo>
                      <a:lnTo>
                        <a:pt x="2" y="24"/>
                      </a:lnTo>
                      <a:lnTo>
                        <a:pt x="4" y="24"/>
                      </a:lnTo>
                      <a:lnTo>
                        <a:pt x="6" y="28"/>
                      </a:lnTo>
                      <a:lnTo>
                        <a:pt x="8" y="30"/>
                      </a:lnTo>
                      <a:lnTo>
                        <a:pt x="10" y="30"/>
                      </a:lnTo>
                      <a:lnTo>
                        <a:pt x="12" y="30"/>
                      </a:lnTo>
                      <a:lnTo>
                        <a:pt x="12" y="32"/>
                      </a:lnTo>
                      <a:lnTo>
                        <a:pt x="10" y="32"/>
                      </a:lnTo>
                      <a:lnTo>
                        <a:pt x="10" y="34"/>
                      </a:lnTo>
                      <a:lnTo>
                        <a:pt x="10" y="36"/>
                      </a:lnTo>
                      <a:lnTo>
                        <a:pt x="10" y="38"/>
                      </a:lnTo>
                      <a:lnTo>
                        <a:pt x="12" y="38"/>
                      </a:lnTo>
                      <a:lnTo>
                        <a:pt x="14" y="42"/>
                      </a:lnTo>
                      <a:lnTo>
                        <a:pt x="18" y="46"/>
                      </a:lnTo>
                      <a:lnTo>
                        <a:pt x="18" y="48"/>
                      </a:lnTo>
                      <a:lnTo>
                        <a:pt x="20" y="48"/>
                      </a:lnTo>
                      <a:lnTo>
                        <a:pt x="20" y="50"/>
                      </a:lnTo>
                      <a:lnTo>
                        <a:pt x="22" y="50"/>
                      </a:lnTo>
                      <a:lnTo>
                        <a:pt x="24" y="50"/>
                      </a:lnTo>
                      <a:lnTo>
                        <a:pt x="24" y="52"/>
                      </a:lnTo>
                      <a:lnTo>
                        <a:pt x="26" y="52"/>
                      </a:lnTo>
                      <a:lnTo>
                        <a:pt x="28" y="52"/>
                      </a:lnTo>
                      <a:lnTo>
                        <a:pt x="30" y="50"/>
                      </a:lnTo>
                      <a:lnTo>
                        <a:pt x="30" y="48"/>
                      </a:lnTo>
                      <a:lnTo>
                        <a:pt x="30" y="46"/>
                      </a:lnTo>
                      <a:lnTo>
                        <a:pt x="32" y="44"/>
                      </a:lnTo>
                      <a:lnTo>
                        <a:pt x="32" y="46"/>
                      </a:lnTo>
                      <a:lnTo>
                        <a:pt x="34" y="46"/>
                      </a:lnTo>
                      <a:lnTo>
                        <a:pt x="36" y="48"/>
                      </a:lnTo>
                      <a:lnTo>
                        <a:pt x="38" y="48"/>
                      </a:lnTo>
                      <a:lnTo>
                        <a:pt x="40" y="50"/>
                      </a:lnTo>
                      <a:lnTo>
                        <a:pt x="42" y="50"/>
                      </a:lnTo>
                      <a:lnTo>
                        <a:pt x="42" y="52"/>
                      </a:lnTo>
                      <a:lnTo>
                        <a:pt x="40" y="52"/>
                      </a:lnTo>
                      <a:lnTo>
                        <a:pt x="40" y="54"/>
                      </a:lnTo>
                      <a:lnTo>
                        <a:pt x="40" y="56"/>
                      </a:lnTo>
                      <a:lnTo>
                        <a:pt x="42" y="56"/>
                      </a:lnTo>
                      <a:lnTo>
                        <a:pt x="46" y="58"/>
                      </a:lnTo>
                      <a:lnTo>
                        <a:pt x="50" y="58"/>
                      </a:lnTo>
                      <a:lnTo>
                        <a:pt x="52" y="60"/>
                      </a:lnTo>
                      <a:lnTo>
                        <a:pt x="54" y="62"/>
                      </a:lnTo>
                      <a:lnTo>
                        <a:pt x="54" y="64"/>
                      </a:lnTo>
                      <a:lnTo>
                        <a:pt x="52" y="66"/>
                      </a:lnTo>
                      <a:lnTo>
                        <a:pt x="48" y="70"/>
                      </a:lnTo>
                      <a:lnTo>
                        <a:pt x="46" y="70"/>
                      </a:lnTo>
                      <a:lnTo>
                        <a:pt x="46" y="72"/>
                      </a:lnTo>
                      <a:lnTo>
                        <a:pt x="44" y="72"/>
                      </a:lnTo>
                      <a:lnTo>
                        <a:pt x="42" y="72"/>
                      </a:lnTo>
                      <a:lnTo>
                        <a:pt x="40" y="72"/>
                      </a:lnTo>
                      <a:lnTo>
                        <a:pt x="38" y="72"/>
                      </a:lnTo>
                      <a:lnTo>
                        <a:pt x="38" y="70"/>
                      </a:lnTo>
                      <a:lnTo>
                        <a:pt x="36" y="70"/>
                      </a:lnTo>
                      <a:lnTo>
                        <a:pt x="34" y="70"/>
                      </a:lnTo>
                      <a:lnTo>
                        <a:pt x="34" y="72"/>
                      </a:lnTo>
                      <a:lnTo>
                        <a:pt x="34" y="74"/>
                      </a:lnTo>
                      <a:lnTo>
                        <a:pt x="36" y="76"/>
                      </a:lnTo>
                      <a:lnTo>
                        <a:pt x="36" y="78"/>
                      </a:lnTo>
                      <a:lnTo>
                        <a:pt x="40" y="78"/>
                      </a:lnTo>
                      <a:lnTo>
                        <a:pt x="42" y="80"/>
                      </a:lnTo>
                      <a:lnTo>
                        <a:pt x="44" y="82"/>
                      </a:lnTo>
                      <a:lnTo>
                        <a:pt x="46" y="84"/>
                      </a:lnTo>
                      <a:lnTo>
                        <a:pt x="48" y="84"/>
                      </a:lnTo>
                      <a:lnTo>
                        <a:pt x="50" y="86"/>
                      </a:lnTo>
                      <a:lnTo>
                        <a:pt x="52" y="86"/>
                      </a:lnTo>
                      <a:lnTo>
                        <a:pt x="54" y="88"/>
                      </a:lnTo>
                      <a:lnTo>
                        <a:pt x="56" y="88"/>
                      </a:lnTo>
                      <a:lnTo>
                        <a:pt x="56" y="90"/>
                      </a:lnTo>
                      <a:lnTo>
                        <a:pt x="58" y="90"/>
                      </a:lnTo>
                      <a:lnTo>
                        <a:pt x="58" y="92"/>
                      </a:lnTo>
                      <a:lnTo>
                        <a:pt x="58" y="96"/>
                      </a:lnTo>
                      <a:lnTo>
                        <a:pt x="58" y="98"/>
                      </a:lnTo>
                      <a:lnTo>
                        <a:pt x="60" y="98"/>
                      </a:lnTo>
                      <a:lnTo>
                        <a:pt x="62" y="100"/>
                      </a:lnTo>
                      <a:lnTo>
                        <a:pt x="64" y="100"/>
                      </a:lnTo>
                      <a:lnTo>
                        <a:pt x="66" y="100"/>
                      </a:lnTo>
                      <a:lnTo>
                        <a:pt x="66" y="102"/>
                      </a:lnTo>
                      <a:lnTo>
                        <a:pt x="68" y="102"/>
                      </a:lnTo>
                      <a:lnTo>
                        <a:pt x="68" y="104"/>
                      </a:lnTo>
                      <a:lnTo>
                        <a:pt x="68" y="106"/>
                      </a:lnTo>
                      <a:lnTo>
                        <a:pt x="70" y="108"/>
                      </a:lnTo>
                      <a:lnTo>
                        <a:pt x="70" y="110"/>
                      </a:lnTo>
                      <a:lnTo>
                        <a:pt x="72" y="112"/>
                      </a:lnTo>
                      <a:lnTo>
                        <a:pt x="76" y="116"/>
                      </a:lnTo>
                      <a:lnTo>
                        <a:pt x="78" y="118"/>
                      </a:lnTo>
                      <a:lnTo>
                        <a:pt x="80" y="118"/>
                      </a:lnTo>
                      <a:lnTo>
                        <a:pt x="80" y="120"/>
                      </a:lnTo>
                      <a:lnTo>
                        <a:pt x="80" y="122"/>
                      </a:lnTo>
                      <a:lnTo>
                        <a:pt x="80" y="124"/>
                      </a:lnTo>
                      <a:lnTo>
                        <a:pt x="82" y="124"/>
                      </a:lnTo>
                      <a:lnTo>
                        <a:pt x="84" y="124"/>
                      </a:lnTo>
                      <a:lnTo>
                        <a:pt x="86" y="124"/>
                      </a:lnTo>
                      <a:lnTo>
                        <a:pt x="86" y="126"/>
                      </a:lnTo>
                      <a:lnTo>
                        <a:pt x="88" y="130"/>
                      </a:lnTo>
                      <a:lnTo>
                        <a:pt x="90" y="132"/>
                      </a:lnTo>
                      <a:lnTo>
                        <a:pt x="92" y="134"/>
                      </a:lnTo>
                      <a:lnTo>
                        <a:pt x="94" y="134"/>
                      </a:lnTo>
                      <a:lnTo>
                        <a:pt x="96" y="134"/>
                      </a:lnTo>
                      <a:lnTo>
                        <a:pt x="96" y="136"/>
                      </a:lnTo>
                      <a:lnTo>
                        <a:pt x="98" y="136"/>
                      </a:lnTo>
                      <a:lnTo>
                        <a:pt x="100" y="138"/>
                      </a:lnTo>
                      <a:lnTo>
                        <a:pt x="100" y="140"/>
                      </a:lnTo>
                      <a:lnTo>
                        <a:pt x="102" y="140"/>
                      </a:lnTo>
                      <a:lnTo>
                        <a:pt x="102" y="142"/>
                      </a:lnTo>
                      <a:lnTo>
                        <a:pt x="98" y="144"/>
                      </a:lnTo>
                      <a:lnTo>
                        <a:pt x="96" y="144"/>
                      </a:lnTo>
                      <a:lnTo>
                        <a:pt x="96" y="146"/>
                      </a:lnTo>
                      <a:lnTo>
                        <a:pt x="96" y="148"/>
                      </a:lnTo>
                      <a:lnTo>
                        <a:pt x="98" y="150"/>
                      </a:lnTo>
                      <a:lnTo>
                        <a:pt x="102" y="152"/>
                      </a:lnTo>
                      <a:lnTo>
                        <a:pt x="106" y="154"/>
                      </a:lnTo>
                      <a:lnTo>
                        <a:pt x="108" y="154"/>
                      </a:lnTo>
                      <a:lnTo>
                        <a:pt x="110" y="156"/>
                      </a:lnTo>
                      <a:lnTo>
                        <a:pt x="108" y="158"/>
                      </a:lnTo>
                      <a:lnTo>
                        <a:pt x="108" y="160"/>
                      </a:lnTo>
                      <a:lnTo>
                        <a:pt x="106" y="162"/>
                      </a:lnTo>
                      <a:lnTo>
                        <a:pt x="106" y="164"/>
                      </a:lnTo>
                      <a:lnTo>
                        <a:pt x="108" y="164"/>
                      </a:lnTo>
                      <a:lnTo>
                        <a:pt x="108" y="166"/>
                      </a:lnTo>
                      <a:lnTo>
                        <a:pt x="110" y="168"/>
                      </a:lnTo>
                      <a:lnTo>
                        <a:pt x="108" y="168"/>
                      </a:lnTo>
                      <a:lnTo>
                        <a:pt x="108" y="170"/>
                      </a:lnTo>
                      <a:lnTo>
                        <a:pt x="106" y="170"/>
                      </a:lnTo>
                      <a:lnTo>
                        <a:pt x="106" y="172"/>
                      </a:lnTo>
                      <a:lnTo>
                        <a:pt x="106" y="174"/>
                      </a:lnTo>
                      <a:lnTo>
                        <a:pt x="106" y="176"/>
                      </a:lnTo>
                      <a:lnTo>
                        <a:pt x="106" y="178"/>
                      </a:lnTo>
                      <a:lnTo>
                        <a:pt x="106" y="180"/>
                      </a:lnTo>
                      <a:lnTo>
                        <a:pt x="106" y="182"/>
                      </a:lnTo>
                      <a:lnTo>
                        <a:pt x="108" y="182"/>
                      </a:lnTo>
                      <a:lnTo>
                        <a:pt x="110" y="184"/>
                      </a:lnTo>
                      <a:lnTo>
                        <a:pt x="112" y="186"/>
                      </a:lnTo>
                      <a:lnTo>
                        <a:pt x="112" y="188"/>
                      </a:lnTo>
                      <a:lnTo>
                        <a:pt x="112" y="190"/>
                      </a:lnTo>
                      <a:lnTo>
                        <a:pt x="112" y="192"/>
                      </a:lnTo>
                      <a:lnTo>
                        <a:pt x="110" y="194"/>
                      </a:lnTo>
                      <a:lnTo>
                        <a:pt x="108" y="194"/>
                      </a:lnTo>
                      <a:lnTo>
                        <a:pt x="108" y="196"/>
                      </a:lnTo>
                      <a:lnTo>
                        <a:pt x="108" y="198"/>
                      </a:lnTo>
                      <a:lnTo>
                        <a:pt x="108" y="200"/>
                      </a:lnTo>
                      <a:lnTo>
                        <a:pt x="110" y="202"/>
                      </a:lnTo>
                      <a:lnTo>
                        <a:pt x="110" y="204"/>
                      </a:lnTo>
                      <a:lnTo>
                        <a:pt x="110" y="206"/>
                      </a:lnTo>
                      <a:lnTo>
                        <a:pt x="112" y="208"/>
                      </a:lnTo>
                      <a:lnTo>
                        <a:pt x="110" y="210"/>
                      </a:lnTo>
                      <a:lnTo>
                        <a:pt x="110" y="212"/>
                      </a:lnTo>
                      <a:lnTo>
                        <a:pt x="110" y="214"/>
                      </a:lnTo>
                      <a:lnTo>
                        <a:pt x="108" y="214"/>
                      </a:lnTo>
                      <a:lnTo>
                        <a:pt x="106" y="212"/>
                      </a:lnTo>
                      <a:lnTo>
                        <a:pt x="104" y="214"/>
                      </a:lnTo>
                      <a:lnTo>
                        <a:pt x="104" y="216"/>
                      </a:lnTo>
                      <a:lnTo>
                        <a:pt x="102" y="218"/>
                      </a:lnTo>
                      <a:lnTo>
                        <a:pt x="100" y="218"/>
                      </a:lnTo>
                      <a:lnTo>
                        <a:pt x="98" y="218"/>
                      </a:lnTo>
                      <a:lnTo>
                        <a:pt x="96" y="218"/>
                      </a:lnTo>
                      <a:lnTo>
                        <a:pt x="96" y="220"/>
                      </a:lnTo>
                      <a:lnTo>
                        <a:pt x="96" y="222"/>
                      </a:lnTo>
                      <a:lnTo>
                        <a:pt x="96" y="224"/>
                      </a:lnTo>
                      <a:lnTo>
                        <a:pt x="94" y="224"/>
                      </a:lnTo>
                      <a:lnTo>
                        <a:pt x="92" y="222"/>
                      </a:lnTo>
                      <a:lnTo>
                        <a:pt x="90" y="222"/>
                      </a:lnTo>
                      <a:lnTo>
                        <a:pt x="88" y="222"/>
                      </a:lnTo>
                      <a:lnTo>
                        <a:pt x="86" y="224"/>
                      </a:lnTo>
                      <a:lnTo>
                        <a:pt x="86" y="226"/>
                      </a:lnTo>
                      <a:lnTo>
                        <a:pt x="84" y="226"/>
                      </a:lnTo>
                      <a:lnTo>
                        <a:pt x="86" y="230"/>
                      </a:lnTo>
                      <a:lnTo>
                        <a:pt x="86" y="232"/>
                      </a:lnTo>
                      <a:lnTo>
                        <a:pt x="86" y="234"/>
                      </a:lnTo>
                      <a:lnTo>
                        <a:pt x="88" y="234"/>
                      </a:lnTo>
                      <a:lnTo>
                        <a:pt x="88" y="236"/>
                      </a:lnTo>
                      <a:lnTo>
                        <a:pt x="90" y="238"/>
                      </a:lnTo>
                      <a:lnTo>
                        <a:pt x="92" y="240"/>
                      </a:lnTo>
                      <a:lnTo>
                        <a:pt x="92" y="242"/>
                      </a:lnTo>
                      <a:lnTo>
                        <a:pt x="94" y="242"/>
                      </a:lnTo>
                      <a:lnTo>
                        <a:pt x="92" y="242"/>
                      </a:lnTo>
                      <a:lnTo>
                        <a:pt x="92" y="244"/>
                      </a:lnTo>
                      <a:lnTo>
                        <a:pt x="90" y="242"/>
                      </a:lnTo>
                      <a:lnTo>
                        <a:pt x="88" y="242"/>
                      </a:lnTo>
                      <a:lnTo>
                        <a:pt x="88" y="240"/>
                      </a:lnTo>
                      <a:lnTo>
                        <a:pt x="86" y="240"/>
                      </a:lnTo>
                      <a:lnTo>
                        <a:pt x="86" y="238"/>
                      </a:lnTo>
                      <a:lnTo>
                        <a:pt x="84" y="238"/>
                      </a:lnTo>
                      <a:lnTo>
                        <a:pt x="82" y="238"/>
                      </a:lnTo>
                      <a:lnTo>
                        <a:pt x="80" y="238"/>
                      </a:lnTo>
                      <a:lnTo>
                        <a:pt x="80" y="240"/>
                      </a:lnTo>
                      <a:lnTo>
                        <a:pt x="78" y="240"/>
                      </a:lnTo>
                      <a:lnTo>
                        <a:pt x="76" y="240"/>
                      </a:lnTo>
                      <a:lnTo>
                        <a:pt x="74" y="240"/>
                      </a:lnTo>
                      <a:lnTo>
                        <a:pt x="72" y="240"/>
                      </a:lnTo>
                      <a:lnTo>
                        <a:pt x="74" y="242"/>
                      </a:lnTo>
                      <a:lnTo>
                        <a:pt x="76" y="244"/>
                      </a:lnTo>
                      <a:lnTo>
                        <a:pt x="74" y="244"/>
                      </a:lnTo>
                      <a:lnTo>
                        <a:pt x="74" y="246"/>
                      </a:lnTo>
                      <a:lnTo>
                        <a:pt x="70" y="246"/>
                      </a:lnTo>
                      <a:lnTo>
                        <a:pt x="68" y="246"/>
                      </a:lnTo>
                      <a:lnTo>
                        <a:pt x="66" y="246"/>
                      </a:lnTo>
                      <a:lnTo>
                        <a:pt x="64" y="248"/>
                      </a:lnTo>
                      <a:lnTo>
                        <a:pt x="62" y="248"/>
                      </a:lnTo>
                      <a:lnTo>
                        <a:pt x="62" y="250"/>
                      </a:lnTo>
                      <a:lnTo>
                        <a:pt x="62" y="252"/>
                      </a:lnTo>
                      <a:lnTo>
                        <a:pt x="64" y="252"/>
                      </a:lnTo>
                      <a:lnTo>
                        <a:pt x="66" y="254"/>
                      </a:lnTo>
                      <a:lnTo>
                        <a:pt x="68" y="256"/>
                      </a:lnTo>
                      <a:lnTo>
                        <a:pt x="70" y="258"/>
                      </a:lnTo>
                      <a:lnTo>
                        <a:pt x="72" y="258"/>
                      </a:lnTo>
                      <a:lnTo>
                        <a:pt x="74" y="258"/>
                      </a:lnTo>
                      <a:lnTo>
                        <a:pt x="72" y="260"/>
                      </a:lnTo>
                      <a:lnTo>
                        <a:pt x="70" y="262"/>
                      </a:lnTo>
                      <a:lnTo>
                        <a:pt x="68" y="262"/>
                      </a:lnTo>
                      <a:lnTo>
                        <a:pt x="68" y="264"/>
                      </a:lnTo>
                      <a:lnTo>
                        <a:pt x="70" y="266"/>
                      </a:lnTo>
                      <a:lnTo>
                        <a:pt x="70" y="268"/>
                      </a:lnTo>
                      <a:lnTo>
                        <a:pt x="72" y="272"/>
                      </a:lnTo>
                      <a:lnTo>
                        <a:pt x="72" y="274"/>
                      </a:lnTo>
                      <a:lnTo>
                        <a:pt x="72" y="276"/>
                      </a:lnTo>
                      <a:lnTo>
                        <a:pt x="72" y="278"/>
                      </a:lnTo>
                      <a:lnTo>
                        <a:pt x="70" y="278"/>
                      </a:lnTo>
                      <a:lnTo>
                        <a:pt x="70" y="280"/>
                      </a:lnTo>
                      <a:lnTo>
                        <a:pt x="68" y="282"/>
                      </a:lnTo>
                      <a:lnTo>
                        <a:pt x="70" y="284"/>
                      </a:lnTo>
                      <a:lnTo>
                        <a:pt x="72" y="284"/>
                      </a:lnTo>
                      <a:lnTo>
                        <a:pt x="74" y="284"/>
                      </a:lnTo>
                      <a:lnTo>
                        <a:pt x="76" y="284"/>
                      </a:lnTo>
                      <a:lnTo>
                        <a:pt x="78" y="282"/>
                      </a:lnTo>
                      <a:lnTo>
                        <a:pt x="80" y="280"/>
                      </a:lnTo>
                      <a:lnTo>
                        <a:pt x="80" y="278"/>
                      </a:lnTo>
                      <a:lnTo>
                        <a:pt x="82" y="278"/>
                      </a:lnTo>
                      <a:lnTo>
                        <a:pt x="86" y="276"/>
                      </a:lnTo>
                      <a:lnTo>
                        <a:pt x="88" y="274"/>
                      </a:lnTo>
                      <a:lnTo>
                        <a:pt x="88" y="272"/>
                      </a:lnTo>
                      <a:lnTo>
                        <a:pt x="90" y="270"/>
                      </a:lnTo>
                      <a:lnTo>
                        <a:pt x="90" y="268"/>
                      </a:lnTo>
                      <a:lnTo>
                        <a:pt x="90" y="266"/>
                      </a:lnTo>
                      <a:lnTo>
                        <a:pt x="90" y="264"/>
                      </a:lnTo>
                      <a:lnTo>
                        <a:pt x="92" y="264"/>
                      </a:lnTo>
                      <a:lnTo>
                        <a:pt x="94" y="266"/>
                      </a:lnTo>
                      <a:lnTo>
                        <a:pt x="96" y="266"/>
                      </a:lnTo>
                      <a:lnTo>
                        <a:pt x="98" y="266"/>
                      </a:lnTo>
                      <a:lnTo>
                        <a:pt x="100" y="264"/>
                      </a:lnTo>
                      <a:lnTo>
                        <a:pt x="100" y="262"/>
                      </a:lnTo>
                      <a:lnTo>
                        <a:pt x="100" y="260"/>
                      </a:lnTo>
                      <a:lnTo>
                        <a:pt x="100" y="258"/>
                      </a:lnTo>
                      <a:lnTo>
                        <a:pt x="98" y="256"/>
                      </a:lnTo>
                      <a:lnTo>
                        <a:pt x="96" y="254"/>
                      </a:lnTo>
                      <a:lnTo>
                        <a:pt x="96" y="252"/>
                      </a:lnTo>
                      <a:lnTo>
                        <a:pt x="98" y="252"/>
                      </a:lnTo>
                      <a:lnTo>
                        <a:pt x="100" y="250"/>
                      </a:lnTo>
                      <a:lnTo>
                        <a:pt x="102" y="250"/>
                      </a:lnTo>
                      <a:lnTo>
                        <a:pt x="104" y="248"/>
                      </a:lnTo>
                      <a:lnTo>
                        <a:pt x="106" y="248"/>
                      </a:lnTo>
                      <a:lnTo>
                        <a:pt x="108" y="248"/>
                      </a:lnTo>
                      <a:lnTo>
                        <a:pt x="110" y="248"/>
                      </a:lnTo>
                      <a:lnTo>
                        <a:pt x="112" y="248"/>
                      </a:lnTo>
                      <a:lnTo>
                        <a:pt x="114" y="248"/>
                      </a:lnTo>
                      <a:lnTo>
                        <a:pt x="118" y="246"/>
                      </a:lnTo>
                      <a:lnTo>
                        <a:pt x="120" y="244"/>
                      </a:lnTo>
                      <a:lnTo>
                        <a:pt x="124" y="244"/>
                      </a:lnTo>
                      <a:lnTo>
                        <a:pt x="128" y="242"/>
                      </a:lnTo>
                      <a:lnTo>
                        <a:pt x="130" y="238"/>
                      </a:lnTo>
                      <a:lnTo>
                        <a:pt x="132" y="236"/>
                      </a:lnTo>
                      <a:lnTo>
                        <a:pt x="134" y="234"/>
                      </a:lnTo>
                      <a:lnTo>
                        <a:pt x="136" y="230"/>
                      </a:lnTo>
                      <a:lnTo>
                        <a:pt x="138" y="228"/>
                      </a:lnTo>
                      <a:lnTo>
                        <a:pt x="138" y="226"/>
                      </a:lnTo>
                      <a:lnTo>
                        <a:pt x="140" y="222"/>
                      </a:lnTo>
                      <a:lnTo>
                        <a:pt x="140" y="220"/>
                      </a:lnTo>
                      <a:lnTo>
                        <a:pt x="142" y="214"/>
                      </a:lnTo>
                      <a:lnTo>
                        <a:pt x="142" y="210"/>
                      </a:lnTo>
                      <a:lnTo>
                        <a:pt x="142" y="208"/>
                      </a:lnTo>
                      <a:lnTo>
                        <a:pt x="144" y="204"/>
                      </a:lnTo>
                      <a:lnTo>
                        <a:pt x="144" y="202"/>
                      </a:lnTo>
                      <a:lnTo>
                        <a:pt x="142" y="200"/>
                      </a:lnTo>
                      <a:lnTo>
                        <a:pt x="140" y="198"/>
                      </a:lnTo>
                      <a:lnTo>
                        <a:pt x="138" y="196"/>
                      </a:lnTo>
                      <a:lnTo>
                        <a:pt x="136" y="194"/>
                      </a:lnTo>
                      <a:lnTo>
                        <a:pt x="136" y="192"/>
                      </a:lnTo>
                      <a:lnTo>
                        <a:pt x="138" y="192"/>
                      </a:lnTo>
                      <a:lnTo>
                        <a:pt x="140" y="192"/>
                      </a:lnTo>
                      <a:lnTo>
                        <a:pt x="140" y="190"/>
                      </a:lnTo>
                      <a:lnTo>
                        <a:pt x="140" y="186"/>
                      </a:lnTo>
                      <a:lnTo>
                        <a:pt x="140" y="184"/>
                      </a:lnTo>
                      <a:lnTo>
                        <a:pt x="138" y="180"/>
                      </a:lnTo>
                      <a:lnTo>
                        <a:pt x="138" y="178"/>
                      </a:lnTo>
                      <a:lnTo>
                        <a:pt x="138" y="176"/>
                      </a:lnTo>
                      <a:lnTo>
                        <a:pt x="138" y="174"/>
                      </a:lnTo>
                      <a:lnTo>
                        <a:pt x="136" y="172"/>
                      </a:lnTo>
                      <a:lnTo>
                        <a:pt x="136" y="170"/>
                      </a:lnTo>
                      <a:lnTo>
                        <a:pt x="132" y="166"/>
                      </a:lnTo>
                      <a:lnTo>
                        <a:pt x="132" y="164"/>
                      </a:lnTo>
                      <a:lnTo>
                        <a:pt x="130" y="162"/>
                      </a:lnTo>
                      <a:lnTo>
                        <a:pt x="130" y="160"/>
                      </a:lnTo>
                      <a:lnTo>
                        <a:pt x="130" y="158"/>
                      </a:lnTo>
                      <a:lnTo>
                        <a:pt x="130" y="156"/>
                      </a:lnTo>
                      <a:lnTo>
                        <a:pt x="130" y="154"/>
                      </a:lnTo>
                      <a:lnTo>
                        <a:pt x="130" y="152"/>
                      </a:lnTo>
                      <a:lnTo>
                        <a:pt x="128" y="150"/>
                      </a:lnTo>
                      <a:lnTo>
                        <a:pt x="128" y="148"/>
                      </a:lnTo>
                      <a:lnTo>
                        <a:pt x="126" y="148"/>
                      </a:lnTo>
                      <a:lnTo>
                        <a:pt x="122" y="144"/>
                      </a:lnTo>
                      <a:lnTo>
                        <a:pt x="118" y="140"/>
                      </a:lnTo>
                      <a:lnTo>
                        <a:pt x="114" y="136"/>
                      </a:lnTo>
                      <a:lnTo>
                        <a:pt x="110" y="134"/>
                      </a:lnTo>
                      <a:lnTo>
                        <a:pt x="106" y="130"/>
                      </a:lnTo>
                      <a:lnTo>
                        <a:pt x="104" y="128"/>
                      </a:lnTo>
                      <a:lnTo>
                        <a:pt x="102" y="126"/>
                      </a:lnTo>
                      <a:lnTo>
                        <a:pt x="98" y="126"/>
                      </a:lnTo>
                      <a:lnTo>
                        <a:pt x="94" y="124"/>
                      </a:lnTo>
                      <a:lnTo>
                        <a:pt x="92" y="122"/>
                      </a:lnTo>
                      <a:lnTo>
                        <a:pt x="90" y="120"/>
                      </a:lnTo>
                      <a:lnTo>
                        <a:pt x="90" y="118"/>
                      </a:lnTo>
                      <a:lnTo>
                        <a:pt x="90" y="116"/>
                      </a:lnTo>
                      <a:lnTo>
                        <a:pt x="90" y="114"/>
                      </a:lnTo>
                      <a:lnTo>
                        <a:pt x="90" y="112"/>
                      </a:lnTo>
                      <a:lnTo>
                        <a:pt x="90" y="110"/>
                      </a:lnTo>
                      <a:lnTo>
                        <a:pt x="88" y="110"/>
                      </a:lnTo>
                      <a:lnTo>
                        <a:pt x="88" y="108"/>
                      </a:lnTo>
                      <a:lnTo>
                        <a:pt x="86" y="108"/>
                      </a:lnTo>
                      <a:lnTo>
                        <a:pt x="84" y="106"/>
                      </a:lnTo>
                      <a:lnTo>
                        <a:pt x="82" y="102"/>
                      </a:lnTo>
                      <a:lnTo>
                        <a:pt x="78" y="100"/>
                      </a:lnTo>
                      <a:lnTo>
                        <a:pt x="76" y="96"/>
                      </a:lnTo>
                      <a:lnTo>
                        <a:pt x="72" y="92"/>
                      </a:lnTo>
                      <a:lnTo>
                        <a:pt x="70" y="90"/>
                      </a:lnTo>
                      <a:lnTo>
                        <a:pt x="68" y="88"/>
                      </a:lnTo>
                      <a:lnTo>
                        <a:pt x="68" y="86"/>
                      </a:lnTo>
                      <a:lnTo>
                        <a:pt x="68" y="84"/>
                      </a:lnTo>
                      <a:lnTo>
                        <a:pt x="66" y="78"/>
                      </a:lnTo>
                      <a:lnTo>
                        <a:pt x="66" y="74"/>
                      </a:lnTo>
                      <a:lnTo>
                        <a:pt x="64" y="72"/>
                      </a:lnTo>
                      <a:lnTo>
                        <a:pt x="64" y="68"/>
                      </a:lnTo>
                      <a:lnTo>
                        <a:pt x="64" y="66"/>
                      </a:lnTo>
                      <a:lnTo>
                        <a:pt x="66" y="64"/>
                      </a:lnTo>
                      <a:lnTo>
                        <a:pt x="68" y="62"/>
                      </a:lnTo>
                      <a:lnTo>
                        <a:pt x="68" y="60"/>
                      </a:lnTo>
                      <a:lnTo>
                        <a:pt x="68" y="58"/>
                      </a:lnTo>
                      <a:lnTo>
                        <a:pt x="68" y="56"/>
                      </a:lnTo>
                      <a:lnTo>
                        <a:pt x="70" y="56"/>
                      </a:lnTo>
                      <a:lnTo>
                        <a:pt x="70" y="54"/>
                      </a:lnTo>
                      <a:lnTo>
                        <a:pt x="72" y="54"/>
                      </a:lnTo>
                      <a:lnTo>
                        <a:pt x="76" y="52"/>
                      </a:lnTo>
                      <a:lnTo>
                        <a:pt x="78" y="52"/>
                      </a:lnTo>
                      <a:lnTo>
                        <a:pt x="78" y="50"/>
                      </a:lnTo>
                      <a:lnTo>
                        <a:pt x="80" y="48"/>
                      </a:lnTo>
                      <a:lnTo>
                        <a:pt x="80" y="46"/>
                      </a:lnTo>
                      <a:lnTo>
                        <a:pt x="82" y="46"/>
                      </a:lnTo>
                      <a:lnTo>
                        <a:pt x="84" y="46"/>
                      </a:lnTo>
                      <a:lnTo>
                        <a:pt x="86" y="46"/>
                      </a:lnTo>
                      <a:lnTo>
                        <a:pt x="88" y="46"/>
                      </a:lnTo>
                      <a:lnTo>
                        <a:pt x="90" y="46"/>
                      </a:lnTo>
                      <a:lnTo>
                        <a:pt x="90" y="44"/>
                      </a:lnTo>
                      <a:lnTo>
                        <a:pt x="90" y="42"/>
                      </a:lnTo>
                      <a:lnTo>
                        <a:pt x="90" y="40"/>
                      </a:lnTo>
                      <a:lnTo>
                        <a:pt x="90" y="38"/>
                      </a:lnTo>
                      <a:lnTo>
                        <a:pt x="90" y="36"/>
                      </a:lnTo>
                      <a:lnTo>
                        <a:pt x="92" y="34"/>
                      </a:lnTo>
                      <a:lnTo>
                        <a:pt x="94" y="34"/>
                      </a:lnTo>
                      <a:lnTo>
                        <a:pt x="92" y="32"/>
                      </a:lnTo>
                      <a:lnTo>
                        <a:pt x="90" y="32"/>
                      </a:lnTo>
                      <a:lnTo>
                        <a:pt x="88" y="32"/>
                      </a:lnTo>
                      <a:lnTo>
                        <a:pt x="84" y="32"/>
                      </a:lnTo>
                      <a:lnTo>
                        <a:pt x="82" y="32"/>
                      </a:lnTo>
                      <a:lnTo>
                        <a:pt x="80" y="32"/>
                      </a:lnTo>
                      <a:lnTo>
                        <a:pt x="80" y="30"/>
                      </a:lnTo>
                      <a:lnTo>
                        <a:pt x="78" y="30"/>
                      </a:lnTo>
                      <a:lnTo>
                        <a:pt x="78" y="28"/>
                      </a:lnTo>
                      <a:lnTo>
                        <a:pt x="76" y="28"/>
                      </a:lnTo>
                      <a:lnTo>
                        <a:pt x="76" y="26"/>
                      </a:lnTo>
                      <a:lnTo>
                        <a:pt x="74" y="26"/>
                      </a:lnTo>
                      <a:lnTo>
                        <a:pt x="72" y="26"/>
                      </a:lnTo>
                      <a:lnTo>
                        <a:pt x="72" y="24"/>
                      </a:lnTo>
                      <a:lnTo>
                        <a:pt x="72" y="22"/>
                      </a:lnTo>
                      <a:lnTo>
                        <a:pt x="72" y="20"/>
                      </a:lnTo>
                      <a:lnTo>
                        <a:pt x="70" y="20"/>
                      </a:lnTo>
                      <a:lnTo>
                        <a:pt x="70" y="18"/>
                      </a:lnTo>
                      <a:lnTo>
                        <a:pt x="68" y="18"/>
                      </a:lnTo>
                      <a:lnTo>
                        <a:pt x="68" y="16"/>
                      </a:lnTo>
                      <a:lnTo>
                        <a:pt x="70" y="16"/>
                      </a:lnTo>
                      <a:lnTo>
                        <a:pt x="72" y="14"/>
                      </a:lnTo>
                      <a:lnTo>
                        <a:pt x="72" y="12"/>
                      </a:lnTo>
                      <a:lnTo>
                        <a:pt x="72" y="10"/>
                      </a:lnTo>
                      <a:lnTo>
                        <a:pt x="70" y="10"/>
                      </a:lnTo>
                      <a:lnTo>
                        <a:pt x="68" y="8"/>
                      </a:lnTo>
                      <a:lnTo>
                        <a:pt x="66" y="8"/>
                      </a:lnTo>
                      <a:lnTo>
                        <a:pt x="64" y="8"/>
                      </a:lnTo>
                      <a:lnTo>
                        <a:pt x="62" y="8"/>
                      </a:lnTo>
                      <a:lnTo>
                        <a:pt x="62" y="6"/>
                      </a:lnTo>
                      <a:lnTo>
                        <a:pt x="58" y="6"/>
                      </a:lnTo>
                      <a:lnTo>
                        <a:pt x="56" y="8"/>
                      </a:lnTo>
                      <a:lnTo>
                        <a:pt x="54" y="8"/>
                      </a:lnTo>
                      <a:lnTo>
                        <a:pt x="52" y="6"/>
                      </a:lnTo>
                      <a:lnTo>
                        <a:pt x="50" y="4"/>
                      </a:lnTo>
                      <a:lnTo>
                        <a:pt x="48" y="2"/>
                      </a:lnTo>
                      <a:lnTo>
                        <a:pt x="48" y="0"/>
                      </a:lnTo>
                      <a:lnTo>
                        <a:pt x="46" y="0"/>
                      </a:lnTo>
                      <a:lnTo>
                        <a:pt x="44" y="0"/>
                      </a:lnTo>
                      <a:lnTo>
                        <a:pt x="42" y="2"/>
                      </a:lnTo>
                      <a:lnTo>
                        <a:pt x="40" y="2"/>
                      </a:lnTo>
                      <a:lnTo>
                        <a:pt x="40" y="4"/>
                      </a:lnTo>
                      <a:lnTo>
                        <a:pt x="38" y="6"/>
                      </a:lnTo>
                      <a:lnTo>
                        <a:pt x="38" y="8"/>
                      </a:lnTo>
                      <a:lnTo>
                        <a:pt x="38" y="10"/>
                      </a:lnTo>
                      <a:lnTo>
                        <a:pt x="36" y="10"/>
                      </a:lnTo>
                      <a:lnTo>
                        <a:pt x="34" y="12"/>
                      </a:lnTo>
                      <a:lnTo>
                        <a:pt x="32" y="12"/>
                      </a:lnTo>
                      <a:lnTo>
                        <a:pt x="32" y="10"/>
                      </a:lnTo>
                      <a:lnTo>
                        <a:pt x="30" y="10"/>
                      </a:lnTo>
                      <a:lnTo>
                        <a:pt x="28" y="10"/>
                      </a:lnTo>
                      <a:lnTo>
                        <a:pt x="30" y="12"/>
                      </a:lnTo>
                      <a:lnTo>
                        <a:pt x="30" y="14"/>
                      </a:lnTo>
                      <a:lnTo>
                        <a:pt x="30" y="16"/>
                      </a:lnTo>
                      <a:lnTo>
                        <a:pt x="28" y="16"/>
                      </a:lnTo>
                      <a:lnTo>
                        <a:pt x="26" y="16"/>
                      </a:lnTo>
                      <a:lnTo>
                        <a:pt x="24" y="16"/>
                      </a:lnTo>
                      <a:lnTo>
                        <a:pt x="24" y="14"/>
                      </a:lnTo>
                      <a:lnTo>
                        <a:pt x="24" y="12"/>
                      </a:lnTo>
                      <a:lnTo>
                        <a:pt x="22" y="12"/>
                      </a:lnTo>
                      <a:lnTo>
                        <a:pt x="22" y="10"/>
                      </a:lnTo>
                      <a:lnTo>
                        <a:pt x="20" y="10"/>
                      </a:lnTo>
                      <a:lnTo>
                        <a:pt x="20" y="12"/>
                      </a:lnTo>
                      <a:lnTo>
                        <a:pt x="20" y="14"/>
                      </a:lnTo>
                      <a:lnTo>
                        <a:pt x="18" y="14"/>
                      </a:lnTo>
                      <a:lnTo>
                        <a:pt x="18" y="12"/>
                      </a:lnTo>
                      <a:lnTo>
                        <a:pt x="16" y="12"/>
                      </a:lnTo>
                      <a:lnTo>
                        <a:pt x="16" y="10"/>
                      </a:lnTo>
                      <a:lnTo>
                        <a:pt x="14" y="12"/>
                      </a:lnTo>
                      <a:lnTo>
                        <a:pt x="14" y="14"/>
                      </a:lnTo>
                      <a:lnTo>
                        <a:pt x="12" y="14"/>
                      </a:lnTo>
                      <a:lnTo>
                        <a:pt x="12" y="16"/>
                      </a:lnTo>
                      <a:lnTo>
                        <a:pt x="10" y="16"/>
                      </a:lnTo>
                      <a:lnTo>
                        <a:pt x="8" y="16"/>
                      </a:lnTo>
                      <a:lnTo>
                        <a:pt x="8" y="14"/>
                      </a:lnTo>
                      <a:lnTo>
                        <a:pt x="6" y="12"/>
                      </a:lnTo>
                      <a:lnTo>
                        <a:pt x="4" y="12"/>
                      </a:lnTo>
                      <a:lnTo>
                        <a:pt x="2" y="10"/>
                      </a:lnTo>
                      <a:lnTo>
                        <a:pt x="0" y="1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90" name="Freeform 182"/>
                <p:cNvSpPr>
                  <a:spLocks noChangeAspect="1"/>
                </p:cNvSpPr>
                <p:nvPr/>
              </p:nvSpPr>
              <p:spPr bwMode="gray">
                <a:xfrm>
                  <a:off x="3998" y="1825"/>
                  <a:ext cx="140" cy="78"/>
                </a:xfrm>
                <a:custGeom>
                  <a:avLst/>
                  <a:gdLst>
                    <a:gd name="T0" fmla="*/ 74 w 140"/>
                    <a:gd name="T1" fmla="*/ 60 h 78"/>
                    <a:gd name="T2" fmla="*/ 78 w 140"/>
                    <a:gd name="T3" fmla="*/ 60 h 78"/>
                    <a:gd name="T4" fmla="*/ 84 w 140"/>
                    <a:gd name="T5" fmla="*/ 66 h 78"/>
                    <a:gd name="T6" fmla="*/ 90 w 140"/>
                    <a:gd name="T7" fmla="*/ 72 h 78"/>
                    <a:gd name="T8" fmla="*/ 94 w 140"/>
                    <a:gd name="T9" fmla="*/ 70 h 78"/>
                    <a:gd name="T10" fmla="*/ 102 w 140"/>
                    <a:gd name="T11" fmla="*/ 74 h 78"/>
                    <a:gd name="T12" fmla="*/ 106 w 140"/>
                    <a:gd name="T13" fmla="*/ 72 h 78"/>
                    <a:gd name="T14" fmla="*/ 116 w 140"/>
                    <a:gd name="T15" fmla="*/ 76 h 78"/>
                    <a:gd name="T16" fmla="*/ 118 w 140"/>
                    <a:gd name="T17" fmla="*/ 76 h 78"/>
                    <a:gd name="T18" fmla="*/ 124 w 140"/>
                    <a:gd name="T19" fmla="*/ 76 h 78"/>
                    <a:gd name="T20" fmla="*/ 130 w 140"/>
                    <a:gd name="T21" fmla="*/ 78 h 78"/>
                    <a:gd name="T22" fmla="*/ 134 w 140"/>
                    <a:gd name="T23" fmla="*/ 78 h 78"/>
                    <a:gd name="T24" fmla="*/ 140 w 140"/>
                    <a:gd name="T25" fmla="*/ 74 h 78"/>
                    <a:gd name="T26" fmla="*/ 138 w 140"/>
                    <a:gd name="T27" fmla="*/ 68 h 78"/>
                    <a:gd name="T28" fmla="*/ 136 w 140"/>
                    <a:gd name="T29" fmla="*/ 62 h 78"/>
                    <a:gd name="T30" fmla="*/ 136 w 140"/>
                    <a:gd name="T31" fmla="*/ 52 h 78"/>
                    <a:gd name="T32" fmla="*/ 134 w 140"/>
                    <a:gd name="T33" fmla="*/ 48 h 78"/>
                    <a:gd name="T34" fmla="*/ 126 w 140"/>
                    <a:gd name="T35" fmla="*/ 50 h 78"/>
                    <a:gd name="T36" fmla="*/ 112 w 140"/>
                    <a:gd name="T37" fmla="*/ 46 h 78"/>
                    <a:gd name="T38" fmla="*/ 110 w 140"/>
                    <a:gd name="T39" fmla="*/ 46 h 78"/>
                    <a:gd name="T40" fmla="*/ 104 w 140"/>
                    <a:gd name="T41" fmla="*/ 46 h 78"/>
                    <a:gd name="T42" fmla="*/ 102 w 140"/>
                    <a:gd name="T43" fmla="*/ 44 h 78"/>
                    <a:gd name="T44" fmla="*/ 98 w 140"/>
                    <a:gd name="T45" fmla="*/ 48 h 78"/>
                    <a:gd name="T46" fmla="*/ 96 w 140"/>
                    <a:gd name="T47" fmla="*/ 40 h 78"/>
                    <a:gd name="T48" fmla="*/ 90 w 140"/>
                    <a:gd name="T49" fmla="*/ 42 h 78"/>
                    <a:gd name="T50" fmla="*/ 84 w 140"/>
                    <a:gd name="T51" fmla="*/ 40 h 78"/>
                    <a:gd name="T52" fmla="*/ 84 w 140"/>
                    <a:gd name="T53" fmla="*/ 36 h 78"/>
                    <a:gd name="T54" fmla="*/ 78 w 140"/>
                    <a:gd name="T55" fmla="*/ 36 h 78"/>
                    <a:gd name="T56" fmla="*/ 74 w 140"/>
                    <a:gd name="T57" fmla="*/ 34 h 78"/>
                    <a:gd name="T58" fmla="*/ 66 w 140"/>
                    <a:gd name="T59" fmla="*/ 24 h 78"/>
                    <a:gd name="T60" fmla="*/ 62 w 140"/>
                    <a:gd name="T61" fmla="*/ 20 h 78"/>
                    <a:gd name="T62" fmla="*/ 58 w 140"/>
                    <a:gd name="T63" fmla="*/ 26 h 78"/>
                    <a:gd name="T64" fmla="*/ 52 w 140"/>
                    <a:gd name="T65" fmla="*/ 18 h 78"/>
                    <a:gd name="T66" fmla="*/ 46 w 140"/>
                    <a:gd name="T67" fmla="*/ 14 h 78"/>
                    <a:gd name="T68" fmla="*/ 40 w 140"/>
                    <a:gd name="T69" fmla="*/ 12 h 78"/>
                    <a:gd name="T70" fmla="*/ 34 w 140"/>
                    <a:gd name="T71" fmla="*/ 6 h 78"/>
                    <a:gd name="T72" fmla="*/ 22 w 140"/>
                    <a:gd name="T73" fmla="*/ 0 h 78"/>
                    <a:gd name="T74" fmla="*/ 16 w 140"/>
                    <a:gd name="T75" fmla="*/ 2 h 78"/>
                    <a:gd name="T76" fmla="*/ 14 w 140"/>
                    <a:gd name="T77" fmla="*/ 6 h 78"/>
                    <a:gd name="T78" fmla="*/ 10 w 140"/>
                    <a:gd name="T79" fmla="*/ 2 h 78"/>
                    <a:gd name="T80" fmla="*/ 8 w 140"/>
                    <a:gd name="T81" fmla="*/ 8 h 78"/>
                    <a:gd name="T82" fmla="*/ 2 w 140"/>
                    <a:gd name="T83" fmla="*/ 14 h 78"/>
                    <a:gd name="T84" fmla="*/ 4 w 140"/>
                    <a:gd name="T85" fmla="*/ 18 h 78"/>
                    <a:gd name="T86" fmla="*/ 0 w 140"/>
                    <a:gd name="T87" fmla="*/ 20 h 78"/>
                    <a:gd name="T88" fmla="*/ 4 w 140"/>
                    <a:gd name="T89" fmla="*/ 22 h 78"/>
                    <a:gd name="T90" fmla="*/ 0 w 140"/>
                    <a:gd name="T91" fmla="*/ 26 h 78"/>
                    <a:gd name="T92" fmla="*/ 6 w 140"/>
                    <a:gd name="T93" fmla="*/ 36 h 78"/>
                    <a:gd name="T94" fmla="*/ 10 w 140"/>
                    <a:gd name="T95" fmla="*/ 34 h 78"/>
                    <a:gd name="T96" fmla="*/ 14 w 140"/>
                    <a:gd name="T97" fmla="*/ 40 h 78"/>
                    <a:gd name="T98" fmla="*/ 20 w 140"/>
                    <a:gd name="T99" fmla="*/ 40 h 78"/>
                    <a:gd name="T100" fmla="*/ 22 w 140"/>
                    <a:gd name="T101" fmla="*/ 42 h 78"/>
                    <a:gd name="T102" fmla="*/ 30 w 140"/>
                    <a:gd name="T103" fmla="*/ 48 h 78"/>
                    <a:gd name="T104" fmla="*/ 36 w 140"/>
                    <a:gd name="T105" fmla="*/ 48 h 78"/>
                    <a:gd name="T106" fmla="*/ 38 w 140"/>
                    <a:gd name="T107" fmla="*/ 50 h 78"/>
                    <a:gd name="T108" fmla="*/ 46 w 140"/>
                    <a:gd name="T109" fmla="*/ 52 h 78"/>
                    <a:gd name="T110" fmla="*/ 48 w 140"/>
                    <a:gd name="T111" fmla="*/ 56 h 78"/>
                    <a:gd name="T112" fmla="*/ 58 w 140"/>
                    <a:gd name="T113" fmla="*/ 58 h 78"/>
                    <a:gd name="T114" fmla="*/ 58 w 140"/>
                    <a:gd name="T115" fmla="*/ 60 h 78"/>
                    <a:gd name="T116" fmla="*/ 64 w 140"/>
                    <a:gd name="T117" fmla="*/ 58 h 78"/>
                    <a:gd name="T118" fmla="*/ 66 w 140"/>
                    <a:gd name="T119" fmla="*/ 60 h 78"/>
                    <a:gd name="T120" fmla="*/ 70 w 140"/>
                    <a:gd name="T121" fmla="*/ 56 h 7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40" h="78">
                      <a:moveTo>
                        <a:pt x="70" y="56"/>
                      </a:moveTo>
                      <a:lnTo>
                        <a:pt x="70" y="56"/>
                      </a:lnTo>
                      <a:lnTo>
                        <a:pt x="72" y="56"/>
                      </a:lnTo>
                      <a:lnTo>
                        <a:pt x="72" y="58"/>
                      </a:lnTo>
                      <a:lnTo>
                        <a:pt x="74" y="60"/>
                      </a:lnTo>
                      <a:lnTo>
                        <a:pt x="76" y="60"/>
                      </a:lnTo>
                      <a:lnTo>
                        <a:pt x="78" y="60"/>
                      </a:lnTo>
                      <a:lnTo>
                        <a:pt x="80" y="60"/>
                      </a:lnTo>
                      <a:lnTo>
                        <a:pt x="80" y="62"/>
                      </a:lnTo>
                      <a:lnTo>
                        <a:pt x="82" y="64"/>
                      </a:lnTo>
                      <a:lnTo>
                        <a:pt x="84" y="66"/>
                      </a:lnTo>
                      <a:lnTo>
                        <a:pt x="86" y="68"/>
                      </a:lnTo>
                      <a:lnTo>
                        <a:pt x="88" y="70"/>
                      </a:lnTo>
                      <a:lnTo>
                        <a:pt x="90" y="72"/>
                      </a:lnTo>
                      <a:lnTo>
                        <a:pt x="92" y="72"/>
                      </a:lnTo>
                      <a:lnTo>
                        <a:pt x="92" y="70"/>
                      </a:lnTo>
                      <a:lnTo>
                        <a:pt x="94" y="70"/>
                      </a:lnTo>
                      <a:lnTo>
                        <a:pt x="98" y="72"/>
                      </a:lnTo>
                      <a:lnTo>
                        <a:pt x="100" y="72"/>
                      </a:lnTo>
                      <a:lnTo>
                        <a:pt x="102" y="72"/>
                      </a:lnTo>
                      <a:lnTo>
                        <a:pt x="102" y="74"/>
                      </a:lnTo>
                      <a:lnTo>
                        <a:pt x="104" y="74"/>
                      </a:lnTo>
                      <a:lnTo>
                        <a:pt x="104" y="72"/>
                      </a:lnTo>
                      <a:lnTo>
                        <a:pt x="106" y="72"/>
                      </a:lnTo>
                      <a:lnTo>
                        <a:pt x="108" y="72"/>
                      </a:lnTo>
                      <a:lnTo>
                        <a:pt x="110" y="72"/>
                      </a:lnTo>
                      <a:lnTo>
                        <a:pt x="112" y="74"/>
                      </a:lnTo>
                      <a:lnTo>
                        <a:pt x="114" y="76"/>
                      </a:lnTo>
                      <a:lnTo>
                        <a:pt x="116" y="76"/>
                      </a:lnTo>
                      <a:lnTo>
                        <a:pt x="116" y="78"/>
                      </a:lnTo>
                      <a:lnTo>
                        <a:pt x="118" y="78"/>
                      </a:lnTo>
                      <a:lnTo>
                        <a:pt x="118" y="76"/>
                      </a:lnTo>
                      <a:lnTo>
                        <a:pt x="120" y="74"/>
                      </a:lnTo>
                      <a:lnTo>
                        <a:pt x="122" y="74"/>
                      </a:lnTo>
                      <a:lnTo>
                        <a:pt x="124" y="74"/>
                      </a:lnTo>
                      <a:lnTo>
                        <a:pt x="124" y="76"/>
                      </a:lnTo>
                      <a:lnTo>
                        <a:pt x="124" y="78"/>
                      </a:lnTo>
                      <a:lnTo>
                        <a:pt x="126" y="78"/>
                      </a:lnTo>
                      <a:lnTo>
                        <a:pt x="128" y="78"/>
                      </a:lnTo>
                      <a:lnTo>
                        <a:pt x="130" y="78"/>
                      </a:lnTo>
                      <a:lnTo>
                        <a:pt x="132" y="78"/>
                      </a:lnTo>
                      <a:lnTo>
                        <a:pt x="134" y="78"/>
                      </a:lnTo>
                      <a:lnTo>
                        <a:pt x="136" y="78"/>
                      </a:lnTo>
                      <a:lnTo>
                        <a:pt x="138" y="78"/>
                      </a:lnTo>
                      <a:lnTo>
                        <a:pt x="140" y="76"/>
                      </a:lnTo>
                      <a:lnTo>
                        <a:pt x="140" y="74"/>
                      </a:lnTo>
                      <a:lnTo>
                        <a:pt x="140" y="72"/>
                      </a:lnTo>
                      <a:lnTo>
                        <a:pt x="140" y="70"/>
                      </a:lnTo>
                      <a:lnTo>
                        <a:pt x="138" y="68"/>
                      </a:lnTo>
                      <a:lnTo>
                        <a:pt x="136" y="66"/>
                      </a:lnTo>
                      <a:lnTo>
                        <a:pt x="136" y="64"/>
                      </a:lnTo>
                      <a:lnTo>
                        <a:pt x="136" y="62"/>
                      </a:lnTo>
                      <a:lnTo>
                        <a:pt x="136" y="60"/>
                      </a:lnTo>
                      <a:lnTo>
                        <a:pt x="136" y="58"/>
                      </a:lnTo>
                      <a:lnTo>
                        <a:pt x="136" y="56"/>
                      </a:lnTo>
                      <a:lnTo>
                        <a:pt x="136" y="54"/>
                      </a:lnTo>
                      <a:lnTo>
                        <a:pt x="136" y="52"/>
                      </a:lnTo>
                      <a:lnTo>
                        <a:pt x="136" y="50"/>
                      </a:lnTo>
                      <a:lnTo>
                        <a:pt x="134" y="50"/>
                      </a:lnTo>
                      <a:lnTo>
                        <a:pt x="134" y="48"/>
                      </a:lnTo>
                      <a:lnTo>
                        <a:pt x="130" y="50"/>
                      </a:lnTo>
                      <a:lnTo>
                        <a:pt x="128" y="50"/>
                      </a:lnTo>
                      <a:lnTo>
                        <a:pt x="126" y="50"/>
                      </a:lnTo>
                      <a:lnTo>
                        <a:pt x="124" y="50"/>
                      </a:lnTo>
                      <a:lnTo>
                        <a:pt x="122" y="50"/>
                      </a:lnTo>
                      <a:lnTo>
                        <a:pt x="118" y="48"/>
                      </a:lnTo>
                      <a:lnTo>
                        <a:pt x="116" y="48"/>
                      </a:lnTo>
                      <a:lnTo>
                        <a:pt x="114" y="46"/>
                      </a:lnTo>
                      <a:lnTo>
                        <a:pt x="112" y="46"/>
                      </a:lnTo>
                      <a:lnTo>
                        <a:pt x="110" y="44"/>
                      </a:lnTo>
                      <a:lnTo>
                        <a:pt x="110" y="46"/>
                      </a:lnTo>
                      <a:lnTo>
                        <a:pt x="108" y="48"/>
                      </a:lnTo>
                      <a:lnTo>
                        <a:pt x="106" y="48"/>
                      </a:lnTo>
                      <a:lnTo>
                        <a:pt x="104" y="48"/>
                      </a:lnTo>
                      <a:lnTo>
                        <a:pt x="104" y="46"/>
                      </a:lnTo>
                      <a:lnTo>
                        <a:pt x="102" y="46"/>
                      </a:lnTo>
                      <a:lnTo>
                        <a:pt x="102" y="44"/>
                      </a:lnTo>
                      <a:lnTo>
                        <a:pt x="102" y="42"/>
                      </a:lnTo>
                      <a:lnTo>
                        <a:pt x="102" y="44"/>
                      </a:lnTo>
                      <a:lnTo>
                        <a:pt x="102" y="46"/>
                      </a:lnTo>
                      <a:lnTo>
                        <a:pt x="100" y="48"/>
                      </a:lnTo>
                      <a:lnTo>
                        <a:pt x="98" y="48"/>
                      </a:lnTo>
                      <a:lnTo>
                        <a:pt x="96" y="46"/>
                      </a:lnTo>
                      <a:lnTo>
                        <a:pt x="96" y="44"/>
                      </a:lnTo>
                      <a:lnTo>
                        <a:pt x="96" y="42"/>
                      </a:lnTo>
                      <a:lnTo>
                        <a:pt x="96" y="40"/>
                      </a:lnTo>
                      <a:lnTo>
                        <a:pt x="94" y="42"/>
                      </a:lnTo>
                      <a:lnTo>
                        <a:pt x="92" y="42"/>
                      </a:lnTo>
                      <a:lnTo>
                        <a:pt x="90" y="42"/>
                      </a:lnTo>
                      <a:lnTo>
                        <a:pt x="88" y="42"/>
                      </a:lnTo>
                      <a:lnTo>
                        <a:pt x="86" y="42"/>
                      </a:lnTo>
                      <a:lnTo>
                        <a:pt x="84" y="40"/>
                      </a:lnTo>
                      <a:lnTo>
                        <a:pt x="84" y="38"/>
                      </a:lnTo>
                      <a:lnTo>
                        <a:pt x="84" y="36"/>
                      </a:lnTo>
                      <a:lnTo>
                        <a:pt x="84" y="34"/>
                      </a:lnTo>
                      <a:lnTo>
                        <a:pt x="82" y="34"/>
                      </a:lnTo>
                      <a:lnTo>
                        <a:pt x="80" y="34"/>
                      </a:lnTo>
                      <a:lnTo>
                        <a:pt x="78" y="36"/>
                      </a:lnTo>
                      <a:lnTo>
                        <a:pt x="76" y="36"/>
                      </a:lnTo>
                      <a:lnTo>
                        <a:pt x="76" y="34"/>
                      </a:lnTo>
                      <a:lnTo>
                        <a:pt x="74" y="34"/>
                      </a:lnTo>
                      <a:lnTo>
                        <a:pt x="72" y="32"/>
                      </a:lnTo>
                      <a:lnTo>
                        <a:pt x="68" y="30"/>
                      </a:lnTo>
                      <a:lnTo>
                        <a:pt x="68" y="28"/>
                      </a:lnTo>
                      <a:lnTo>
                        <a:pt x="66" y="24"/>
                      </a:lnTo>
                      <a:lnTo>
                        <a:pt x="66" y="22"/>
                      </a:lnTo>
                      <a:lnTo>
                        <a:pt x="66" y="20"/>
                      </a:lnTo>
                      <a:lnTo>
                        <a:pt x="64" y="20"/>
                      </a:lnTo>
                      <a:lnTo>
                        <a:pt x="62" y="20"/>
                      </a:lnTo>
                      <a:lnTo>
                        <a:pt x="60" y="22"/>
                      </a:lnTo>
                      <a:lnTo>
                        <a:pt x="60" y="24"/>
                      </a:lnTo>
                      <a:lnTo>
                        <a:pt x="58" y="24"/>
                      </a:lnTo>
                      <a:lnTo>
                        <a:pt x="58" y="26"/>
                      </a:lnTo>
                      <a:lnTo>
                        <a:pt x="58" y="24"/>
                      </a:lnTo>
                      <a:lnTo>
                        <a:pt x="56" y="24"/>
                      </a:lnTo>
                      <a:lnTo>
                        <a:pt x="54" y="22"/>
                      </a:lnTo>
                      <a:lnTo>
                        <a:pt x="54" y="20"/>
                      </a:lnTo>
                      <a:lnTo>
                        <a:pt x="52" y="18"/>
                      </a:lnTo>
                      <a:lnTo>
                        <a:pt x="52" y="16"/>
                      </a:lnTo>
                      <a:lnTo>
                        <a:pt x="50" y="14"/>
                      </a:lnTo>
                      <a:lnTo>
                        <a:pt x="48" y="14"/>
                      </a:lnTo>
                      <a:lnTo>
                        <a:pt x="46" y="14"/>
                      </a:lnTo>
                      <a:lnTo>
                        <a:pt x="44" y="12"/>
                      </a:lnTo>
                      <a:lnTo>
                        <a:pt x="42" y="12"/>
                      </a:lnTo>
                      <a:lnTo>
                        <a:pt x="40" y="12"/>
                      </a:lnTo>
                      <a:lnTo>
                        <a:pt x="38" y="12"/>
                      </a:lnTo>
                      <a:lnTo>
                        <a:pt x="38" y="10"/>
                      </a:lnTo>
                      <a:lnTo>
                        <a:pt x="36" y="8"/>
                      </a:lnTo>
                      <a:lnTo>
                        <a:pt x="34" y="6"/>
                      </a:lnTo>
                      <a:lnTo>
                        <a:pt x="32" y="4"/>
                      </a:lnTo>
                      <a:lnTo>
                        <a:pt x="28" y="0"/>
                      </a:lnTo>
                      <a:lnTo>
                        <a:pt x="26" y="0"/>
                      </a:lnTo>
                      <a:lnTo>
                        <a:pt x="24" y="0"/>
                      </a:lnTo>
                      <a:lnTo>
                        <a:pt x="22" y="0"/>
                      </a:lnTo>
                      <a:lnTo>
                        <a:pt x="20" y="0"/>
                      </a:lnTo>
                      <a:lnTo>
                        <a:pt x="18" y="2"/>
                      </a:lnTo>
                      <a:lnTo>
                        <a:pt x="16" y="2"/>
                      </a:lnTo>
                      <a:lnTo>
                        <a:pt x="16" y="4"/>
                      </a:lnTo>
                      <a:lnTo>
                        <a:pt x="14" y="6"/>
                      </a:lnTo>
                      <a:lnTo>
                        <a:pt x="12" y="4"/>
                      </a:lnTo>
                      <a:lnTo>
                        <a:pt x="10" y="4"/>
                      </a:lnTo>
                      <a:lnTo>
                        <a:pt x="10" y="2"/>
                      </a:lnTo>
                      <a:lnTo>
                        <a:pt x="8" y="4"/>
                      </a:lnTo>
                      <a:lnTo>
                        <a:pt x="8" y="6"/>
                      </a:lnTo>
                      <a:lnTo>
                        <a:pt x="8" y="8"/>
                      </a:lnTo>
                      <a:lnTo>
                        <a:pt x="6" y="10"/>
                      </a:lnTo>
                      <a:lnTo>
                        <a:pt x="4" y="10"/>
                      </a:lnTo>
                      <a:lnTo>
                        <a:pt x="2" y="12"/>
                      </a:lnTo>
                      <a:lnTo>
                        <a:pt x="2" y="14"/>
                      </a:lnTo>
                      <a:lnTo>
                        <a:pt x="2" y="16"/>
                      </a:lnTo>
                      <a:lnTo>
                        <a:pt x="4" y="16"/>
                      </a:lnTo>
                      <a:lnTo>
                        <a:pt x="4" y="18"/>
                      </a:lnTo>
                      <a:lnTo>
                        <a:pt x="2" y="18"/>
                      </a:lnTo>
                      <a:lnTo>
                        <a:pt x="0" y="20"/>
                      </a:lnTo>
                      <a:lnTo>
                        <a:pt x="2" y="20"/>
                      </a:lnTo>
                      <a:lnTo>
                        <a:pt x="2" y="22"/>
                      </a:lnTo>
                      <a:lnTo>
                        <a:pt x="4" y="22"/>
                      </a:lnTo>
                      <a:lnTo>
                        <a:pt x="2" y="24"/>
                      </a:lnTo>
                      <a:lnTo>
                        <a:pt x="0" y="24"/>
                      </a:lnTo>
                      <a:lnTo>
                        <a:pt x="0" y="26"/>
                      </a:lnTo>
                      <a:lnTo>
                        <a:pt x="0" y="28"/>
                      </a:lnTo>
                      <a:lnTo>
                        <a:pt x="2" y="30"/>
                      </a:lnTo>
                      <a:lnTo>
                        <a:pt x="4" y="32"/>
                      </a:lnTo>
                      <a:lnTo>
                        <a:pt x="6" y="34"/>
                      </a:lnTo>
                      <a:lnTo>
                        <a:pt x="6" y="36"/>
                      </a:lnTo>
                      <a:lnTo>
                        <a:pt x="8" y="36"/>
                      </a:lnTo>
                      <a:lnTo>
                        <a:pt x="8" y="34"/>
                      </a:lnTo>
                      <a:lnTo>
                        <a:pt x="10" y="34"/>
                      </a:lnTo>
                      <a:lnTo>
                        <a:pt x="12" y="36"/>
                      </a:lnTo>
                      <a:lnTo>
                        <a:pt x="14" y="36"/>
                      </a:lnTo>
                      <a:lnTo>
                        <a:pt x="14" y="38"/>
                      </a:lnTo>
                      <a:lnTo>
                        <a:pt x="14" y="40"/>
                      </a:lnTo>
                      <a:lnTo>
                        <a:pt x="16" y="40"/>
                      </a:lnTo>
                      <a:lnTo>
                        <a:pt x="18" y="40"/>
                      </a:lnTo>
                      <a:lnTo>
                        <a:pt x="20" y="40"/>
                      </a:lnTo>
                      <a:lnTo>
                        <a:pt x="22" y="42"/>
                      </a:lnTo>
                      <a:lnTo>
                        <a:pt x="22" y="44"/>
                      </a:lnTo>
                      <a:lnTo>
                        <a:pt x="24" y="44"/>
                      </a:lnTo>
                      <a:lnTo>
                        <a:pt x="26" y="46"/>
                      </a:lnTo>
                      <a:lnTo>
                        <a:pt x="30" y="46"/>
                      </a:lnTo>
                      <a:lnTo>
                        <a:pt x="30" y="48"/>
                      </a:lnTo>
                      <a:lnTo>
                        <a:pt x="32" y="48"/>
                      </a:lnTo>
                      <a:lnTo>
                        <a:pt x="34" y="48"/>
                      </a:lnTo>
                      <a:lnTo>
                        <a:pt x="36" y="48"/>
                      </a:lnTo>
                      <a:lnTo>
                        <a:pt x="38" y="48"/>
                      </a:lnTo>
                      <a:lnTo>
                        <a:pt x="38" y="50"/>
                      </a:lnTo>
                      <a:lnTo>
                        <a:pt x="40" y="52"/>
                      </a:lnTo>
                      <a:lnTo>
                        <a:pt x="42" y="54"/>
                      </a:lnTo>
                      <a:lnTo>
                        <a:pt x="44" y="52"/>
                      </a:lnTo>
                      <a:lnTo>
                        <a:pt x="46" y="52"/>
                      </a:lnTo>
                      <a:lnTo>
                        <a:pt x="48" y="52"/>
                      </a:lnTo>
                      <a:lnTo>
                        <a:pt x="48" y="54"/>
                      </a:lnTo>
                      <a:lnTo>
                        <a:pt x="48" y="56"/>
                      </a:lnTo>
                      <a:lnTo>
                        <a:pt x="50" y="56"/>
                      </a:lnTo>
                      <a:lnTo>
                        <a:pt x="54" y="56"/>
                      </a:lnTo>
                      <a:lnTo>
                        <a:pt x="56" y="58"/>
                      </a:lnTo>
                      <a:lnTo>
                        <a:pt x="58" y="58"/>
                      </a:lnTo>
                      <a:lnTo>
                        <a:pt x="58" y="60"/>
                      </a:lnTo>
                      <a:lnTo>
                        <a:pt x="58" y="62"/>
                      </a:lnTo>
                      <a:lnTo>
                        <a:pt x="58" y="60"/>
                      </a:lnTo>
                      <a:lnTo>
                        <a:pt x="60" y="60"/>
                      </a:lnTo>
                      <a:lnTo>
                        <a:pt x="62" y="58"/>
                      </a:lnTo>
                      <a:lnTo>
                        <a:pt x="64" y="58"/>
                      </a:lnTo>
                      <a:lnTo>
                        <a:pt x="66" y="60"/>
                      </a:lnTo>
                      <a:lnTo>
                        <a:pt x="66" y="58"/>
                      </a:lnTo>
                      <a:lnTo>
                        <a:pt x="68" y="56"/>
                      </a:lnTo>
                      <a:lnTo>
                        <a:pt x="68" y="54"/>
                      </a:lnTo>
                      <a:lnTo>
                        <a:pt x="70" y="5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91" name="Freeform 183"/>
                <p:cNvSpPr>
                  <a:spLocks noChangeAspect="1"/>
                </p:cNvSpPr>
                <p:nvPr/>
              </p:nvSpPr>
              <p:spPr bwMode="gray">
                <a:xfrm>
                  <a:off x="4146" y="1865"/>
                  <a:ext cx="58" cy="32"/>
                </a:xfrm>
                <a:custGeom>
                  <a:avLst/>
                  <a:gdLst>
                    <a:gd name="T0" fmla="*/ 22 w 58"/>
                    <a:gd name="T1" fmla="*/ 32 h 32"/>
                    <a:gd name="T2" fmla="*/ 26 w 58"/>
                    <a:gd name="T3" fmla="*/ 30 h 32"/>
                    <a:gd name="T4" fmla="*/ 26 w 58"/>
                    <a:gd name="T5" fmla="*/ 30 h 32"/>
                    <a:gd name="T6" fmla="*/ 28 w 58"/>
                    <a:gd name="T7" fmla="*/ 28 h 32"/>
                    <a:gd name="T8" fmla="*/ 30 w 58"/>
                    <a:gd name="T9" fmla="*/ 30 h 32"/>
                    <a:gd name="T10" fmla="*/ 32 w 58"/>
                    <a:gd name="T11" fmla="*/ 30 h 32"/>
                    <a:gd name="T12" fmla="*/ 34 w 58"/>
                    <a:gd name="T13" fmla="*/ 30 h 32"/>
                    <a:gd name="T14" fmla="*/ 40 w 58"/>
                    <a:gd name="T15" fmla="*/ 30 h 32"/>
                    <a:gd name="T16" fmla="*/ 42 w 58"/>
                    <a:gd name="T17" fmla="*/ 30 h 32"/>
                    <a:gd name="T18" fmla="*/ 46 w 58"/>
                    <a:gd name="T19" fmla="*/ 30 h 32"/>
                    <a:gd name="T20" fmla="*/ 46 w 58"/>
                    <a:gd name="T21" fmla="*/ 30 h 32"/>
                    <a:gd name="T22" fmla="*/ 46 w 58"/>
                    <a:gd name="T23" fmla="*/ 30 h 32"/>
                    <a:gd name="T24" fmla="*/ 48 w 58"/>
                    <a:gd name="T25" fmla="*/ 30 h 32"/>
                    <a:gd name="T26" fmla="*/ 50 w 58"/>
                    <a:gd name="T27" fmla="*/ 30 h 32"/>
                    <a:gd name="T28" fmla="*/ 54 w 58"/>
                    <a:gd name="T29" fmla="*/ 30 h 32"/>
                    <a:gd name="T30" fmla="*/ 56 w 58"/>
                    <a:gd name="T31" fmla="*/ 30 h 32"/>
                    <a:gd name="T32" fmla="*/ 58 w 58"/>
                    <a:gd name="T33" fmla="*/ 28 h 32"/>
                    <a:gd name="T34" fmla="*/ 56 w 58"/>
                    <a:gd name="T35" fmla="*/ 26 h 32"/>
                    <a:gd name="T36" fmla="*/ 54 w 58"/>
                    <a:gd name="T37" fmla="*/ 24 h 32"/>
                    <a:gd name="T38" fmla="*/ 54 w 58"/>
                    <a:gd name="T39" fmla="*/ 22 h 32"/>
                    <a:gd name="T40" fmla="*/ 54 w 58"/>
                    <a:gd name="T41" fmla="*/ 20 h 32"/>
                    <a:gd name="T42" fmla="*/ 54 w 58"/>
                    <a:gd name="T43" fmla="*/ 18 h 32"/>
                    <a:gd name="T44" fmla="*/ 54 w 58"/>
                    <a:gd name="T45" fmla="*/ 18 h 32"/>
                    <a:gd name="T46" fmla="*/ 52 w 58"/>
                    <a:gd name="T47" fmla="*/ 18 h 32"/>
                    <a:gd name="T48" fmla="*/ 48 w 58"/>
                    <a:gd name="T49" fmla="*/ 16 h 32"/>
                    <a:gd name="T50" fmla="*/ 46 w 58"/>
                    <a:gd name="T51" fmla="*/ 16 h 32"/>
                    <a:gd name="T52" fmla="*/ 46 w 58"/>
                    <a:gd name="T53" fmla="*/ 14 h 32"/>
                    <a:gd name="T54" fmla="*/ 48 w 58"/>
                    <a:gd name="T55" fmla="*/ 12 h 32"/>
                    <a:gd name="T56" fmla="*/ 48 w 58"/>
                    <a:gd name="T57" fmla="*/ 12 h 32"/>
                    <a:gd name="T58" fmla="*/ 48 w 58"/>
                    <a:gd name="T59" fmla="*/ 10 h 32"/>
                    <a:gd name="T60" fmla="*/ 46 w 58"/>
                    <a:gd name="T61" fmla="*/ 8 h 32"/>
                    <a:gd name="T62" fmla="*/ 44 w 58"/>
                    <a:gd name="T63" fmla="*/ 8 h 32"/>
                    <a:gd name="T64" fmla="*/ 42 w 58"/>
                    <a:gd name="T65" fmla="*/ 4 h 32"/>
                    <a:gd name="T66" fmla="*/ 38 w 58"/>
                    <a:gd name="T67" fmla="*/ 4 h 32"/>
                    <a:gd name="T68" fmla="*/ 32 w 58"/>
                    <a:gd name="T69" fmla="*/ 6 h 32"/>
                    <a:gd name="T70" fmla="*/ 28 w 58"/>
                    <a:gd name="T71" fmla="*/ 8 h 32"/>
                    <a:gd name="T72" fmla="*/ 26 w 58"/>
                    <a:gd name="T73" fmla="*/ 8 h 32"/>
                    <a:gd name="T74" fmla="*/ 26 w 58"/>
                    <a:gd name="T75" fmla="*/ 6 h 32"/>
                    <a:gd name="T76" fmla="*/ 26 w 58"/>
                    <a:gd name="T77" fmla="*/ 4 h 32"/>
                    <a:gd name="T78" fmla="*/ 26 w 58"/>
                    <a:gd name="T79" fmla="*/ 2 h 32"/>
                    <a:gd name="T80" fmla="*/ 26 w 58"/>
                    <a:gd name="T81" fmla="*/ 2 h 32"/>
                    <a:gd name="T82" fmla="*/ 24 w 58"/>
                    <a:gd name="T83" fmla="*/ 2 h 32"/>
                    <a:gd name="T84" fmla="*/ 20 w 58"/>
                    <a:gd name="T85" fmla="*/ 2 h 32"/>
                    <a:gd name="T86" fmla="*/ 16 w 58"/>
                    <a:gd name="T87" fmla="*/ 0 h 32"/>
                    <a:gd name="T88" fmla="*/ 14 w 58"/>
                    <a:gd name="T89" fmla="*/ 2 h 32"/>
                    <a:gd name="T90" fmla="*/ 10 w 58"/>
                    <a:gd name="T91" fmla="*/ 4 h 32"/>
                    <a:gd name="T92" fmla="*/ 8 w 58"/>
                    <a:gd name="T93" fmla="*/ 8 h 32"/>
                    <a:gd name="T94" fmla="*/ 4 w 58"/>
                    <a:gd name="T95" fmla="*/ 16 h 32"/>
                    <a:gd name="T96" fmla="*/ 4 w 58"/>
                    <a:gd name="T97" fmla="*/ 18 h 32"/>
                    <a:gd name="T98" fmla="*/ 4 w 58"/>
                    <a:gd name="T99" fmla="*/ 18 h 32"/>
                    <a:gd name="T100" fmla="*/ 2 w 58"/>
                    <a:gd name="T101" fmla="*/ 18 h 32"/>
                    <a:gd name="T102" fmla="*/ 0 w 58"/>
                    <a:gd name="T103" fmla="*/ 20 h 32"/>
                    <a:gd name="T104" fmla="*/ 2 w 58"/>
                    <a:gd name="T105" fmla="*/ 22 h 32"/>
                    <a:gd name="T106" fmla="*/ 2 w 58"/>
                    <a:gd name="T107" fmla="*/ 24 h 32"/>
                    <a:gd name="T108" fmla="*/ 6 w 58"/>
                    <a:gd name="T109" fmla="*/ 26 h 32"/>
                    <a:gd name="T110" fmla="*/ 10 w 58"/>
                    <a:gd name="T111" fmla="*/ 28 h 32"/>
                    <a:gd name="T112" fmla="*/ 12 w 58"/>
                    <a:gd name="T113" fmla="*/ 30 h 32"/>
                    <a:gd name="T114" fmla="*/ 14 w 58"/>
                    <a:gd name="T115" fmla="*/ 28 h 32"/>
                    <a:gd name="T116" fmla="*/ 14 w 58"/>
                    <a:gd name="T117" fmla="*/ 28 h 32"/>
                    <a:gd name="T118" fmla="*/ 14 w 58"/>
                    <a:gd name="T119" fmla="*/ 28 h 32"/>
                    <a:gd name="T120" fmla="*/ 14 w 58"/>
                    <a:gd name="T121" fmla="*/ 30 h 32"/>
                    <a:gd name="T122" fmla="*/ 16 w 58"/>
                    <a:gd name="T123" fmla="*/ 32 h 32"/>
                    <a:gd name="T124" fmla="*/ 20 w 58"/>
                    <a:gd name="T125" fmla="*/ 32 h 3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8" h="32">
                      <a:moveTo>
                        <a:pt x="20" y="32"/>
                      </a:moveTo>
                      <a:lnTo>
                        <a:pt x="22" y="32"/>
                      </a:lnTo>
                      <a:lnTo>
                        <a:pt x="24" y="32"/>
                      </a:lnTo>
                      <a:lnTo>
                        <a:pt x="26" y="30"/>
                      </a:lnTo>
                      <a:lnTo>
                        <a:pt x="28" y="28"/>
                      </a:lnTo>
                      <a:lnTo>
                        <a:pt x="30" y="28"/>
                      </a:lnTo>
                      <a:lnTo>
                        <a:pt x="30" y="30"/>
                      </a:lnTo>
                      <a:lnTo>
                        <a:pt x="32" y="30"/>
                      </a:lnTo>
                      <a:lnTo>
                        <a:pt x="34" y="30"/>
                      </a:lnTo>
                      <a:lnTo>
                        <a:pt x="36" y="32"/>
                      </a:lnTo>
                      <a:lnTo>
                        <a:pt x="40" y="30"/>
                      </a:lnTo>
                      <a:lnTo>
                        <a:pt x="42" y="30"/>
                      </a:lnTo>
                      <a:lnTo>
                        <a:pt x="44" y="30"/>
                      </a:lnTo>
                      <a:lnTo>
                        <a:pt x="46" y="30"/>
                      </a:lnTo>
                      <a:lnTo>
                        <a:pt x="48" y="30"/>
                      </a:lnTo>
                      <a:lnTo>
                        <a:pt x="50" y="30"/>
                      </a:lnTo>
                      <a:lnTo>
                        <a:pt x="52" y="30"/>
                      </a:lnTo>
                      <a:lnTo>
                        <a:pt x="54" y="30"/>
                      </a:lnTo>
                      <a:lnTo>
                        <a:pt x="56" y="30"/>
                      </a:lnTo>
                      <a:lnTo>
                        <a:pt x="56" y="28"/>
                      </a:lnTo>
                      <a:lnTo>
                        <a:pt x="58" y="28"/>
                      </a:lnTo>
                      <a:lnTo>
                        <a:pt x="58" y="26"/>
                      </a:lnTo>
                      <a:lnTo>
                        <a:pt x="56" y="26"/>
                      </a:lnTo>
                      <a:lnTo>
                        <a:pt x="56" y="24"/>
                      </a:lnTo>
                      <a:lnTo>
                        <a:pt x="54" y="24"/>
                      </a:lnTo>
                      <a:lnTo>
                        <a:pt x="54" y="22"/>
                      </a:lnTo>
                      <a:lnTo>
                        <a:pt x="54" y="20"/>
                      </a:lnTo>
                      <a:lnTo>
                        <a:pt x="54" y="18"/>
                      </a:lnTo>
                      <a:lnTo>
                        <a:pt x="52" y="18"/>
                      </a:lnTo>
                      <a:lnTo>
                        <a:pt x="48" y="16"/>
                      </a:lnTo>
                      <a:lnTo>
                        <a:pt x="46" y="16"/>
                      </a:lnTo>
                      <a:lnTo>
                        <a:pt x="46" y="14"/>
                      </a:lnTo>
                      <a:lnTo>
                        <a:pt x="46" y="12"/>
                      </a:lnTo>
                      <a:lnTo>
                        <a:pt x="48" y="12"/>
                      </a:lnTo>
                      <a:lnTo>
                        <a:pt x="48" y="10"/>
                      </a:lnTo>
                      <a:lnTo>
                        <a:pt x="46" y="10"/>
                      </a:lnTo>
                      <a:lnTo>
                        <a:pt x="46" y="8"/>
                      </a:lnTo>
                      <a:lnTo>
                        <a:pt x="44" y="8"/>
                      </a:lnTo>
                      <a:lnTo>
                        <a:pt x="42" y="6"/>
                      </a:lnTo>
                      <a:lnTo>
                        <a:pt x="42" y="4"/>
                      </a:lnTo>
                      <a:lnTo>
                        <a:pt x="40" y="4"/>
                      </a:lnTo>
                      <a:lnTo>
                        <a:pt x="38" y="4"/>
                      </a:lnTo>
                      <a:lnTo>
                        <a:pt x="34" y="4"/>
                      </a:lnTo>
                      <a:lnTo>
                        <a:pt x="32" y="6"/>
                      </a:lnTo>
                      <a:lnTo>
                        <a:pt x="30" y="6"/>
                      </a:lnTo>
                      <a:lnTo>
                        <a:pt x="28" y="8"/>
                      </a:lnTo>
                      <a:lnTo>
                        <a:pt x="26" y="8"/>
                      </a:lnTo>
                      <a:lnTo>
                        <a:pt x="26" y="6"/>
                      </a:lnTo>
                      <a:lnTo>
                        <a:pt x="26" y="4"/>
                      </a:lnTo>
                      <a:lnTo>
                        <a:pt x="26" y="2"/>
                      </a:lnTo>
                      <a:lnTo>
                        <a:pt x="24" y="2"/>
                      </a:lnTo>
                      <a:lnTo>
                        <a:pt x="22" y="2"/>
                      </a:lnTo>
                      <a:lnTo>
                        <a:pt x="20" y="2"/>
                      </a:lnTo>
                      <a:lnTo>
                        <a:pt x="16" y="0"/>
                      </a:lnTo>
                      <a:lnTo>
                        <a:pt x="14" y="0"/>
                      </a:lnTo>
                      <a:lnTo>
                        <a:pt x="14" y="2"/>
                      </a:lnTo>
                      <a:lnTo>
                        <a:pt x="12" y="2"/>
                      </a:lnTo>
                      <a:lnTo>
                        <a:pt x="10" y="4"/>
                      </a:lnTo>
                      <a:lnTo>
                        <a:pt x="10" y="6"/>
                      </a:lnTo>
                      <a:lnTo>
                        <a:pt x="8" y="8"/>
                      </a:lnTo>
                      <a:lnTo>
                        <a:pt x="6" y="12"/>
                      </a:lnTo>
                      <a:lnTo>
                        <a:pt x="4" y="16"/>
                      </a:lnTo>
                      <a:lnTo>
                        <a:pt x="4" y="18"/>
                      </a:lnTo>
                      <a:lnTo>
                        <a:pt x="2" y="18"/>
                      </a:lnTo>
                      <a:lnTo>
                        <a:pt x="2" y="20"/>
                      </a:lnTo>
                      <a:lnTo>
                        <a:pt x="0" y="20"/>
                      </a:lnTo>
                      <a:lnTo>
                        <a:pt x="2" y="22"/>
                      </a:lnTo>
                      <a:lnTo>
                        <a:pt x="2" y="24"/>
                      </a:lnTo>
                      <a:lnTo>
                        <a:pt x="4" y="24"/>
                      </a:lnTo>
                      <a:lnTo>
                        <a:pt x="6" y="26"/>
                      </a:lnTo>
                      <a:lnTo>
                        <a:pt x="8" y="28"/>
                      </a:lnTo>
                      <a:lnTo>
                        <a:pt x="10" y="28"/>
                      </a:lnTo>
                      <a:lnTo>
                        <a:pt x="12" y="30"/>
                      </a:lnTo>
                      <a:lnTo>
                        <a:pt x="14" y="28"/>
                      </a:lnTo>
                      <a:lnTo>
                        <a:pt x="14" y="30"/>
                      </a:lnTo>
                      <a:lnTo>
                        <a:pt x="16" y="30"/>
                      </a:lnTo>
                      <a:lnTo>
                        <a:pt x="16" y="32"/>
                      </a:lnTo>
                      <a:lnTo>
                        <a:pt x="18" y="32"/>
                      </a:lnTo>
                      <a:lnTo>
                        <a:pt x="20" y="3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92" name="Freeform 184"/>
                <p:cNvSpPr>
                  <a:spLocks noChangeAspect="1"/>
                </p:cNvSpPr>
                <p:nvPr/>
              </p:nvSpPr>
              <p:spPr bwMode="gray">
                <a:xfrm>
                  <a:off x="4140" y="1901"/>
                  <a:ext cx="88" cy="100"/>
                </a:xfrm>
                <a:custGeom>
                  <a:avLst/>
                  <a:gdLst>
                    <a:gd name="T0" fmla="*/ 32 w 88"/>
                    <a:gd name="T1" fmla="*/ 88 h 100"/>
                    <a:gd name="T2" fmla="*/ 32 w 88"/>
                    <a:gd name="T3" fmla="*/ 84 h 100"/>
                    <a:gd name="T4" fmla="*/ 40 w 88"/>
                    <a:gd name="T5" fmla="*/ 86 h 100"/>
                    <a:gd name="T6" fmla="*/ 50 w 88"/>
                    <a:gd name="T7" fmla="*/ 88 h 100"/>
                    <a:gd name="T8" fmla="*/ 50 w 88"/>
                    <a:gd name="T9" fmla="*/ 80 h 100"/>
                    <a:gd name="T10" fmla="*/ 58 w 88"/>
                    <a:gd name="T11" fmla="*/ 84 h 100"/>
                    <a:gd name="T12" fmla="*/ 66 w 88"/>
                    <a:gd name="T13" fmla="*/ 82 h 100"/>
                    <a:gd name="T14" fmla="*/ 66 w 88"/>
                    <a:gd name="T15" fmla="*/ 76 h 100"/>
                    <a:gd name="T16" fmla="*/ 64 w 88"/>
                    <a:gd name="T17" fmla="*/ 72 h 100"/>
                    <a:gd name="T18" fmla="*/ 74 w 88"/>
                    <a:gd name="T19" fmla="*/ 82 h 100"/>
                    <a:gd name="T20" fmla="*/ 76 w 88"/>
                    <a:gd name="T21" fmla="*/ 84 h 100"/>
                    <a:gd name="T22" fmla="*/ 74 w 88"/>
                    <a:gd name="T23" fmla="*/ 96 h 100"/>
                    <a:gd name="T24" fmla="*/ 80 w 88"/>
                    <a:gd name="T25" fmla="*/ 98 h 100"/>
                    <a:gd name="T26" fmla="*/ 86 w 88"/>
                    <a:gd name="T27" fmla="*/ 98 h 100"/>
                    <a:gd name="T28" fmla="*/ 86 w 88"/>
                    <a:gd name="T29" fmla="*/ 92 h 100"/>
                    <a:gd name="T30" fmla="*/ 86 w 88"/>
                    <a:gd name="T31" fmla="*/ 84 h 100"/>
                    <a:gd name="T32" fmla="*/ 84 w 88"/>
                    <a:gd name="T33" fmla="*/ 82 h 100"/>
                    <a:gd name="T34" fmla="*/ 78 w 88"/>
                    <a:gd name="T35" fmla="*/ 68 h 100"/>
                    <a:gd name="T36" fmla="*/ 76 w 88"/>
                    <a:gd name="T37" fmla="*/ 56 h 100"/>
                    <a:gd name="T38" fmla="*/ 68 w 88"/>
                    <a:gd name="T39" fmla="*/ 56 h 100"/>
                    <a:gd name="T40" fmla="*/ 66 w 88"/>
                    <a:gd name="T41" fmla="*/ 66 h 100"/>
                    <a:gd name="T42" fmla="*/ 64 w 88"/>
                    <a:gd name="T43" fmla="*/ 66 h 100"/>
                    <a:gd name="T44" fmla="*/ 64 w 88"/>
                    <a:gd name="T45" fmla="*/ 64 h 100"/>
                    <a:gd name="T46" fmla="*/ 56 w 88"/>
                    <a:gd name="T47" fmla="*/ 60 h 100"/>
                    <a:gd name="T48" fmla="*/ 58 w 88"/>
                    <a:gd name="T49" fmla="*/ 46 h 100"/>
                    <a:gd name="T50" fmla="*/ 68 w 88"/>
                    <a:gd name="T51" fmla="*/ 42 h 100"/>
                    <a:gd name="T52" fmla="*/ 70 w 88"/>
                    <a:gd name="T53" fmla="*/ 32 h 100"/>
                    <a:gd name="T54" fmla="*/ 72 w 88"/>
                    <a:gd name="T55" fmla="*/ 32 h 100"/>
                    <a:gd name="T56" fmla="*/ 68 w 88"/>
                    <a:gd name="T57" fmla="*/ 26 h 100"/>
                    <a:gd name="T58" fmla="*/ 62 w 88"/>
                    <a:gd name="T59" fmla="*/ 24 h 100"/>
                    <a:gd name="T60" fmla="*/ 54 w 88"/>
                    <a:gd name="T61" fmla="*/ 28 h 100"/>
                    <a:gd name="T62" fmla="*/ 48 w 88"/>
                    <a:gd name="T63" fmla="*/ 26 h 100"/>
                    <a:gd name="T64" fmla="*/ 34 w 88"/>
                    <a:gd name="T65" fmla="*/ 26 h 100"/>
                    <a:gd name="T66" fmla="*/ 30 w 88"/>
                    <a:gd name="T67" fmla="*/ 22 h 100"/>
                    <a:gd name="T68" fmla="*/ 30 w 88"/>
                    <a:gd name="T69" fmla="*/ 16 h 100"/>
                    <a:gd name="T70" fmla="*/ 28 w 88"/>
                    <a:gd name="T71" fmla="*/ 14 h 100"/>
                    <a:gd name="T72" fmla="*/ 26 w 88"/>
                    <a:gd name="T73" fmla="*/ 6 h 100"/>
                    <a:gd name="T74" fmla="*/ 22 w 88"/>
                    <a:gd name="T75" fmla="*/ 8 h 100"/>
                    <a:gd name="T76" fmla="*/ 20 w 88"/>
                    <a:gd name="T77" fmla="*/ 10 h 100"/>
                    <a:gd name="T78" fmla="*/ 14 w 88"/>
                    <a:gd name="T79" fmla="*/ 2 h 100"/>
                    <a:gd name="T80" fmla="*/ 10 w 88"/>
                    <a:gd name="T81" fmla="*/ 0 h 100"/>
                    <a:gd name="T82" fmla="*/ 10 w 88"/>
                    <a:gd name="T83" fmla="*/ 4 h 100"/>
                    <a:gd name="T84" fmla="*/ 4 w 88"/>
                    <a:gd name="T85" fmla="*/ 0 h 100"/>
                    <a:gd name="T86" fmla="*/ 0 w 88"/>
                    <a:gd name="T87" fmla="*/ 0 h 100"/>
                    <a:gd name="T88" fmla="*/ 2 w 88"/>
                    <a:gd name="T89" fmla="*/ 4 h 100"/>
                    <a:gd name="T90" fmla="*/ 0 w 88"/>
                    <a:gd name="T91" fmla="*/ 10 h 100"/>
                    <a:gd name="T92" fmla="*/ 4 w 88"/>
                    <a:gd name="T93" fmla="*/ 18 h 100"/>
                    <a:gd name="T94" fmla="*/ 12 w 88"/>
                    <a:gd name="T95" fmla="*/ 20 h 100"/>
                    <a:gd name="T96" fmla="*/ 14 w 88"/>
                    <a:gd name="T97" fmla="*/ 24 h 100"/>
                    <a:gd name="T98" fmla="*/ 10 w 88"/>
                    <a:gd name="T99" fmla="*/ 26 h 100"/>
                    <a:gd name="T100" fmla="*/ 6 w 88"/>
                    <a:gd name="T101" fmla="*/ 28 h 100"/>
                    <a:gd name="T102" fmla="*/ 6 w 88"/>
                    <a:gd name="T103" fmla="*/ 32 h 100"/>
                    <a:gd name="T104" fmla="*/ 2 w 88"/>
                    <a:gd name="T105" fmla="*/ 36 h 100"/>
                    <a:gd name="T106" fmla="*/ 12 w 88"/>
                    <a:gd name="T107" fmla="*/ 40 h 100"/>
                    <a:gd name="T108" fmla="*/ 16 w 88"/>
                    <a:gd name="T109" fmla="*/ 46 h 100"/>
                    <a:gd name="T110" fmla="*/ 12 w 88"/>
                    <a:gd name="T111" fmla="*/ 52 h 100"/>
                    <a:gd name="T112" fmla="*/ 14 w 88"/>
                    <a:gd name="T113" fmla="*/ 60 h 100"/>
                    <a:gd name="T114" fmla="*/ 20 w 88"/>
                    <a:gd name="T115" fmla="*/ 66 h 100"/>
                    <a:gd name="T116" fmla="*/ 22 w 88"/>
                    <a:gd name="T117" fmla="*/ 70 h 100"/>
                    <a:gd name="T118" fmla="*/ 24 w 88"/>
                    <a:gd name="T119" fmla="*/ 78 h 100"/>
                    <a:gd name="T120" fmla="*/ 26 w 88"/>
                    <a:gd name="T121" fmla="*/ 86 h 100"/>
                    <a:gd name="T122" fmla="*/ 24 w 88"/>
                    <a:gd name="T123" fmla="*/ 90 h 10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8" h="100">
                      <a:moveTo>
                        <a:pt x="32" y="98"/>
                      </a:moveTo>
                      <a:lnTo>
                        <a:pt x="32" y="94"/>
                      </a:lnTo>
                      <a:lnTo>
                        <a:pt x="32" y="92"/>
                      </a:lnTo>
                      <a:lnTo>
                        <a:pt x="32" y="90"/>
                      </a:lnTo>
                      <a:lnTo>
                        <a:pt x="32" y="88"/>
                      </a:lnTo>
                      <a:lnTo>
                        <a:pt x="32" y="86"/>
                      </a:lnTo>
                      <a:lnTo>
                        <a:pt x="32" y="84"/>
                      </a:lnTo>
                      <a:lnTo>
                        <a:pt x="34" y="84"/>
                      </a:lnTo>
                      <a:lnTo>
                        <a:pt x="38" y="86"/>
                      </a:lnTo>
                      <a:lnTo>
                        <a:pt x="40" y="86"/>
                      </a:lnTo>
                      <a:lnTo>
                        <a:pt x="42" y="88"/>
                      </a:lnTo>
                      <a:lnTo>
                        <a:pt x="46" y="88"/>
                      </a:lnTo>
                      <a:lnTo>
                        <a:pt x="48" y="90"/>
                      </a:lnTo>
                      <a:lnTo>
                        <a:pt x="50" y="90"/>
                      </a:lnTo>
                      <a:lnTo>
                        <a:pt x="50" y="88"/>
                      </a:lnTo>
                      <a:lnTo>
                        <a:pt x="50" y="86"/>
                      </a:lnTo>
                      <a:lnTo>
                        <a:pt x="50" y="84"/>
                      </a:lnTo>
                      <a:lnTo>
                        <a:pt x="50" y="82"/>
                      </a:lnTo>
                      <a:lnTo>
                        <a:pt x="50" y="80"/>
                      </a:lnTo>
                      <a:lnTo>
                        <a:pt x="52" y="80"/>
                      </a:lnTo>
                      <a:lnTo>
                        <a:pt x="54" y="82"/>
                      </a:lnTo>
                      <a:lnTo>
                        <a:pt x="56" y="84"/>
                      </a:lnTo>
                      <a:lnTo>
                        <a:pt x="58" y="84"/>
                      </a:lnTo>
                      <a:lnTo>
                        <a:pt x="60" y="86"/>
                      </a:lnTo>
                      <a:lnTo>
                        <a:pt x="62" y="86"/>
                      </a:lnTo>
                      <a:lnTo>
                        <a:pt x="64" y="86"/>
                      </a:lnTo>
                      <a:lnTo>
                        <a:pt x="66" y="84"/>
                      </a:lnTo>
                      <a:lnTo>
                        <a:pt x="66" y="82"/>
                      </a:lnTo>
                      <a:lnTo>
                        <a:pt x="68" y="82"/>
                      </a:lnTo>
                      <a:lnTo>
                        <a:pt x="68" y="80"/>
                      </a:lnTo>
                      <a:lnTo>
                        <a:pt x="66" y="80"/>
                      </a:lnTo>
                      <a:lnTo>
                        <a:pt x="66" y="76"/>
                      </a:lnTo>
                      <a:lnTo>
                        <a:pt x="66" y="74"/>
                      </a:lnTo>
                      <a:lnTo>
                        <a:pt x="64" y="72"/>
                      </a:lnTo>
                      <a:lnTo>
                        <a:pt x="66" y="74"/>
                      </a:lnTo>
                      <a:lnTo>
                        <a:pt x="68" y="76"/>
                      </a:lnTo>
                      <a:lnTo>
                        <a:pt x="70" y="76"/>
                      </a:lnTo>
                      <a:lnTo>
                        <a:pt x="70" y="78"/>
                      </a:lnTo>
                      <a:lnTo>
                        <a:pt x="72" y="80"/>
                      </a:lnTo>
                      <a:lnTo>
                        <a:pt x="74" y="82"/>
                      </a:lnTo>
                      <a:lnTo>
                        <a:pt x="76" y="84"/>
                      </a:lnTo>
                      <a:lnTo>
                        <a:pt x="74" y="86"/>
                      </a:lnTo>
                      <a:lnTo>
                        <a:pt x="74" y="88"/>
                      </a:lnTo>
                      <a:lnTo>
                        <a:pt x="74" y="90"/>
                      </a:lnTo>
                      <a:lnTo>
                        <a:pt x="74" y="92"/>
                      </a:lnTo>
                      <a:lnTo>
                        <a:pt x="74" y="96"/>
                      </a:lnTo>
                      <a:lnTo>
                        <a:pt x="74" y="98"/>
                      </a:lnTo>
                      <a:lnTo>
                        <a:pt x="74" y="100"/>
                      </a:lnTo>
                      <a:lnTo>
                        <a:pt x="76" y="100"/>
                      </a:lnTo>
                      <a:lnTo>
                        <a:pt x="78" y="100"/>
                      </a:lnTo>
                      <a:lnTo>
                        <a:pt x="80" y="98"/>
                      </a:lnTo>
                      <a:lnTo>
                        <a:pt x="80" y="96"/>
                      </a:lnTo>
                      <a:lnTo>
                        <a:pt x="82" y="96"/>
                      </a:lnTo>
                      <a:lnTo>
                        <a:pt x="84" y="98"/>
                      </a:lnTo>
                      <a:lnTo>
                        <a:pt x="86" y="98"/>
                      </a:lnTo>
                      <a:lnTo>
                        <a:pt x="88" y="98"/>
                      </a:lnTo>
                      <a:lnTo>
                        <a:pt x="86" y="94"/>
                      </a:lnTo>
                      <a:lnTo>
                        <a:pt x="86" y="92"/>
                      </a:lnTo>
                      <a:lnTo>
                        <a:pt x="86" y="90"/>
                      </a:lnTo>
                      <a:lnTo>
                        <a:pt x="86" y="88"/>
                      </a:lnTo>
                      <a:lnTo>
                        <a:pt x="86" y="86"/>
                      </a:lnTo>
                      <a:lnTo>
                        <a:pt x="86" y="84"/>
                      </a:lnTo>
                      <a:lnTo>
                        <a:pt x="84" y="82"/>
                      </a:lnTo>
                      <a:lnTo>
                        <a:pt x="84" y="80"/>
                      </a:lnTo>
                      <a:lnTo>
                        <a:pt x="82" y="76"/>
                      </a:lnTo>
                      <a:lnTo>
                        <a:pt x="82" y="74"/>
                      </a:lnTo>
                      <a:lnTo>
                        <a:pt x="80" y="70"/>
                      </a:lnTo>
                      <a:lnTo>
                        <a:pt x="78" y="68"/>
                      </a:lnTo>
                      <a:lnTo>
                        <a:pt x="78" y="66"/>
                      </a:lnTo>
                      <a:lnTo>
                        <a:pt x="78" y="64"/>
                      </a:lnTo>
                      <a:lnTo>
                        <a:pt x="76" y="60"/>
                      </a:lnTo>
                      <a:lnTo>
                        <a:pt x="76" y="58"/>
                      </a:lnTo>
                      <a:lnTo>
                        <a:pt x="76" y="56"/>
                      </a:lnTo>
                      <a:lnTo>
                        <a:pt x="74" y="54"/>
                      </a:lnTo>
                      <a:lnTo>
                        <a:pt x="72" y="54"/>
                      </a:lnTo>
                      <a:lnTo>
                        <a:pt x="70" y="54"/>
                      </a:lnTo>
                      <a:lnTo>
                        <a:pt x="68" y="54"/>
                      </a:lnTo>
                      <a:lnTo>
                        <a:pt x="68" y="56"/>
                      </a:lnTo>
                      <a:lnTo>
                        <a:pt x="68" y="58"/>
                      </a:lnTo>
                      <a:lnTo>
                        <a:pt x="68" y="60"/>
                      </a:lnTo>
                      <a:lnTo>
                        <a:pt x="68" y="64"/>
                      </a:lnTo>
                      <a:lnTo>
                        <a:pt x="66" y="66"/>
                      </a:lnTo>
                      <a:lnTo>
                        <a:pt x="66" y="68"/>
                      </a:lnTo>
                      <a:lnTo>
                        <a:pt x="64" y="66"/>
                      </a:lnTo>
                      <a:lnTo>
                        <a:pt x="64" y="64"/>
                      </a:lnTo>
                      <a:lnTo>
                        <a:pt x="62" y="64"/>
                      </a:lnTo>
                      <a:lnTo>
                        <a:pt x="62" y="62"/>
                      </a:lnTo>
                      <a:lnTo>
                        <a:pt x="60" y="62"/>
                      </a:lnTo>
                      <a:lnTo>
                        <a:pt x="58" y="62"/>
                      </a:lnTo>
                      <a:lnTo>
                        <a:pt x="56" y="60"/>
                      </a:lnTo>
                      <a:lnTo>
                        <a:pt x="56" y="58"/>
                      </a:lnTo>
                      <a:lnTo>
                        <a:pt x="56" y="56"/>
                      </a:lnTo>
                      <a:lnTo>
                        <a:pt x="56" y="52"/>
                      </a:lnTo>
                      <a:lnTo>
                        <a:pt x="56" y="50"/>
                      </a:lnTo>
                      <a:lnTo>
                        <a:pt x="58" y="46"/>
                      </a:lnTo>
                      <a:lnTo>
                        <a:pt x="60" y="46"/>
                      </a:lnTo>
                      <a:lnTo>
                        <a:pt x="62" y="44"/>
                      </a:lnTo>
                      <a:lnTo>
                        <a:pt x="64" y="44"/>
                      </a:lnTo>
                      <a:lnTo>
                        <a:pt x="66" y="44"/>
                      </a:lnTo>
                      <a:lnTo>
                        <a:pt x="68" y="42"/>
                      </a:lnTo>
                      <a:lnTo>
                        <a:pt x="68" y="38"/>
                      </a:lnTo>
                      <a:lnTo>
                        <a:pt x="68" y="34"/>
                      </a:lnTo>
                      <a:lnTo>
                        <a:pt x="70" y="32"/>
                      </a:lnTo>
                      <a:lnTo>
                        <a:pt x="72" y="32"/>
                      </a:lnTo>
                      <a:lnTo>
                        <a:pt x="72" y="30"/>
                      </a:lnTo>
                      <a:lnTo>
                        <a:pt x="72" y="28"/>
                      </a:lnTo>
                      <a:lnTo>
                        <a:pt x="70" y="26"/>
                      </a:lnTo>
                      <a:lnTo>
                        <a:pt x="68" y="26"/>
                      </a:lnTo>
                      <a:lnTo>
                        <a:pt x="68" y="24"/>
                      </a:lnTo>
                      <a:lnTo>
                        <a:pt x="66" y="24"/>
                      </a:lnTo>
                      <a:lnTo>
                        <a:pt x="64" y="24"/>
                      </a:lnTo>
                      <a:lnTo>
                        <a:pt x="62" y="24"/>
                      </a:lnTo>
                      <a:lnTo>
                        <a:pt x="60" y="26"/>
                      </a:lnTo>
                      <a:lnTo>
                        <a:pt x="58" y="26"/>
                      </a:lnTo>
                      <a:lnTo>
                        <a:pt x="56" y="28"/>
                      </a:lnTo>
                      <a:lnTo>
                        <a:pt x="54" y="28"/>
                      </a:lnTo>
                      <a:lnTo>
                        <a:pt x="52" y="28"/>
                      </a:lnTo>
                      <a:lnTo>
                        <a:pt x="50" y="28"/>
                      </a:lnTo>
                      <a:lnTo>
                        <a:pt x="48" y="26"/>
                      </a:lnTo>
                      <a:lnTo>
                        <a:pt x="46" y="26"/>
                      </a:lnTo>
                      <a:lnTo>
                        <a:pt x="42" y="26"/>
                      </a:lnTo>
                      <a:lnTo>
                        <a:pt x="40" y="26"/>
                      </a:lnTo>
                      <a:lnTo>
                        <a:pt x="36" y="26"/>
                      </a:lnTo>
                      <a:lnTo>
                        <a:pt x="34" y="26"/>
                      </a:lnTo>
                      <a:lnTo>
                        <a:pt x="32" y="26"/>
                      </a:lnTo>
                      <a:lnTo>
                        <a:pt x="30" y="24"/>
                      </a:lnTo>
                      <a:lnTo>
                        <a:pt x="30" y="22"/>
                      </a:lnTo>
                      <a:lnTo>
                        <a:pt x="30" y="20"/>
                      </a:lnTo>
                      <a:lnTo>
                        <a:pt x="30" y="18"/>
                      </a:lnTo>
                      <a:lnTo>
                        <a:pt x="30" y="16"/>
                      </a:lnTo>
                      <a:lnTo>
                        <a:pt x="28" y="16"/>
                      </a:lnTo>
                      <a:lnTo>
                        <a:pt x="28" y="14"/>
                      </a:lnTo>
                      <a:lnTo>
                        <a:pt x="28" y="12"/>
                      </a:lnTo>
                      <a:lnTo>
                        <a:pt x="28" y="10"/>
                      </a:lnTo>
                      <a:lnTo>
                        <a:pt x="26" y="8"/>
                      </a:lnTo>
                      <a:lnTo>
                        <a:pt x="26" y="6"/>
                      </a:lnTo>
                      <a:lnTo>
                        <a:pt x="24" y="6"/>
                      </a:lnTo>
                      <a:lnTo>
                        <a:pt x="22" y="6"/>
                      </a:lnTo>
                      <a:lnTo>
                        <a:pt x="22" y="8"/>
                      </a:lnTo>
                      <a:lnTo>
                        <a:pt x="22" y="10"/>
                      </a:lnTo>
                      <a:lnTo>
                        <a:pt x="20" y="10"/>
                      </a:lnTo>
                      <a:lnTo>
                        <a:pt x="18" y="8"/>
                      </a:lnTo>
                      <a:lnTo>
                        <a:pt x="16" y="8"/>
                      </a:lnTo>
                      <a:lnTo>
                        <a:pt x="16" y="6"/>
                      </a:lnTo>
                      <a:lnTo>
                        <a:pt x="14" y="2"/>
                      </a:lnTo>
                      <a:lnTo>
                        <a:pt x="14" y="0"/>
                      </a:lnTo>
                      <a:lnTo>
                        <a:pt x="12" y="0"/>
                      </a:lnTo>
                      <a:lnTo>
                        <a:pt x="10" y="0"/>
                      </a:lnTo>
                      <a:lnTo>
                        <a:pt x="10" y="2"/>
                      </a:lnTo>
                      <a:lnTo>
                        <a:pt x="10" y="4"/>
                      </a:lnTo>
                      <a:lnTo>
                        <a:pt x="8" y="2"/>
                      </a:lnTo>
                      <a:lnTo>
                        <a:pt x="6" y="2"/>
                      </a:lnTo>
                      <a:lnTo>
                        <a:pt x="6" y="0"/>
                      </a:lnTo>
                      <a:lnTo>
                        <a:pt x="4" y="0"/>
                      </a:lnTo>
                      <a:lnTo>
                        <a:pt x="2" y="0"/>
                      </a:lnTo>
                      <a:lnTo>
                        <a:pt x="0" y="0"/>
                      </a:lnTo>
                      <a:lnTo>
                        <a:pt x="2" y="0"/>
                      </a:lnTo>
                      <a:lnTo>
                        <a:pt x="2" y="2"/>
                      </a:lnTo>
                      <a:lnTo>
                        <a:pt x="2" y="4"/>
                      </a:lnTo>
                      <a:lnTo>
                        <a:pt x="2" y="6"/>
                      </a:lnTo>
                      <a:lnTo>
                        <a:pt x="0" y="6"/>
                      </a:lnTo>
                      <a:lnTo>
                        <a:pt x="0" y="10"/>
                      </a:lnTo>
                      <a:lnTo>
                        <a:pt x="0" y="12"/>
                      </a:lnTo>
                      <a:lnTo>
                        <a:pt x="0" y="14"/>
                      </a:lnTo>
                      <a:lnTo>
                        <a:pt x="0" y="16"/>
                      </a:lnTo>
                      <a:lnTo>
                        <a:pt x="2" y="16"/>
                      </a:lnTo>
                      <a:lnTo>
                        <a:pt x="4" y="18"/>
                      </a:lnTo>
                      <a:lnTo>
                        <a:pt x="6" y="18"/>
                      </a:lnTo>
                      <a:lnTo>
                        <a:pt x="8" y="20"/>
                      </a:lnTo>
                      <a:lnTo>
                        <a:pt x="10" y="20"/>
                      </a:lnTo>
                      <a:lnTo>
                        <a:pt x="12" y="20"/>
                      </a:lnTo>
                      <a:lnTo>
                        <a:pt x="12" y="22"/>
                      </a:lnTo>
                      <a:lnTo>
                        <a:pt x="14" y="22"/>
                      </a:lnTo>
                      <a:lnTo>
                        <a:pt x="14" y="24"/>
                      </a:lnTo>
                      <a:lnTo>
                        <a:pt x="16" y="26"/>
                      </a:lnTo>
                      <a:lnTo>
                        <a:pt x="12" y="26"/>
                      </a:lnTo>
                      <a:lnTo>
                        <a:pt x="10" y="26"/>
                      </a:lnTo>
                      <a:lnTo>
                        <a:pt x="8" y="26"/>
                      </a:lnTo>
                      <a:lnTo>
                        <a:pt x="6" y="26"/>
                      </a:lnTo>
                      <a:lnTo>
                        <a:pt x="6" y="28"/>
                      </a:lnTo>
                      <a:lnTo>
                        <a:pt x="6" y="30"/>
                      </a:lnTo>
                      <a:lnTo>
                        <a:pt x="6" y="32"/>
                      </a:lnTo>
                      <a:lnTo>
                        <a:pt x="4" y="34"/>
                      </a:lnTo>
                      <a:lnTo>
                        <a:pt x="2" y="34"/>
                      </a:lnTo>
                      <a:lnTo>
                        <a:pt x="2" y="36"/>
                      </a:lnTo>
                      <a:lnTo>
                        <a:pt x="4" y="38"/>
                      </a:lnTo>
                      <a:lnTo>
                        <a:pt x="8" y="40"/>
                      </a:lnTo>
                      <a:lnTo>
                        <a:pt x="12" y="40"/>
                      </a:lnTo>
                      <a:lnTo>
                        <a:pt x="14" y="40"/>
                      </a:lnTo>
                      <a:lnTo>
                        <a:pt x="16" y="42"/>
                      </a:lnTo>
                      <a:lnTo>
                        <a:pt x="16" y="44"/>
                      </a:lnTo>
                      <a:lnTo>
                        <a:pt x="16" y="46"/>
                      </a:lnTo>
                      <a:lnTo>
                        <a:pt x="14" y="48"/>
                      </a:lnTo>
                      <a:lnTo>
                        <a:pt x="14" y="50"/>
                      </a:lnTo>
                      <a:lnTo>
                        <a:pt x="12" y="52"/>
                      </a:lnTo>
                      <a:lnTo>
                        <a:pt x="12" y="56"/>
                      </a:lnTo>
                      <a:lnTo>
                        <a:pt x="14" y="58"/>
                      </a:lnTo>
                      <a:lnTo>
                        <a:pt x="14" y="60"/>
                      </a:lnTo>
                      <a:lnTo>
                        <a:pt x="16" y="60"/>
                      </a:lnTo>
                      <a:lnTo>
                        <a:pt x="16" y="62"/>
                      </a:lnTo>
                      <a:lnTo>
                        <a:pt x="18" y="64"/>
                      </a:lnTo>
                      <a:lnTo>
                        <a:pt x="20" y="64"/>
                      </a:lnTo>
                      <a:lnTo>
                        <a:pt x="20" y="66"/>
                      </a:lnTo>
                      <a:lnTo>
                        <a:pt x="22" y="66"/>
                      </a:lnTo>
                      <a:lnTo>
                        <a:pt x="22" y="68"/>
                      </a:lnTo>
                      <a:lnTo>
                        <a:pt x="22" y="70"/>
                      </a:lnTo>
                      <a:lnTo>
                        <a:pt x="22" y="72"/>
                      </a:lnTo>
                      <a:lnTo>
                        <a:pt x="22" y="76"/>
                      </a:lnTo>
                      <a:lnTo>
                        <a:pt x="24" y="78"/>
                      </a:lnTo>
                      <a:lnTo>
                        <a:pt x="24" y="80"/>
                      </a:lnTo>
                      <a:lnTo>
                        <a:pt x="24" y="82"/>
                      </a:lnTo>
                      <a:lnTo>
                        <a:pt x="26" y="82"/>
                      </a:lnTo>
                      <a:lnTo>
                        <a:pt x="26" y="84"/>
                      </a:lnTo>
                      <a:lnTo>
                        <a:pt x="26" y="86"/>
                      </a:lnTo>
                      <a:lnTo>
                        <a:pt x="24" y="88"/>
                      </a:lnTo>
                      <a:lnTo>
                        <a:pt x="24" y="90"/>
                      </a:lnTo>
                      <a:lnTo>
                        <a:pt x="32" y="9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93" name="Freeform 185"/>
                <p:cNvSpPr>
                  <a:spLocks noChangeAspect="1"/>
                </p:cNvSpPr>
                <p:nvPr/>
              </p:nvSpPr>
              <p:spPr bwMode="gray">
                <a:xfrm>
                  <a:off x="3820" y="1719"/>
                  <a:ext cx="466" cy="536"/>
                </a:xfrm>
                <a:custGeom>
                  <a:avLst/>
                  <a:gdLst>
                    <a:gd name="T0" fmla="*/ 446 w 466"/>
                    <a:gd name="T1" fmla="*/ 144 h 536"/>
                    <a:gd name="T2" fmla="*/ 438 w 466"/>
                    <a:gd name="T3" fmla="*/ 126 h 536"/>
                    <a:gd name="T4" fmla="*/ 394 w 466"/>
                    <a:gd name="T5" fmla="*/ 138 h 536"/>
                    <a:gd name="T6" fmla="*/ 376 w 466"/>
                    <a:gd name="T7" fmla="*/ 158 h 536"/>
                    <a:gd name="T8" fmla="*/ 378 w 466"/>
                    <a:gd name="T9" fmla="*/ 176 h 536"/>
                    <a:gd name="T10" fmla="*/ 342 w 466"/>
                    <a:gd name="T11" fmla="*/ 178 h 536"/>
                    <a:gd name="T12" fmla="*/ 326 w 466"/>
                    <a:gd name="T13" fmla="*/ 160 h 536"/>
                    <a:gd name="T14" fmla="*/ 318 w 466"/>
                    <a:gd name="T15" fmla="*/ 176 h 536"/>
                    <a:gd name="T16" fmla="*/ 298 w 466"/>
                    <a:gd name="T17" fmla="*/ 182 h 536"/>
                    <a:gd name="T18" fmla="*/ 268 w 466"/>
                    <a:gd name="T19" fmla="*/ 178 h 536"/>
                    <a:gd name="T20" fmla="*/ 244 w 466"/>
                    <a:gd name="T21" fmla="*/ 166 h 536"/>
                    <a:gd name="T22" fmla="*/ 218 w 466"/>
                    <a:gd name="T23" fmla="*/ 158 h 536"/>
                    <a:gd name="T24" fmla="*/ 192 w 466"/>
                    <a:gd name="T25" fmla="*/ 144 h 536"/>
                    <a:gd name="T26" fmla="*/ 178 w 466"/>
                    <a:gd name="T27" fmla="*/ 126 h 536"/>
                    <a:gd name="T28" fmla="*/ 182 w 466"/>
                    <a:gd name="T29" fmla="*/ 104 h 536"/>
                    <a:gd name="T30" fmla="*/ 162 w 466"/>
                    <a:gd name="T31" fmla="*/ 94 h 536"/>
                    <a:gd name="T32" fmla="*/ 140 w 466"/>
                    <a:gd name="T33" fmla="*/ 70 h 536"/>
                    <a:gd name="T34" fmla="*/ 158 w 466"/>
                    <a:gd name="T35" fmla="*/ 62 h 536"/>
                    <a:gd name="T36" fmla="*/ 144 w 466"/>
                    <a:gd name="T37" fmla="*/ 42 h 536"/>
                    <a:gd name="T38" fmla="*/ 156 w 466"/>
                    <a:gd name="T39" fmla="*/ 20 h 536"/>
                    <a:gd name="T40" fmla="*/ 120 w 466"/>
                    <a:gd name="T41" fmla="*/ 8 h 536"/>
                    <a:gd name="T42" fmla="*/ 96 w 466"/>
                    <a:gd name="T43" fmla="*/ 24 h 536"/>
                    <a:gd name="T44" fmla="*/ 56 w 466"/>
                    <a:gd name="T45" fmla="*/ 26 h 536"/>
                    <a:gd name="T46" fmla="*/ 62 w 466"/>
                    <a:gd name="T47" fmla="*/ 46 h 536"/>
                    <a:gd name="T48" fmla="*/ 78 w 466"/>
                    <a:gd name="T49" fmla="*/ 64 h 536"/>
                    <a:gd name="T50" fmla="*/ 80 w 466"/>
                    <a:gd name="T51" fmla="*/ 84 h 536"/>
                    <a:gd name="T52" fmla="*/ 74 w 466"/>
                    <a:gd name="T53" fmla="*/ 112 h 536"/>
                    <a:gd name="T54" fmla="*/ 48 w 466"/>
                    <a:gd name="T55" fmla="*/ 148 h 536"/>
                    <a:gd name="T56" fmla="*/ 22 w 466"/>
                    <a:gd name="T57" fmla="*/ 154 h 536"/>
                    <a:gd name="T58" fmla="*/ 22 w 466"/>
                    <a:gd name="T59" fmla="*/ 178 h 536"/>
                    <a:gd name="T60" fmla="*/ 34 w 466"/>
                    <a:gd name="T61" fmla="*/ 202 h 536"/>
                    <a:gd name="T62" fmla="*/ 30 w 466"/>
                    <a:gd name="T63" fmla="*/ 222 h 536"/>
                    <a:gd name="T64" fmla="*/ 2 w 466"/>
                    <a:gd name="T65" fmla="*/ 226 h 536"/>
                    <a:gd name="T66" fmla="*/ 24 w 466"/>
                    <a:gd name="T67" fmla="*/ 248 h 536"/>
                    <a:gd name="T68" fmla="*/ 18 w 466"/>
                    <a:gd name="T69" fmla="*/ 256 h 536"/>
                    <a:gd name="T70" fmla="*/ 72 w 466"/>
                    <a:gd name="T71" fmla="*/ 278 h 536"/>
                    <a:gd name="T72" fmla="*/ 82 w 466"/>
                    <a:gd name="T73" fmla="*/ 282 h 536"/>
                    <a:gd name="T74" fmla="*/ 96 w 466"/>
                    <a:gd name="T75" fmla="*/ 374 h 536"/>
                    <a:gd name="T76" fmla="*/ 120 w 466"/>
                    <a:gd name="T77" fmla="*/ 412 h 536"/>
                    <a:gd name="T78" fmla="*/ 150 w 466"/>
                    <a:gd name="T79" fmla="*/ 502 h 536"/>
                    <a:gd name="T80" fmla="*/ 192 w 466"/>
                    <a:gd name="T81" fmla="*/ 514 h 536"/>
                    <a:gd name="T82" fmla="*/ 218 w 466"/>
                    <a:gd name="T83" fmla="*/ 486 h 536"/>
                    <a:gd name="T84" fmla="*/ 210 w 466"/>
                    <a:gd name="T85" fmla="*/ 418 h 536"/>
                    <a:gd name="T86" fmla="*/ 234 w 466"/>
                    <a:gd name="T87" fmla="*/ 374 h 536"/>
                    <a:gd name="T88" fmla="*/ 268 w 466"/>
                    <a:gd name="T89" fmla="*/ 342 h 536"/>
                    <a:gd name="T90" fmla="*/ 298 w 466"/>
                    <a:gd name="T91" fmla="*/ 312 h 536"/>
                    <a:gd name="T92" fmla="*/ 312 w 466"/>
                    <a:gd name="T93" fmla="*/ 280 h 536"/>
                    <a:gd name="T94" fmla="*/ 336 w 466"/>
                    <a:gd name="T95" fmla="*/ 266 h 536"/>
                    <a:gd name="T96" fmla="*/ 346 w 466"/>
                    <a:gd name="T97" fmla="*/ 264 h 536"/>
                    <a:gd name="T98" fmla="*/ 334 w 466"/>
                    <a:gd name="T99" fmla="*/ 234 h 536"/>
                    <a:gd name="T100" fmla="*/ 334 w 466"/>
                    <a:gd name="T101" fmla="*/ 206 h 536"/>
                    <a:gd name="T102" fmla="*/ 324 w 466"/>
                    <a:gd name="T103" fmla="*/ 184 h 536"/>
                    <a:gd name="T104" fmla="*/ 334 w 466"/>
                    <a:gd name="T105" fmla="*/ 182 h 536"/>
                    <a:gd name="T106" fmla="*/ 350 w 466"/>
                    <a:gd name="T107" fmla="*/ 198 h 536"/>
                    <a:gd name="T108" fmla="*/ 384 w 466"/>
                    <a:gd name="T109" fmla="*/ 204 h 536"/>
                    <a:gd name="T110" fmla="*/ 378 w 466"/>
                    <a:gd name="T111" fmla="*/ 228 h 536"/>
                    <a:gd name="T112" fmla="*/ 388 w 466"/>
                    <a:gd name="T113" fmla="*/ 236 h 536"/>
                    <a:gd name="T114" fmla="*/ 410 w 466"/>
                    <a:gd name="T115" fmla="*/ 264 h 536"/>
                    <a:gd name="T116" fmla="*/ 414 w 466"/>
                    <a:gd name="T117" fmla="*/ 238 h 536"/>
                    <a:gd name="T118" fmla="*/ 428 w 466"/>
                    <a:gd name="T119" fmla="*/ 226 h 536"/>
                    <a:gd name="T120" fmla="*/ 436 w 466"/>
                    <a:gd name="T121" fmla="*/ 192 h 536"/>
                    <a:gd name="T122" fmla="*/ 454 w 466"/>
                    <a:gd name="T123" fmla="*/ 168 h 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66" h="536">
                      <a:moveTo>
                        <a:pt x="456" y="160"/>
                      </a:moveTo>
                      <a:lnTo>
                        <a:pt x="458" y="158"/>
                      </a:lnTo>
                      <a:lnTo>
                        <a:pt x="460" y="156"/>
                      </a:lnTo>
                      <a:lnTo>
                        <a:pt x="462" y="156"/>
                      </a:lnTo>
                      <a:lnTo>
                        <a:pt x="462" y="154"/>
                      </a:lnTo>
                      <a:lnTo>
                        <a:pt x="464" y="154"/>
                      </a:lnTo>
                      <a:lnTo>
                        <a:pt x="466" y="154"/>
                      </a:lnTo>
                      <a:lnTo>
                        <a:pt x="466" y="152"/>
                      </a:lnTo>
                      <a:lnTo>
                        <a:pt x="466" y="150"/>
                      </a:lnTo>
                      <a:lnTo>
                        <a:pt x="464" y="148"/>
                      </a:lnTo>
                      <a:lnTo>
                        <a:pt x="462" y="146"/>
                      </a:lnTo>
                      <a:lnTo>
                        <a:pt x="460" y="146"/>
                      </a:lnTo>
                      <a:lnTo>
                        <a:pt x="458" y="146"/>
                      </a:lnTo>
                      <a:lnTo>
                        <a:pt x="456" y="146"/>
                      </a:lnTo>
                      <a:lnTo>
                        <a:pt x="454" y="146"/>
                      </a:lnTo>
                      <a:lnTo>
                        <a:pt x="452" y="146"/>
                      </a:lnTo>
                      <a:lnTo>
                        <a:pt x="450" y="146"/>
                      </a:lnTo>
                      <a:lnTo>
                        <a:pt x="446" y="146"/>
                      </a:lnTo>
                      <a:lnTo>
                        <a:pt x="446" y="144"/>
                      </a:lnTo>
                      <a:lnTo>
                        <a:pt x="448" y="142"/>
                      </a:lnTo>
                      <a:lnTo>
                        <a:pt x="450" y="142"/>
                      </a:lnTo>
                      <a:lnTo>
                        <a:pt x="450" y="140"/>
                      </a:lnTo>
                      <a:lnTo>
                        <a:pt x="452" y="140"/>
                      </a:lnTo>
                      <a:lnTo>
                        <a:pt x="450" y="138"/>
                      </a:lnTo>
                      <a:lnTo>
                        <a:pt x="448" y="136"/>
                      </a:lnTo>
                      <a:lnTo>
                        <a:pt x="448" y="134"/>
                      </a:lnTo>
                      <a:lnTo>
                        <a:pt x="446" y="134"/>
                      </a:lnTo>
                      <a:lnTo>
                        <a:pt x="444" y="134"/>
                      </a:lnTo>
                      <a:lnTo>
                        <a:pt x="442" y="134"/>
                      </a:lnTo>
                      <a:lnTo>
                        <a:pt x="440" y="134"/>
                      </a:lnTo>
                      <a:lnTo>
                        <a:pt x="438" y="132"/>
                      </a:lnTo>
                      <a:lnTo>
                        <a:pt x="440" y="130"/>
                      </a:lnTo>
                      <a:lnTo>
                        <a:pt x="442" y="130"/>
                      </a:lnTo>
                      <a:lnTo>
                        <a:pt x="442" y="128"/>
                      </a:lnTo>
                      <a:lnTo>
                        <a:pt x="440" y="128"/>
                      </a:lnTo>
                      <a:lnTo>
                        <a:pt x="438" y="128"/>
                      </a:lnTo>
                      <a:lnTo>
                        <a:pt x="438" y="126"/>
                      </a:lnTo>
                      <a:lnTo>
                        <a:pt x="436" y="126"/>
                      </a:lnTo>
                      <a:lnTo>
                        <a:pt x="434" y="124"/>
                      </a:lnTo>
                      <a:lnTo>
                        <a:pt x="432" y="124"/>
                      </a:lnTo>
                      <a:lnTo>
                        <a:pt x="430" y="126"/>
                      </a:lnTo>
                      <a:lnTo>
                        <a:pt x="430" y="128"/>
                      </a:lnTo>
                      <a:lnTo>
                        <a:pt x="430" y="130"/>
                      </a:lnTo>
                      <a:lnTo>
                        <a:pt x="430" y="132"/>
                      </a:lnTo>
                      <a:lnTo>
                        <a:pt x="428" y="132"/>
                      </a:lnTo>
                      <a:lnTo>
                        <a:pt x="426" y="132"/>
                      </a:lnTo>
                      <a:lnTo>
                        <a:pt x="424" y="132"/>
                      </a:lnTo>
                      <a:lnTo>
                        <a:pt x="422" y="130"/>
                      </a:lnTo>
                      <a:lnTo>
                        <a:pt x="418" y="128"/>
                      </a:lnTo>
                      <a:lnTo>
                        <a:pt x="416" y="128"/>
                      </a:lnTo>
                      <a:lnTo>
                        <a:pt x="414" y="128"/>
                      </a:lnTo>
                      <a:lnTo>
                        <a:pt x="414" y="130"/>
                      </a:lnTo>
                      <a:lnTo>
                        <a:pt x="412" y="130"/>
                      </a:lnTo>
                      <a:lnTo>
                        <a:pt x="410" y="132"/>
                      </a:lnTo>
                      <a:lnTo>
                        <a:pt x="406" y="134"/>
                      </a:lnTo>
                      <a:lnTo>
                        <a:pt x="406" y="136"/>
                      </a:lnTo>
                      <a:lnTo>
                        <a:pt x="406" y="138"/>
                      </a:lnTo>
                      <a:lnTo>
                        <a:pt x="404" y="138"/>
                      </a:lnTo>
                      <a:lnTo>
                        <a:pt x="402" y="138"/>
                      </a:lnTo>
                      <a:lnTo>
                        <a:pt x="400" y="138"/>
                      </a:lnTo>
                      <a:lnTo>
                        <a:pt x="398" y="138"/>
                      </a:lnTo>
                      <a:lnTo>
                        <a:pt x="396" y="138"/>
                      </a:lnTo>
                      <a:lnTo>
                        <a:pt x="394" y="138"/>
                      </a:lnTo>
                      <a:lnTo>
                        <a:pt x="394" y="140"/>
                      </a:lnTo>
                      <a:lnTo>
                        <a:pt x="394" y="142"/>
                      </a:lnTo>
                      <a:lnTo>
                        <a:pt x="396" y="144"/>
                      </a:lnTo>
                      <a:lnTo>
                        <a:pt x="396" y="146"/>
                      </a:lnTo>
                      <a:lnTo>
                        <a:pt x="394" y="148"/>
                      </a:lnTo>
                      <a:lnTo>
                        <a:pt x="392" y="148"/>
                      </a:lnTo>
                      <a:lnTo>
                        <a:pt x="390" y="148"/>
                      </a:lnTo>
                      <a:lnTo>
                        <a:pt x="388" y="148"/>
                      </a:lnTo>
                      <a:lnTo>
                        <a:pt x="386" y="150"/>
                      </a:lnTo>
                      <a:lnTo>
                        <a:pt x="388" y="150"/>
                      </a:lnTo>
                      <a:lnTo>
                        <a:pt x="388" y="152"/>
                      </a:lnTo>
                      <a:lnTo>
                        <a:pt x="388" y="154"/>
                      </a:lnTo>
                      <a:lnTo>
                        <a:pt x="388" y="156"/>
                      </a:lnTo>
                      <a:lnTo>
                        <a:pt x="386" y="156"/>
                      </a:lnTo>
                      <a:lnTo>
                        <a:pt x="386" y="158"/>
                      </a:lnTo>
                      <a:lnTo>
                        <a:pt x="384" y="158"/>
                      </a:lnTo>
                      <a:lnTo>
                        <a:pt x="382" y="158"/>
                      </a:lnTo>
                      <a:lnTo>
                        <a:pt x="380" y="158"/>
                      </a:lnTo>
                      <a:lnTo>
                        <a:pt x="378" y="158"/>
                      </a:lnTo>
                      <a:lnTo>
                        <a:pt x="376" y="158"/>
                      </a:lnTo>
                      <a:lnTo>
                        <a:pt x="374" y="158"/>
                      </a:lnTo>
                      <a:lnTo>
                        <a:pt x="372" y="158"/>
                      </a:lnTo>
                      <a:lnTo>
                        <a:pt x="372" y="160"/>
                      </a:lnTo>
                      <a:lnTo>
                        <a:pt x="372" y="162"/>
                      </a:lnTo>
                      <a:lnTo>
                        <a:pt x="374" y="162"/>
                      </a:lnTo>
                      <a:lnTo>
                        <a:pt x="374" y="164"/>
                      </a:lnTo>
                      <a:lnTo>
                        <a:pt x="376" y="164"/>
                      </a:lnTo>
                      <a:lnTo>
                        <a:pt x="378" y="164"/>
                      </a:lnTo>
                      <a:lnTo>
                        <a:pt x="380" y="164"/>
                      </a:lnTo>
                      <a:lnTo>
                        <a:pt x="380" y="166"/>
                      </a:lnTo>
                      <a:lnTo>
                        <a:pt x="380" y="168"/>
                      </a:lnTo>
                      <a:lnTo>
                        <a:pt x="380" y="170"/>
                      </a:lnTo>
                      <a:lnTo>
                        <a:pt x="382" y="170"/>
                      </a:lnTo>
                      <a:lnTo>
                        <a:pt x="382" y="172"/>
                      </a:lnTo>
                      <a:lnTo>
                        <a:pt x="382" y="174"/>
                      </a:lnTo>
                      <a:lnTo>
                        <a:pt x="382" y="176"/>
                      </a:lnTo>
                      <a:lnTo>
                        <a:pt x="380" y="176"/>
                      </a:lnTo>
                      <a:lnTo>
                        <a:pt x="378" y="176"/>
                      </a:lnTo>
                      <a:lnTo>
                        <a:pt x="378" y="178"/>
                      </a:lnTo>
                      <a:lnTo>
                        <a:pt x="376" y="178"/>
                      </a:lnTo>
                      <a:lnTo>
                        <a:pt x="374" y="178"/>
                      </a:lnTo>
                      <a:lnTo>
                        <a:pt x="374" y="176"/>
                      </a:lnTo>
                      <a:lnTo>
                        <a:pt x="372" y="176"/>
                      </a:lnTo>
                      <a:lnTo>
                        <a:pt x="370" y="176"/>
                      </a:lnTo>
                      <a:lnTo>
                        <a:pt x="368" y="178"/>
                      </a:lnTo>
                      <a:lnTo>
                        <a:pt x="366" y="178"/>
                      </a:lnTo>
                      <a:lnTo>
                        <a:pt x="364" y="178"/>
                      </a:lnTo>
                      <a:lnTo>
                        <a:pt x="362" y="178"/>
                      </a:lnTo>
                      <a:lnTo>
                        <a:pt x="360" y="178"/>
                      </a:lnTo>
                      <a:lnTo>
                        <a:pt x="358" y="176"/>
                      </a:lnTo>
                      <a:lnTo>
                        <a:pt x="356" y="176"/>
                      </a:lnTo>
                      <a:lnTo>
                        <a:pt x="354" y="176"/>
                      </a:lnTo>
                      <a:lnTo>
                        <a:pt x="352" y="176"/>
                      </a:lnTo>
                      <a:lnTo>
                        <a:pt x="350" y="178"/>
                      </a:lnTo>
                      <a:lnTo>
                        <a:pt x="348" y="178"/>
                      </a:lnTo>
                      <a:lnTo>
                        <a:pt x="346" y="178"/>
                      </a:lnTo>
                      <a:lnTo>
                        <a:pt x="344" y="178"/>
                      </a:lnTo>
                      <a:lnTo>
                        <a:pt x="342" y="178"/>
                      </a:lnTo>
                      <a:lnTo>
                        <a:pt x="340" y="178"/>
                      </a:lnTo>
                      <a:lnTo>
                        <a:pt x="340" y="176"/>
                      </a:lnTo>
                      <a:lnTo>
                        <a:pt x="340" y="174"/>
                      </a:lnTo>
                      <a:lnTo>
                        <a:pt x="340" y="176"/>
                      </a:lnTo>
                      <a:lnTo>
                        <a:pt x="338" y="176"/>
                      </a:lnTo>
                      <a:lnTo>
                        <a:pt x="336" y="176"/>
                      </a:lnTo>
                      <a:lnTo>
                        <a:pt x="334" y="174"/>
                      </a:lnTo>
                      <a:lnTo>
                        <a:pt x="330" y="172"/>
                      </a:lnTo>
                      <a:lnTo>
                        <a:pt x="328" y="170"/>
                      </a:lnTo>
                      <a:lnTo>
                        <a:pt x="326" y="168"/>
                      </a:lnTo>
                      <a:lnTo>
                        <a:pt x="326" y="166"/>
                      </a:lnTo>
                      <a:lnTo>
                        <a:pt x="328" y="166"/>
                      </a:lnTo>
                      <a:lnTo>
                        <a:pt x="328" y="164"/>
                      </a:lnTo>
                      <a:lnTo>
                        <a:pt x="330" y="164"/>
                      </a:lnTo>
                      <a:lnTo>
                        <a:pt x="328" y="164"/>
                      </a:lnTo>
                      <a:lnTo>
                        <a:pt x="326" y="164"/>
                      </a:lnTo>
                      <a:lnTo>
                        <a:pt x="324" y="164"/>
                      </a:lnTo>
                      <a:lnTo>
                        <a:pt x="324" y="162"/>
                      </a:lnTo>
                      <a:lnTo>
                        <a:pt x="326" y="160"/>
                      </a:lnTo>
                      <a:lnTo>
                        <a:pt x="326" y="158"/>
                      </a:lnTo>
                      <a:lnTo>
                        <a:pt x="326" y="156"/>
                      </a:lnTo>
                      <a:lnTo>
                        <a:pt x="326" y="154"/>
                      </a:lnTo>
                      <a:lnTo>
                        <a:pt x="324" y="152"/>
                      </a:lnTo>
                      <a:lnTo>
                        <a:pt x="322" y="150"/>
                      </a:lnTo>
                      <a:lnTo>
                        <a:pt x="320" y="150"/>
                      </a:lnTo>
                      <a:lnTo>
                        <a:pt x="318" y="150"/>
                      </a:lnTo>
                      <a:lnTo>
                        <a:pt x="316" y="152"/>
                      </a:lnTo>
                      <a:lnTo>
                        <a:pt x="312" y="154"/>
                      </a:lnTo>
                      <a:lnTo>
                        <a:pt x="314" y="154"/>
                      </a:lnTo>
                      <a:lnTo>
                        <a:pt x="314" y="156"/>
                      </a:lnTo>
                      <a:lnTo>
                        <a:pt x="314" y="158"/>
                      </a:lnTo>
                      <a:lnTo>
                        <a:pt x="314" y="160"/>
                      </a:lnTo>
                      <a:lnTo>
                        <a:pt x="314" y="162"/>
                      </a:lnTo>
                      <a:lnTo>
                        <a:pt x="314" y="166"/>
                      </a:lnTo>
                      <a:lnTo>
                        <a:pt x="314" y="168"/>
                      </a:lnTo>
                      <a:lnTo>
                        <a:pt x="314" y="170"/>
                      </a:lnTo>
                      <a:lnTo>
                        <a:pt x="316" y="172"/>
                      </a:lnTo>
                      <a:lnTo>
                        <a:pt x="316" y="174"/>
                      </a:lnTo>
                      <a:lnTo>
                        <a:pt x="318" y="174"/>
                      </a:lnTo>
                      <a:lnTo>
                        <a:pt x="318" y="176"/>
                      </a:lnTo>
                      <a:lnTo>
                        <a:pt x="318" y="178"/>
                      </a:lnTo>
                      <a:lnTo>
                        <a:pt x="318" y="180"/>
                      </a:lnTo>
                      <a:lnTo>
                        <a:pt x="318" y="182"/>
                      </a:lnTo>
                      <a:lnTo>
                        <a:pt x="316" y="184"/>
                      </a:lnTo>
                      <a:lnTo>
                        <a:pt x="314" y="184"/>
                      </a:lnTo>
                      <a:lnTo>
                        <a:pt x="312" y="184"/>
                      </a:lnTo>
                      <a:lnTo>
                        <a:pt x="310" y="184"/>
                      </a:lnTo>
                      <a:lnTo>
                        <a:pt x="308" y="184"/>
                      </a:lnTo>
                      <a:lnTo>
                        <a:pt x="304" y="184"/>
                      </a:lnTo>
                      <a:lnTo>
                        <a:pt x="302" y="182"/>
                      </a:lnTo>
                      <a:lnTo>
                        <a:pt x="302" y="180"/>
                      </a:lnTo>
                      <a:lnTo>
                        <a:pt x="300" y="180"/>
                      </a:lnTo>
                      <a:lnTo>
                        <a:pt x="298" y="182"/>
                      </a:lnTo>
                      <a:lnTo>
                        <a:pt x="296" y="184"/>
                      </a:lnTo>
                      <a:lnTo>
                        <a:pt x="294" y="182"/>
                      </a:lnTo>
                      <a:lnTo>
                        <a:pt x="290" y="180"/>
                      </a:lnTo>
                      <a:lnTo>
                        <a:pt x="288" y="178"/>
                      </a:lnTo>
                      <a:lnTo>
                        <a:pt x="286" y="178"/>
                      </a:lnTo>
                      <a:lnTo>
                        <a:pt x="284" y="178"/>
                      </a:lnTo>
                      <a:lnTo>
                        <a:pt x="282" y="178"/>
                      </a:lnTo>
                      <a:lnTo>
                        <a:pt x="282" y="180"/>
                      </a:lnTo>
                      <a:lnTo>
                        <a:pt x="278" y="178"/>
                      </a:lnTo>
                      <a:lnTo>
                        <a:pt x="276" y="178"/>
                      </a:lnTo>
                      <a:lnTo>
                        <a:pt x="276" y="176"/>
                      </a:lnTo>
                      <a:lnTo>
                        <a:pt x="274" y="176"/>
                      </a:lnTo>
                      <a:lnTo>
                        <a:pt x="272" y="176"/>
                      </a:lnTo>
                      <a:lnTo>
                        <a:pt x="270" y="178"/>
                      </a:lnTo>
                      <a:lnTo>
                        <a:pt x="268" y="178"/>
                      </a:lnTo>
                      <a:lnTo>
                        <a:pt x="266" y="176"/>
                      </a:lnTo>
                      <a:lnTo>
                        <a:pt x="264" y="174"/>
                      </a:lnTo>
                      <a:lnTo>
                        <a:pt x="264" y="172"/>
                      </a:lnTo>
                      <a:lnTo>
                        <a:pt x="260" y="170"/>
                      </a:lnTo>
                      <a:lnTo>
                        <a:pt x="258" y="168"/>
                      </a:lnTo>
                      <a:lnTo>
                        <a:pt x="258" y="166"/>
                      </a:lnTo>
                      <a:lnTo>
                        <a:pt x="256" y="164"/>
                      </a:lnTo>
                      <a:lnTo>
                        <a:pt x="256" y="166"/>
                      </a:lnTo>
                      <a:lnTo>
                        <a:pt x="254" y="166"/>
                      </a:lnTo>
                      <a:lnTo>
                        <a:pt x="252" y="166"/>
                      </a:lnTo>
                      <a:lnTo>
                        <a:pt x="250" y="164"/>
                      </a:lnTo>
                      <a:lnTo>
                        <a:pt x="250" y="162"/>
                      </a:lnTo>
                      <a:lnTo>
                        <a:pt x="248" y="162"/>
                      </a:lnTo>
                      <a:lnTo>
                        <a:pt x="246" y="160"/>
                      </a:lnTo>
                      <a:lnTo>
                        <a:pt x="246" y="162"/>
                      </a:lnTo>
                      <a:lnTo>
                        <a:pt x="246" y="164"/>
                      </a:lnTo>
                      <a:lnTo>
                        <a:pt x="244" y="166"/>
                      </a:lnTo>
                      <a:lnTo>
                        <a:pt x="246" y="166"/>
                      </a:lnTo>
                      <a:lnTo>
                        <a:pt x="244" y="166"/>
                      </a:lnTo>
                      <a:lnTo>
                        <a:pt x="244" y="164"/>
                      </a:lnTo>
                      <a:lnTo>
                        <a:pt x="242" y="164"/>
                      </a:lnTo>
                      <a:lnTo>
                        <a:pt x="240" y="164"/>
                      </a:lnTo>
                      <a:lnTo>
                        <a:pt x="238" y="166"/>
                      </a:lnTo>
                      <a:lnTo>
                        <a:pt x="236" y="166"/>
                      </a:lnTo>
                      <a:lnTo>
                        <a:pt x="236" y="164"/>
                      </a:lnTo>
                      <a:lnTo>
                        <a:pt x="234" y="164"/>
                      </a:lnTo>
                      <a:lnTo>
                        <a:pt x="232" y="162"/>
                      </a:lnTo>
                      <a:lnTo>
                        <a:pt x="228" y="162"/>
                      </a:lnTo>
                      <a:lnTo>
                        <a:pt x="226" y="162"/>
                      </a:lnTo>
                      <a:lnTo>
                        <a:pt x="226" y="160"/>
                      </a:lnTo>
                      <a:lnTo>
                        <a:pt x="226" y="158"/>
                      </a:lnTo>
                      <a:lnTo>
                        <a:pt x="224" y="158"/>
                      </a:lnTo>
                      <a:lnTo>
                        <a:pt x="222" y="158"/>
                      </a:lnTo>
                      <a:lnTo>
                        <a:pt x="220" y="160"/>
                      </a:lnTo>
                      <a:lnTo>
                        <a:pt x="218" y="158"/>
                      </a:lnTo>
                      <a:lnTo>
                        <a:pt x="216" y="156"/>
                      </a:lnTo>
                      <a:lnTo>
                        <a:pt x="216" y="154"/>
                      </a:lnTo>
                      <a:lnTo>
                        <a:pt x="214" y="154"/>
                      </a:lnTo>
                      <a:lnTo>
                        <a:pt x="212" y="154"/>
                      </a:lnTo>
                      <a:lnTo>
                        <a:pt x="208" y="154"/>
                      </a:lnTo>
                      <a:lnTo>
                        <a:pt x="206" y="152"/>
                      </a:lnTo>
                      <a:lnTo>
                        <a:pt x="204" y="150"/>
                      </a:lnTo>
                      <a:lnTo>
                        <a:pt x="202" y="150"/>
                      </a:lnTo>
                      <a:lnTo>
                        <a:pt x="200" y="148"/>
                      </a:lnTo>
                      <a:lnTo>
                        <a:pt x="200" y="146"/>
                      </a:lnTo>
                      <a:lnTo>
                        <a:pt x="198" y="146"/>
                      </a:lnTo>
                      <a:lnTo>
                        <a:pt x="196" y="146"/>
                      </a:lnTo>
                      <a:lnTo>
                        <a:pt x="194" y="146"/>
                      </a:lnTo>
                      <a:lnTo>
                        <a:pt x="192" y="146"/>
                      </a:lnTo>
                      <a:lnTo>
                        <a:pt x="192" y="144"/>
                      </a:lnTo>
                      <a:lnTo>
                        <a:pt x="190" y="142"/>
                      </a:lnTo>
                      <a:lnTo>
                        <a:pt x="190" y="140"/>
                      </a:lnTo>
                      <a:lnTo>
                        <a:pt x="188" y="140"/>
                      </a:lnTo>
                      <a:lnTo>
                        <a:pt x="186" y="140"/>
                      </a:lnTo>
                      <a:lnTo>
                        <a:pt x="186" y="142"/>
                      </a:lnTo>
                      <a:lnTo>
                        <a:pt x="184" y="142"/>
                      </a:lnTo>
                      <a:lnTo>
                        <a:pt x="184" y="140"/>
                      </a:lnTo>
                      <a:lnTo>
                        <a:pt x="182" y="138"/>
                      </a:lnTo>
                      <a:lnTo>
                        <a:pt x="180" y="136"/>
                      </a:lnTo>
                      <a:lnTo>
                        <a:pt x="178" y="134"/>
                      </a:lnTo>
                      <a:lnTo>
                        <a:pt x="178" y="132"/>
                      </a:lnTo>
                      <a:lnTo>
                        <a:pt x="178" y="130"/>
                      </a:lnTo>
                      <a:lnTo>
                        <a:pt x="180" y="130"/>
                      </a:lnTo>
                      <a:lnTo>
                        <a:pt x="182" y="130"/>
                      </a:lnTo>
                      <a:lnTo>
                        <a:pt x="182" y="128"/>
                      </a:lnTo>
                      <a:lnTo>
                        <a:pt x="180" y="128"/>
                      </a:lnTo>
                      <a:lnTo>
                        <a:pt x="180" y="126"/>
                      </a:lnTo>
                      <a:lnTo>
                        <a:pt x="178" y="126"/>
                      </a:lnTo>
                      <a:lnTo>
                        <a:pt x="178" y="124"/>
                      </a:lnTo>
                      <a:lnTo>
                        <a:pt x="180" y="124"/>
                      </a:lnTo>
                      <a:lnTo>
                        <a:pt x="182" y="124"/>
                      </a:lnTo>
                      <a:lnTo>
                        <a:pt x="182" y="122"/>
                      </a:lnTo>
                      <a:lnTo>
                        <a:pt x="180" y="122"/>
                      </a:lnTo>
                      <a:lnTo>
                        <a:pt x="180" y="120"/>
                      </a:lnTo>
                      <a:lnTo>
                        <a:pt x="182" y="118"/>
                      </a:lnTo>
                      <a:lnTo>
                        <a:pt x="182" y="116"/>
                      </a:lnTo>
                      <a:lnTo>
                        <a:pt x="184" y="114"/>
                      </a:lnTo>
                      <a:lnTo>
                        <a:pt x="186" y="114"/>
                      </a:lnTo>
                      <a:lnTo>
                        <a:pt x="186" y="112"/>
                      </a:lnTo>
                      <a:lnTo>
                        <a:pt x="186" y="110"/>
                      </a:lnTo>
                      <a:lnTo>
                        <a:pt x="186" y="108"/>
                      </a:lnTo>
                      <a:lnTo>
                        <a:pt x="188" y="108"/>
                      </a:lnTo>
                      <a:lnTo>
                        <a:pt x="186" y="106"/>
                      </a:lnTo>
                      <a:lnTo>
                        <a:pt x="184" y="106"/>
                      </a:lnTo>
                      <a:lnTo>
                        <a:pt x="182" y="104"/>
                      </a:lnTo>
                      <a:lnTo>
                        <a:pt x="180" y="104"/>
                      </a:lnTo>
                      <a:lnTo>
                        <a:pt x="178" y="104"/>
                      </a:lnTo>
                      <a:lnTo>
                        <a:pt x="176" y="104"/>
                      </a:lnTo>
                      <a:lnTo>
                        <a:pt x="174" y="102"/>
                      </a:lnTo>
                      <a:lnTo>
                        <a:pt x="174" y="100"/>
                      </a:lnTo>
                      <a:lnTo>
                        <a:pt x="176" y="98"/>
                      </a:lnTo>
                      <a:lnTo>
                        <a:pt x="174" y="98"/>
                      </a:lnTo>
                      <a:lnTo>
                        <a:pt x="172" y="100"/>
                      </a:lnTo>
                      <a:lnTo>
                        <a:pt x="170" y="98"/>
                      </a:lnTo>
                      <a:lnTo>
                        <a:pt x="168" y="96"/>
                      </a:lnTo>
                      <a:lnTo>
                        <a:pt x="166" y="96"/>
                      </a:lnTo>
                      <a:lnTo>
                        <a:pt x="166" y="94"/>
                      </a:lnTo>
                      <a:lnTo>
                        <a:pt x="164" y="94"/>
                      </a:lnTo>
                      <a:lnTo>
                        <a:pt x="162" y="94"/>
                      </a:lnTo>
                      <a:lnTo>
                        <a:pt x="158" y="92"/>
                      </a:lnTo>
                      <a:lnTo>
                        <a:pt x="156" y="92"/>
                      </a:lnTo>
                      <a:lnTo>
                        <a:pt x="154" y="88"/>
                      </a:lnTo>
                      <a:lnTo>
                        <a:pt x="154" y="86"/>
                      </a:lnTo>
                      <a:lnTo>
                        <a:pt x="152" y="86"/>
                      </a:lnTo>
                      <a:lnTo>
                        <a:pt x="150" y="86"/>
                      </a:lnTo>
                      <a:lnTo>
                        <a:pt x="148" y="86"/>
                      </a:lnTo>
                      <a:lnTo>
                        <a:pt x="146" y="86"/>
                      </a:lnTo>
                      <a:lnTo>
                        <a:pt x="146" y="84"/>
                      </a:lnTo>
                      <a:lnTo>
                        <a:pt x="146" y="82"/>
                      </a:lnTo>
                      <a:lnTo>
                        <a:pt x="146" y="80"/>
                      </a:lnTo>
                      <a:lnTo>
                        <a:pt x="146" y="78"/>
                      </a:lnTo>
                      <a:lnTo>
                        <a:pt x="146" y="76"/>
                      </a:lnTo>
                      <a:lnTo>
                        <a:pt x="144" y="76"/>
                      </a:lnTo>
                      <a:lnTo>
                        <a:pt x="144" y="74"/>
                      </a:lnTo>
                      <a:lnTo>
                        <a:pt x="142" y="74"/>
                      </a:lnTo>
                      <a:lnTo>
                        <a:pt x="140" y="72"/>
                      </a:lnTo>
                      <a:lnTo>
                        <a:pt x="140" y="70"/>
                      </a:lnTo>
                      <a:lnTo>
                        <a:pt x="140" y="68"/>
                      </a:lnTo>
                      <a:lnTo>
                        <a:pt x="140" y="66"/>
                      </a:lnTo>
                      <a:lnTo>
                        <a:pt x="142" y="66"/>
                      </a:lnTo>
                      <a:lnTo>
                        <a:pt x="144" y="64"/>
                      </a:lnTo>
                      <a:lnTo>
                        <a:pt x="144" y="66"/>
                      </a:lnTo>
                      <a:lnTo>
                        <a:pt x="144" y="68"/>
                      </a:lnTo>
                      <a:lnTo>
                        <a:pt x="146" y="68"/>
                      </a:lnTo>
                      <a:lnTo>
                        <a:pt x="146" y="70"/>
                      </a:lnTo>
                      <a:lnTo>
                        <a:pt x="148" y="70"/>
                      </a:lnTo>
                      <a:lnTo>
                        <a:pt x="150" y="70"/>
                      </a:lnTo>
                      <a:lnTo>
                        <a:pt x="150" y="68"/>
                      </a:lnTo>
                      <a:lnTo>
                        <a:pt x="150" y="66"/>
                      </a:lnTo>
                      <a:lnTo>
                        <a:pt x="152" y="66"/>
                      </a:lnTo>
                      <a:lnTo>
                        <a:pt x="154" y="66"/>
                      </a:lnTo>
                      <a:lnTo>
                        <a:pt x="158" y="64"/>
                      </a:lnTo>
                      <a:lnTo>
                        <a:pt x="158" y="62"/>
                      </a:lnTo>
                      <a:lnTo>
                        <a:pt x="156" y="60"/>
                      </a:lnTo>
                      <a:lnTo>
                        <a:pt x="154" y="58"/>
                      </a:lnTo>
                      <a:lnTo>
                        <a:pt x="152" y="58"/>
                      </a:lnTo>
                      <a:lnTo>
                        <a:pt x="152" y="56"/>
                      </a:lnTo>
                      <a:lnTo>
                        <a:pt x="152" y="54"/>
                      </a:lnTo>
                      <a:lnTo>
                        <a:pt x="150" y="54"/>
                      </a:lnTo>
                      <a:lnTo>
                        <a:pt x="148" y="52"/>
                      </a:lnTo>
                      <a:lnTo>
                        <a:pt x="146" y="52"/>
                      </a:lnTo>
                      <a:lnTo>
                        <a:pt x="144" y="50"/>
                      </a:lnTo>
                      <a:lnTo>
                        <a:pt x="142" y="50"/>
                      </a:lnTo>
                      <a:lnTo>
                        <a:pt x="142" y="48"/>
                      </a:lnTo>
                      <a:lnTo>
                        <a:pt x="140" y="46"/>
                      </a:lnTo>
                      <a:lnTo>
                        <a:pt x="142" y="44"/>
                      </a:lnTo>
                      <a:lnTo>
                        <a:pt x="144" y="42"/>
                      </a:lnTo>
                      <a:lnTo>
                        <a:pt x="144" y="40"/>
                      </a:lnTo>
                      <a:lnTo>
                        <a:pt x="142" y="38"/>
                      </a:lnTo>
                      <a:lnTo>
                        <a:pt x="142" y="36"/>
                      </a:lnTo>
                      <a:lnTo>
                        <a:pt x="140" y="36"/>
                      </a:lnTo>
                      <a:lnTo>
                        <a:pt x="142" y="36"/>
                      </a:lnTo>
                      <a:lnTo>
                        <a:pt x="144" y="36"/>
                      </a:lnTo>
                      <a:lnTo>
                        <a:pt x="148" y="36"/>
                      </a:lnTo>
                      <a:lnTo>
                        <a:pt x="150" y="36"/>
                      </a:lnTo>
                      <a:lnTo>
                        <a:pt x="152" y="34"/>
                      </a:lnTo>
                      <a:lnTo>
                        <a:pt x="152" y="32"/>
                      </a:lnTo>
                      <a:lnTo>
                        <a:pt x="152" y="30"/>
                      </a:lnTo>
                      <a:lnTo>
                        <a:pt x="152" y="28"/>
                      </a:lnTo>
                      <a:lnTo>
                        <a:pt x="152" y="26"/>
                      </a:lnTo>
                      <a:lnTo>
                        <a:pt x="152" y="24"/>
                      </a:lnTo>
                      <a:lnTo>
                        <a:pt x="154" y="24"/>
                      </a:lnTo>
                      <a:lnTo>
                        <a:pt x="156" y="22"/>
                      </a:lnTo>
                      <a:lnTo>
                        <a:pt x="156" y="20"/>
                      </a:lnTo>
                      <a:lnTo>
                        <a:pt x="156" y="16"/>
                      </a:lnTo>
                      <a:lnTo>
                        <a:pt x="156" y="14"/>
                      </a:lnTo>
                      <a:lnTo>
                        <a:pt x="156" y="12"/>
                      </a:lnTo>
                      <a:lnTo>
                        <a:pt x="156" y="10"/>
                      </a:lnTo>
                      <a:lnTo>
                        <a:pt x="156" y="8"/>
                      </a:lnTo>
                      <a:lnTo>
                        <a:pt x="154" y="8"/>
                      </a:lnTo>
                      <a:lnTo>
                        <a:pt x="150" y="8"/>
                      </a:lnTo>
                      <a:lnTo>
                        <a:pt x="148" y="8"/>
                      </a:lnTo>
                      <a:lnTo>
                        <a:pt x="146" y="8"/>
                      </a:lnTo>
                      <a:lnTo>
                        <a:pt x="144" y="6"/>
                      </a:lnTo>
                      <a:lnTo>
                        <a:pt x="144" y="4"/>
                      </a:lnTo>
                      <a:lnTo>
                        <a:pt x="142" y="4"/>
                      </a:lnTo>
                      <a:lnTo>
                        <a:pt x="140" y="2"/>
                      </a:lnTo>
                      <a:lnTo>
                        <a:pt x="138" y="0"/>
                      </a:lnTo>
                      <a:lnTo>
                        <a:pt x="136" y="0"/>
                      </a:lnTo>
                      <a:lnTo>
                        <a:pt x="134" y="0"/>
                      </a:lnTo>
                      <a:lnTo>
                        <a:pt x="132" y="0"/>
                      </a:lnTo>
                      <a:lnTo>
                        <a:pt x="128" y="2"/>
                      </a:lnTo>
                      <a:lnTo>
                        <a:pt x="126" y="4"/>
                      </a:lnTo>
                      <a:lnTo>
                        <a:pt x="122" y="6"/>
                      </a:lnTo>
                      <a:lnTo>
                        <a:pt x="120" y="6"/>
                      </a:lnTo>
                      <a:lnTo>
                        <a:pt x="120" y="8"/>
                      </a:lnTo>
                      <a:lnTo>
                        <a:pt x="118" y="8"/>
                      </a:lnTo>
                      <a:lnTo>
                        <a:pt x="116" y="8"/>
                      </a:lnTo>
                      <a:lnTo>
                        <a:pt x="114" y="8"/>
                      </a:lnTo>
                      <a:lnTo>
                        <a:pt x="112" y="12"/>
                      </a:lnTo>
                      <a:lnTo>
                        <a:pt x="110" y="12"/>
                      </a:lnTo>
                      <a:lnTo>
                        <a:pt x="110" y="14"/>
                      </a:lnTo>
                      <a:lnTo>
                        <a:pt x="108" y="14"/>
                      </a:lnTo>
                      <a:lnTo>
                        <a:pt x="108" y="16"/>
                      </a:lnTo>
                      <a:lnTo>
                        <a:pt x="106" y="16"/>
                      </a:lnTo>
                      <a:lnTo>
                        <a:pt x="106" y="18"/>
                      </a:lnTo>
                      <a:lnTo>
                        <a:pt x="104" y="18"/>
                      </a:lnTo>
                      <a:lnTo>
                        <a:pt x="102" y="18"/>
                      </a:lnTo>
                      <a:lnTo>
                        <a:pt x="102" y="20"/>
                      </a:lnTo>
                      <a:lnTo>
                        <a:pt x="102" y="22"/>
                      </a:lnTo>
                      <a:lnTo>
                        <a:pt x="100" y="22"/>
                      </a:lnTo>
                      <a:lnTo>
                        <a:pt x="98" y="22"/>
                      </a:lnTo>
                      <a:lnTo>
                        <a:pt x="96" y="22"/>
                      </a:lnTo>
                      <a:lnTo>
                        <a:pt x="96" y="24"/>
                      </a:lnTo>
                      <a:lnTo>
                        <a:pt x="94" y="24"/>
                      </a:lnTo>
                      <a:lnTo>
                        <a:pt x="94" y="22"/>
                      </a:lnTo>
                      <a:lnTo>
                        <a:pt x="92" y="24"/>
                      </a:lnTo>
                      <a:lnTo>
                        <a:pt x="90" y="26"/>
                      </a:lnTo>
                      <a:lnTo>
                        <a:pt x="88" y="26"/>
                      </a:lnTo>
                      <a:lnTo>
                        <a:pt x="86" y="28"/>
                      </a:lnTo>
                      <a:lnTo>
                        <a:pt x="84" y="28"/>
                      </a:lnTo>
                      <a:lnTo>
                        <a:pt x="82" y="28"/>
                      </a:lnTo>
                      <a:lnTo>
                        <a:pt x="82" y="26"/>
                      </a:lnTo>
                      <a:lnTo>
                        <a:pt x="80" y="24"/>
                      </a:lnTo>
                      <a:lnTo>
                        <a:pt x="78" y="24"/>
                      </a:lnTo>
                      <a:lnTo>
                        <a:pt x="76" y="24"/>
                      </a:lnTo>
                      <a:lnTo>
                        <a:pt x="74" y="22"/>
                      </a:lnTo>
                      <a:lnTo>
                        <a:pt x="72" y="22"/>
                      </a:lnTo>
                      <a:lnTo>
                        <a:pt x="70" y="22"/>
                      </a:lnTo>
                      <a:lnTo>
                        <a:pt x="66" y="22"/>
                      </a:lnTo>
                      <a:lnTo>
                        <a:pt x="62" y="22"/>
                      </a:lnTo>
                      <a:lnTo>
                        <a:pt x="60" y="24"/>
                      </a:lnTo>
                      <a:lnTo>
                        <a:pt x="58" y="24"/>
                      </a:lnTo>
                      <a:lnTo>
                        <a:pt x="56" y="26"/>
                      </a:lnTo>
                      <a:lnTo>
                        <a:pt x="56" y="28"/>
                      </a:lnTo>
                      <a:lnTo>
                        <a:pt x="56" y="30"/>
                      </a:lnTo>
                      <a:lnTo>
                        <a:pt x="58" y="32"/>
                      </a:lnTo>
                      <a:lnTo>
                        <a:pt x="60" y="32"/>
                      </a:lnTo>
                      <a:lnTo>
                        <a:pt x="60" y="34"/>
                      </a:lnTo>
                      <a:lnTo>
                        <a:pt x="60" y="36"/>
                      </a:lnTo>
                      <a:lnTo>
                        <a:pt x="62" y="36"/>
                      </a:lnTo>
                      <a:lnTo>
                        <a:pt x="64" y="36"/>
                      </a:lnTo>
                      <a:lnTo>
                        <a:pt x="64" y="38"/>
                      </a:lnTo>
                      <a:lnTo>
                        <a:pt x="66" y="38"/>
                      </a:lnTo>
                      <a:lnTo>
                        <a:pt x="64" y="40"/>
                      </a:lnTo>
                      <a:lnTo>
                        <a:pt x="64" y="42"/>
                      </a:lnTo>
                      <a:lnTo>
                        <a:pt x="62" y="44"/>
                      </a:lnTo>
                      <a:lnTo>
                        <a:pt x="62" y="46"/>
                      </a:lnTo>
                      <a:lnTo>
                        <a:pt x="64" y="48"/>
                      </a:lnTo>
                      <a:lnTo>
                        <a:pt x="66" y="48"/>
                      </a:lnTo>
                      <a:lnTo>
                        <a:pt x="66" y="50"/>
                      </a:lnTo>
                      <a:lnTo>
                        <a:pt x="66" y="52"/>
                      </a:lnTo>
                      <a:lnTo>
                        <a:pt x="66" y="54"/>
                      </a:lnTo>
                      <a:lnTo>
                        <a:pt x="66" y="56"/>
                      </a:lnTo>
                      <a:lnTo>
                        <a:pt x="68" y="56"/>
                      </a:lnTo>
                      <a:lnTo>
                        <a:pt x="70" y="56"/>
                      </a:lnTo>
                      <a:lnTo>
                        <a:pt x="70" y="58"/>
                      </a:lnTo>
                      <a:lnTo>
                        <a:pt x="72" y="58"/>
                      </a:lnTo>
                      <a:lnTo>
                        <a:pt x="74" y="58"/>
                      </a:lnTo>
                      <a:lnTo>
                        <a:pt x="74" y="60"/>
                      </a:lnTo>
                      <a:lnTo>
                        <a:pt x="76" y="60"/>
                      </a:lnTo>
                      <a:lnTo>
                        <a:pt x="76" y="62"/>
                      </a:lnTo>
                      <a:lnTo>
                        <a:pt x="78" y="64"/>
                      </a:lnTo>
                      <a:lnTo>
                        <a:pt x="78" y="66"/>
                      </a:lnTo>
                      <a:lnTo>
                        <a:pt x="78" y="68"/>
                      </a:lnTo>
                      <a:lnTo>
                        <a:pt x="80" y="68"/>
                      </a:lnTo>
                      <a:lnTo>
                        <a:pt x="82" y="68"/>
                      </a:lnTo>
                      <a:lnTo>
                        <a:pt x="84" y="68"/>
                      </a:lnTo>
                      <a:lnTo>
                        <a:pt x="86" y="68"/>
                      </a:lnTo>
                      <a:lnTo>
                        <a:pt x="88" y="68"/>
                      </a:lnTo>
                      <a:lnTo>
                        <a:pt x="90" y="70"/>
                      </a:lnTo>
                      <a:lnTo>
                        <a:pt x="92" y="72"/>
                      </a:lnTo>
                      <a:lnTo>
                        <a:pt x="92" y="74"/>
                      </a:lnTo>
                      <a:lnTo>
                        <a:pt x="90" y="74"/>
                      </a:lnTo>
                      <a:lnTo>
                        <a:pt x="88" y="76"/>
                      </a:lnTo>
                      <a:lnTo>
                        <a:pt x="86" y="76"/>
                      </a:lnTo>
                      <a:lnTo>
                        <a:pt x="84" y="78"/>
                      </a:lnTo>
                      <a:lnTo>
                        <a:pt x="82" y="78"/>
                      </a:lnTo>
                      <a:lnTo>
                        <a:pt x="80" y="78"/>
                      </a:lnTo>
                      <a:lnTo>
                        <a:pt x="78" y="80"/>
                      </a:lnTo>
                      <a:lnTo>
                        <a:pt x="78" y="82"/>
                      </a:lnTo>
                      <a:lnTo>
                        <a:pt x="80" y="84"/>
                      </a:lnTo>
                      <a:lnTo>
                        <a:pt x="80" y="86"/>
                      </a:lnTo>
                      <a:lnTo>
                        <a:pt x="82" y="90"/>
                      </a:lnTo>
                      <a:lnTo>
                        <a:pt x="82" y="92"/>
                      </a:lnTo>
                      <a:lnTo>
                        <a:pt x="84" y="92"/>
                      </a:lnTo>
                      <a:lnTo>
                        <a:pt x="84" y="94"/>
                      </a:lnTo>
                      <a:lnTo>
                        <a:pt x="82" y="96"/>
                      </a:lnTo>
                      <a:lnTo>
                        <a:pt x="80" y="96"/>
                      </a:lnTo>
                      <a:lnTo>
                        <a:pt x="78" y="98"/>
                      </a:lnTo>
                      <a:lnTo>
                        <a:pt x="74" y="102"/>
                      </a:lnTo>
                      <a:lnTo>
                        <a:pt x="74" y="104"/>
                      </a:lnTo>
                      <a:lnTo>
                        <a:pt x="72" y="106"/>
                      </a:lnTo>
                      <a:lnTo>
                        <a:pt x="72" y="108"/>
                      </a:lnTo>
                      <a:lnTo>
                        <a:pt x="72" y="110"/>
                      </a:lnTo>
                      <a:lnTo>
                        <a:pt x="74" y="112"/>
                      </a:lnTo>
                      <a:lnTo>
                        <a:pt x="72" y="114"/>
                      </a:lnTo>
                      <a:lnTo>
                        <a:pt x="70" y="114"/>
                      </a:lnTo>
                      <a:lnTo>
                        <a:pt x="68" y="116"/>
                      </a:lnTo>
                      <a:lnTo>
                        <a:pt x="66" y="118"/>
                      </a:lnTo>
                      <a:lnTo>
                        <a:pt x="66" y="120"/>
                      </a:lnTo>
                      <a:lnTo>
                        <a:pt x="66" y="124"/>
                      </a:lnTo>
                      <a:lnTo>
                        <a:pt x="66" y="128"/>
                      </a:lnTo>
                      <a:lnTo>
                        <a:pt x="64" y="130"/>
                      </a:lnTo>
                      <a:lnTo>
                        <a:pt x="62" y="132"/>
                      </a:lnTo>
                      <a:lnTo>
                        <a:pt x="62" y="134"/>
                      </a:lnTo>
                      <a:lnTo>
                        <a:pt x="60" y="134"/>
                      </a:lnTo>
                      <a:lnTo>
                        <a:pt x="58" y="136"/>
                      </a:lnTo>
                      <a:lnTo>
                        <a:pt x="56" y="136"/>
                      </a:lnTo>
                      <a:lnTo>
                        <a:pt x="54" y="138"/>
                      </a:lnTo>
                      <a:lnTo>
                        <a:pt x="52" y="138"/>
                      </a:lnTo>
                      <a:lnTo>
                        <a:pt x="52" y="140"/>
                      </a:lnTo>
                      <a:lnTo>
                        <a:pt x="52" y="142"/>
                      </a:lnTo>
                      <a:lnTo>
                        <a:pt x="52" y="144"/>
                      </a:lnTo>
                      <a:lnTo>
                        <a:pt x="52" y="146"/>
                      </a:lnTo>
                      <a:lnTo>
                        <a:pt x="50" y="146"/>
                      </a:lnTo>
                      <a:lnTo>
                        <a:pt x="50" y="148"/>
                      </a:lnTo>
                      <a:lnTo>
                        <a:pt x="48" y="148"/>
                      </a:lnTo>
                      <a:lnTo>
                        <a:pt x="48" y="150"/>
                      </a:lnTo>
                      <a:lnTo>
                        <a:pt x="48" y="152"/>
                      </a:lnTo>
                      <a:lnTo>
                        <a:pt x="46" y="154"/>
                      </a:lnTo>
                      <a:lnTo>
                        <a:pt x="44" y="156"/>
                      </a:lnTo>
                      <a:lnTo>
                        <a:pt x="42" y="156"/>
                      </a:lnTo>
                      <a:lnTo>
                        <a:pt x="42" y="154"/>
                      </a:lnTo>
                      <a:lnTo>
                        <a:pt x="40" y="154"/>
                      </a:lnTo>
                      <a:lnTo>
                        <a:pt x="38" y="154"/>
                      </a:lnTo>
                      <a:lnTo>
                        <a:pt x="36" y="156"/>
                      </a:lnTo>
                      <a:lnTo>
                        <a:pt x="34" y="156"/>
                      </a:lnTo>
                      <a:lnTo>
                        <a:pt x="32" y="158"/>
                      </a:lnTo>
                      <a:lnTo>
                        <a:pt x="30" y="158"/>
                      </a:lnTo>
                      <a:lnTo>
                        <a:pt x="28" y="156"/>
                      </a:lnTo>
                      <a:lnTo>
                        <a:pt x="28" y="154"/>
                      </a:lnTo>
                      <a:lnTo>
                        <a:pt x="26" y="154"/>
                      </a:lnTo>
                      <a:lnTo>
                        <a:pt x="24" y="154"/>
                      </a:lnTo>
                      <a:lnTo>
                        <a:pt x="22" y="154"/>
                      </a:lnTo>
                      <a:lnTo>
                        <a:pt x="20" y="156"/>
                      </a:lnTo>
                      <a:lnTo>
                        <a:pt x="20" y="158"/>
                      </a:lnTo>
                      <a:lnTo>
                        <a:pt x="20" y="160"/>
                      </a:lnTo>
                      <a:lnTo>
                        <a:pt x="18" y="162"/>
                      </a:lnTo>
                      <a:lnTo>
                        <a:pt x="16" y="164"/>
                      </a:lnTo>
                      <a:lnTo>
                        <a:pt x="14" y="166"/>
                      </a:lnTo>
                      <a:lnTo>
                        <a:pt x="12" y="168"/>
                      </a:lnTo>
                      <a:lnTo>
                        <a:pt x="12" y="170"/>
                      </a:lnTo>
                      <a:lnTo>
                        <a:pt x="12" y="172"/>
                      </a:lnTo>
                      <a:lnTo>
                        <a:pt x="12" y="174"/>
                      </a:lnTo>
                      <a:lnTo>
                        <a:pt x="12" y="176"/>
                      </a:lnTo>
                      <a:lnTo>
                        <a:pt x="12" y="178"/>
                      </a:lnTo>
                      <a:lnTo>
                        <a:pt x="14" y="178"/>
                      </a:lnTo>
                      <a:lnTo>
                        <a:pt x="16" y="180"/>
                      </a:lnTo>
                      <a:lnTo>
                        <a:pt x="18" y="180"/>
                      </a:lnTo>
                      <a:lnTo>
                        <a:pt x="20" y="180"/>
                      </a:lnTo>
                      <a:lnTo>
                        <a:pt x="20" y="178"/>
                      </a:lnTo>
                      <a:lnTo>
                        <a:pt x="22" y="178"/>
                      </a:lnTo>
                      <a:lnTo>
                        <a:pt x="24" y="178"/>
                      </a:lnTo>
                      <a:lnTo>
                        <a:pt x="24" y="180"/>
                      </a:lnTo>
                      <a:lnTo>
                        <a:pt x="24" y="182"/>
                      </a:lnTo>
                      <a:lnTo>
                        <a:pt x="24" y="184"/>
                      </a:lnTo>
                      <a:lnTo>
                        <a:pt x="24" y="186"/>
                      </a:lnTo>
                      <a:lnTo>
                        <a:pt x="24" y="188"/>
                      </a:lnTo>
                      <a:lnTo>
                        <a:pt x="24" y="190"/>
                      </a:lnTo>
                      <a:lnTo>
                        <a:pt x="24" y="192"/>
                      </a:lnTo>
                      <a:lnTo>
                        <a:pt x="24" y="194"/>
                      </a:lnTo>
                      <a:lnTo>
                        <a:pt x="26" y="196"/>
                      </a:lnTo>
                      <a:lnTo>
                        <a:pt x="28" y="196"/>
                      </a:lnTo>
                      <a:lnTo>
                        <a:pt x="30" y="198"/>
                      </a:lnTo>
                      <a:lnTo>
                        <a:pt x="32" y="198"/>
                      </a:lnTo>
                      <a:lnTo>
                        <a:pt x="34" y="198"/>
                      </a:lnTo>
                      <a:lnTo>
                        <a:pt x="34" y="200"/>
                      </a:lnTo>
                      <a:lnTo>
                        <a:pt x="34" y="202"/>
                      </a:lnTo>
                      <a:lnTo>
                        <a:pt x="36" y="206"/>
                      </a:lnTo>
                      <a:lnTo>
                        <a:pt x="38" y="208"/>
                      </a:lnTo>
                      <a:lnTo>
                        <a:pt x="38" y="210"/>
                      </a:lnTo>
                      <a:lnTo>
                        <a:pt x="38" y="212"/>
                      </a:lnTo>
                      <a:lnTo>
                        <a:pt x="40" y="212"/>
                      </a:lnTo>
                      <a:lnTo>
                        <a:pt x="40" y="214"/>
                      </a:lnTo>
                      <a:lnTo>
                        <a:pt x="42" y="216"/>
                      </a:lnTo>
                      <a:lnTo>
                        <a:pt x="42" y="218"/>
                      </a:lnTo>
                      <a:lnTo>
                        <a:pt x="42" y="220"/>
                      </a:lnTo>
                      <a:lnTo>
                        <a:pt x="42" y="222"/>
                      </a:lnTo>
                      <a:lnTo>
                        <a:pt x="42" y="224"/>
                      </a:lnTo>
                      <a:lnTo>
                        <a:pt x="40" y="224"/>
                      </a:lnTo>
                      <a:lnTo>
                        <a:pt x="38" y="226"/>
                      </a:lnTo>
                      <a:lnTo>
                        <a:pt x="34" y="226"/>
                      </a:lnTo>
                      <a:lnTo>
                        <a:pt x="32" y="224"/>
                      </a:lnTo>
                      <a:lnTo>
                        <a:pt x="32" y="222"/>
                      </a:lnTo>
                      <a:lnTo>
                        <a:pt x="30" y="222"/>
                      </a:lnTo>
                      <a:lnTo>
                        <a:pt x="28" y="222"/>
                      </a:lnTo>
                      <a:lnTo>
                        <a:pt x="28" y="224"/>
                      </a:lnTo>
                      <a:lnTo>
                        <a:pt x="26" y="224"/>
                      </a:lnTo>
                      <a:lnTo>
                        <a:pt x="26" y="226"/>
                      </a:lnTo>
                      <a:lnTo>
                        <a:pt x="24" y="226"/>
                      </a:lnTo>
                      <a:lnTo>
                        <a:pt x="22" y="226"/>
                      </a:lnTo>
                      <a:lnTo>
                        <a:pt x="20" y="226"/>
                      </a:lnTo>
                      <a:lnTo>
                        <a:pt x="18" y="226"/>
                      </a:lnTo>
                      <a:lnTo>
                        <a:pt x="18" y="224"/>
                      </a:lnTo>
                      <a:lnTo>
                        <a:pt x="16" y="224"/>
                      </a:lnTo>
                      <a:lnTo>
                        <a:pt x="14" y="226"/>
                      </a:lnTo>
                      <a:lnTo>
                        <a:pt x="12" y="226"/>
                      </a:lnTo>
                      <a:lnTo>
                        <a:pt x="10" y="226"/>
                      </a:lnTo>
                      <a:lnTo>
                        <a:pt x="10" y="224"/>
                      </a:lnTo>
                      <a:lnTo>
                        <a:pt x="8" y="224"/>
                      </a:lnTo>
                      <a:lnTo>
                        <a:pt x="6" y="224"/>
                      </a:lnTo>
                      <a:lnTo>
                        <a:pt x="4" y="224"/>
                      </a:lnTo>
                      <a:lnTo>
                        <a:pt x="2" y="224"/>
                      </a:lnTo>
                      <a:lnTo>
                        <a:pt x="2" y="226"/>
                      </a:lnTo>
                      <a:lnTo>
                        <a:pt x="4" y="228"/>
                      </a:lnTo>
                      <a:lnTo>
                        <a:pt x="4" y="230"/>
                      </a:lnTo>
                      <a:lnTo>
                        <a:pt x="2" y="230"/>
                      </a:lnTo>
                      <a:lnTo>
                        <a:pt x="0" y="230"/>
                      </a:lnTo>
                      <a:lnTo>
                        <a:pt x="0" y="232"/>
                      </a:lnTo>
                      <a:lnTo>
                        <a:pt x="2" y="232"/>
                      </a:lnTo>
                      <a:lnTo>
                        <a:pt x="6" y="232"/>
                      </a:lnTo>
                      <a:lnTo>
                        <a:pt x="8" y="232"/>
                      </a:lnTo>
                      <a:lnTo>
                        <a:pt x="6" y="234"/>
                      </a:lnTo>
                      <a:lnTo>
                        <a:pt x="6" y="236"/>
                      </a:lnTo>
                      <a:lnTo>
                        <a:pt x="6" y="238"/>
                      </a:lnTo>
                      <a:lnTo>
                        <a:pt x="6" y="240"/>
                      </a:lnTo>
                      <a:lnTo>
                        <a:pt x="8" y="242"/>
                      </a:lnTo>
                      <a:lnTo>
                        <a:pt x="8" y="244"/>
                      </a:lnTo>
                      <a:lnTo>
                        <a:pt x="10" y="244"/>
                      </a:lnTo>
                      <a:lnTo>
                        <a:pt x="14" y="246"/>
                      </a:lnTo>
                      <a:lnTo>
                        <a:pt x="16" y="246"/>
                      </a:lnTo>
                      <a:lnTo>
                        <a:pt x="20" y="248"/>
                      </a:lnTo>
                      <a:lnTo>
                        <a:pt x="22" y="248"/>
                      </a:lnTo>
                      <a:lnTo>
                        <a:pt x="24" y="248"/>
                      </a:lnTo>
                      <a:lnTo>
                        <a:pt x="26" y="248"/>
                      </a:lnTo>
                      <a:lnTo>
                        <a:pt x="28" y="248"/>
                      </a:lnTo>
                      <a:lnTo>
                        <a:pt x="30" y="246"/>
                      </a:lnTo>
                      <a:lnTo>
                        <a:pt x="32" y="246"/>
                      </a:lnTo>
                      <a:lnTo>
                        <a:pt x="34" y="244"/>
                      </a:lnTo>
                      <a:lnTo>
                        <a:pt x="36" y="242"/>
                      </a:lnTo>
                      <a:lnTo>
                        <a:pt x="38" y="240"/>
                      </a:lnTo>
                      <a:lnTo>
                        <a:pt x="38" y="242"/>
                      </a:lnTo>
                      <a:lnTo>
                        <a:pt x="40" y="242"/>
                      </a:lnTo>
                      <a:lnTo>
                        <a:pt x="40" y="244"/>
                      </a:lnTo>
                      <a:lnTo>
                        <a:pt x="40" y="246"/>
                      </a:lnTo>
                      <a:lnTo>
                        <a:pt x="38" y="248"/>
                      </a:lnTo>
                      <a:lnTo>
                        <a:pt x="38" y="250"/>
                      </a:lnTo>
                      <a:lnTo>
                        <a:pt x="36" y="250"/>
                      </a:lnTo>
                      <a:lnTo>
                        <a:pt x="34" y="252"/>
                      </a:lnTo>
                      <a:lnTo>
                        <a:pt x="30" y="254"/>
                      </a:lnTo>
                      <a:lnTo>
                        <a:pt x="28" y="254"/>
                      </a:lnTo>
                      <a:lnTo>
                        <a:pt x="26" y="254"/>
                      </a:lnTo>
                      <a:lnTo>
                        <a:pt x="24" y="254"/>
                      </a:lnTo>
                      <a:lnTo>
                        <a:pt x="24" y="256"/>
                      </a:lnTo>
                      <a:lnTo>
                        <a:pt x="20" y="256"/>
                      </a:lnTo>
                      <a:lnTo>
                        <a:pt x="18" y="256"/>
                      </a:lnTo>
                      <a:lnTo>
                        <a:pt x="16" y="258"/>
                      </a:lnTo>
                      <a:lnTo>
                        <a:pt x="12" y="258"/>
                      </a:lnTo>
                      <a:lnTo>
                        <a:pt x="12" y="260"/>
                      </a:lnTo>
                      <a:lnTo>
                        <a:pt x="10" y="260"/>
                      </a:lnTo>
                      <a:lnTo>
                        <a:pt x="10" y="262"/>
                      </a:lnTo>
                      <a:lnTo>
                        <a:pt x="12" y="264"/>
                      </a:lnTo>
                      <a:lnTo>
                        <a:pt x="14" y="268"/>
                      </a:lnTo>
                      <a:lnTo>
                        <a:pt x="16" y="270"/>
                      </a:lnTo>
                      <a:lnTo>
                        <a:pt x="18" y="272"/>
                      </a:lnTo>
                      <a:lnTo>
                        <a:pt x="20" y="272"/>
                      </a:lnTo>
                      <a:lnTo>
                        <a:pt x="24" y="274"/>
                      </a:lnTo>
                      <a:lnTo>
                        <a:pt x="24" y="276"/>
                      </a:lnTo>
                      <a:lnTo>
                        <a:pt x="26" y="278"/>
                      </a:lnTo>
                      <a:lnTo>
                        <a:pt x="28" y="280"/>
                      </a:lnTo>
                      <a:lnTo>
                        <a:pt x="32" y="282"/>
                      </a:lnTo>
                      <a:lnTo>
                        <a:pt x="34" y="284"/>
                      </a:lnTo>
                      <a:lnTo>
                        <a:pt x="38" y="286"/>
                      </a:lnTo>
                      <a:lnTo>
                        <a:pt x="40" y="288"/>
                      </a:lnTo>
                      <a:lnTo>
                        <a:pt x="44" y="290"/>
                      </a:lnTo>
                      <a:lnTo>
                        <a:pt x="48" y="290"/>
                      </a:lnTo>
                      <a:lnTo>
                        <a:pt x="50" y="290"/>
                      </a:lnTo>
                      <a:lnTo>
                        <a:pt x="52" y="290"/>
                      </a:lnTo>
                      <a:lnTo>
                        <a:pt x="56" y="290"/>
                      </a:lnTo>
                      <a:lnTo>
                        <a:pt x="60" y="288"/>
                      </a:lnTo>
                      <a:lnTo>
                        <a:pt x="64" y="286"/>
                      </a:lnTo>
                      <a:lnTo>
                        <a:pt x="68" y="284"/>
                      </a:lnTo>
                      <a:lnTo>
                        <a:pt x="70" y="282"/>
                      </a:lnTo>
                      <a:lnTo>
                        <a:pt x="70" y="280"/>
                      </a:lnTo>
                      <a:lnTo>
                        <a:pt x="72" y="278"/>
                      </a:lnTo>
                      <a:lnTo>
                        <a:pt x="72" y="276"/>
                      </a:lnTo>
                      <a:lnTo>
                        <a:pt x="72" y="274"/>
                      </a:lnTo>
                      <a:lnTo>
                        <a:pt x="72" y="272"/>
                      </a:lnTo>
                      <a:lnTo>
                        <a:pt x="72" y="270"/>
                      </a:lnTo>
                      <a:lnTo>
                        <a:pt x="72" y="268"/>
                      </a:lnTo>
                      <a:lnTo>
                        <a:pt x="72" y="266"/>
                      </a:lnTo>
                      <a:lnTo>
                        <a:pt x="74" y="264"/>
                      </a:lnTo>
                      <a:lnTo>
                        <a:pt x="78" y="260"/>
                      </a:lnTo>
                      <a:lnTo>
                        <a:pt x="78" y="258"/>
                      </a:lnTo>
                      <a:lnTo>
                        <a:pt x="80" y="258"/>
                      </a:lnTo>
                      <a:lnTo>
                        <a:pt x="82" y="258"/>
                      </a:lnTo>
                      <a:lnTo>
                        <a:pt x="84" y="256"/>
                      </a:lnTo>
                      <a:lnTo>
                        <a:pt x="86" y="258"/>
                      </a:lnTo>
                      <a:lnTo>
                        <a:pt x="86" y="260"/>
                      </a:lnTo>
                      <a:lnTo>
                        <a:pt x="84" y="260"/>
                      </a:lnTo>
                      <a:lnTo>
                        <a:pt x="84" y="264"/>
                      </a:lnTo>
                      <a:lnTo>
                        <a:pt x="82" y="266"/>
                      </a:lnTo>
                      <a:lnTo>
                        <a:pt x="80" y="268"/>
                      </a:lnTo>
                      <a:lnTo>
                        <a:pt x="78" y="270"/>
                      </a:lnTo>
                      <a:lnTo>
                        <a:pt x="76" y="272"/>
                      </a:lnTo>
                      <a:lnTo>
                        <a:pt x="76" y="274"/>
                      </a:lnTo>
                      <a:lnTo>
                        <a:pt x="74" y="276"/>
                      </a:lnTo>
                      <a:lnTo>
                        <a:pt x="76" y="276"/>
                      </a:lnTo>
                      <a:lnTo>
                        <a:pt x="76" y="278"/>
                      </a:lnTo>
                      <a:lnTo>
                        <a:pt x="78" y="280"/>
                      </a:lnTo>
                      <a:lnTo>
                        <a:pt x="80" y="282"/>
                      </a:lnTo>
                      <a:lnTo>
                        <a:pt x="82" y="282"/>
                      </a:lnTo>
                      <a:lnTo>
                        <a:pt x="84" y="284"/>
                      </a:lnTo>
                      <a:lnTo>
                        <a:pt x="84" y="286"/>
                      </a:lnTo>
                      <a:lnTo>
                        <a:pt x="84" y="288"/>
                      </a:lnTo>
                      <a:lnTo>
                        <a:pt x="84" y="292"/>
                      </a:lnTo>
                      <a:lnTo>
                        <a:pt x="84" y="296"/>
                      </a:lnTo>
                      <a:lnTo>
                        <a:pt x="82" y="300"/>
                      </a:lnTo>
                      <a:lnTo>
                        <a:pt x="80" y="306"/>
                      </a:lnTo>
                      <a:lnTo>
                        <a:pt x="80" y="310"/>
                      </a:lnTo>
                      <a:lnTo>
                        <a:pt x="80" y="312"/>
                      </a:lnTo>
                      <a:lnTo>
                        <a:pt x="78" y="316"/>
                      </a:lnTo>
                      <a:lnTo>
                        <a:pt x="78" y="320"/>
                      </a:lnTo>
                      <a:lnTo>
                        <a:pt x="78" y="322"/>
                      </a:lnTo>
                      <a:lnTo>
                        <a:pt x="80" y="326"/>
                      </a:lnTo>
                      <a:lnTo>
                        <a:pt x="80" y="328"/>
                      </a:lnTo>
                      <a:lnTo>
                        <a:pt x="80" y="332"/>
                      </a:lnTo>
                      <a:lnTo>
                        <a:pt x="82" y="338"/>
                      </a:lnTo>
                      <a:lnTo>
                        <a:pt x="84" y="342"/>
                      </a:lnTo>
                      <a:lnTo>
                        <a:pt x="84" y="346"/>
                      </a:lnTo>
                      <a:lnTo>
                        <a:pt x="86" y="352"/>
                      </a:lnTo>
                      <a:lnTo>
                        <a:pt x="88" y="356"/>
                      </a:lnTo>
                      <a:lnTo>
                        <a:pt x="90" y="360"/>
                      </a:lnTo>
                      <a:lnTo>
                        <a:pt x="90" y="364"/>
                      </a:lnTo>
                      <a:lnTo>
                        <a:pt x="92" y="366"/>
                      </a:lnTo>
                      <a:lnTo>
                        <a:pt x="94" y="368"/>
                      </a:lnTo>
                      <a:lnTo>
                        <a:pt x="96" y="370"/>
                      </a:lnTo>
                      <a:lnTo>
                        <a:pt x="96" y="372"/>
                      </a:lnTo>
                      <a:lnTo>
                        <a:pt x="96" y="374"/>
                      </a:lnTo>
                      <a:lnTo>
                        <a:pt x="96" y="376"/>
                      </a:lnTo>
                      <a:lnTo>
                        <a:pt x="96" y="378"/>
                      </a:lnTo>
                      <a:lnTo>
                        <a:pt x="96" y="380"/>
                      </a:lnTo>
                      <a:lnTo>
                        <a:pt x="96" y="382"/>
                      </a:lnTo>
                      <a:lnTo>
                        <a:pt x="96" y="384"/>
                      </a:lnTo>
                      <a:lnTo>
                        <a:pt x="98" y="386"/>
                      </a:lnTo>
                      <a:lnTo>
                        <a:pt x="100" y="386"/>
                      </a:lnTo>
                      <a:lnTo>
                        <a:pt x="102" y="388"/>
                      </a:lnTo>
                      <a:lnTo>
                        <a:pt x="104" y="388"/>
                      </a:lnTo>
                      <a:lnTo>
                        <a:pt x="106" y="388"/>
                      </a:lnTo>
                      <a:lnTo>
                        <a:pt x="106" y="390"/>
                      </a:lnTo>
                      <a:lnTo>
                        <a:pt x="108" y="392"/>
                      </a:lnTo>
                      <a:lnTo>
                        <a:pt x="108" y="394"/>
                      </a:lnTo>
                      <a:lnTo>
                        <a:pt x="108" y="398"/>
                      </a:lnTo>
                      <a:lnTo>
                        <a:pt x="110" y="400"/>
                      </a:lnTo>
                      <a:lnTo>
                        <a:pt x="110" y="402"/>
                      </a:lnTo>
                      <a:lnTo>
                        <a:pt x="112" y="404"/>
                      </a:lnTo>
                      <a:lnTo>
                        <a:pt x="112" y="406"/>
                      </a:lnTo>
                      <a:lnTo>
                        <a:pt x="114" y="408"/>
                      </a:lnTo>
                      <a:lnTo>
                        <a:pt x="118" y="410"/>
                      </a:lnTo>
                      <a:lnTo>
                        <a:pt x="120" y="410"/>
                      </a:lnTo>
                      <a:lnTo>
                        <a:pt x="120" y="412"/>
                      </a:lnTo>
                      <a:lnTo>
                        <a:pt x="120" y="414"/>
                      </a:lnTo>
                      <a:lnTo>
                        <a:pt x="120" y="416"/>
                      </a:lnTo>
                      <a:lnTo>
                        <a:pt x="120" y="418"/>
                      </a:lnTo>
                      <a:lnTo>
                        <a:pt x="122" y="420"/>
                      </a:lnTo>
                      <a:lnTo>
                        <a:pt x="122" y="424"/>
                      </a:lnTo>
                      <a:lnTo>
                        <a:pt x="122" y="430"/>
                      </a:lnTo>
                      <a:lnTo>
                        <a:pt x="124" y="436"/>
                      </a:lnTo>
                      <a:lnTo>
                        <a:pt x="124" y="442"/>
                      </a:lnTo>
                      <a:lnTo>
                        <a:pt x="126" y="444"/>
                      </a:lnTo>
                      <a:lnTo>
                        <a:pt x="126" y="446"/>
                      </a:lnTo>
                      <a:lnTo>
                        <a:pt x="128" y="450"/>
                      </a:lnTo>
                      <a:lnTo>
                        <a:pt x="130" y="454"/>
                      </a:lnTo>
                      <a:lnTo>
                        <a:pt x="134" y="460"/>
                      </a:lnTo>
                      <a:lnTo>
                        <a:pt x="136" y="464"/>
                      </a:lnTo>
                      <a:lnTo>
                        <a:pt x="140" y="466"/>
                      </a:lnTo>
                      <a:lnTo>
                        <a:pt x="142" y="470"/>
                      </a:lnTo>
                      <a:lnTo>
                        <a:pt x="144" y="474"/>
                      </a:lnTo>
                      <a:lnTo>
                        <a:pt x="144" y="476"/>
                      </a:lnTo>
                      <a:lnTo>
                        <a:pt x="146" y="478"/>
                      </a:lnTo>
                      <a:lnTo>
                        <a:pt x="146" y="480"/>
                      </a:lnTo>
                      <a:lnTo>
                        <a:pt x="146" y="486"/>
                      </a:lnTo>
                      <a:lnTo>
                        <a:pt x="146" y="488"/>
                      </a:lnTo>
                      <a:lnTo>
                        <a:pt x="148" y="490"/>
                      </a:lnTo>
                      <a:lnTo>
                        <a:pt x="148" y="492"/>
                      </a:lnTo>
                      <a:lnTo>
                        <a:pt x="148" y="494"/>
                      </a:lnTo>
                      <a:lnTo>
                        <a:pt x="148" y="496"/>
                      </a:lnTo>
                      <a:lnTo>
                        <a:pt x="150" y="500"/>
                      </a:lnTo>
                      <a:lnTo>
                        <a:pt x="150" y="502"/>
                      </a:lnTo>
                      <a:lnTo>
                        <a:pt x="152" y="506"/>
                      </a:lnTo>
                      <a:lnTo>
                        <a:pt x="154" y="510"/>
                      </a:lnTo>
                      <a:lnTo>
                        <a:pt x="158" y="516"/>
                      </a:lnTo>
                      <a:lnTo>
                        <a:pt x="162" y="520"/>
                      </a:lnTo>
                      <a:lnTo>
                        <a:pt x="164" y="524"/>
                      </a:lnTo>
                      <a:lnTo>
                        <a:pt x="166" y="526"/>
                      </a:lnTo>
                      <a:lnTo>
                        <a:pt x="168" y="530"/>
                      </a:lnTo>
                      <a:lnTo>
                        <a:pt x="168" y="532"/>
                      </a:lnTo>
                      <a:lnTo>
                        <a:pt x="170" y="534"/>
                      </a:lnTo>
                      <a:lnTo>
                        <a:pt x="170" y="536"/>
                      </a:lnTo>
                      <a:lnTo>
                        <a:pt x="170" y="534"/>
                      </a:lnTo>
                      <a:lnTo>
                        <a:pt x="172" y="534"/>
                      </a:lnTo>
                      <a:lnTo>
                        <a:pt x="174" y="534"/>
                      </a:lnTo>
                      <a:lnTo>
                        <a:pt x="176" y="534"/>
                      </a:lnTo>
                      <a:lnTo>
                        <a:pt x="180" y="532"/>
                      </a:lnTo>
                      <a:lnTo>
                        <a:pt x="182" y="532"/>
                      </a:lnTo>
                      <a:lnTo>
                        <a:pt x="184" y="530"/>
                      </a:lnTo>
                      <a:lnTo>
                        <a:pt x="186" y="530"/>
                      </a:lnTo>
                      <a:lnTo>
                        <a:pt x="186" y="528"/>
                      </a:lnTo>
                      <a:lnTo>
                        <a:pt x="186" y="526"/>
                      </a:lnTo>
                      <a:lnTo>
                        <a:pt x="186" y="522"/>
                      </a:lnTo>
                      <a:lnTo>
                        <a:pt x="186" y="520"/>
                      </a:lnTo>
                      <a:lnTo>
                        <a:pt x="186" y="518"/>
                      </a:lnTo>
                      <a:lnTo>
                        <a:pt x="186" y="516"/>
                      </a:lnTo>
                      <a:lnTo>
                        <a:pt x="188" y="514"/>
                      </a:lnTo>
                      <a:lnTo>
                        <a:pt x="190" y="514"/>
                      </a:lnTo>
                      <a:lnTo>
                        <a:pt x="192" y="514"/>
                      </a:lnTo>
                      <a:lnTo>
                        <a:pt x="194" y="514"/>
                      </a:lnTo>
                      <a:lnTo>
                        <a:pt x="196" y="514"/>
                      </a:lnTo>
                      <a:lnTo>
                        <a:pt x="198" y="514"/>
                      </a:lnTo>
                      <a:lnTo>
                        <a:pt x="200" y="512"/>
                      </a:lnTo>
                      <a:lnTo>
                        <a:pt x="202" y="510"/>
                      </a:lnTo>
                      <a:lnTo>
                        <a:pt x="204" y="510"/>
                      </a:lnTo>
                      <a:lnTo>
                        <a:pt x="206" y="510"/>
                      </a:lnTo>
                      <a:lnTo>
                        <a:pt x="204" y="510"/>
                      </a:lnTo>
                      <a:lnTo>
                        <a:pt x="204" y="508"/>
                      </a:lnTo>
                      <a:lnTo>
                        <a:pt x="202" y="508"/>
                      </a:lnTo>
                      <a:lnTo>
                        <a:pt x="202" y="506"/>
                      </a:lnTo>
                      <a:lnTo>
                        <a:pt x="202" y="504"/>
                      </a:lnTo>
                      <a:lnTo>
                        <a:pt x="202" y="502"/>
                      </a:lnTo>
                      <a:lnTo>
                        <a:pt x="202" y="500"/>
                      </a:lnTo>
                      <a:lnTo>
                        <a:pt x="204" y="498"/>
                      </a:lnTo>
                      <a:lnTo>
                        <a:pt x="206" y="496"/>
                      </a:lnTo>
                      <a:lnTo>
                        <a:pt x="210" y="494"/>
                      </a:lnTo>
                      <a:lnTo>
                        <a:pt x="214" y="494"/>
                      </a:lnTo>
                      <a:lnTo>
                        <a:pt x="216" y="492"/>
                      </a:lnTo>
                      <a:lnTo>
                        <a:pt x="216" y="490"/>
                      </a:lnTo>
                      <a:lnTo>
                        <a:pt x="218" y="490"/>
                      </a:lnTo>
                      <a:lnTo>
                        <a:pt x="218" y="488"/>
                      </a:lnTo>
                      <a:lnTo>
                        <a:pt x="218" y="486"/>
                      </a:lnTo>
                      <a:lnTo>
                        <a:pt x="218" y="482"/>
                      </a:lnTo>
                      <a:lnTo>
                        <a:pt x="216" y="480"/>
                      </a:lnTo>
                      <a:lnTo>
                        <a:pt x="216" y="472"/>
                      </a:lnTo>
                      <a:lnTo>
                        <a:pt x="216" y="470"/>
                      </a:lnTo>
                      <a:lnTo>
                        <a:pt x="216" y="466"/>
                      </a:lnTo>
                      <a:lnTo>
                        <a:pt x="214" y="464"/>
                      </a:lnTo>
                      <a:lnTo>
                        <a:pt x="214" y="462"/>
                      </a:lnTo>
                      <a:lnTo>
                        <a:pt x="214" y="460"/>
                      </a:lnTo>
                      <a:lnTo>
                        <a:pt x="214" y="456"/>
                      </a:lnTo>
                      <a:lnTo>
                        <a:pt x="214" y="454"/>
                      </a:lnTo>
                      <a:lnTo>
                        <a:pt x="216" y="452"/>
                      </a:lnTo>
                      <a:lnTo>
                        <a:pt x="216" y="450"/>
                      </a:lnTo>
                      <a:lnTo>
                        <a:pt x="216" y="448"/>
                      </a:lnTo>
                      <a:lnTo>
                        <a:pt x="216" y="446"/>
                      </a:lnTo>
                      <a:lnTo>
                        <a:pt x="218" y="444"/>
                      </a:lnTo>
                      <a:lnTo>
                        <a:pt x="218" y="442"/>
                      </a:lnTo>
                      <a:lnTo>
                        <a:pt x="218" y="440"/>
                      </a:lnTo>
                      <a:lnTo>
                        <a:pt x="218" y="438"/>
                      </a:lnTo>
                      <a:lnTo>
                        <a:pt x="218" y="434"/>
                      </a:lnTo>
                      <a:lnTo>
                        <a:pt x="218" y="432"/>
                      </a:lnTo>
                      <a:lnTo>
                        <a:pt x="218" y="430"/>
                      </a:lnTo>
                      <a:lnTo>
                        <a:pt x="216" y="426"/>
                      </a:lnTo>
                      <a:lnTo>
                        <a:pt x="216" y="424"/>
                      </a:lnTo>
                      <a:lnTo>
                        <a:pt x="216" y="422"/>
                      </a:lnTo>
                      <a:lnTo>
                        <a:pt x="214" y="422"/>
                      </a:lnTo>
                      <a:lnTo>
                        <a:pt x="212" y="420"/>
                      </a:lnTo>
                      <a:lnTo>
                        <a:pt x="212" y="418"/>
                      </a:lnTo>
                      <a:lnTo>
                        <a:pt x="210" y="418"/>
                      </a:lnTo>
                      <a:lnTo>
                        <a:pt x="210" y="416"/>
                      </a:lnTo>
                      <a:lnTo>
                        <a:pt x="210" y="414"/>
                      </a:lnTo>
                      <a:lnTo>
                        <a:pt x="212" y="412"/>
                      </a:lnTo>
                      <a:lnTo>
                        <a:pt x="214" y="410"/>
                      </a:lnTo>
                      <a:lnTo>
                        <a:pt x="214" y="408"/>
                      </a:lnTo>
                      <a:lnTo>
                        <a:pt x="214" y="406"/>
                      </a:lnTo>
                      <a:lnTo>
                        <a:pt x="214" y="404"/>
                      </a:lnTo>
                      <a:lnTo>
                        <a:pt x="214" y="400"/>
                      </a:lnTo>
                      <a:lnTo>
                        <a:pt x="212" y="398"/>
                      </a:lnTo>
                      <a:lnTo>
                        <a:pt x="212" y="396"/>
                      </a:lnTo>
                      <a:lnTo>
                        <a:pt x="212" y="394"/>
                      </a:lnTo>
                      <a:lnTo>
                        <a:pt x="212" y="392"/>
                      </a:lnTo>
                      <a:lnTo>
                        <a:pt x="214" y="392"/>
                      </a:lnTo>
                      <a:lnTo>
                        <a:pt x="216" y="390"/>
                      </a:lnTo>
                      <a:lnTo>
                        <a:pt x="218" y="388"/>
                      </a:lnTo>
                      <a:lnTo>
                        <a:pt x="220" y="388"/>
                      </a:lnTo>
                      <a:lnTo>
                        <a:pt x="222" y="388"/>
                      </a:lnTo>
                      <a:lnTo>
                        <a:pt x="224" y="386"/>
                      </a:lnTo>
                      <a:lnTo>
                        <a:pt x="226" y="386"/>
                      </a:lnTo>
                      <a:lnTo>
                        <a:pt x="226" y="384"/>
                      </a:lnTo>
                      <a:lnTo>
                        <a:pt x="226" y="382"/>
                      </a:lnTo>
                      <a:lnTo>
                        <a:pt x="226" y="380"/>
                      </a:lnTo>
                      <a:lnTo>
                        <a:pt x="226" y="378"/>
                      </a:lnTo>
                      <a:lnTo>
                        <a:pt x="226" y="376"/>
                      </a:lnTo>
                      <a:lnTo>
                        <a:pt x="228" y="376"/>
                      </a:lnTo>
                      <a:lnTo>
                        <a:pt x="230" y="374"/>
                      </a:lnTo>
                      <a:lnTo>
                        <a:pt x="232" y="374"/>
                      </a:lnTo>
                      <a:lnTo>
                        <a:pt x="234" y="374"/>
                      </a:lnTo>
                      <a:lnTo>
                        <a:pt x="236" y="374"/>
                      </a:lnTo>
                      <a:lnTo>
                        <a:pt x="236" y="372"/>
                      </a:lnTo>
                      <a:lnTo>
                        <a:pt x="238" y="372"/>
                      </a:lnTo>
                      <a:lnTo>
                        <a:pt x="240" y="372"/>
                      </a:lnTo>
                      <a:lnTo>
                        <a:pt x="242" y="374"/>
                      </a:lnTo>
                      <a:lnTo>
                        <a:pt x="244" y="372"/>
                      </a:lnTo>
                      <a:lnTo>
                        <a:pt x="246" y="372"/>
                      </a:lnTo>
                      <a:lnTo>
                        <a:pt x="246" y="370"/>
                      </a:lnTo>
                      <a:lnTo>
                        <a:pt x="246" y="368"/>
                      </a:lnTo>
                      <a:lnTo>
                        <a:pt x="248" y="364"/>
                      </a:lnTo>
                      <a:lnTo>
                        <a:pt x="250" y="362"/>
                      </a:lnTo>
                      <a:lnTo>
                        <a:pt x="252" y="358"/>
                      </a:lnTo>
                      <a:lnTo>
                        <a:pt x="252" y="356"/>
                      </a:lnTo>
                      <a:lnTo>
                        <a:pt x="254" y="354"/>
                      </a:lnTo>
                      <a:lnTo>
                        <a:pt x="256" y="352"/>
                      </a:lnTo>
                      <a:lnTo>
                        <a:pt x="256" y="350"/>
                      </a:lnTo>
                      <a:lnTo>
                        <a:pt x="258" y="350"/>
                      </a:lnTo>
                      <a:lnTo>
                        <a:pt x="262" y="348"/>
                      </a:lnTo>
                      <a:lnTo>
                        <a:pt x="264" y="348"/>
                      </a:lnTo>
                      <a:lnTo>
                        <a:pt x="264" y="346"/>
                      </a:lnTo>
                      <a:lnTo>
                        <a:pt x="266" y="344"/>
                      </a:lnTo>
                      <a:lnTo>
                        <a:pt x="268" y="344"/>
                      </a:lnTo>
                      <a:lnTo>
                        <a:pt x="268" y="342"/>
                      </a:lnTo>
                      <a:lnTo>
                        <a:pt x="270" y="340"/>
                      </a:lnTo>
                      <a:lnTo>
                        <a:pt x="272" y="334"/>
                      </a:lnTo>
                      <a:lnTo>
                        <a:pt x="274" y="332"/>
                      </a:lnTo>
                      <a:lnTo>
                        <a:pt x="276" y="330"/>
                      </a:lnTo>
                      <a:lnTo>
                        <a:pt x="276" y="328"/>
                      </a:lnTo>
                      <a:lnTo>
                        <a:pt x="278" y="326"/>
                      </a:lnTo>
                      <a:lnTo>
                        <a:pt x="280" y="324"/>
                      </a:lnTo>
                      <a:lnTo>
                        <a:pt x="282" y="322"/>
                      </a:lnTo>
                      <a:lnTo>
                        <a:pt x="286" y="320"/>
                      </a:lnTo>
                      <a:lnTo>
                        <a:pt x="288" y="320"/>
                      </a:lnTo>
                      <a:lnTo>
                        <a:pt x="290" y="318"/>
                      </a:lnTo>
                      <a:lnTo>
                        <a:pt x="292" y="316"/>
                      </a:lnTo>
                      <a:lnTo>
                        <a:pt x="294" y="316"/>
                      </a:lnTo>
                      <a:lnTo>
                        <a:pt x="296" y="316"/>
                      </a:lnTo>
                      <a:lnTo>
                        <a:pt x="294" y="312"/>
                      </a:lnTo>
                      <a:lnTo>
                        <a:pt x="294" y="310"/>
                      </a:lnTo>
                      <a:lnTo>
                        <a:pt x="292" y="308"/>
                      </a:lnTo>
                      <a:lnTo>
                        <a:pt x="294" y="306"/>
                      </a:lnTo>
                      <a:lnTo>
                        <a:pt x="296" y="308"/>
                      </a:lnTo>
                      <a:lnTo>
                        <a:pt x="298" y="310"/>
                      </a:lnTo>
                      <a:lnTo>
                        <a:pt x="298" y="312"/>
                      </a:lnTo>
                      <a:lnTo>
                        <a:pt x="300" y="312"/>
                      </a:lnTo>
                      <a:lnTo>
                        <a:pt x="300" y="314"/>
                      </a:lnTo>
                      <a:lnTo>
                        <a:pt x="302" y="310"/>
                      </a:lnTo>
                      <a:lnTo>
                        <a:pt x="304" y="308"/>
                      </a:lnTo>
                      <a:lnTo>
                        <a:pt x="306" y="306"/>
                      </a:lnTo>
                      <a:lnTo>
                        <a:pt x="308" y="304"/>
                      </a:lnTo>
                      <a:lnTo>
                        <a:pt x="310" y="304"/>
                      </a:lnTo>
                      <a:lnTo>
                        <a:pt x="312" y="302"/>
                      </a:lnTo>
                      <a:lnTo>
                        <a:pt x="312" y="300"/>
                      </a:lnTo>
                      <a:lnTo>
                        <a:pt x="314" y="298"/>
                      </a:lnTo>
                      <a:lnTo>
                        <a:pt x="314" y="296"/>
                      </a:lnTo>
                      <a:lnTo>
                        <a:pt x="316" y="296"/>
                      </a:lnTo>
                      <a:lnTo>
                        <a:pt x="316" y="294"/>
                      </a:lnTo>
                      <a:lnTo>
                        <a:pt x="316" y="292"/>
                      </a:lnTo>
                      <a:lnTo>
                        <a:pt x="314" y="290"/>
                      </a:lnTo>
                      <a:lnTo>
                        <a:pt x="312" y="286"/>
                      </a:lnTo>
                      <a:lnTo>
                        <a:pt x="312" y="284"/>
                      </a:lnTo>
                      <a:lnTo>
                        <a:pt x="312" y="282"/>
                      </a:lnTo>
                      <a:lnTo>
                        <a:pt x="312" y="280"/>
                      </a:lnTo>
                      <a:lnTo>
                        <a:pt x="314" y="280"/>
                      </a:lnTo>
                      <a:lnTo>
                        <a:pt x="316" y="278"/>
                      </a:lnTo>
                      <a:lnTo>
                        <a:pt x="318" y="278"/>
                      </a:lnTo>
                      <a:lnTo>
                        <a:pt x="320" y="278"/>
                      </a:lnTo>
                      <a:lnTo>
                        <a:pt x="322" y="276"/>
                      </a:lnTo>
                      <a:lnTo>
                        <a:pt x="324" y="274"/>
                      </a:lnTo>
                      <a:lnTo>
                        <a:pt x="326" y="272"/>
                      </a:lnTo>
                      <a:lnTo>
                        <a:pt x="326" y="270"/>
                      </a:lnTo>
                      <a:lnTo>
                        <a:pt x="328" y="268"/>
                      </a:lnTo>
                      <a:lnTo>
                        <a:pt x="328" y="266"/>
                      </a:lnTo>
                      <a:lnTo>
                        <a:pt x="328" y="264"/>
                      </a:lnTo>
                      <a:lnTo>
                        <a:pt x="330" y="266"/>
                      </a:lnTo>
                      <a:lnTo>
                        <a:pt x="332" y="266"/>
                      </a:lnTo>
                      <a:lnTo>
                        <a:pt x="332" y="268"/>
                      </a:lnTo>
                      <a:lnTo>
                        <a:pt x="332" y="270"/>
                      </a:lnTo>
                      <a:lnTo>
                        <a:pt x="334" y="272"/>
                      </a:lnTo>
                      <a:lnTo>
                        <a:pt x="334" y="270"/>
                      </a:lnTo>
                      <a:lnTo>
                        <a:pt x="336" y="268"/>
                      </a:lnTo>
                      <a:lnTo>
                        <a:pt x="336" y="266"/>
                      </a:lnTo>
                      <a:lnTo>
                        <a:pt x="336" y="264"/>
                      </a:lnTo>
                      <a:lnTo>
                        <a:pt x="336" y="266"/>
                      </a:lnTo>
                      <a:lnTo>
                        <a:pt x="336" y="270"/>
                      </a:lnTo>
                      <a:lnTo>
                        <a:pt x="338" y="272"/>
                      </a:lnTo>
                      <a:lnTo>
                        <a:pt x="338" y="274"/>
                      </a:lnTo>
                      <a:lnTo>
                        <a:pt x="340" y="276"/>
                      </a:lnTo>
                      <a:lnTo>
                        <a:pt x="340" y="278"/>
                      </a:lnTo>
                      <a:lnTo>
                        <a:pt x="340" y="280"/>
                      </a:lnTo>
                      <a:lnTo>
                        <a:pt x="342" y="280"/>
                      </a:lnTo>
                      <a:lnTo>
                        <a:pt x="344" y="278"/>
                      </a:lnTo>
                      <a:lnTo>
                        <a:pt x="344" y="276"/>
                      </a:lnTo>
                      <a:lnTo>
                        <a:pt x="346" y="274"/>
                      </a:lnTo>
                      <a:lnTo>
                        <a:pt x="346" y="272"/>
                      </a:lnTo>
                      <a:lnTo>
                        <a:pt x="346" y="270"/>
                      </a:lnTo>
                      <a:lnTo>
                        <a:pt x="346" y="268"/>
                      </a:lnTo>
                      <a:lnTo>
                        <a:pt x="346" y="266"/>
                      </a:lnTo>
                      <a:lnTo>
                        <a:pt x="346" y="264"/>
                      </a:lnTo>
                      <a:lnTo>
                        <a:pt x="344" y="262"/>
                      </a:lnTo>
                      <a:lnTo>
                        <a:pt x="344" y="258"/>
                      </a:lnTo>
                      <a:lnTo>
                        <a:pt x="342" y="256"/>
                      </a:lnTo>
                      <a:lnTo>
                        <a:pt x="342" y="254"/>
                      </a:lnTo>
                      <a:lnTo>
                        <a:pt x="342" y="252"/>
                      </a:lnTo>
                      <a:lnTo>
                        <a:pt x="342" y="250"/>
                      </a:lnTo>
                      <a:lnTo>
                        <a:pt x="342" y="248"/>
                      </a:lnTo>
                      <a:lnTo>
                        <a:pt x="340" y="246"/>
                      </a:lnTo>
                      <a:lnTo>
                        <a:pt x="338" y="244"/>
                      </a:lnTo>
                      <a:lnTo>
                        <a:pt x="336" y="244"/>
                      </a:lnTo>
                      <a:lnTo>
                        <a:pt x="336" y="242"/>
                      </a:lnTo>
                      <a:lnTo>
                        <a:pt x="334" y="240"/>
                      </a:lnTo>
                      <a:lnTo>
                        <a:pt x="334" y="238"/>
                      </a:lnTo>
                      <a:lnTo>
                        <a:pt x="334" y="236"/>
                      </a:lnTo>
                      <a:lnTo>
                        <a:pt x="332" y="236"/>
                      </a:lnTo>
                      <a:lnTo>
                        <a:pt x="332" y="234"/>
                      </a:lnTo>
                      <a:lnTo>
                        <a:pt x="334" y="234"/>
                      </a:lnTo>
                      <a:lnTo>
                        <a:pt x="334" y="232"/>
                      </a:lnTo>
                      <a:lnTo>
                        <a:pt x="334" y="230"/>
                      </a:lnTo>
                      <a:lnTo>
                        <a:pt x="336" y="230"/>
                      </a:lnTo>
                      <a:lnTo>
                        <a:pt x="336" y="228"/>
                      </a:lnTo>
                      <a:lnTo>
                        <a:pt x="336" y="226"/>
                      </a:lnTo>
                      <a:lnTo>
                        <a:pt x="336" y="224"/>
                      </a:lnTo>
                      <a:lnTo>
                        <a:pt x="334" y="222"/>
                      </a:lnTo>
                      <a:lnTo>
                        <a:pt x="332" y="222"/>
                      </a:lnTo>
                      <a:lnTo>
                        <a:pt x="328" y="220"/>
                      </a:lnTo>
                      <a:lnTo>
                        <a:pt x="326" y="220"/>
                      </a:lnTo>
                      <a:lnTo>
                        <a:pt x="324" y="218"/>
                      </a:lnTo>
                      <a:lnTo>
                        <a:pt x="324" y="216"/>
                      </a:lnTo>
                      <a:lnTo>
                        <a:pt x="324" y="214"/>
                      </a:lnTo>
                      <a:lnTo>
                        <a:pt x="326" y="214"/>
                      </a:lnTo>
                      <a:lnTo>
                        <a:pt x="328" y="214"/>
                      </a:lnTo>
                      <a:lnTo>
                        <a:pt x="328" y="212"/>
                      </a:lnTo>
                      <a:lnTo>
                        <a:pt x="328" y="210"/>
                      </a:lnTo>
                      <a:lnTo>
                        <a:pt x="328" y="208"/>
                      </a:lnTo>
                      <a:lnTo>
                        <a:pt x="330" y="206"/>
                      </a:lnTo>
                      <a:lnTo>
                        <a:pt x="332" y="206"/>
                      </a:lnTo>
                      <a:lnTo>
                        <a:pt x="334" y="206"/>
                      </a:lnTo>
                      <a:lnTo>
                        <a:pt x="336" y="206"/>
                      </a:lnTo>
                      <a:lnTo>
                        <a:pt x="336" y="204"/>
                      </a:lnTo>
                      <a:lnTo>
                        <a:pt x="334" y="202"/>
                      </a:lnTo>
                      <a:lnTo>
                        <a:pt x="332" y="202"/>
                      </a:lnTo>
                      <a:lnTo>
                        <a:pt x="330" y="202"/>
                      </a:lnTo>
                      <a:lnTo>
                        <a:pt x="330" y="200"/>
                      </a:lnTo>
                      <a:lnTo>
                        <a:pt x="328" y="200"/>
                      </a:lnTo>
                      <a:lnTo>
                        <a:pt x="326" y="200"/>
                      </a:lnTo>
                      <a:lnTo>
                        <a:pt x="324" y="198"/>
                      </a:lnTo>
                      <a:lnTo>
                        <a:pt x="322" y="196"/>
                      </a:lnTo>
                      <a:lnTo>
                        <a:pt x="320" y="194"/>
                      </a:lnTo>
                      <a:lnTo>
                        <a:pt x="320" y="192"/>
                      </a:lnTo>
                      <a:lnTo>
                        <a:pt x="320" y="190"/>
                      </a:lnTo>
                      <a:lnTo>
                        <a:pt x="320" y="188"/>
                      </a:lnTo>
                      <a:lnTo>
                        <a:pt x="322" y="188"/>
                      </a:lnTo>
                      <a:lnTo>
                        <a:pt x="322" y="186"/>
                      </a:lnTo>
                      <a:lnTo>
                        <a:pt x="324" y="184"/>
                      </a:lnTo>
                      <a:lnTo>
                        <a:pt x="322" y="184"/>
                      </a:lnTo>
                      <a:lnTo>
                        <a:pt x="322" y="182"/>
                      </a:lnTo>
                      <a:lnTo>
                        <a:pt x="322" y="180"/>
                      </a:lnTo>
                      <a:lnTo>
                        <a:pt x="324" y="180"/>
                      </a:lnTo>
                      <a:lnTo>
                        <a:pt x="324" y="182"/>
                      </a:lnTo>
                      <a:lnTo>
                        <a:pt x="326" y="182"/>
                      </a:lnTo>
                      <a:lnTo>
                        <a:pt x="328" y="182"/>
                      </a:lnTo>
                      <a:lnTo>
                        <a:pt x="330" y="184"/>
                      </a:lnTo>
                      <a:lnTo>
                        <a:pt x="332" y="184"/>
                      </a:lnTo>
                      <a:lnTo>
                        <a:pt x="330" y="182"/>
                      </a:lnTo>
                      <a:lnTo>
                        <a:pt x="332" y="182"/>
                      </a:lnTo>
                      <a:lnTo>
                        <a:pt x="334" y="182"/>
                      </a:lnTo>
                      <a:lnTo>
                        <a:pt x="336" y="184"/>
                      </a:lnTo>
                      <a:lnTo>
                        <a:pt x="336" y="186"/>
                      </a:lnTo>
                      <a:lnTo>
                        <a:pt x="338" y="188"/>
                      </a:lnTo>
                      <a:lnTo>
                        <a:pt x="338" y="190"/>
                      </a:lnTo>
                      <a:lnTo>
                        <a:pt x="340" y="190"/>
                      </a:lnTo>
                      <a:lnTo>
                        <a:pt x="342" y="190"/>
                      </a:lnTo>
                      <a:lnTo>
                        <a:pt x="344" y="192"/>
                      </a:lnTo>
                      <a:lnTo>
                        <a:pt x="344" y="190"/>
                      </a:lnTo>
                      <a:lnTo>
                        <a:pt x="344" y="188"/>
                      </a:lnTo>
                      <a:lnTo>
                        <a:pt x="344" y="186"/>
                      </a:lnTo>
                      <a:lnTo>
                        <a:pt x="344" y="188"/>
                      </a:lnTo>
                      <a:lnTo>
                        <a:pt x="346" y="188"/>
                      </a:lnTo>
                      <a:lnTo>
                        <a:pt x="348" y="188"/>
                      </a:lnTo>
                      <a:lnTo>
                        <a:pt x="348" y="190"/>
                      </a:lnTo>
                      <a:lnTo>
                        <a:pt x="348" y="194"/>
                      </a:lnTo>
                      <a:lnTo>
                        <a:pt x="348" y="196"/>
                      </a:lnTo>
                      <a:lnTo>
                        <a:pt x="350" y="198"/>
                      </a:lnTo>
                      <a:lnTo>
                        <a:pt x="350" y="200"/>
                      </a:lnTo>
                      <a:lnTo>
                        <a:pt x="350" y="202"/>
                      </a:lnTo>
                      <a:lnTo>
                        <a:pt x="350" y="204"/>
                      </a:lnTo>
                      <a:lnTo>
                        <a:pt x="350" y="206"/>
                      </a:lnTo>
                      <a:lnTo>
                        <a:pt x="352" y="206"/>
                      </a:lnTo>
                      <a:lnTo>
                        <a:pt x="354" y="206"/>
                      </a:lnTo>
                      <a:lnTo>
                        <a:pt x="358" y="208"/>
                      </a:lnTo>
                      <a:lnTo>
                        <a:pt x="360" y="208"/>
                      </a:lnTo>
                      <a:lnTo>
                        <a:pt x="362" y="208"/>
                      </a:lnTo>
                      <a:lnTo>
                        <a:pt x="364" y="208"/>
                      </a:lnTo>
                      <a:lnTo>
                        <a:pt x="366" y="208"/>
                      </a:lnTo>
                      <a:lnTo>
                        <a:pt x="368" y="208"/>
                      </a:lnTo>
                      <a:lnTo>
                        <a:pt x="370" y="208"/>
                      </a:lnTo>
                      <a:lnTo>
                        <a:pt x="372" y="208"/>
                      </a:lnTo>
                      <a:lnTo>
                        <a:pt x="374" y="208"/>
                      </a:lnTo>
                      <a:lnTo>
                        <a:pt x="376" y="208"/>
                      </a:lnTo>
                      <a:lnTo>
                        <a:pt x="378" y="208"/>
                      </a:lnTo>
                      <a:lnTo>
                        <a:pt x="382" y="206"/>
                      </a:lnTo>
                      <a:lnTo>
                        <a:pt x="384" y="206"/>
                      </a:lnTo>
                      <a:lnTo>
                        <a:pt x="384" y="204"/>
                      </a:lnTo>
                      <a:lnTo>
                        <a:pt x="386" y="204"/>
                      </a:lnTo>
                      <a:lnTo>
                        <a:pt x="386" y="206"/>
                      </a:lnTo>
                      <a:lnTo>
                        <a:pt x="388" y="206"/>
                      </a:lnTo>
                      <a:lnTo>
                        <a:pt x="390" y="208"/>
                      </a:lnTo>
                      <a:lnTo>
                        <a:pt x="392" y="208"/>
                      </a:lnTo>
                      <a:lnTo>
                        <a:pt x="392" y="210"/>
                      </a:lnTo>
                      <a:lnTo>
                        <a:pt x="394" y="212"/>
                      </a:lnTo>
                      <a:lnTo>
                        <a:pt x="392" y="212"/>
                      </a:lnTo>
                      <a:lnTo>
                        <a:pt x="392" y="214"/>
                      </a:lnTo>
                      <a:lnTo>
                        <a:pt x="390" y="214"/>
                      </a:lnTo>
                      <a:lnTo>
                        <a:pt x="390" y="216"/>
                      </a:lnTo>
                      <a:lnTo>
                        <a:pt x="388" y="218"/>
                      </a:lnTo>
                      <a:lnTo>
                        <a:pt x="388" y="222"/>
                      </a:lnTo>
                      <a:lnTo>
                        <a:pt x="388" y="224"/>
                      </a:lnTo>
                      <a:lnTo>
                        <a:pt x="386" y="226"/>
                      </a:lnTo>
                      <a:lnTo>
                        <a:pt x="384" y="226"/>
                      </a:lnTo>
                      <a:lnTo>
                        <a:pt x="382" y="226"/>
                      </a:lnTo>
                      <a:lnTo>
                        <a:pt x="380" y="226"/>
                      </a:lnTo>
                      <a:lnTo>
                        <a:pt x="378" y="228"/>
                      </a:lnTo>
                      <a:lnTo>
                        <a:pt x="376" y="230"/>
                      </a:lnTo>
                      <a:lnTo>
                        <a:pt x="376" y="234"/>
                      </a:lnTo>
                      <a:lnTo>
                        <a:pt x="376" y="238"/>
                      </a:lnTo>
                      <a:lnTo>
                        <a:pt x="376" y="240"/>
                      </a:lnTo>
                      <a:lnTo>
                        <a:pt x="378" y="242"/>
                      </a:lnTo>
                      <a:lnTo>
                        <a:pt x="380" y="244"/>
                      </a:lnTo>
                      <a:lnTo>
                        <a:pt x="382" y="244"/>
                      </a:lnTo>
                      <a:lnTo>
                        <a:pt x="384" y="244"/>
                      </a:lnTo>
                      <a:lnTo>
                        <a:pt x="384" y="246"/>
                      </a:lnTo>
                      <a:lnTo>
                        <a:pt x="384" y="248"/>
                      </a:lnTo>
                      <a:lnTo>
                        <a:pt x="386" y="248"/>
                      </a:lnTo>
                      <a:lnTo>
                        <a:pt x="386" y="250"/>
                      </a:lnTo>
                      <a:lnTo>
                        <a:pt x="386" y="248"/>
                      </a:lnTo>
                      <a:lnTo>
                        <a:pt x="388" y="246"/>
                      </a:lnTo>
                      <a:lnTo>
                        <a:pt x="388" y="244"/>
                      </a:lnTo>
                      <a:lnTo>
                        <a:pt x="388" y="242"/>
                      </a:lnTo>
                      <a:lnTo>
                        <a:pt x="388" y="240"/>
                      </a:lnTo>
                      <a:lnTo>
                        <a:pt x="388" y="238"/>
                      </a:lnTo>
                      <a:lnTo>
                        <a:pt x="388" y="236"/>
                      </a:lnTo>
                      <a:lnTo>
                        <a:pt x="390" y="236"/>
                      </a:lnTo>
                      <a:lnTo>
                        <a:pt x="392" y="236"/>
                      </a:lnTo>
                      <a:lnTo>
                        <a:pt x="394" y="236"/>
                      </a:lnTo>
                      <a:lnTo>
                        <a:pt x="396" y="238"/>
                      </a:lnTo>
                      <a:lnTo>
                        <a:pt x="398" y="240"/>
                      </a:lnTo>
                      <a:lnTo>
                        <a:pt x="398" y="244"/>
                      </a:lnTo>
                      <a:lnTo>
                        <a:pt x="398" y="246"/>
                      </a:lnTo>
                      <a:lnTo>
                        <a:pt x="398" y="248"/>
                      </a:lnTo>
                      <a:lnTo>
                        <a:pt x="400" y="250"/>
                      </a:lnTo>
                      <a:lnTo>
                        <a:pt x="400" y="252"/>
                      </a:lnTo>
                      <a:lnTo>
                        <a:pt x="402" y="254"/>
                      </a:lnTo>
                      <a:lnTo>
                        <a:pt x="402" y="258"/>
                      </a:lnTo>
                      <a:lnTo>
                        <a:pt x="404" y="260"/>
                      </a:lnTo>
                      <a:lnTo>
                        <a:pt x="404" y="264"/>
                      </a:lnTo>
                      <a:lnTo>
                        <a:pt x="406" y="264"/>
                      </a:lnTo>
                      <a:lnTo>
                        <a:pt x="406" y="266"/>
                      </a:lnTo>
                      <a:lnTo>
                        <a:pt x="406" y="268"/>
                      </a:lnTo>
                      <a:lnTo>
                        <a:pt x="408" y="268"/>
                      </a:lnTo>
                      <a:lnTo>
                        <a:pt x="408" y="270"/>
                      </a:lnTo>
                      <a:lnTo>
                        <a:pt x="410" y="270"/>
                      </a:lnTo>
                      <a:lnTo>
                        <a:pt x="410" y="268"/>
                      </a:lnTo>
                      <a:lnTo>
                        <a:pt x="410" y="266"/>
                      </a:lnTo>
                      <a:lnTo>
                        <a:pt x="410" y="264"/>
                      </a:lnTo>
                      <a:lnTo>
                        <a:pt x="410" y="266"/>
                      </a:lnTo>
                      <a:lnTo>
                        <a:pt x="412" y="266"/>
                      </a:lnTo>
                      <a:lnTo>
                        <a:pt x="414" y="266"/>
                      </a:lnTo>
                      <a:lnTo>
                        <a:pt x="416" y="266"/>
                      </a:lnTo>
                      <a:lnTo>
                        <a:pt x="416" y="264"/>
                      </a:lnTo>
                      <a:lnTo>
                        <a:pt x="414" y="262"/>
                      </a:lnTo>
                      <a:lnTo>
                        <a:pt x="414" y="260"/>
                      </a:lnTo>
                      <a:lnTo>
                        <a:pt x="412" y="260"/>
                      </a:lnTo>
                      <a:lnTo>
                        <a:pt x="412" y="258"/>
                      </a:lnTo>
                      <a:lnTo>
                        <a:pt x="412" y="256"/>
                      </a:lnTo>
                      <a:lnTo>
                        <a:pt x="410" y="252"/>
                      </a:lnTo>
                      <a:lnTo>
                        <a:pt x="410" y="250"/>
                      </a:lnTo>
                      <a:lnTo>
                        <a:pt x="410" y="248"/>
                      </a:lnTo>
                      <a:lnTo>
                        <a:pt x="412" y="248"/>
                      </a:lnTo>
                      <a:lnTo>
                        <a:pt x="414" y="246"/>
                      </a:lnTo>
                      <a:lnTo>
                        <a:pt x="416" y="246"/>
                      </a:lnTo>
                      <a:lnTo>
                        <a:pt x="414" y="244"/>
                      </a:lnTo>
                      <a:lnTo>
                        <a:pt x="414" y="242"/>
                      </a:lnTo>
                      <a:lnTo>
                        <a:pt x="414" y="240"/>
                      </a:lnTo>
                      <a:lnTo>
                        <a:pt x="414" y="238"/>
                      </a:lnTo>
                      <a:lnTo>
                        <a:pt x="414" y="236"/>
                      </a:lnTo>
                      <a:lnTo>
                        <a:pt x="414" y="234"/>
                      </a:lnTo>
                      <a:lnTo>
                        <a:pt x="412" y="232"/>
                      </a:lnTo>
                      <a:lnTo>
                        <a:pt x="410" y="230"/>
                      </a:lnTo>
                      <a:lnTo>
                        <a:pt x="408" y="230"/>
                      </a:lnTo>
                      <a:lnTo>
                        <a:pt x="410" y="230"/>
                      </a:lnTo>
                      <a:lnTo>
                        <a:pt x="412" y="230"/>
                      </a:lnTo>
                      <a:lnTo>
                        <a:pt x="414" y="230"/>
                      </a:lnTo>
                      <a:lnTo>
                        <a:pt x="416" y="230"/>
                      </a:lnTo>
                      <a:lnTo>
                        <a:pt x="418" y="230"/>
                      </a:lnTo>
                      <a:lnTo>
                        <a:pt x="420" y="230"/>
                      </a:lnTo>
                      <a:lnTo>
                        <a:pt x="422" y="230"/>
                      </a:lnTo>
                      <a:lnTo>
                        <a:pt x="424" y="230"/>
                      </a:lnTo>
                      <a:lnTo>
                        <a:pt x="426" y="232"/>
                      </a:lnTo>
                      <a:lnTo>
                        <a:pt x="428" y="232"/>
                      </a:lnTo>
                      <a:lnTo>
                        <a:pt x="428" y="228"/>
                      </a:lnTo>
                      <a:lnTo>
                        <a:pt x="428" y="226"/>
                      </a:lnTo>
                      <a:lnTo>
                        <a:pt x="428" y="224"/>
                      </a:lnTo>
                      <a:lnTo>
                        <a:pt x="428" y="220"/>
                      </a:lnTo>
                      <a:lnTo>
                        <a:pt x="430" y="218"/>
                      </a:lnTo>
                      <a:lnTo>
                        <a:pt x="430" y="216"/>
                      </a:lnTo>
                      <a:lnTo>
                        <a:pt x="430" y="214"/>
                      </a:lnTo>
                      <a:lnTo>
                        <a:pt x="430" y="212"/>
                      </a:lnTo>
                      <a:lnTo>
                        <a:pt x="432" y="210"/>
                      </a:lnTo>
                      <a:lnTo>
                        <a:pt x="430" y="210"/>
                      </a:lnTo>
                      <a:lnTo>
                        <a:pt x="430" y="208"/>
                      </a:lnTo>
                      <a:lnTo>
                        <a:pt x="430" y="206"/>
                      </a:lnTo>
                      <a:lnTo>
                        <a:pt x="428" y="204"/>
                      </a:lnTo>
                      <a:lnTo>
                        <a:pt x="428" y="202"/>
                      </a:lnTo>
                      <a:lnTo>
                        <a:pt x="430" y="202"/>
                      </a:lnTo>
                      <a:lnTo>
                        <a:pt x="430" y="200"/>
                      </a:lnTo>
                      <a:lnTo>
                        <a:pt x="432" y="200"/>
                      </a:lnTo>
                      <a:lnTo>
                        <a:pt x="434" y="196"/>
                      </a:lnTo>
                      <a:lnTo>
                        <a:pt x="436" y="194"/>
                      </a:lnTo>
                      <a:lnTo>
                        <a:pt x="436" y="192"/>
                      </a:lnTo>
                      <a:lnTo>
                        <a:pt x="438" y="192"/>
                      </a:lnTo>
                      <a:lnTo>
                        <a:pt x="436" y="190"/>
                      </a:lnTo>
                      <a:lnTo>
                        <a:pt x="436" y="188"/>
                      </a:lnTo>
                      <a:lnTo>
                        <a:pt x="434" y="186"/>
                      </a:lnTo>
                      <a:lnTo>
                        <a:pt x="434" y="184"/>
                      </a:lnTo>
                      <a:lnTo>
                        <a:pt x="434" y="182"/>
                      </a:lnTo>
                      <a:lnTo>
                        <a:pt x="434" y="180"/>
                      </a:lnTo>
                      <a:lnTo>
                        <a:pt x="434" y="178"/>
                      </a:lnTo>
                      <a:lnTo>
                        <a:pt x="436" y="178"/>
                      </a:lnTo>
                      <a:lnTo>
                        <a:pt x="438" y="178"/>
                      </a:lnTo>
                      <a:lnTo>
                        <a:pt x="442" y="176"/>
                      </a:lnTo>
                      <a:lnTo>
                        <a:pt x="444" y="176"/>
                      </a:lnTo>
                      <a:lnTo>
                        <a:pt x="444" y="174"/>
                      </a:lnTo>
                      <a:lnTo>
                        <a:pt x="446" y="172"/>
                      </a:lnTo>
                      <a:lnTo>
                        <a:pt x="446" y="170"/>
                      </a:lnTo>
                      <a:lnTo>
                        <a:pt x="446" y="168"/>
                      </a:lnTo>
                      <a:lnTo>
                        <a:pt x="448" y="168"/>
                      </a:lnTo>
                      <a:lnTo>
                        <a:pt x="450" y="168"/>
                      </a:lnTo>
                      <a:lnTo>
                        <a:pt x="454" y="168"/>
                      </a:lnTo>
                      <a:lnTo>
                        <a:pt x="456" y="168"/>
                      </a:lnTo>
                      <a:lnTo>
                        <a:pt x="458" y="168"/>
                      </a:lnTo>
                      <a:lnTo>
                        <a:pt x="460" y="168"/>
                      </a:lnTo>
                      <a:lnTo>
                        <a:pt x="462" y="168"/>
                      </a:lnTo>
                      <a:lnTo>
                        <a:pt x="464" y="168"/>
                      </a:lnTo>
                      <a:lnTo>
                        <a:pt x="462" y="166"/>
                      </a:lnTo>
                      <a:lnTo>
                        <a:pt x="460" y="164"/>
                      </a:lnTo>
                      <a:lnTo>
                        <a:pt x="458" y="162"/>
                      </a:lnTo>
                      <a:lnTo>
                        <a:pt x="456" y="16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94" name="Freeform 186"/>
                <p:cNvSpPr>
                  <a:spLocks noChangeAspect="1"/>
                </p:cNvSpPr>
                <p:nvPr/>
              </p:nvSpPr>
              <p:spPr bwMode="gray">
                <a:xfrm>
                  <a:off x="4218" y="1861"/>
                  <a:ext cx="152" cy="358"/>
                </a:xfrm>
                <a:custGeom>
                  <a:avLst/>
                  <a:gdLst>
                    <a:gd name="T0" fmla="*/ 4 w 152"/>
                    <a:gd name="T1" fmla="*/ 152 h 358"/>
                    <a:gd name="T2" fmla="*/ 26 w 152"/>
                    <a:gd name="T3" fmla="*/ 168 h 358"/>
                    <a:gd name="T4" fmla="*/ 24 w 152"/>
                    <a:gd name="T5" fmla="*/ 178 h 358"/>
                    <a:gd name="T6" fmla="*/ 48 w 152"/>
                    <a:gd name="T7" fmla="*/ 202 h 358"/>
                    <a:gd name="T8" fmla="*/ 50 w 152"/>
                    <a:gd name="T9" fmla="*/ 216 h 358"/>
                    <a:gd name="T10" fmla="*/ 50 w 152"/>
                    <a:gd name="T11" fmla="*/ 236 h 358"/>
                    <a:gd name="T12" fmla="*/ 60 w 152"/>
                    <a:gd name="T13" fmla="*/ 242 h 358"/>
                    <a:gd name="T14" fmla="*/ 74 w 152"/>
                    <a:gd name="T15" fmla="*/ 236 h 358"/>
                    <a:gd name="T16" fmla="*/ 88 w 152"/>
                    <a:gd name="T17" fmla="*/ 216 h 358"/>
                    <a:gd name="T18" fmla="*/ 96 w 152"/>
                    <a:gd name="T19" fmla="*/ 228 h 358"/>
                    <a:gd name="T20" fmla="*/ 106 w 152"/>
                    <a:gd name="T21" fmla="*/ 250 h 358"/>
                    <a:gd name="T22" fmla="*/ 114 w 152"/>
                    <a:gd name="T23" fmla="*/ 276 h 358"/>
                    <a:gd name="T24" fmla="*/ 126 w 152"/>
                    <a:gd name="T25" fmla="*/ 302 h 358"/>
                    <a:gd name="T26" fmla="*/ 126 w 152"/>
                    <a:gd name="T27" fmla="*/ 316 h 358"/>
                    <a:gd name="T28" fmla="*/ 128 w 152"/>
                    <a:gd name="T29" fmla="*/ 326 h 358"/>
                    <a:gd name="T30" fmla="*/ 128 w 152"/>
                    <a:gd name="T31" fmla="*/ 338 h 358"/>
                    <a:gd name="T32" fmla="*/ 130 w 152"/>
                    <a:gd name="T33" fmla="*/ 356 h 358"/>
                    <a:gd name="T34" fmla="*/ 140 w 152"/>
                    <a:gd name="T35" fmla="*/ 334 h 358"/>
                    <a:gd name="T36" fmla="*/ 142 w 152"/>
                    <a:gd name="T37" fmla="*/ 308 h 358"/>
                    <a:gd name="T38" fmla="*/ 132 w 152"/>
                    <a:gd name="T39" fmla="*/ 282 h 358"/>
                    <a:gd name="T40" fmla="*/ 118 w 152"/>
                    <a:gd name="T41" fmla="*/ 262 h 358"/>
                    <a:gd name="T42" fmla="*/ 122 w 152"/>
                    <a:gd name="T43" fmla="*/ 240 h 358"/>
                    <a:gd name="T44" fmla="*/ 124 w 152"/>
                    <a:gd name="T45" fmla="*/ 234 h 358"/>
                    <a:gd name="T46" fmla="*/ 120 w 152"/>
                    <a:gd name="T47" fmla="*/ 224 h 358"/>
                    <a:gd name="T48" fmla="*/ 104 w 152"/>
                    <a:gd name="T49" fmla="*/ 204 h 358"/>
                    <a:gd name="T50" fmla="*/ 96 w 152"/>
                    <a:gd name="T51" fmla="*/ 196 h 358"/>
                    <a:gd name="T52" fmla="*/ 98 w 152"/>
                    <a:gd name="T53" fmla="*/ 182 h 358"/>
                    <a:gd name="T54" fmla="*/ 108 w 152"/>
                    <a:gd name="T55" fmla="*/ 170 h 358"/>
                    <a:gd name="T56" fmla="*/ 124 w 152"/>
                    <a:gd name="T57" fmla="*/ 164 h 358"/>
                    <a:gd name="T58" fmla="*/ 132 w 152"/>
                    <a:gd name="T59" fmla="*/ 156 h 358"/>
                    <a:gd name="T60" fmla="*/ 142 w 152"/>
                    <a:gd name="T61" fmla="*/ 148 h 358"/>
                    <a:gd name="T62" fmla="*/ 148 w 152"/>
                    <a:gd name="T63" fmla="*/ 138 h 358"/>
                    <a:gd name="T64" fmla="*/ 146 w 152"/>
                    <a:gd name="T65" fmla="*/ 130 h 358"/>
                    <a:gd name="T66" fmla="*/ 134 w 152"/>
                    <a:gd name="T67" fmla="*/ 136 h 358"/>
                    <a:gd name="T68" fmla="*/ 128 w 152"/>
                    <a:gd name="T69" fmla="*/ 126 h 358"/>
                    <a:gd name="T70" fmla="*/ 114 w 152"/>
                    <a:gd name="T71" fmla="*/ 124 h 358"/>
                    <a:gd name="T72" fmla="*/ 118 w 152"/>
                    <a:gd name="T73" fmla="*/ 112 h 358"/>
                    <a:gd name="T74" fmla="*/ 108 w 152"/>
                    <a:gd name="T75" fmla="*/ 102 h 358"/>
                    <a:gd name="T76" fmla="*/ 104 w 152"/>
                    <a:gd name="T77" fmla="*/ 88 h 358"/>
                    <a:gd name="T78" fmla="*/ 92 w 152"/>
                    <a:gd name="T79" fmla="*/ 86 h 358"/>
                    <a:gd name="T80" fmla="*/ 86 w 152"/>
                    <a:gd name="T81" fmla="*/ 84 h 358"/>
                    <a:gd name="T82" fmla="*/ 82 w 152"/>
                    <a:gd name="T83" fmla="*/ 68 h 358"/>
                    <a:gd name="T84" fmla="*/ 88 w 152"/>
                    <a:gd name="T85" fmla="*/ 58 h 358"/>
                    <a:gd name="T86" fmla="*/ 94 w 152"/>
                    <a:gd name="T87" fmla="*/ 52 h 358"/>
                    <a:gd name="T88" fmla="*/ 96 w 152"/>
                    <a:gd name="T89" fmla="*/ 36 h 358"/>
                    <a:gd name="T90" fmla="*/ 92 w 152"/>
                    <a:gd name="T91" fmla="*/ 24 h 358"/>
                    <a:gd name="T92" fmla="*/ 80 w 152"/>
                    <a:gd name="T93" fmla="*/ 14 h 358"/>
                    <a:gd name="T94" fmla="*/ 66 w 152"/>
                    <a:gd name="T95" fmla="*/ 4 h 358"/>
                    <a:gd name="T96" fmla="*/ 60 w 152"/>
                    <a:gd name="T97" fmla="*/ 16 h 358"/>
                    <a:gd name="T98" fmla="*/ 60 w 152"/>
                    <a:gd name="T99" fmla="*/ 26 h 358"/>
                    <a:gd name="T100" fmla="*/ 46 w 152"/>
                    <a:gd name="T101" fmla="*/ 32 h 358"/>
                    <a:gd name="T102" fmla="*/ 36 w 152"/>
                    <a:gd name="T103" fmla="*/ 44 h 358"/>
                    <a:gd name="T104" fmla="*/ 32 w 152"/>
                    <a:gd name="T105" fmla="*/ 58 h 358"/>
                    <a:gd name="T106" fmla="*/ 30 w 152"/>
                    <a:gd name="T107" fmla="*/ 80 h 358"/>
                    <a:gd name="T108" fmla="*/ 24 w 152"/>
                    <a:gd name="T109" fmla="*/ 88 h 358"/>
                    <a:gd name="T110" fmla="*/ 12 w 152"/>
                    <a:gd name="T111" fmla="*/ 88 h 358"/>
                    <a:gd name="T112" fmla="*/ 18 w 152"/>
                    <a:gd name="T113" fmla="*/ 104 h 358"/>
                    <a:gd name="T114" fmla="*/ 16 w 152"/>
                    <a:gd name="T115" fmla="*/ 120 h 358"/>
                    <a:gd name="T116" fmla="*/ 12 w 152"/>
                    <a:gd name="T117" fmla="*/ 128 h 358"/>
                    <a:gd name="T118" fmla="*/ 8 w 152"/>
                    <a:gd name="T119" fmla="*/ 136 h 358"/>
                    <a:gd name="T120" fmla="*/ 0 w 152"/>
                    <a:gd name="T121" fmla="*/ 140 h 35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52" h="358">
                      <a:moveTo>
                        <a:pt x="0" y="140"/>
                      </a:moveTo>
                      <a:lnTo>
                        <a:pt x="2" y="140"/>
                      </a:lnTo>
                      <a:lnTo>
                        <a:pt x="4" y="140"/>
                      </a:lnTo>
                      <a:lnTo>
                        <a:pt x="4" y="142"/>
                      </a:lnTo>
                      <a:lnTo>
                        <a:pt x="4" y="144"/>
                      </a:lnTo>
                      <a:lnTo>
                        <a:pt x="4" y="146"/>
                      </a:lnTo>
                      <a:lnTo>
                        <a:pt x="4" y="148"/>
                      </a:lnTo>
                      <a:lnTo>
                        <a:pt x="4" y="150"/>
                      </a:lnTo>
                      <a:lnTo>
                        <a:pt x="4" y="152"/>
                      </a:lnTo>
                      <a:lnTo>
                        <a:pt x="6" y="152"/>
                      </a:lnTo>
                      <a:lnTo>
                        <a:pt x="8" y="152"/>
                      </a:lnTo>
                      <a:lnTo>
                        <a:pt x="8" y="154"/>
                      </a:lnTo>
                      <a:lnTo>
                        <a:pt x="12" y="154"/>
                      </a:lnTo>
                      <a:lnTo>
                        <a:pt x="14" y="156"/>
                      </a:lnTo>
                      <a:lnTo>
                        <a:pt x="16" y="156"/>
                      </a:lnTo>
                      <a:lnTo>
                        <a:pt x="16" y="158"/>
                      </a:lnTo>
                      <a:lnTo>
                        <a:pt x="18" y="160"/>
                      </a:lnTo>
                      <a:lnTo>
                        <a:pt x="20" y="164"/>
                      </a:lnTo>
                      <a:lnTo>
                        <a:pt x="20" y="166"/>
                      </a:lnTo>
                      <a:lnTo>
                        <a:pt x="22" y="168"/>
                      </a:lnTo>
                      <a:lnTo>
                        <a:pt x="24" y="168"/>
                      </a:lnTo>
                      <a:lnTo>
                        <a:pt x="26" y="168"/>
                      </a:lnTo>
                      <a:lnTo>
                        <a:pt x="28" y="168"/>
                      </a:lnTo>
                      <a:lnTo>
                        <a:pt x="30" y="168"/>
                      </a:lnTo>
                      <a:lnTo>
                        <a:pt x="28" y="170"/>
                      </a:lnTo>
                      <a:lnTo>
                        <a:pt x="26" y="174"/>
                      </a:lnTo>
                      <a:lnTo>
                        <a:pt x="26" y="176"/>
                      </a:lnTo>
                      <a:lnTo>
                        <a:pt x="26" y="178"/>
                      </a:lnTo>
                      <a:lnTo>
                        <a:pt x="24" y="178"/>
                      </a:lnTo>
                      <a:lnTo>
                        <a:pt x="26" y="178"/>
                      </a:lnTo>
                      <a:lnTo>
                        <a:pt x="28" y="178"/>
                      </a:lnTo>
                      <a:lnTo>
                        <a:pt x="32" y="178"/>
                      </a:lnTo>
                      <a:lnTo>
                        <a:pt x="36" y="180"/>
                      </a:lnTo>
                      <a:lnTo>
                        <a:pt x="38" y="182"/>
                      </a:lnTo>
                      <a:lnTo>
                        <a:pt x="40" y="182"/>
                      </a:lnTo>
                      <a:lnTo>
                        <a:pt x="42" y="184"/>
                      </a:lnTo>
                      <a:lnTo>
                        <a:pt x="42" y="186"/>
                      </a:lnTo>
                      <a:lnTo>
                        <a:pt x="44" y="190"/>
                      </a:lnTo>
                      <a:lnTo>
                        <a:pt x="46" y="192"/>
                      </a:lnTo>
                      <a:lnTo>
                        <a:pt x="46" y="196"/>
                      </a:lnTo>
                      <a:lnTo>
                        <a:pt x="46" y="198"/>
                      </a:lnTo>
                      <a:lnTo>
                        <a:pt x="48" y="200"/>
                      </a:lnTo>
                      <a:lnTo>
                        <a:pt x="48" y="202"/>
                      </a:lnTo>
                      <a:lnTo>
                        <a:pt x="50" y="204"/>
                      </a:lnTo>
                      <a:lnTo>
                        <a:pt x="52" y="206"/>
                      </a:lnTo>
                      <a:lnTo>
                        <a:pt x="52" y="208"/>
                      </a:lnTo>
                      <a:lnTo>
                        <a:pt x="54" y="208"/>
                      </a:lnTo>
                      <a:lnTo>
                        <a:pt x="52" y="210"/>
                      </a:lnTo>
                      <a:lnTo>
                        <a:pt x="50" y="212"/>
                      </a:lnTo>
                      <a:lnTo>
                        <a:pt x="50" y="216"/>
                      </a:lnTo>
                      <a:lnTo>
                        <a:pt x="50" y="220"/>
                      </a:lnTo>
                      <a:lnTo>
                        <a:pt x="52" y="224"/>
                      </a:lnTo>
                      <a:lnTo>
                        <a:pt x="52" y="226"/>
                      </a:lnTo>
                      <a:lnTo>
                        <a:pt x="52" y="228"/>
                      </a:lnTo>
                      <a:lnTo>
                        <a:pt x="52" y="230"/>
                      </a:lnTo>
                      <a:lnTo>
                        <a:pt x="52" y="232"/>
                      </a:lnTo>
                      <a:lnTo>
                        <a:pt x="52" y="234"/>
                      </a:lnTo>
                      <a:lnTo>
                        <a:pt x="52" y="236"/>
                      </a:lnTo>
                      <a:lnTo>
                        <a:pt x="50" y="236"/>
                      </a:lnTo>
                      <a:lnTo>
                        <a:pt x="48" y="238"/>
                      </a:lnTo>
                      <a:lnTo>
                        <a:pt x="50" y="240"/>
                      </a:lnTo>
                      <a:lnTo>
                        <a:pt x="50" y="242"/>
                      </a:lnTo>
                      <a:lnTo>
                        <a:pt x="52" y="244"/>
                      </a:lnTo>
                      <a:lnTo>
                        <a:pt x="54" y="244"/>
                      </a:lnTo>
                      <a:lnTo>
                        <a:pt x="56" y="244"/>
                      </a:lnTo>
                      <a:lnTo>
                        <a:pt x="58" y="242"/>
                      </a:lnTo>
                      <a:lnTo>
                        <a:pt x="60" y="242"/>
                      </a:lnTo>
                      <a:lnTo>
                        <a:pt x="60" y="240"/>
                      </a:lnTo>
                      <a:lnTo>
                        <a:pt x="60" y="242"/>
                      </a:lnTo>
                      <a:lnTo>
                        <a:pt x="62" y="244"/>
                      </a:lnTo>
                      <a:lnTo>
                        <a:pt x="64" y="244"/>
                      </a:lnTo>
                      <a:lnTo>
                        <a:pt x="66" y="244"/>
                      </a:lnTo>
                      <a:lnTo>
                        <a:pt x="68" y="244"/>
                      </a:lnTo>
                      <a:lnTo>
                        <a:pt x="68" y="242"/>
                      </a:lnTo>
                      <a:lnTo>
                        <a:pt x="70" y="240"/>
                      </a:lnTo>
                      <a:lnTo>
                        <a:pt x="72" y="238"/>
                      </a:lnTo>
                      <a:lnTo>
                        <a:pt x="74" y="236"/>
                      </a:lnTo>
                      <a:lnTo>
                        <a:pt x="74" y="234"/>
                      </a:lnTo>
                      <a:lnTo>
                        <a:pt x="76" y="234"/>
                      </a:lnTo>
                      <a:lnTo>
                        <a:pt x="78" y="234"/>
                      </a:lnTo>
                      <a:lnTo>
                        <a:pt x="82" y="232"/>
                      </a:lnTo>
                      <a:lnTo>
                        <a:pt x="84" y="230"/>
                      </a:lnTo>
                      <a:lnTo>
                        <a:pt x="86" y="230"/>
                      </a:lnTo>
                      <a:lnTo>
                        <a:pt x="88" y="228"/>
                      </a:lnTo>
                      <a:lnTo>
                        <a:pt x="88" y="226"/>
                      </a:lnTo>
                      <a:lnTo>
                        <a:pt x="88" y="224"/>
                      </a:lnTo>
                      <a:lnTo>
                        <a:pt x="88" y="222"/>
                      </a:lnTo>
                      <a:lnTo>
                        <a:pt x="88" y="220"/>
                      </a:lnTo>
                      <a:lnTo>
                        <a:pt x="88" y="216"/>
                      </a:lnTo>
                      <a:lnTo>
                        <a:pt x="88" y="214"/>
                      </a:lnTo>
                      <a:lnTo>
                        <a:pt x="90" y="214"/>
                      </a:lnTo>
                      <a:lnTo>
                        <a:pt x="92" y="216"/>
                      </a:lnTo>
                      <a:lnTo>
                        <a:pt x="94" y="216"/>
                      </a:lnTo>
                      <a:lnTo>
                        <a:pt x="94" y="218"/>
                      </a:lnTo>
                      <a:lnTo>
                        <a:pt x="96" y="220"/>
                      </a:lnTo>
                      <a:lnTo>
                        <a:pt x="96" y="222"/>
                      </a:lnTo>
                      <a:lnTo>
                        <a:pt x="96" y="224"/>
                      </a:lnTo>
                      <a:lnTo>
                        <a:pt x="96" y="226"/>
                      </a:lnTo>
                      <a:lnTo>
                        <a:pt x="96" y="228"/>
                      </a:lnTo>
                      <a:lnTo>
                        <a:pt x="98" y="228"/>
                      </a:lnTo>
                      <a:lnTo>
                        <a:pt x="100" y="230"/>
                      </a:lnTo>
                      <a:lnTo>
                        <a:pt x="102" y="230"/>
                      </a:lnTo>
                      <a:lnTo>
                        <a:pt x="102" y="232"/>
                      </a:lnTo>
                      <a:lnTo>
                        <a:pt x="104" y="232"/>
                      </a:lnTo>
                      <a:lnTo>
                        <a:pt x="104" y="236"/>
                      </a:lnTo>
                      <a:lnTo>
                        <a:pt x="104" y="240"/>
                      </a:lnTo>
                      <a:lnTo>
                        <a:pt x="104" y="244"/>
                      </a:lnTo>
                      <a:lnTo>
                        <a:pt x="106" y="248"/>
                      </a:lnTo>
                      <a:lnTo>
                        <a:pt x="106" y="250"/>
                      </a:lnTo>
                      <a:lnTo>
                        <a:pt x="106" y="252"/>
                      </a:lnTo>
                      <a:lnTo>
                        <a:pt x="108" y="254"/>
                      </a:lnTo>
                      <a:lnTo>
                        <a:pt x="108" y="260"/>
                      </a:lnTo>
                      <a:lnTo>
                        <a:pt x="108" y="264"/>
                      </a:lnTo>
                      <a:lnTo>
                        <a:pt x="108" y="266"/>
                      </a:lnTo>
                      <a:lnTo>
                        <a:pt x="108" y="268"/>
                      </a:lnTo>
                      <a:lnTo>
                        <a:pt x="108" y="270"/>
                      </a:lnTo>
                      <a:lnTo>
                        <a:pt x="110" y="272"/>
                      </a:lnTo>
                      <a:lnTo>
                        <a:pt x="112" y="274"/>
                      </a:lnTo>
                      <a:lnTo>
                        <a:pt x="114" y="276"/>
                      </a:lnTo>
                      <a:lnTo>
                        <a:pt x="114" y="280"/>
                      </a:lnTo>
                      <a:lnTo>
                        <a:pt x="116" y="282"/>
                      </a:lnTo>
                      <a:lnTo>
                        <a:pt x="118" y="286"/>
                      </a:lnTo>
                      <a:lnTo>
                        <a:pt x="118" y="290"/>
                      </a:lnTo>
                      <a:lnTo>
                        <a:pt x="120" y="292"/>
                      </a:lnTo>
                      <a:lnTo>
                        <a:pt x="122" y="296"/>
                      </a:lnTo>
                      <a:lnTo>
                        <a:pt x="122" y="298"/>
                      </a:lnTo>
                      <a:lnTo>
                        <a:pt x="124" y="298"/>
                      </a:lnTo>
                      <a:lnTo>
                        <a:pt x="124" y="300"/>
                      </a:lnTo>
                      <a:lnTo>
                        <a:pt x="124" y="302"/>
                      </a:lnTo>
                      <a:lnTo>
                        <a:pt x="126" y="302"/>
                      </a:lnTo>
                      <a:lnTo>
                        <a:pt x="126" y="304"/>
                      </a:lnTo>
                      <a:lnTo>
                        <a:pt x="126" y="306"/>
                      </a:lnTo>
                      <a:lnTo>
                        <a:pt x="128" y="308"/>
                      </a:lnTo>
                      <a:lnTo>
                        <a:pt x="128" y="310"/>
                      </a:lnTo>
                      <a:lnTo>
                        <a:pt x="128" y="312"/>
                      </a:lnTo>
                      <a:lnTo>
                        <a:pt x="128" y="314"/>
                      </a:lnTo>
                      <a:lnTo>
                        <a:pt x="128" y="316"/>
                      </a:lnTo>
                      <a:lnTo>
                        <a:pt x="126" y="316"/>
                      </a:lnTo>
                      <a:lnTo>
                        <a:pt x="124" y="316"/>
                      </a:lnTo>
                      <a:lnTo>
                        <a:pt x="124" y="318"/>
                      </a:lnTo>
                      <a:lnTo>
                        <a:pt x="124" y="320"/>
                      </a:lnTo>
                      <a:lnTo>
                        <a:pt x="122" y="324"/>
                      </a:lnTo>
                      <a:lnTo>
                        <a:pt x="122" y="326"/>
                      </a:lnTo>
                      <a:lnTo>
                        <a:pt x="122" y="328"/>
                      </a:lnTo>
                      <a:lnTo>
                        <a:pt x="124" y="328"/>
                      </a:lnTo>
                      <a:lnTo>
                        <a:pt x="128" y="326"/>
                      </a:lnTo>
                      <a:lnTo>
                        <a:pt x="130" y="326"/>
                      </a:lnTo>
                      <a:lnTo>
                        <a:pt x="130" y="328"/>
                      </a:lnTo>
                      <a:lnTo>
                        <a:pt x="130" y="330"/>
                      </a:lnTo>
                      <a:lnTo>
                        <a:pt x="130" y="332"/>
                      </a:lnTo>
                      <a:lnTo>
                        <a:pt x="128" y="336"/>
                      </a:lnTo>
                      <a:lnTo>
                        <a:pt x="128" y="338"/>
                      </a:lnTo>
                      <a:lnTo>
                        <a:pt x="128" y="340"/>
                      </a:lnTo>
                      <a:lnTo>
                        <a:pt x="128" y="342"/>
                      </a:lnTo>
                      <a:lnTo>
                        <a:pt x="128" y="344"/>
                      </a:lnTo>
                      <a:lnTo>
                        <a:pt x="128" y="348"/>
                      </a:lnTo>
                      <a:lnTo>
                        <a:pt x="128" y="350"/>
                      </a:lnTo>
                      <a:lnTo>
                        <a:pt x="128" y="354"/>
                      </a:lnTo>
                      <a:lnTo>
                        <a:pt x="128" y="356"/>
                      </a:lnTo>
                      <a:lnTo>
                        <a:pt x="130" y="358"/>
                      </a:lnTo>
                      <a:lnTo>
                        <a:pt x="130" y="356"/>
                      </a:lnTo>
                      <a:lnTo>
                        <a:pt x="132" y="356"/>
                      </a:lnTo>
                      <a:lnTo>
                        <a:pt x="132" y="354"/>
                      </a:lnTo>
                      <a:lnTo>
                        <a:pt x="134" y="352"/>
                      </a:lnTo>
                      <a:lnTo>
                        <a:pt x="134" y="350"/>
                      </a:lnTo>
                      <a:lnTo>
                        <a:pt x="134" y="348"/>
                      </a:lnTo>
                      <a:lnTo>
                        <a:pt x="132" y="346"/>
                      </a:lnTo>
                      <a:lnTo>
                        <a:pt x="132" y="344"/>
                      </a:lnTo>
                      <a:lnTo>
                        <a:pt x="134" y="344"/>
                      </a:lnTo>
                      <a:lnTo>
                        <a:pt x="134" y="342"/>
                      </a:lnTo>
                      <a:lnTo>
                        <a:pt x="136" y="340"/>
                      </a:lnTo>
                      <a:lnTo>
                        <a:pt x="138" y="338"/>
                      </a:lnTo>
                      <a:lnTo>
                        <a:pt x="140" y="336"/>
                      </a:lnTo>
                      <a:lnTo>
                        <a:pt x="140" y="334"/>
                      </a:lnTo>
                      <a:lnTo>
                        <a:pt x="140" y="332"/>
                      </a:lnTo>
                      <a:lnTo>
                        <a:pt x="142" y="330"/>
                      </a:lnTo>
                      <a:lnTo>
                        <a:pt x="142" y="328"/>
                      </a:lnTo>
                      <a:lnTo>
                        <a:pt x="142" y="326"/>
                      </a:lnTo>
                      <a:lnTo>
                        <a:pt x="142" y="322"/>
                      </a:lnTo>
                      <a:lnTo>
                        <a:pt x="144" y="322"/>
                      </a:lnTo>
                      <a:lnTo>
                        <a:pt x="144" y="320"/>
                      </a:lnTo>
                      <a:lnTo>
                        <a:pt x="142" y="318"/>
                      </a:lnTo>
                      <a:lnTo>
                        <a:pt x="142" y="314"/>
                      </a:lnTo>
                      <a:lnTo>
                        <a:pt x="142" y="310"/>
                      </a:lnTo>
                      <a:lnTo>
                        <a:pt x="142" y="308"/>
                      </a:lnTo>
                      <a:lnTo>
                        <a:pt x="140" y="306"/>
                      </a:lnTo>
                      <a:lnTo>
                        <a:pt x="136" y="304"/>
                      </a:lnTo>
                      <a:lnTo>
                        <a:pt x="136" y="302"/>
                      </a:lnTo>
                      <a:lnTo>
                        <a:pt x="134" y="300"/>
                      </a:lnTo>
                      <a:lnTo>
                        <a:pt x="134" y="298"/>
                      </a:lnTo>
                      <a:lnTo>
                        <a:pt x="134" y="296"/>
                      </a:lnTo>
                      <a:lnTo>
                        <a:pt x="134" y="290"/>
                      </a:lnTo>
                      <a:lnTo>
                        <a:pt x="134" y="288"/>
                      </a:lnTo>
                      <a:lnTo>
                        <a:pt x="134" y="286"/>
                      </a:lnTo>
                      <a:lnTo>
                        <a:pt x="132" y="284"/>
                      </a:lnTo>
                      <a:lnTo>
                        <a:pt x="132" y="282"/>
                      </a:lnTo>
                      <a:lnTo>
                        <a:pt x="130" y="280"/>
                      </a:lnTo>
                      <a:lnTo>
                        <a:pt x="128" y="278"/>
                      </a:lnTo>
                      <a:lnTo>
                        <a:pt x="128" y="276"/>
                      </a:lnTo>
                      <a:lnTo>
                        <a:pt x="126" y="274"/>
                      </a:lnTo>
                      <a:lnTo>
                        <a:pt x="124" y="274"/>
                      </a:lnTo>
                      <a:lnTo>
                        <a:pt x="124" y="272"/>
                      </a:lnTo>
                      <a:lnTo>
                        <a:pt x="122" y="270"/>
                      </a:lnTo>
                      <a:lnTo>
                        <a:pt x="120" y="266"/>
                      </a:lnTo>
                      <a:lnTo>
                        <a:pt x="118" y="264"/>
                      </a:lnTo>
                      <a:lnTo>
                        <a:pt x="118" y="262"/>
                      </a:lnTo>
                      <a:lnTo>
                        <a:pt x="116" y="260"/>
                      </a:lnTo>
                      <a:lnTo>
                        <a:pt x="116" y="258"/>
                      </a:lnTo>
                      <a:lnTo>
                        <a:pt x="118" y="256"/>
                      </a:lnTo>
                      <a:lnTo>
                        <a:pt x="120" y="254"/>
                      </a:lnTo>
                      <a:lnTo>
                        <a:pt x="120" y="252"/>
                      </a:lnTo>
                      <a:lnTo>
                        <a:pt x="122" y="252"/>
                      </a:lnTo>
                      <a:lnTo>
                        <a:pt x="122" y="250"/>
                      </a:lnTo>
                      <a:lnTo>
                        <a:pt x="122" y="248"/>
                      </a:lnTo>
                      <a:lnTo>
                        <a:pt x="122" y="246"/>
                      </a:lnTo>
                      <a:lnTo>
                        <a:pt x="122" y="244"/>
                      </a:lnTo>
                      <a:lnTo>
                        <a:pt x="122" y="242"/>
                      </a:lnTo>
                      <a:lnTo>
                        <a:pt x="122" y="240"/>
                      </a:lnTo>
                      <a:lnTo>
                        <a:pt x="124" y="240"/>
                      </a:lnTo>
                      <a:lnTo>
                        <a:pt x="126" y="238"/>
                      </a:lnTo>
                      <a:lnTo>
                        <a:pt x="126" y="236"/>
                      </a:lnTo>
                      <a:lnTo>
                        <a:pt x="126" y="234"/>
                      </a:lnTo>
                      <a:lnTo>
                        <a:pt x="124" y="234"/>
                      </a:lnTo>
                      <a:lnTo>
                        <a:pt x="122" y="234"/>
                      </a:lnTo>
                      <a:lnTo>
                        <a:pt x="122" y="232"/>
                      </a:lnTo>
                      <a:lnTo>
                        <a:pt x="120" y="232"/>
                      </a:lnTo>
                      <a:lnTo>
                        <a:pt x="120" y="230"/>
                      </a:lnTo>
                      <a:lnTo>
                        <a:pt x="118" y="230"/>
                      </a:lnTo>
                      <a:lnTo>
                        <a:pt x="118" y="228"/>
                      </a:lnTo>
                      <a:lnTo>
                        <a:pt x="118" y="226"/>
                      </a:lnTo>
                      <a:lnTo>
                        <a:pt x="120" y="226"/>
                      </a:lnTo>
                      <a:lnTo>
                        <a:pt x="120" y="224"/>
                      </a:lnTo>
                      <a:lnTo>
                        <a:pt x="118" y="222"/>
                      </a:lnTo>
                      <a:lnTo>
                        <a:pt x="116" y="220"/>
                      </a:lnTo>
                      <a:lnTo>
                        <a:pt x="114" y="220"/>
                      </a:lnTo>
                      <a:lnTo>
                        <a:pt x="112" y="218"/>
                      </a:lnTo>
                      <a:lnTo>
                        <a:pt x="110" y="216"/>
                      </a:lnTo>
                      <a:lnTo>
                        <a:pt x="108" y="216"/>
                      </a:lnTo>
                      <a:lnTo>
                        <a:pt x="106" y="214"/>
                      </a:lnTo>
                      <a:lnTo>
                        <a:pt x="106" y="212"/>
                      </a:lnTo>
                      <a:lnTo>
                        <a:pt x="104" y="210"/>
                      </a:lnTo>
                      <a:lnTo>
                        <a:pt x="104" y="208"/>
                      </a:lnTo>
                      <a:lnTo>
                        <a:pt x="104" y="206"/>
                      </a:lnTo>
                      <a:lnTo>
                        <a:pt x="104" y="204"/>
                      </a:lnTo>
                      <a:lnTo>
                        <a:pt x="104" y="202"/>
                      </a:lnTo>
                      <a:lnTo>
                        <a:pt x="102" y="202"/>
                      </a:lnTo>
                      <a:lnTo>
                        <a:pt x="100" y="200"/>
                      </a:lnTo>
                      <a:lnTo>
                        <a:pt x="98" y="200"/>
                      </a:lnTo>
                      <a:lnTo>
                        <a:pt x="98" y="198"/>
                      </a:lnTo>
                      <a:lnTo>
                        <a:pt x="96" y="196"/>
                      </a:lnTo>
                      <a:lnTo>
                        <a:pt x="96" y="194"/>
                      </a:lnTo>
                      <a:lnTo>
                        <a:pt x="98" y="194"/>
                      </a:lnTo>
                      <a:lnTo>
                        <a:pt x="100" y="194"/>
                      </a:lnTo>
                      <a:lnTo>
                        <a:pt x="102" y="194"/>
                      </a:lnTo>
                      <a:lnTo>
                        <a:pt x="102" y="192"/>
                      </a:lnTo>
                      <a:lnTo>
                        <a:pt x="100" y="190"/>
                      </a:lnTo>
                      <a:lnTo>
                        <a:pt x="100" y="188"/>
                      </a:lnTo>
                      <a:lnTo>
                        <a:pt x="98" y="186"/>
                      </a:lnTo>
                      <a:lnTo>
                        <a:pt x="98" y="184"/>
                      </a:lnTo>
                      <a:lnTo>
                        <a:pt x="98" y="182"/>
                      </a:lnTo>
                      <a:lnTo>
                        <a:pt x="100" y="182"/>
                      </a:lnTo>
                      <a:lnTo>
                        <a:pt x="102" y="180"/>
                      </a:lnTo>
                      <a:lnTo>
                        <a:pt x="102" y="178"/>
                      </a:lnTo>
                      <a:lnTo>
                        <a:pt x="102" y="176"/>
                      </a:lnTo>
                      <a:lnTo>
                        <a:pt x="102" y="174"/>
                      </a:lnTo>
                      <a:lnTo>
                        <a:pt x="102" y="172"/>
                      </a:lnTo>
                      <a:lnTo>
                        <a:pt x="102" y="170"/>
                      </a:lnTo>
                      <a:lnTo>
                        <a:pt x="104" y="170"/>
                      </a:lnTo>
                      <a:lnTo>
                        <a:pt x="106" y="170"/>
                      </a:lnTo>
                      <a:lnTo>
                        <a:pt x="108" y="170"/>
                      </a:lnTo>
                      <a:lnTo>
                        <a:pt x="110" y="170"/>
                      </a:lnTo>
                      <a:lnTo>
                        <a:pt x="112" y="172"/>
                      </a:lnTo>
                      <a:lnTo>
                        <a:pt x="114" y="172"/>
                      </a:lnTo>
                      <a:lnTo>
                        <a:pt x="116" y="170"/>
                      </a:lnTo>
                      <a:lnTo>
                        <a:pt x="118" y="168"/>
                      </a:lnTo>
                      <a:lnTo>
                        <a:pt x="118" y="166"/>
                      </a:lnTo>
                      <a:lnTo>
                        <a:pt x="118" y="164"/>
                      </a:lnTo>
                      <a:lnTo>
                        <a:pt x="120" y="164"/>
                      </a:lnTo>
                      <a:lnTo>
                        <a:pt x="122" y="164"/>
                      </a:lnTo>
                      <a:lnTo>
                        <a:pt x="124" y="164"/>
                      </a:lnTo>
                      <a:lnTo>
                        <a:pt x="126" y="162"/>
                      </a:lnTo>
                      <a:lnTo>
                        <a:pt x="126" y="160"/>
                      </a:lnTo>
                      <a:lnTo>
                        <a:pt x="126" y="158"/>
                      </a:lnTo>
                      <a:lnTo>
                        <a:pt x="128" y="158"/>
                      </a:lnTo>
                      <a:lnTo>
                        <a:pt x="128" y="156"/>
                      </a:lnTo>
                      <a:lnTo>
                        <a:pt x="130" y="156"/>
                      </a:lnTo>
                      <a:lnTo>
                        <a:pt x="132" y="156"/>
                      </a:lnTo>
                      <a:lnTo>
                        <a:pt x="134" y="156"/>
                      </a:lnTo>
                      <a:lnTo>
                        <a:pt x="134" y="154"/>
                      </a:lnTo>
                      <a:lnTo>
                        <a:pt x="136" y="152"/>
                      </a:lnTo>
                      <a:lnTo>
                        <a:pt x="140" y="150"/>
                      </a:lnTo>
                      <a:lnTo>
                        <a:pt x="142" y="150"/>
                      </a:lnTo>
                      <a:lnTo>
                        <a:pt x="144" y="150"/>
                      </a:lnTo>
                      <a:lnTo>
                        <a:pt x="142" y="148"/>
                      </a:lnTo>
                      <a:lnTo>
                        <a:pt x="142" y="146"/>
                      </a:lnTo>
                      <a:lnTo>
                        <a:pt x="142" y="144"/>
                      </a:lnTo>
                      <a:lnTo>
                        <a:pt x="144" y="144"/>
                      </a:lnTo>
                      <a:lnTo>
                        <a:pt x="144" y="142"/>
                      </a:lnTo>
                      <a:lnTo>
                        <a:pt x="144" y="140"/>
                      </a:lnTo>
                      <a:lnTo>
                        <a:pt x="146" y="140"/>
                      </a:lnTo>
                      <a:lnTo>
                        <a:pt x="148" y="138"/>
                      </a:lnTo>
                      <a:lnTo>
                        <a:pt x="150" y="138"/>
                      </a:lnTo>
                      <a:lnTo>
                        <a:pt x="152" y="138"/>
                      </a:lnTo>
                      <a:lnTo>
                        <a:pt x="152" y="136"/>
                      </a:lnTo>
                      <a:lnTo>
                        <a:pt x="152" y="134"/>
                      </a:lnTo>
                      <a:lnTo>
                        <a:pt x="152" y="132"/>
                      </a:lnTo>
                      <a:lnTo>
                        <a:pt x="150" y="130"/>
                      </a:lnTo>
                      <a:lnTo>
                        <a:pt x="148" y="130"/>
                      </a:lnTo>
                      <a:lnTo>
                        <a:pt x="146" y="130"/>
                      </a:lnTo>
                      <a:lnTo>
                        <a:pt x="146" y="132"/>
                      </a:lnTo>
                      <a:lnTo>
                        <a:pt x="144" y="132"/>
                      </a:lnTo>
                      <a:lnTo>
                        <a:pt x="144" y="134"/>
                      </a:lnTo>
                      <a:lnTo>
                        <a:pt x="142" y="136"/>
                      </a:lnTo>
                      <a:lnTo>
                        <a:pt x="140" y="136"/>
                      </a:lnTo>
                      <a:lnTo>
                        <a:pt x="138" y="136"/>
                      </a:lnTo>
                      <a:lnTo>
                        <a:pt x="136" y="136"/>
                      </a:lnTo>
                      <a:lnTo>
                        <a:pt x="134" y="136"/>
                      </a:lnTo>
                      <a:lnTo>
                        <a:pt x="134" y="134"/>
                      </a:lnTo>
                      <a:lnTo>
                        <a:pt x="134" y="132"/>
                      </a:lnTo>
                      <a:lnTo>
                        <a:pt x="132" y="132"/>
                      </a:lnTo>
                      <a:lnTo>
                        <a:pt x="130" y="132"/>
                      </a:lnTo>
                      <a:lnTo>
                        <a:pt x="128" y="130"/>
                      </a:lnTo>
                      <a:lnTo>
                        <a:pt x="128" y="128"/>
                      </a:lnTo>
                      <a:lnTo>
                        <a:pt x="128" y="126"/>
                      </a:lnTo>
                      <a:lnTo>
                        <a:pt x="126" y="126"/>
                      </a:lnTo>
                      <a:lnTo>
                        <a:pt x="124" y="126"/>
                      </a:lnTo>
                      <a:lnTo>
                        <a:pt x="122" y="126"/>
                      </a:lnTo>
                      <a:lnTo>
                        <a:pt x="120" y="126"/>
                      </a:lnTo>
                      <a:lnTo>
                        <a:pt x="118" y="126"/>
                      </a:lnTo>
                      <a:lnTo>
                        <a:pt x="118" y="124"/>
                      </a:lnTo>
                      <a:lnTo>
                        <a:pt x="116" y="124"/>
                      </a:lnTo>
                      <a:lnTo>
                        <a:pt x="114" y="124"/>
                      </a:lnTo>
                      <a:lnTo>
                        <a:pt x="114" y="122"/>
                      </a:lnTo>
                      <a:lnTo>
                        <a:pt x="116" y="120"/>
                      </a:lnTo>
                      <a:lnTo>
                        <a:pt x="116" y="118"/>
                      </a:lnTo>
                      <a:lnTo>
                        <a:pt x="118" y="118"/>
                      </a:lnTo>
                      <a:lnTo>
                        <a:pt x="118" y="116"/>
                      </a:lnTo>
                      <a:lnTo>
                        <a:pt x="116" y="116"/>
                      </a:lnTo>
                      <a:lnTo>
                        <a:pt x="116" y="114"/>
                      </a:lnTo>
                      <a:lnTo>
                        <a:pt x="114" y="112"/>
                      </a:lnTo>
                      <a:lnTo>
                        <a:pt x="116" y="112"/>
                      </a:lnTo>
                      <a:lnTo>
                        <a:pt x="118" y="112"/>
                      </a:lnTo>
                      <a:lnTo>
                        <a:pt x="118" y="110"/>
                      </a:lnTo>
                      <a:lnTo>
                        <a:pt x="120" y="110"/>
                      </a:lnTo>
                      <a:lnTo>
                        <a:pt x="120" y="108"/>
                      </a:lnTo>
                      <a:lnTo>
                        <a:pt x="122" y="108"/>
                      </a:lnTo>
                      <a:lnTo>
                        <a:pt x="120" y="108"/>
                      </a:lnTo>
                      <a:lnTo>
                        <a:pt x="118" y="106"/>
                      </a:lnTo>
                      <a:lnTo>
                        <a:pt x="116" y="106"/>
                      </a:lnTo>
                      <a:lnTo>
                        <a:pt x="114" y="106"/>
                      </a:lnTo>
                      <a:lnTo>
                        <a:pt x="112" y="106"/>
                      </a:lnTo>
                      <a:lnTo>
                        <a:pt x="110" y="106"/>
                      </a:lnTo>
                      <a:lnTo>
                        <a:pt x="108" y="106"/>
                      </a:lnTo>
                      <a:lnTo>
                        <a:pt x="108" y="102"/>
                      </a:lnTo>
                      <a:lnTo>
                        <a:pt x="106" y="100"/>
                      </a:lnTo>
                      <a:lnTo>
                        <a:pt x="106" y="98"/>
                      </a:lnTo>
                      <a:lnTo>
                        <a:pt x="106" y="96"/>
                      </a:lnTo>
                      <a:lnTo>
                        <a:pt x="104" y="94"/>
                      </a:lnTo>
                      <a:lnTo>
                        <a:pt x="104" y="92"/>
                      </a:lnTo>
                      <a:lnTo>
                        <a:pt x="102" y="92"/>
                      </a:lnTo>
                      <a:lnTo>
                        <a:pt x="102" y="90"/>
                      </a:lnTo>
                      <a:lnTo>
                        <a:pt x="100" y="90"/>
                      </a:lnTo>
                      <a:lnTo>
                        <a:pt x="102" y="88"/>
                      </a:lnTo>
                      <a:lnTo>
                        <a:pt x="104" y="88"/>
                      </a:lnTo>
                      <a:lnTo>
                        <a:pt x="104" y="86"/>
                      </a:lnTo>
                      <a:lnTo>
                        <a:pt x="106" y="86"/>
                      </a:lnTo>
                      <a:lnTo>
                        <a:pt x="104" y="86"/>
                      </a:lnTo>
                      <a:lnTo>
                        <a:pt x="102" y="86"/>
                      </a:lnTo>
                      <a:lnTo>
                        <a:pt x="100" y="86"/>
                      </a:lnTo>
                      <a:lnTo>
                        <a:pt x="96" y="86"/>
                      </a:lnTo>
                      <a:lnTo>
                        <a:pt x="94" y="86"/>
                      </a:lnTo>
                      <a:lnTo>
                        <a:pt x="92" y="86"/>
                      </a:lnTo>
                      <a:lnTo>
                        <a:pt x="90" y="86"/>
                      </a:lnTo>
                      <a:lnTo>
                        <a:pt x="88" y="88"/>
                      </a:lnTo>
                      <a:lnTo>
                        <a:pt x="86" y="88"/>
                      </a:lnTo>
                      <a:lnTo>
                        <a:pt x="84" y="90"/>
                      </a:lnTo>
                      <a:lnTo>
                        <a:pt x="86" y="88"/>
                      </a:lnTo>
                      <a:lnTo>
                        <a:pt x="86" y="86"/>
                      </a:lnTo>
                      <a:lnTo>
                        <a:pt x="86" y="84"/>
                      </a:lnTo>
                      <a:lnTo>
                        <a:pt x="84" y="82"/>
                      </a:lnTo>
                      <a:lnTo>
                        <a:pt x="84" y="80"/>
                      </a:lnTo>
                      <a:lnTo>
                        <a:pt x="82" y="78"/>
                      </a:lnTo>
                      <a:lnTo>
                        <a:pt x="82" y="76"/>
                      </a:lnTo>
                      <a:lnTo>
                        <a:pt x="80" y="76"/>
                      </a:lnTo>
                      <a:lnTo>
                        <a:pt x="80" y="74"/>
                      </a:lnTo>
                      <a:lnTo>
                        <a:pt x="82" y="74"/>
                      </a:lnTo>
                      <a:lnTo>
                        <a:pt x="84" y="74"/>
                      </a:lnTo>
                      <a:lnTo>
                        <a:pt x="84" y="70"/>
                      </a:lnTo>
                      <a:lnTo>
                        <a:pt x="84" y="68"/>
                      </a:lnTo>
                      <a:lnTo>
                        <a:pt x="82" y="68"/>
                      </a:lnTo>
                      <a:lnTo>
                        <a:pt x="82" y="66"/>
                      </a:lnTo>
                      <a:lnTo>
                        <a:pt x="84" y="66"/>
                      </a:lnTo>
                      <a:lnTo>
                        <a:pt x="86" y="66"/>
                      </a:lnTo>
                      <a:lnTo>
                        <a:pt x="86" y="64"/>
                      </a:lnTo>
                      <a:lnTo>
                        <a:pt x="88" y="64"/>
                      </a:lnTo>
                      <a:lnTo>
                        <a:pt x="88" y="60"/>
                      </a:lnTo>
                      <a:lnTo>
                        <a:pt x="88" y="58"/>
                      </a:lnTo>
                      <a:lnTo>
                        <a:pt x="88" y="56"/>
                      </a:lnTo>
                      <a:lnTo>
                        <a:pt x="88" y="58"/>
                      </a:lnTo>
                      <a:lnTo>
                        <a:pt x="90" y="58"/>
                      </a:lnTo>
                      <a:lnTo>
                        <a:pt x="92" y="58"/>
                      </a:lnTo>
                      <a:lnTo>
                        <a:pt x="94" y="56"/>
                      </a:lnTo>
                      <a:lnTo>
                        <a:pt x="94" y="54"/>
                      </a:lnTo>
                      <a:lnTo>
                        <a:pt x="94" y="52"/>
                      </a:lnTo>
                      <a:lnTo>
                        <a:pt x="92" y="50"/>
                      </a:lnTo>
                      <a:lnTo>
                        <a:pt x="90" y="50"/>
                      </a:lnTo>
                      <a:lnTo>
                        <a:pt x="90" y="48"/>
                      </a:lnTo>
                      <a:lnTo>
                        <a:pt x="92" y="48"/>
                      </a:lnTo>
                      <a:lnTo>
                        <a:pt x="96" y="48"/>
                      </a:lnTo>
                      <a:lnTo>
                        <a:pt x="96" y="46"/>
                      </a:lnTo>
                      <a:lnTo>
                        <a:pt x="98" y="46"/>
                      </a:lnTo>
                      <a:lnTo>
                        <a:pt x="96" y="44"/>
                      </a:lnTo>
                      <a:lnTo>
                        <a:pt x="96" y="42"/>
                      </a:lnTo>
                      <a:lnTo>
                        <a:pt x="96" y="40"/>
                      </a:lnTo>
                      <a:lnTo>
                        <a:pt x="96" y="38"/>
                      </a:lnTo>
                      <a:lnTo>
                        <a:pt x="96" y="36"/>
                      </a:lnTo>
                      <a:lnTo>
                        <a:pt x="94" y="34"/>
                      </a:lnTo>
                      <a:lnTo>
                        <a:pt x="94" y="32"/>
                      </a:lnTo>
                      <a:lnTo>
                        <a:pt x="92" y="30"/>
                      </a:lnTo>
                      <a:lnTo>
                        <a:pt x="92" y="28"/>
                      </a:lnTo>
                      <a:lnTo>
                        <a:pt x="92" y="26"/>
                      </a:lnTo>
                      <a:lnTo>
                        <a:pt x="92" y="24"/>
                      </a:lnTo>
                      <a:lnTo>
                        <a:pt x="92" y="22"/>
                      </a:lnTo>
                      <a:lnTo>
                        <a:pt x="92" y="20"/>
                      </a:lnTo>
                      <a:lnTo>
                        <a:pt x="90" y="18"/>
                      </a:lnTo>
                      <a:lnTo>
                        <a:pt x="88" y="18"/>
                      </a:lnTo>
                      <a:lnTo>
                        <a:pt x="84" y="18"/>
                      </a:lnTo>
                      <a:lnTo>
                        <a:pt x="82" y="18"/>
                      </a:lnTo>
                      <a:lnTo>
                        <a:pt x="80" y="16"/>
                      </a:lnTo>
                      <a:lnTo>
                        <a:pt x="80" y="14"/>
                      </a:lnTo>
                      <a:lnTo>
                        <a:pt x="80" y="12"/>
                      </a:lnTo>
                      <a:lnTo>
                        <a:pt x="78" y="10"/>
                      </a:lnTo>
                      <a:lnTo>
                        <a:pt x="78" y="8"/>
                      </a:lnTo>
                      <a:lnTo>
                        <a:pt x="76" y="6"/>
                      </a:lnTo>
                      <a:lnTo>
                        <a:pt x="74" y="4"/>
                      </a:lnTo>
                      <a:lnTo>
                        <a:pt x="72" y="2"/>
                      </a:lnTo>
                      <a:lnTo>
                        <a:pt x="70" y="2"/>
                      </a:lnTo>
                      <a:lnTo>
                        <a:pt x="68" y="2"/>
                      </a:lnTo>
                      <a:lnTo>
                        <a:pt x="68" y="0"/>
                      </a:lnTo>
                      <a:lnTo>
                        <a:pt x="68" y="2"/>
                      </a:lnTo>
                      <a:lnTo>
                        <a:pt x="68" y="4"/>
                      </a:lnTo>
                      <a:lnTo>
                        <a:pt x="66" y="4"/>
                      </a:lnTo>
                      <a:lnTo>
                        <a:pt x="66" y="6"/>
                      </a:lnTo>
                      <a:lnTo>
                        <a:pt x="66" y="8"/>
                      </a:lnTo>
                      <a:lnTo>
                        <a:pt x="66" y="10"/>
                      </a:lnTo>
                      <a:lnTo>
                        <a:pt x="68" y="10"/>
                      </a:lnTo>
                      <a:lnTo>
                        <a:pt x="68" y="12"/>
                      </a:lnTo>
                      <a:lnTo>
                        <a:pt x="66" y="12"/>
                      </a:lnTo>
                      <a:lnTo>
                        <a:pt x="64" y="12"/>
                      </a:lnTo>
                      <a:lnTo>
                        <a:pt x="62" y="14"/>
                      </a:lnTo>
                      <a:lnTo>
                        <a:pt x="60" y="16"/>
                      </a:lnTo>
                      <a:lnTo>
                        <a:pt x="58" y="18"/>
                      </a:lnTo>
                      <a:lnTo>
                        <a:pt x="58" y="20"/>
                      </a:lnTo>
                      <a:lnTo>
                        <a:pt x="60" y="20"/>
                      </a:lnTo>
                      <a:lnTo>
                        <a:pt x="60" y="22"/>
                      </a:lnTo>
                      <a:lnTo>
                        <a:pt x="62" y="24"/>
                      </a:lnTo>
                      <a:lnTo>
                        <a:pt x="64" y="24"/>
                      </a:lnTo>
                      <a:lnTo>
                        <a:pt x="66" y="26"/>
                      </a:lnTo>
                      <a:lnTo>
                        <a:pt x="66" y="28"/>
                      </a:lnTo>
                      <a:lnTo>
                        <a:pt x="64" y="28"/>
                      </a:lnTo>
                      <a:lnTo>
                        <a:pt x="64" y="26"/>
                      </a:lnTo>
                      <a:lnTo>
                        <a:pt x="62" y="26"/>
                      </a:lnTo>
                      <a:lnTo>
                        <a:pt x="60" y="26"/>
                      </a:lnTo>
                      <a:lnTo>
                        <a:pt x="58" y="26"/>
                      </a:lnTo>
                      <a:lnTo>
                        <a:pt x="56" y="26"/>
                      </a:lnTo>
                      <a:lnTo>
                        <a:pt x="54" y="26"/>
                      </a:lnTo>
                      <a:lnTo>
                        <a:pt x="52" y="26"/>
                      </a:lnTo>
                      <a:lnTo>
                        <a:pt x="50" y="26"/>
                      </a:lnTo>
                      <a:lnTo>
                        <a:pt x="48" y="28"/>
                      </a:lnTo>
                      <a:lnTo>
                        <a:pt x="48" y="30"/>
                      </a:lnTo>
                      <a:lnTo>
                        <a:pt x="46" y="32"/>
                      </a:lnTo>
                      <a:lnTo>
                        <a:pt x="46" y="34"/>
                      </a:lnTo>
                      <a:lnTo>
                        <a:pt x="44" y="34"/>
                      </a:lnTo>
                      <a:lnTo>
                        <a:pt x="40" y="36"/>
                      </a:lnTo>
                      <a:lnTo>
                        <a:pt x="38" y="36"/>
                      </a:lnTo>
                      <a:lnTo>
                        <a:pt x="36" y="36"/>
                      </a:lnTo>
                      <a:lnTo>
                        <a:pt x="36" y="38"/>
                      </a:lnTo>
                      <a:lnTo>
                        <a:pt x="36" y="40"/>
                      </a:lnTo>
                      <a:lnTo>
                        <a:pt x="36" y="42"/>
                      </a:lnTo>
                      <a:lnTo>
                        <a:pt x="36" y="44"/>
                      </a:lnTo>
                      <a:lnTo>
                        <a:pt x="36" y="46"/>
                      </a:lnTo>
                      <a:lnTo>
                        <a:pt x="38" y="48"/>
                      </a:lnTo>
                      <a:lnTo>
                        <a:pt x="38" y="50"/>
                      </a:lnTo>
                      <a:lnTo>
                        <a:pt x="40" y="50"/>
                      </a:lnTo>
                      <a:lnTo>
                        <a:pt x="38" y="52"/>
                      </a:lnTo>
                      <a:lnTo>
                        <a:pt x="36" y="54"/>
                      </a:lnTo>
                      <a:lnTo>
                        <a:pt x="36" y="56"/>
                      </a:lnTo>
                      <a:lnTo>
                        <a:pt x="34" y="58"/>
                      </a:lnTo>
                      <a:lnTo>
                        <a:pt x="32" y="58"/>
                      </a:lnTo>
                      <a:lnTo>
                        <a:pt x="32" y="60"/>
                      </a:lnTo>
                      <a:lnTo>
                        <a:pt x="30" y="60"/>
                      </a:lnTo>
                      <a:lnTo>
                        <a:pt x="30" y="62"/>
                      </a:lnTo>
                      <a:lnTo>
                        <a:pt x="30" y="64"/>
                      </a:lnTo>
                      <a:lnTo>
                        <a:pt x="32" y="66"/>
                      </a:lnTo>
                      <a:lnTo>
                        <a:pt x="32" y="68"/>
                      </a:lnTo>
                      <a:lnTo>
                        <a:pt x="34" y="68"/>
                      </a:lnTo>
                      <a:lnTo>
                        <a:pt x="32" y="70"/>
                      </a:lnTo>
                      <a:lnTo>
                        <a:pt x="32" y="72"/>
                      </a:lnTo>
                      <a:lnTo>
                        <a:pt x="32" y="74"/>
                      </a:lnTo>
                      <a:lnTo>
                        <a:pt x="32" y="76"/>
                      </a:lnTo>
                      <a:lnTo>
                        <a:pt x="30" y="78"/>
                      </a:lnTo>
                      <a:lnTo>
                        <a:pt x="30" y="80"/>
                      </a:lnTo>
                      <a:lnTo>
                        <a:pt x="30" y="82"/>
                      </a:lnTo>
                      <a:lnTo>
                        <a:pt x="30" y="84"/>
                      </a:lnTo>
                      <a:lnTo>
                        <a:pt x="30" y="86"/>
                      </a:lnTo>
                      <a:lnTo>
                        <a:pt x="30" y="88"/>
                      </a:lnTo>
                      <a:lnTo>
                        <a:pt x="30" y="90"/>
                      </a:lnTo>
                      <a:lnTo>
                        <a:pt x="28" y="90"/>
                      </a:lnTo>
                      <a:lnTo>
                        <a:pt x="26" y="90"/>
                      </a:lnTo>
                      <a:lnTo>
                        <a:pt x="24" y="88"/>
                      </a:lnTo>
                      <a:lnTo>
                        <a:pt x="22" y="88"/>
                      </a:lnTo>
                      <a:lnTo>
                        <a:pt x="20" y="88"/>
                      </a:lnTo>
                      <a:lnTo>
                        <a:pt x="18" y="88"/>
                      </a:lnTo>
                      <a:lnTo>
                        <a:pt x="16" y="88"/>
                      </a:lnTo>
                      <a:lnTo>
                        <a:pt x="14" y="88"/>
                      </a:lnTo>
                      <a:lnTo>
                        <a:pt x="12" y="88"/>
                      </a:lnTo>
                      <a:lnTo>
                        <a:pt x="10" y="88"/>
                      </a:lnTo>
                      <a:lnTo>
                        <a:pt x="12" y="88"/>
                      </a:lnTo>
                      <a:lnTo>
                        <a:pt x="14" y="90"/>
                      </a:lnTo>
                      <a:lnTo>
                        <a:pt x="14" y="92"/>
                      </a:lnTo>
                      <a:lnTo>
                        <a:pt x="16" y="92"/>
                      </a:lnTo>
                      <a:lnTo>
                        <a:pt x="16" y="94"/>
                      </a:lnTo>
                      <a:lnTo>
                        <a:pt x="16" y="96"/>
                      </a:lnTo>
                      <a:lnTo>
                        <a:pt x="16" y="98"/>
                      </a:lnTo>
                      <a:lnTo>
                        <a:pt x="16" y="100"/>
                      </a:lnTo>
                      <a:lnTo>
                        <a:pt x="16" y="102"/>
                      </a:lnTo>
                      <a:lnTo>
                        <a:pt x="16" y="104"/>
                      </a:lnTo>
                      <a:lnTo>
                        <a:pt x="18" y="104"/>
                      </a:lnTo>
                      <a:lnTo>
                        <a:pt x="16" y="104"/>
                      </a:lnTo>
                      <a:lnTo>
                        <a:pt x="16" y="106"/>
                      </a:lnTo>
                      <a:lnTo>
                        <a:pt x="14" y="106"/>
                      </a:lnTo>
                      <a:lnTo>
                        <a:pt x="12" y="106"/>
                      </a:lnTo>
                      <a:lnTo>
                        <a:pt x="12" y="108"/>
                      </a:lnTo>
                      <a:lnTo>
                        <a:pt x="12" y="110"/>
                      </a:lnTo>
                      <a:lnTo>
                        <a:pt x="12" y="114"/>
                      </a:lnTo>
                      <a:lnTo>
                        <a:pt x="14" y="116"/>
                      </a:lnTo>
                      <a:lnTo>
                        <a:pt x="14" y="118"/>
                      </a:lnTo>
                      <a:lnTo>
                        <a:pt x="16" y="120"/>
                      </a:lnTo>
                      <a:lnTo>
                        <a:pt x="18" y="122"/>
                      </a:lnTo>
                      <a:lnTo>
                        <a:pt x="18" y="124"/>
                      </a:lnTo>
                      <a:lnTo>
                        <a:pt x="16" y="124"/>
                      </a:lnTo>
                      <a:lnTo>
                        <a:pt x="14" y="124"/>
                      </a:lnTo>
                      <a:lnTo>
                        <a:pt x="12" y="124"/>
                      </a:lnTo>
                      <a:lnTo>
                        <a:pt x="12" y="122"/>
                      </a:lnTo>
                      <a:lnTo>
                        <a:pt x="12" y="124"/>
                      </a:lnTo>
                      <a:lnTo>
                        <a:pt x="12" y="126"/>
                      </a:lnTo>
                      <a:lnTo>
                        <a:pt x="12" y="128"/>
                      </a:lnTo>
                      <a:lnTo>
                        <a:pt x="10" y="126"/>
                      </a:lnTo>
                      <a:lnTo>
                        <a:pt x="8" y="126"/>
                      </a:lnTo>
                      <a:lnTo>
                        <a:pt x="8" y="124"/>
                      </a:lnTo>
                      <a:lnTo>
                        <a:pt x="8" y="126"/>
                      </a:lnTo>
                      <a:lnTo>
                        <a:pt x="8" y="128"/>
                      </a:lnTo>
                      <a:lnTo>
                        <a:pt x="8" y="130"/>
                      </a:lnTo>
                      <a:lnTo>
                        <a:pt x="8" y="132"/>
                      </a:lnTo>
                      <a:lnTo>
                        <a:pt x="8" y="134"/>
                      </a:lnTo>
                      <a:lnTo>
                        <a:pt x="8" y="136"/>
                      </a:lnTo>
                      <a:lnTo>
                        <a:pt x="8" y="138"/>
                      </a:lnTo>
                      <a:lnTo>
                        <a:pt x="10" y="138"/>
                      </a:lnTo>
                      <a:lnTo>
                        <a:pt x="8" y="136"/>
                      </a:lnTo>
                      <a:lnTo>
                        <a:pt x="6" y="136"/>
                      </a:lnTo>
                      <a:lnTo>
                        <a:pt x="4" y="136"/>
                      </a:lnTo>
                      <a:lnTo>
                        <a:pt x="2" y="136"/>
                      </a:lnTo>
                      <a:lnTo>
                        <a:pt x="2" y="138"/>
                      </a:lnTo>
                      <a:lnTo>
                        <a:pt x="0" y="14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95" name="Freeform 187"/>
                <p:cNvSpPr>
                  <a:spLocks noChangeAspect="1"/>
                </p:cNvSpPr>
                <p:nvPr/>
              </p:nvSpPr>
              <p:spPr bwMode="gray">
                <a:xfrm>
                  <a:off x="3852" y="1384"/>
                  <a:ext cx="872" cy="635"/>
                </a:xfrm>
                <a:custGeom>
                  <a:avLst/>
                  <a:gdLst>
                    <a:gd name="T0" fmla="*/ 868 w 872"/>
                    <a:gd name="T1" fmla="*/ 112 h 634"/>
                    <a:gd name="T2" fmla="*/ 826 w 872"/>
                    <a:gd name="T3" fmla="*/ 110 h 634"/>
                    <a:gd name="T4" fmla="*/ 784 w 872"/>
                    <a:gd name="T5" fmla="*/ 88 h 634"/>
                    <a:gd name="T6" fmla="*/ 728 w 872"/>
                    <a:gd name="T7" fmla="*/ 62 h 634"/>
                    <a:gd name="T8" fmla="*/ 676 w 872"/>
                    <a:gd name="T9" fmla="*/ 16 h 634"/>
                    <a:gd name="T10" fmla="*/ 610 w 872"/>
                    <a:gd name="T11" fmla="*/ 2 h 634"/>
                    <a:gd name="T12" fmla="*/ 604 w 872"/>
                    <a:gd name="T13" fmla="*/ 38 h 634"/>
                    <a:gd name="T14" fmla="*/ 584 w 872"/>
                    <a:gd name="T15" fmla="*/ 76 h 634"/>
                    <a:gd name="T16" fmla="*/ 586 w 872"/>
                    <a:gd name="T17" fmla="*/ 108 h 634"/>
                    <a:gd name="T18" fmla="*/ 634 w 872"/>
                    <a:gd name="T19" fmla="*/ 110 h 634"/>
                    <a:gd name="T20" fmla="*/ 622 w 872"/>
                    <a:gd name="T21" fmla="*/ 132 h 634"/>
                    <a:gd name="T22" fmla="*/ 588 w 872"/>
                    <a:gd name="T23" fmla="*/ 160 h 634"/>
                    <a:gd name="T24" fmla="*/ 560 w 872"/>
                    <a:gd name="T25" fmla="*/ 192 h 634"/>
                    <a:gd name="T26" fmla="*/ 474 w 872"/>
                    <a:gd name="T27" fmla="*/ 226 h 634"/>
                    <a:gd name="T28" fmla="*/ 394 w 872"/>
                    <a:gd name="T29" fmla="*/ 206 h 634"/>
                    <a:gd name="T30" fmla="*/ 328 w 872"/>
                    <a:gd name="T31" fmla="*/ 202 h 634"/>
                    <a:gd name="T32" fmla="*/ 270 w 872"/>
                    <a:gd name="T33" fmla="*/ 162 h 634"/>
                    <a:gd name="T34" fmla="*/ 202 w 872"/>
                    <a:gd name="T35" fmla="*/ 110 h 634"/>
                    <a:gd name="T36" fmla="*/ 154 w 872"/>
                    <a:gd name="T37" fmla="*/ 90 h 634"/>
                    <a:gd name="T38" fmla="*/ 134 w 872"/>
                    <a:gd name="T39" fmla="*/ 122 h 634"/>
                    <a:gd name="T40" fmla="*/ 104 w 872"/>
                    <a:gd name="T41" fmla="*/ 156 h 634"/>
                    <a:gd name="T42" fmla="*/ 76 w 872"/>
                    <a:gd name="T43" fmla="*/ 176 h 634"/>
                    <a:gd name="T44" fmla="*/ 74 w 872"/>
                    <a:gd name="T45" fmla="*/ 224 h 634"/>
                    <a:gd name="T46" fmla="*/ 26 w 872"/>
                    <a:gd name="T47" fmla="*/ 250 h 634"/>
                    <a:gd name="T48" fmla="*/ 0 w 872"/>
                    <a:gd name="T49" fmla="*/ 274 h 634"/>
                    <a:gd name="T50" fmla="*/ 30 w 872"/>
                    <a:gd name="T51" fmla="*/ 314 h 634"/>
                    <a:gd name="T52" fmla="*/ 82 w 872"/>
                    <a:gd name="T53" fmla="*/ 363 h 634"/>
                    <a:gd name="T54" fmla="*/ 112 w 872"/>
                    <a:gd name="T55" fmla="*/ 391 h 634"/>
                    <a:gd name="T56" fmla="*/ 118 w 872"/>
                    <a:gd name="T57" fmla="*/ 425 h 634"/>
                    <a:gd name="T58" fmla="*/ 132 w 872"/>
                    <a:gd name="T59" fmla="*/ 449 h 634"/>
                    <a:gd name="T60" fmla="*/ 178 w 872"/>
                    <a:gd name="T61" fmla="*/ 465 h 634"/>
                    <a:gd name="T62" fmla="*/ 230 w 872"/>
                    <a:gd name="T63" fmla="*/ 495 h 634"/>
                    <a:gd name="T64" fmla="*/ 266 w 872"/>
                    <a:gd name="T65" fmla="*/ 509 h 634"/>
                    <a:gd name="T66" fmla="*/ 322 w 872"/>
                    <a:gd name="T67" fmla="*/ 509 h 634"/>
                    <a:gd name="T68" fmla="*/ 370 w 872"/>
                    <a:gd name="T69" fmla="*/ 493 h 634"/>
                    <a:gd name="T70" fmla="*/ 420 w 872"/>
                    <a:gd name="T71" fmla="*/ 495 h 634"/>
                    <a:gd name="T72" fmla="*/ 458 w 872"/>
                    <a:gd name="T73" fmla="*/ 523 h 634"/>
                    <a:gd name="T74" fmla="*/ 450 w 872"/>
                    <a:gd name="T75" fmla="*/ 563 h 634"/>
                    <a:gd name="T76" fmla="*/ 470 w 872"/>
                    <a:gd name="T77" fmla="*/ 589 h 634"/>
                    <a:gd name="T78" fmla="*/ 494 w 872"/>
                    <a:gd name="T79" fmla="*/ 623 h 634"/>
                    <a:gd name="T80" fmla="*/ 524 w 872"/>
                    <a:gd name="T81" fmla="*/ 639 h 634"/>
                    <a:gd name="T82" fmla="*/ 550 w 872"/>
                    <a:gd name="T83" fmla="*/ 609 h 634"/>
                    <a:gd name="T84" fmla="*/ 570 w 872"/>
                    <a:gd name="T85" fmla="*/ 607 h 634"/>
                    <a:gd name="T86" fmla="*/ 606 w 872"/>
                    <a:gd name="T87" fmla="*/ 617 h 634"/>
                    <a:gd name="T88" fmla="*/ 662 w 872"/>
                    <a:gd name="T89" fmla="*/ 631 h 634"/>
                    <a:gd name="T90" fmla="*/ 716 w 872"/>
                    <a:gd name="T91" fmla="*/ 619 h 634"/>
                    <a:gd name="T92" fmla="*/ 768 w 872"/>
                    <a:gd name="T93" fmla="*/ 601 h 634"/>
                    <a:gd name="T94" fmla="*/ 802 w 872"/>
                    <a:gd name="T95" fmla="*/ 551 h 634"/>
                    <a:gd name="T96" fmla="*/ 824 w 872"/>
                    <a:gd name="T97" fmla="*/ 497 h 634"/>
                    <a:gd name="T98" fmla="*/ 800 w 872"/>
                    <a:gd name="T99" fmla="*/ 465 h 634"/>
                    <a:gd name="T100" fmla="*/ 798 w 872"/>
                    <a:gd name="T101" fmla="*/ 437 h 634"/>
                    <a:gd name="T102" fmla="*/ 802 w 872"/>
                    <a:gd name="T103" fmla="*/ 433 h 634"/>
                    <a:gd name="T104" fmla="*/ 772 w 872"/>
                    <a:gd name="T105" fmla="*/ 389 h 634"/>
                    <a:gd name="T106" fmla="*/ 760 w 872"/>
                    <a:gd name="T107" fmla="*/ 355 h 634"/>
                    <a:gd name="T108" fmla="*/ 776 w 872"/>
                    <a:gd name="T109" fmla="*/ 304 h 634"/>
                    <a:gd name="T110" fmla="*/ 718 w 872"/>
                    <a:gd name="T111" fmla="*/ 292 h 634"/>
                    <a:gd name="T112" fmla="*/ 706 w 872"/>
                    <a:gd name="T113" fmla="*/ 272 h 634"/>
                    <a:gd name="T114" fmla="*/ 738 w 872"/>
                    <a:gd name="T115" fmla="*/ 242 h 634"/>
                    <a:gd name="T116" fmla="*/ 752 w 872"/>
                    <a:gd name="T117" fmla="*/ 282 h 634"/>
                    <a:gd name="T118" fmla="*/ 802 w 872"/>
                    <a:gd name="T119" fmla="*/ 244 h 634"/>
                    <a:gd name="T120" fmla="*/ 844 w 872"/>
                    <a:gd name="T121" fmla="*/ 218 h 634"/>
                    <a:gd name="T122" fmla="*/ 866 w 872"/>
                    <a:gd name="T123" fmla="*/ 196 h 634"/>
                    <a:gd name="T124" fmla="*/ 872 w 872"/>
                    <a:gd name="T125" fmla="*/ 160 h 63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872" h="634">
                      <a:moveTo>
                        <a:pt x="872" y="150"/>
                      </a:moveTo>
                      <a:lnTo>
                        <a:pt x="872" y="148"/>
                      </a:lnTo>
                      <a:lnTo>
                        <a:pt x="872" y="146"/>
                      </a:lnTo>
                      <a:lnTo>
                        <a:pt x="872" y="144"/>
                      </a:lnTo>
                      <a:lnTo>
                        <a:pt x="872" y="142"/>
                      </a:lnTo>
                      <a:lnTo>
                        <a:pt x="872" y="140"/>
                      </a:lnTo>
                      <a:lnTo>
                        <a:pt x="872" y="138"/>
                      </a:lnTo>
                      <a:lnTo>
                        <a:pt x="872" y="136"/>
                      </a:lnTo>
                      <a:lnTo>
                        <a:pt x="870" y="136"/>
                      </a:lnTo>
                      <a:lnTo>
                        <a:pt x="870" y="134"/>
                      </a:lnTo>
                      <a:lnTo>
                        <a:pt x="868" y="134"/>
                      </a:lnTo>
                      <a:lnTo>
                        <a:pt x="868" y="132"/>
                      </a:lnTo>
                      <a:lnTo>
                        <a:pt x="868" y="130"/>
                      </a:lnTo>
                      <a:lnTo>
                        <a:pt x="868" y="128"/>
                      </a:lnTo>
                      <a:lnTo>
                        <a:pt x="866" y="128"/>
                      </a:lnTo>
                      <a:lnTo>
                        <a:pt x="866" y="126"/>
                      </a:lnTo>
                      <a:lnTo>
                        <a:pt x="866" y="124"/>
                      </a:lnTo>
                      <a:lnTo>
                        <a:pt x="866" y="122"/>
                      </a:lnTo>
                      <a:lnTo>
                        <a:pt x="864" y="120"/>
                      </a:lnTo>
                      <a:lnTo>
                        <a:pt x="864" y="118"/>
                      </a:lnTo>
                      <a:lnTo>
                        <a:pt x="866" y="118"/>
                      </a:lnTo>
                      <a:lnTo>
                        <a:pt x="868" y="116"/>
                      </a:lnTo>
                      <a:lnTo>
                        <a:pt x="868" y="114"/>
                      </a:lnTo>
                      <a:lnTo>
                        <a:pt x="868" y="112"/>
                      </a:lnTo>
                      <a:lnTo>
                        <a:pt x="868" y="110"/>
                      </a:lnTo>
                      <a:lnTo>
                        <a:pt x="866" y="108"/>
                      </a:lnTo>
                      <a:lnTo>
                        <a:pt x="864" y="108"/>
                      </a:lnTo>
                      <a:lnTo>
                        <a:pt x="862" y="108"/>
                      </a:lnTo>
                      <a:lnTo>
                        <a:pt x="862" y="106"/>
                      </a:lnTo>
                      <a:lnTo>
                        <a:pt x="862" y="104"/>
                      </a:lnTo>
                      <a:lnTo>
                        <a:pt x="862" y="102"/>
                      </a:lnTo>
                      <a:lnTo>
                        <a:pt x="860" y="100"/>
                      </a:lnTo>
                      <a:lnTo>
                        <a:pt x="858" y="98"/>
                      </a:lnTo>
                      <a:lnTo>
                        <a:pt x="856" y="98"/>
                      </a:lnTo>
                      <a:lnTo>
                        <a:pt x="854" y="98"/>
                      </a:lnTo>
                      <a:lnTo>
                        <a:pt x="852" y="98"/>
                      </a:lnTo>
                      <a:lnTo>
                        <a:pt x="850" y="98"/>
                      </a:lnTo>
                      <a:lnTo>
                        <a:pt x="848" y="98"/>
                      </a:lnTo>
                      <a:lnTo>
                        <a:pt x="846" y="100"/>
                      </a:lnTo>
                      <a:lnTo>
                        <a:pt x="846" y="102"/>
                      </a:lnTo>
                      <a:lnTo>
                        <a:pt x="846" y="104"/>
                      </a:lnTo>
                      <a:lnTo>
                        <a:pt x="844" y="104"/>
                      </a:lnTo>
                      <a:lnTo>
                        <a:pt x="842" y="104"/>
                      </a:lnTo>
                      <a:lnTo>
                        <a:pt x="840" y="104"/>
                      </a:lnTo>
                      <a:lnTo>
                        <a:pt x="838" y="104"/>
                      </a:lnTo>
                      <a:lnTo>
                        <a:pt x="836" y="104"/>
                      </a:lnTo>
                      <a:lnTo>
                        <a:pt x="834" y="104"/>
                      </a:lnTo>
                      <a:lnTo>
                        <a:pt x="834" y="106"/>
                      </a:lnTo>
                      <a:lnTo>
                        <a:pt x="834" y="108"/>
                      </a:lnTo>
                      <a:lnTo>
                        <a:pt x="832" y="108"/>
                      </a:lnTo>
                      <a:lnTo>
                        <a:pt x="832" y="110"/>
                      </a:lnTo>
                      <a:lnTo>
                        <a:pt x="830" y="110"/>
                      </a:lnTo>
                      <a:lnTo>
                        <a:pt x="828" y="110"/>
                      </a:lnTo>
                      <a:lnTo>
                        <a:pt x="826" y="110"/>
                      </a:lnTo>
                      <a:lnTo>
                        <a:pt x="826" y="112"/>
                      </a:lnTo>
                      <a:lnTo>
                        <a:pt x="824" y="112"/>
                      </a:lnTo>
                      <a:lnTo>
                        <a:pt x="822" y="112"/>
                      </a:lnTo>
                      <a:lnTo>
                        <a:pt x="820" y="112"/>
                      </a:lnTo>
                      <a:lnTo>
                        <a:pt x="820" y="110"/>
                      </a:lnTo>
                      <a:lnTo>
                        <a:pt x="818" y="110"/>
                      </a:lnTo>
                      <a:lnTo>
                        <a:pt x="816" y="110"/>
                      </a:lnTo>
                      <a:lnTo>
                        <a:pt x="814" y="110"/>
                      </a:lnTo>
                      <a:lnTo>
                        <a:pt x="812" y="110"/>
                      </a:lnTo>
                      <a:lnTo>
                        <a:pt x="810" y="108"/>
                      </a:lnTo>
                      <a:lnTo>
                        <a:pt x="806" y="108"/>
                      </a:lnTo>
                      <a:lnTo>
                        <a:pt x="806" y="106"/>
                      </a:lnTo>
                      <a:lnTo>
                        <a:pt x="806" y="104"/>
                      </a:lnTo>
                      <a:lnTo>
                        <a:pt x="804" y="104"/>
                      </a:lnTo>
                      <a:lnTo>
                        <a:pt x="804" y="102"/>
                      </a:lnTo>
                      <a:lnTo>
                        <a:pt x="804" y="100"/>
                      </a:lnTo>
                      <a:lnTo>
                        <a:pt x="802" y="98"/>
                      </a:lnTo>
                      <a:lnTo>
                        <a:pt x="800" y="96"/>
                      </a:lnTo>
                      <a:lnTo>
                        <a:pt x="798" y="96"/>
                      </a:lnTo>
                      <a:lnTo>
                        <a:pt x="796" y="96"/>
                      </a:lnTo>
                      <a:lnTo>
                        <a:pt x="794" y="94"/>
                      </a:lnTo>
                      <a:lnTo>
                        <a:pt x="794" y="92"/>
                      </a:lnTo>
                      <a:lnTo>
                        <a:pt x="792" y="90"/>
                      </a:lnTo>
                      <a:lnTo>
                        <a:pt x="792" y="88"/>
                      </a:lnTo>
                      <a:lnTo>
                        <a:pt x="790" y="88"/>
                      </a:lnTo>
                      <a:lnTo>
                        <a:pt x="786" y="88"/>
                      </a:lnTo>
                      <a:lnTo>
                        <a:pt x="784" y="88"/>
                      </a:lnTo>
                      <a:lnTo>
                        <a:pt x="782" y="88"/>
                      </a:lnTo>
                      <a:lnTo>
                        <a:pt x="782" y="86"/>
                      </a:lnTo>
                      <a:lnTo>
                        <a:pt x="780" y="86"/>
                      </a:lnTo>
                      <a:lnTo>
                        <a:pt x="776" y="84"/>
                      </a:lnTo>
                      <a:lnTo>
                        <a:pt x="774" y="82"/>
                      </a:lnTo>
                      <a:lnTo>
                        <a:pt x="772" y="80"/>
                      </a:lnTo>
                      <a:lnTo>
                        <a:pt x="770" y="80"/>
                      </a:lnTo>
                      <a:lnTo>
                        <a:pt x="768" y="80"/>
                      </a:lnTo>
                      <a:lnTo>
                        <a:pt x="766" y="80"/>
                      </a:lnTo>
                      <a:lnTo>
                        <a:pt x="764" y="82"/>
                      </a:lnTo>
                      <a:lnTo>
                        <a:pt x="764" y="80"/>
                      </a:lnTo>
                      <a:lnTo>
                        <a:pt x="762" y="80"/>
                      </a:lnTo>
                      <a:lnTo>
                        <a:pt x="760" y="78"/>
                      </a:lnTo>
                      <a:lnTo>
                        <a:pt x="758" y="76"/>
                      </a:lnTo>
                      <a:lnTo>
                        <a:pt x="756" y="76"/>
                      </a:lnTo>
                      <a:lnTo>
                        <a:pt x="752" y="76"/>
                      </a:lnTo>
                      <a:lnTo>
                        <a:pt x="748" y="76"/>
                      </a:lnTo>
                      <a:lnTo>
                        <a:pt x="746" y="76"/>
                      </a:lnTo>
                      <a:lnTo>
                        <a:pt x="744" y="76"/>
                      </a:lnTo>
                      <a:lnTo>
                        <a:pt x="742" y="76"/>
                      </a:lnTo>
                      <a:lnTo>
                        <a:pt x="740" y="74"/>
                      </a:lnTo>
                      <a:lnTo>
                        <a:pt x="736" y="72"/>
                      </a:lnTo>
                      <a:lnTo>
                        <a:pt x="734" y="72"/>
                      </a:lnTo>
                      <a:lnTo>
                        <a:pt x="734" y="70"/>
                      </a:lnTo>
                      <a:lnTo>
                        <a:pt x="732" y="68"/>
                      </a:lnTo>
                      <a:lnTo>
                        <a:pt x="732" y="66"/>
                      </a:lnTo>
                      <a:lnTo>
                        <a:pt x="732" y="64"/>
                      </a:lnTo>
                      <a:lnTo>
                        <a:pt x="730" y="64"/>
                      </a:lnTo>
                      <a:lnTo>
                        <a:pt x="728" y="64"/>
                      </a:lnTo>
                      <a:lnTo>
                        <a:pt x="728" y="62"/>
                      </a:lnTo>
                      <a:lnTo>
                        <a:pt x="726" y="62"/>
                      </a:lnTo>
                      <a:lnTo>
                        <a:pt x="726" y="60"/>
                      </a:lnTo>
                      <a:lnTo>
                        <a:pt x="722" y="56"/>
                      </a:lnTo>
                      <a:lnTo>
                        <a:pt x="720" y="54"/>
                      </a:lnTo>
                      <a:lnTo>
                        <a:pt x="718" y="52"/>
                      </a:lnTo>
                      <a:lnTo>
                        <a:pt x="716" y="50"/>
                      </a:lnTo>
                      <a:lnTo>
                        <a:pt x="712" y="50"/>
                      </a:lnTo>
                      <a:lnTo>
                        <a:pt x="710" y="50"/>
                      </a:lnTo>
                      <a:lnTo>
                        <a:pt x="710" y="48"/>
                      </a:lnTo>
                      <a:lnTo>
                        <a:pt x="708" y="48"/>
                      </a:lnTo>
                      <a:lnTo>
                        <a:pt x="706" y="46"/>
                      </a:lnTo>
                      <a:lnTo>
                        <a:pt x="706" y="44"/>
                      </a:lnTo>
                      <a:lnTo>
                        <a:pt x="706" y="42"/>
                      </a:lnTo>
                      <a:lnTo>
                        <a:pt x="704" y="42"/>
                      </a:lnTo>
                      <a:lnTo>
                        <a:pt x="704" y="40"/>
                      </a:lnTo>
                      <a:lnTo>
                        <a:pt x="702" y="40"/>
                      </a:lnTo>
                      <a:lnTo>
                        <a:pt x="700" y="38"/>
                      </a:lnTo>
                      <a:lnTo>
                        <a:pt x="698" y="36"/>
                      </a:lnTo>
                      <a:lnTo>
                        <a:pt x="694" y="36"/>
                      </a:lnTo>
                      <a:lnTo>
                        <a:pt x="692" y="36"/>
                      </a:lnTo>
                      <a:lnTo>
                        <a:pt x="692" y="32"/>
                      </a:lnTo>
                      <a:lnTo>
                        <a:pt x="692" y="30"/>
                      </a:lnTo>
                      <a:lnTo>
                        <a:pt x="692" y="28"/>
                      </a:lnTo>
                      <a:lnTo>
                        <a:pt x="690" y="28"/>
                      </a:lnTo>
                      <a:lnTo>
                        <a:pt x="688" y="26"/>
                      </a:lnTo>
                      <a:lnTo>
                        <a:pt x="686" y="26"/>
                      </a:lnTo>
                      <a:lnTo>
                        <a:pt x="684" y="24"/>
                      </a:lnTo>
                      <a:lnTo>
                        <a:pt x="682" y="24"/>
                      </a:lnTo>
                      <a:lnTo>
                        <a:pt x="680" y="22"/>
                      </a:lnTo>
                      <a:lnTo>
                        <a:pt x="678" y="20"/>
                      </a:lnTo>
                      <a:lnTo>
                        <a:pt x="676" y="20"/>
                      </a:lnTo>
                      <a:lnTo>
                        <a:pt x="676" y="18"/>
                      </a:lnTo>
                      <a:lnTo>
                        <a:pt x="676" y="16"/>
                      </a:lnTo>
                      <a:lnTo>
                        <a:pt x="674" y="16"/>
                      </a:lnTo>
                      <a:lnTo>
                        <a:pt x="672" y="14"/>
                      </a:lnTo>
                      <a:lnTo>
                        <a:pt x="668" y="12"/>
                      </a:lnTo>
                      <a:lnTo>
                        <a:pt x="666" y="12"/>
                      </a:lnTo>
                      <a:lnTo>
                        <a:pt x="664" y="12"/>
                      </a:lnTo>
                      <a:lnTo>
                        <a:pt x="662" y="12"/>
                      </a:lnTo>
                      <a:lnTo>
                        <a:pt x="660" y="12"/>
                      </a:lnTo>
                      <a:lnTo>
                        <a:pt x="658" y="10"/>
                      </a:lnTo>
                      <a:lnTo>
                        <a:pt x="656" y="10"/>
                      </a:lnTo>
                      <a:lnTo>
                        <a:pt x="654" y="12"/>
                      </a:lnTo>
                      <a:lnTo>
                        <a:pt x="652" y="12"/>
                      </a:lnTo>
                      <a:lnTo>
                        <a:pt x="650" y="12"/>
                      </a:lnTo>
                      <a:lnTo>
                        <a:pt x="648" y="10"/>
                      </a:lnTo>
                      <a:lnTo>
                        <a:pt x="644" y="8"/>
                      </a:lnTo>
                      <a:lnTo>
                        <a:pt x="642" y="6"/>
                      </a:lnTo>
                      <a:lnTo>
                        <a:pt x="640" y="6"/>
                      </a:lnTo>
                      <a:lnTo>
                        <a:pt x="638" y="4"/>
                      </a:lnTo>
                      <a:lnTo>
                        <a:pt x="636" y="2"/>
                      </a:lnTo>
                      <a:lnTo>
                        <a:pt x="634" y="2"/>
                      </a:lnTo>
                      <a:lnTo>
                        <a:pt x="632" y="0"/>
                      </a:lnTo>
                      <a:lnTo>
                        <a:pt x="630" y="2"/>
                      </a:lnTo>
                      <a:lnTo>
                        <a:pt x="628" y="2"/>
                      </a:lnTo>
                      <a:lnTo>
                        <a:pt x="626" y="2"/>
                      </a:lnTo>
                      <a:lnTo>
                        <a:pt x="622" y="2"/>
                      </a:lnTo>
                      <a:lnTo>
                        <a:pt x="622" y="4"/>
                      </a:lnTo>
                      <a:lnTo>
                        <a:pt x="620" y="4"/>
                      </a:lnTo>
                      <a:lnTo>
                        <a:pt x="616" y="4"/>
                      </a:lnTo>
                      <a:lnTo>
                        <a:pt x="614" y="4"/>
                      </a:lnTo>
                      <a:lnTo>
                        <a:pt x="612" y="2"/>
                      </a:lnTo>
                      <a:lnTo>
                        <a:pt x="610" y="2"/>
                      </a:lnTo>
                      <a:lnTo>
                        <a:pt x="610" y="4"/>
                      </a:lnTo>
                      <a:lnTo>
                        <a:pt x="608" y="6"/>
                      </a:lnTo>
                      <a:lnTo>
                        <a:pt x="606" y="6"/>
                      </a:lnTo>
                      <a:lnTo>
                        <a:pt x="604" y="6"/>
                      </a:lnTo>
                      <a:lnTo>
                        <a:pt x="602" y="6"/>
                      </a:lnTo>
                      <a:lnTo>
                        <a:pt x="600" y="6"/>
                      </a:lnTo>
                      <a:lnTo>
                        <a:pt x="598" y="10"/>
                      </a:lnTo>
                      <a:lnTo>
                        <a:pt x="596" y="12"/>
                      </a:lnTo>
                      <a:lnTo>
                        <a:pt x="594" y="12"/>
                      </a:lnTo>
                      <a:lnTo>
                        <a:pt x="592" y="12"/>
                      </a:lnTo>
                      <a:lnTo>
                        <a:pt x="592" y="14"/>
                      </a:lnTo>
                      <a:lnTo>
                        <a:pt x="590" y="16"/>
                      </a:lnTo>
                      <a:lnTo>
                        <a:pt x="588" y="18"/>
                      </a:lnTo>
                      <a:lnTo>
                        <a:pt x="590" y="20"/>
                      </a:lnTo>
                      <a:lnTo>
                        <a:pt x="594" y="20"/>
                      </a:lnTo>
                      <a:lnTo>
                        <a:pt x="596" y="22"/>
                      </a:lnTo>
                      <a:lnTo>
                        <a:pt x="598" y="22"/>
                      </a:lnTo>
                      <a:lnTo>
                        <a:pt x="600" y="22"/>
                      </a:lnTo>
                      <a:lnTo>
                        <a:pt x="602" y="22"/>
                      </a:lnTo>
                      <a:lnTo>
                        <a:pt x="602" y="24"/>
                      </a:lnTo>
                      <a:lnTo>
                        <a:pt x="604" y="24"/>
                      </a:lnTo>
                      <a:lnTo>
                        <a:pt x="606" y="26"/>
                      </a:lnTo>
                      <a:lnTo>
                        <a:pt x="608" y="28"/>
                      </a:lnTo>
                      <a:lnTo>
                        <a:pt x="610" y="30"/>
                      </a:lnTo>
                      <a:lnTo>
                        <a:pt x="608" y="30"/>
                      </a:lnTo>
                      <a:lnTo>
                        <a:pt x="608" y="32"/>
                      </a:lnTo>
                      <a:lnTo>
                        <a:pt x="606" y="32"/>
                      </a:lnTo>
                      <a:lnTo>
                        <a:pt x="604" y="34"/>
                      </a:lnTo>
                      <a:lnTo>
                        <a:pt x="604" y="36"/>
                      </a:lnTo>
                      <a:lnTo>
                        <a:pt x="604" y="38"/>
                      </a:lnTo>
                      <a:lnTo>
                        <a:pt x="604" y="42"/>
                      </a:lnTo>
                      <a:lnTo>
                        <a:pt x="604" y="44"/>
                      </a:lnTo>
                      <a:lnTo>
                        <a:pt x="604" y="46"/>
                      </a:lnTo>
                      <a:lnTo>
                        <a:pt x="604" y="48"/>
                      </a:lnTo>
                      <a:lnTo>
                        <a:pt x="604" y="50"/>
                      </a:lnTo>
                      <a:lnTo>
                        <a:pt x="604" y="52"/>
                      </a:lnTo>
                      <a:lnTo>
                        <a:pt x="604" y="54"/>
                      </a:lnTo>
                      <a:lnTo>
                        <a:pt x="604" y="56"/>
                      </a:lnTo>
                      <a:lnTo>
                        <a:pt x="606" y="58"/>
                      </a:lnTo>
                      <a:lnTo>
                        <a:pt x="606" y="60"/>
                      </a:lnTo>
                      <a:lnTo>
                        <a:pt x="606" y="62"/>
                      </a:lnTo>
                      <a:lnTo>
                        <a:pt x="608" y="62"/>
                      </a:lnTo>
                      <a:lnTo>
                        <a:pt x="610" y="64"/>
                      </a:lnTo>
                      <a:lnTo>
                        <a:pt x="610" y="66"/>
                      </a:lnTo>
                      <a:lnTo>
                        <a:pt x="610" y="68"/>
                      </a:lnTo>
                      <a:lnTo>
                        <a:pt x="608" y="68"/>
                      </a:lnTo>
                      <a:lnTo>
                        <a:pt x="606" y="70"/>
                      </a:lnTo>
                      <a:lnTo>
                        <a:pt x="604" y="70"/>
                      </a:lnTo>
                      <a:lnTo>
                        <a:pt x="602" y="70"/>
                      </a:lnTo>
                      <a:lnTo>
                        <a:pt x="600" y="70"/>
                      </a:lnTo>
                      <a:lnTo>
                        <a:pt x="600" y="72"/>
                      </a:lnTo>
                      <a:lnTo>
                        <a:pt x="600" y="74"/>
                      </a:lnTo>
                      <a:lnTo>
                        <a:pt x="598" y="74"/>
                      </a:lnTo>
                      <a:lnTo>
                        <a:pt x="598" y="76"/>
                      </a:lnTo>
                      <a:lnTo>
                        <a:pt x="596" y="78"/>
                      </a:lnTo>
                      <a:lnTo>
                        <a:pt x="592" y="78"/>
                      </a:lnTo>
                      <a:lnTo>
                        <a:pt x="592" y="76"/>
                      </a:lnTo>
                      <a:lnTo>
                        <a:pt x="590" y="76"/>
                      </a:lnTo>
                      <a:lnTo>
                        <a:pt x="588" y="76"/>
                      </a:lnTo>
                      <a:lnTo>
                        <a:pt x="586" y="76"/>
                      </a:lnTo>
                      <a:lnTo>
                        <a:pt x="584" y="76"/>
                      </a:lnTo>
                      <a:lnTo>
                        <a:pt x="582" y="76"/>
                      </a:lnTo>
                      <a:lnTo>
                        <a:pt x="580" y="74"/>
                      </a:lnTo>
                      <a:lnTo>
                        <a:pt x="578" y="72"/>
                      </a:lnTo>
                      <a:lnTo>
                        <a:pt x="576" y="72"/>
                      </a:lnTo>
                      <a:lnTo>
                        <a:pt x="574" y="70"/>
                      </a:lnTo>
                      <a:lnTo>
                        <a:pt x="574" y="74"/>
                      </a:lnTo>
                      <a:lnTo>
                        <a:pt x="574" y="76"/>
                      </a:lnTo>
                      <a:lnTo>
                        <a:pt x="574" y="80"/>
                      </a:lnTo>
                      <a:lnTo>
                        <a:pt x="574" y="82"/>
                      </a:lnTo>
                      <a:lnTo>
                        <a:pt x="574" y="84"/>
                      </a:lnTo>
                      <a:lnTo>
                        <a:pt x="574" y="86"/>
                      </a:lnTo>
                      <a:lnTo>
                        <a:pt x="574" y="88"/>
                      </a:lnTo>
                      <a:lnTo>
                        <a:pt x="574" y="90"/>
                      </a:lnTo>
                      <a:lnTo>
                        <a:pt x="576" y="90"/>
                      </a:lnTo>
                      <a:lnTo>
                        <a:pt x="576" y="92"/>
                      </a:lnTo>
                      <a:lnTo>
                        <a:pt x="576" y="94"/>
                      </a:lnTo>
                      <a:lnTo>
                        <a:pt x="576" y="96"/>
                      </a:lnTo>
                      <a:lnTo>
                        <a:pt x="576" y="98"/>
                      </a:lnTo>
                      <a:lnTo>
                        <a:pt x="578" y="100"/>
                      </a:lnTo>
                      <a:lnTo>
                        <a:pt x="578" y="102"/>
                      </a:lnTo>
                      <a:lnTo>
                        <a:pt x="576" y="104"/>
                      </a:lnTo>
                      <a:lnTo>
                        <a:pt x="578" y="106"/>
                      </a:lnTo>
                      <a:lnTo>
                        <a:pt x="578" y="108"/>
                      </a:lnTo>
                      <a:lnTo>
                        <a:pt x="580" y="110"/>
                      </a:lnTo>
                      <a:lnTo>
                        <a:pt x="582" y="110"/>
                      </a:lnTo>
                      <a:lnTo>
                        <a:pt x="584" y="112"/>
                      </a:lnTo>
                      <a:lnTo>
                        <a:pt x="586" y="112"/>
                      </a:lnTo>
                      <a:lnTo>
                        <a:pt x="586" y="110"/>
                      </a:lnTo>
                      <a:lnTo>
                        <a:pt x="588" y="110"/>
                      </a:lnTo>
                      <a:lnTo>
                        <a:pt x="586" y="108"/>
                      </a:lnTo>
                      <a:lnTo>
                        <a:pt x="588" y="108"/>
                      </a:lnTo>
                      <a:lnTo>
                        <a:pt x="590" y="108"/>
                      </a:lnTo>
                      <a:lnTo>
                        <a:pt x="592" y="108"/>
                      </a:lnTo>
                      <a:lnTo>
                        <a:pt x="594" y="108"/>
                      </a:lnTo>
                      <a:lnTo>
                        <a:pt x="596" y="108"/>
                      </a:lnTo>
                      <a:lnTo>
                        <a:pt x="598" y="108"/>
                      </a:lnTo>
                      <a:lnTo>
                        <a:pt x="600" y="108"/>
                      </a:lnTo>
                      <a:lnTo>
                        <a:pt x="602" y="110"/>
                      </a:lnTo>
                      <a:lnTo>
                        <a:pt x="604" y="112"/>
                      </a:lnTo>
                      <a:lnTo>
                        <a:pt x="606" y="112"/>
                      </a:lnTo>
                      <a:lnTo>
                        <a:pt x="608" y="110"/>
                      </a:lnTo>
                      <a:lnTo>
                        <a:pt x="608" y="108"/>
                      </a:lnTo>
                      <a:lnTo>
                        <a:pt x="610" y="108"/>
                      </a:lnTo>
                      <a:lnTo>
                        <a:pt x="610" y="106"/>
                      </a:lnTo>
                      <a:lnTo>
                        <a:pt x="612" y="106"/>
                      </a:lnTo>
                      <a:lnTo>
                        <a:pt x="614" y="106"/>
                      </a:lnTo>
                      <a:lnTo>
                        <a:pt x="616" y="106"/>
                      </a:lnTo>
                      <a:lnTo>
                        <a:pt x="618" y="106"/>
                      </a:lnTo>
                      <a:lnTo>
                        <a:pt x="620" y="106"/>
                      </a:lnTo>
                      <a:lnTo>
                        <a:pt x="622" y="106"/>
                      </a:lnTo>
                      <a:lnTo>
                        <a:pt x="624" y="106"/>
                      </a:lnTo>
                      <a:lnTo>
                        <a:pt x="624" y="108"/>
                      </a:lnTo>
                      <a:lnTo>
                        <a:pt x="626" y="108"/>
                      </a:lnTo>
                      <a:lnTo>
                        <a:pt x="626" y="110"/>
                      </a:lnTo>
                      <a:lnTo>
                        <a:pt x="628" y="110"/>
                      </a:lnTo>
                      <a:lnTo>
                        <a:pt x="630" y="110"/>
                      </a:lnTo>
                      <a:lnTo>
                        <a:pt x="632" y="110"/>
                      </a:lnTo>
                      <a:lnTo>
                        <a:pt x="634" y="110"/>
                      </a:lnTo>
                      <a:lnTo>
                        <a:pt x="634" y="112"/>
                      </a:lnTo>
                      <a:lnTo>
                        <a:pt x="636" y="114"/>
                      </a:lnTo>
                      <a:lnTo>
                        <a:pt x="638" y="116"/>
                      </a:lnTo>
                      <a:lnTo>
                        <a:pt x="640" y="116"/>
                      </a:lnTo>
                      <a:lnTo>
                        <a:pt x="640" y="118"/>
                      </a:lnTo>
                      <a:lnTo>
                        <a:pt x="644" y="118"/>
                      </a:lnTo>
                      <a:lnTo>
                        <a:pt x="646" y="120"/>
                      </a:lnTo>
                      <a:lnTo>
                        <a:pt x="648" y="120"/>
                      </a:lnTo>
                      <a:lnTo>
                        <a:pt x="650" y="122"/>
                      </a:lnTo>
                      <a:lnTo>
                        <a:pt x="650" y="124"/>
                      </a:lnTo>
                      <a:lnTo>
                        <a:pt x="654" y="126"/>
                      </a:lnTo>
                      <a:lnTo>
                        <a:pt x="656" y="128"/>
                      </a:lnTo>
                      <a:lnTo>
                        <a:pt x="656" y="130"/>
                      </a:lnTo>
                      <a:lnTo>
                        <a:pt x="654" y="130"/>
                      </a:lnTo>
                      <a:lnTo>
                        <a:pt x="652" y="132"/>
                      </a:lnTo>
                      <a:lnTo>
                        <a:pt x="648" y="132"/>
                      </a:lnTo>
                      <a:lnTo>
                        <a:pt x="646" y="132"/>
                      </a:lnTo>
                      <a:lnTo>
                        <a:pt x="644" y="132"/>
                      </a:lnTo>
                      <a:lnTo>
                        <a:pt x="644" y="130"/>
                      </a:lnTo>
                      <a:lnTo>
                        <a:pt x="642" y="128"/>
                      </a:lnTo>
                      <a:lnTo>
                        <a:pt x="640" y="128"/>
                      </a:lnTo>
                      <a:lnTo>
                        <a:pt x="638" y="128"/>
                      </a:lnTo>
                      <a:lnTo>
                        <a:pt x="634" y="128"/>
                      </a:lnTo>
                      <a:lnTo>
                        <a:pt x="632" y="130"/>
                      </a:lnTo>
                      <a:lnTo>
                        <a:pt x="630" y="132"/>
                      </a:lnTo>
                      <a:lnTo>
                        <a:pt x="628" y="132"/>
                      </a:lnTo>
                      <a:lnTo>
                        <a:pt x="626" y="132"/>
                      </a:lnTo>
                      <a:lnTo>
                        <a:pt x="624" y="132"/>
                      </a:lnTo>
                      <a:lnTo>
                        <a:pt x="622" y="132"/>
                      </a:lnTo>
                      <a:lnTo>
                        <a:pt x="620" y="132"/>
                      </a:lnTo>
                      <a:lnTo>
                        <a:pt x="620" y="134"/>
                      </a:lnTo>
                      <a:lnTo>
                        <a:pt x="620" y="136"/>
                      </a:lnTo>
                      <a:lnTo>
                        <a:pt x="618" y="136"/>
                      </a:lnTo>
                      <a:lnTo>
                        <a:pt x="616" y="136"/>
                      </a:lnTo>
                      <a:lnTo>
                        <a:pt x="614" y="136"/>
                      </a:lnTo>
                      <a:lnTo>
                        <a:pt x="614" y="138"/>
                      </a:lnTo>
                      <a:lnTo>
                        <a:pt x="612" y="138"/>
                      </a:lnTo>
                      <a:lnTo>
                        <a:pt x="610" y="138"/>
                      </a:lnTo>
                      <a:lnTo>
                        <a:pt x="610" y="140"/>
                      </a:lnTo>
                      <a:lnTo>
                        <a:pt x="608" y="142"/>
                      </a:lnTo>
                      <a:lnTo>
                        <a:pt x="608" y="144"/>
                      </a:lnTo>
                      <a:lnTo>
                        <a:pt x="610" y="146"/>
                      </a:lnTo>
                      <a:lnTo>
                        <a:pt x="612" y="148"/>
                      </a:lnTo>
                      <a:lnTo>
                        <a:pt x="610" y="150"/>
                      </a:lnTo>
                      <a:lnTo>
                        <a:pt x="608" y="152"/>
                      </a:lnTo>
                      <a:lnTo>
                        <a:pt x="606" y="154"/>
                      </a:lnTo>
                      <a:lnTo>
                        <a:pt x="604" y="154"/>
                      </a:lnTo>
                      <a:lnTo>
                        <a:pt x="600" y="154"/>
                      </a:lnTo>
                      <a:lnTo>
                        <a:pt x="598" y="154"/>
                      </a:lnTo>
                      <a:lnTo>
                        <a:pt x="594" y="154"/>
                      </a:lnTo>
                      <a:lnTo>
                        <a:pt x="592" y="154"/>
                      </a:lnTo>
                      <a:lnTo>
                        <a:pt x="590" y="154"/>
                      </a:lnTo>
                      <a:lnTo>
                        <a:pt x="588" y="154"/>
                      </a:lnTo>
                      <a:lnTo>
                        <a:pt x="588" y="156"/>
                      </a:lnTo>
                      <a:lnTo>
                        <a:pt x="588" y="158"/>
                      </a:lnTo>
                      <a:lnTo>
                        <a:pt x="588" y="160"/>
                      </a:lnTo>
                      <a:lnTo>
                        <a:pt x="586" y="162"/>
                      </a:lnTo>
                      <a:lnTo>
                        <a:pt x="584" y="164"/>
                      </a:lnTo>
                      <a:lnTo>
                        <a:pt x="582" y="166"/>
                      </a:lnTo>
                      <a:lnTo>
                        <a:pt x="580" y="166"/>
                      </a:lnTo>
                      <a:lnTo>
                        <a:pt x="578" y="166"/>
                      </a:lnTo>
                      <a:lnTo>
                        <a:pt x="576" y="166"/>
                      </a:lnTo>
                      <a:lnTo>
                        <a:pt x="574" y="166"/>
                      </a:lnTo>
                      <a:lnTo>
                        <a:pt x="572" y="166"/>
                      </a:lnTo>
                      <a:lnTo>
                        <a:pt x="570" y="166"/>
                      </a:lnTo>
                      <a:lnTo>
                        <a:pt x="568" y="166"/>
                      </a:lnTo>
                      <a:lnTo>
                        <a:pt x="566" y="164"/>
                      </a:lnTo>
                      <a:lnTo>
                        <a:pt x="564" y="162"/>
                      </a:lnTo>
                      <a:lnTo>
                        <a:pt x="562" y="162"/>
                      </a:lnTo>
                      <a:lnTo>
                        <a:pt x="562" y="160"/>
                      </a:lnTo>
                      <a:lnTo>
                        <a:pt x="560" y="160"/>
                      </a:lnTo>
                      <a:lnTo>
                        <a:pt x="558" y="160"/>
                      </a:lnTo>
                      <a:lnTo>
                        <a:pt x="556" y="160"/>
                      </a:lnTo>
                      <a:lnTo>
                        <a:pt x="554" y="160"/>
                      </a:lnTo>
                      <a:lnTo>
                        <a:pt x="552" y="160"/>
                      </a:lnTo>
                      <a:lnTo>
                        <a:pt x="550" y="160"/>
                      </a:lnTo>
                      <a:lnTo>
                        <a:pt x="550" y="162"/>
                      </a:lnTo>
                      <a:lnTo>
                        <a:pt x="548" y="164"/>
                      </a:lnTo>
                      <a:lnTo>
                        <a:pt x="548" y="168"/>
                      </a:lnTo>
                      <a:lnTo>
                        <a:pt x="548" y="170"/>
                      </a:lnTo>
                      <a:lnTo>
                        <a:pt x="550" y="172"/>
                      </a:lnTo>
                      <a:lnTo>
                        <a:pt x="550" y="174"/>
                      </a:lnTo>
                      <a:lnTo>
                        <a:pt x="552" y="174"/>
                      </a:lnTo>
                      <a:lnTo>
                        <a:pt x="554" y="176"/>
                      </a:lnTo>
                      <a:lnTo>
                        <a:pt x="556" y="178"/>
                      </a:lnTo>
                      <a:lnTo>
                        <a:pt x="558" y="178"/>
                      </a:lnTo>
                      <a:lnTo>
                        <a:pt x="560" y="180"/>
                      </a:lnTo>
                      <a:lnTo>
                        <a:pt x="562" y="182"/>
                      </a:lnTo>
                      <a:lnTo>
                        <a:pt x="564" y="184"/>
                      </a:lnTo>
                      <a:lnTo>
                        <a:pt x="564" y="186"/>
                      </a:lnTo>
                      <a:lnTo>
                        <a:pt x="562" y="190"/>
                      </a:lnTo>
                      <a:lnTo>
                        <a:pt x="560" y="190"/>
                      </a:lnTo>
                      <a:lnTo>
                        <a:pt x="560" y="192"/>
                      </a:lnTo>
                      <a:lnTo>
                        <a:pt x="558" y="192"/>
                      </a:lnTo>
                      <a:lnTo>
                        <a:pt x="556" y="192"/>
                      </a:lnTo>
                      <a:lnTo>
                        <a:pt x="554" y="192"/>
                      </a:lnTo>
                      <a:lnTo>
                        <a:pt x="552" y="192"/>
                      </a:lnTo>
                      <a:lnTo>
                        <a:pt x="552" y="194"/>
                      </a:lnTo>
                      <a:lnTo>
                        <a:pt x="552" y="196"/>
                      </a:lnTo>
                      <a:lnTo>
                        <a:pt x="552" y="200"/>
                      </a:lnTo>
                      <a:lnTo>
                        <a:pt x="550" y="202"/>
                      </a:lnTo>
                      <a:lnTo>
                        <a:pt x="548" y="204"/>
                      </a:lnTo>
                      <a:lnTo>
                        <a:pt x="546" y="204"/>
                      </a:lnTo>
                      <a:lnTo>
                        <a:pt x="544" y="206"/>
                      </a:lnTo>
                      <a:lnTo>
                        <a:pt x="542" y="206"/>
                      </a:lnTo>
                      <a:lnTo>
                        <a:pt x="540" y="206"/>
                      </a:lnTo>
                      <a:lnTo>
                        <a:pt x="538" y="208"/>
                      </a:lnTo>
                      <a:lnTo>
                        <a:pt x="538" y="210"/>
                      </a:lnTo>
                      <a:lnTo>
                        <a:pt x="536" y="210"/>
                      </a:lnTo>
                      <a:lnTo>
                        <a:pt x="534" y="210"/>
                      </a:lnTo>
                      <a:lnTo>
                        <a:pt x="532" y="210"/>
                      </a:lnTo>
                      <a:lnTo>
                        <a:pt x="530" y="210"/>
                      </a:lnTo>
                      <a:lnTo>
                        <a:pt x="528" y="210"/>
                      </a:lnTo>
                      <a:lnTo>
                        <a:pt x="526" y="210"/>
                      </a:lnTo>
                      <a:lnTo>
                        <a:pt x="518" y="210"/>
                      </a:lnTo>
                      <a:lnTo>
                        <a:pt x="512" y="210"/>
                      </a:lnTo>
                      <a:lnTo>
                        <a:pt x="510" y="210"/>
                      </a:lnTo>
                      <a:lnTo>
                        <a:pt x="506" y="210"/>
                      </a:lnTo>
                      <a:lnTo>
                        <a:pt x="504" y="210"/>
                      </a:lnTo>
                      <a:lnTo>
                        <a:pt x="502" y="210"/>
                      </a:lnTo>
                      <a:lnTo>
                        <a:pt x="500" y="210"/>
                      </a:lnTo>
                      <a:lnTo>
                        <a:pt x="498" y="212"/>
                      </a:lnTo>
                      <a:lnTo>
                        <a:pt x="496" y="212"/>
                      </a:lnTo>
                      <a:lnTo>
                        <a:pt x="494" y="214"/>
                      </a:lnTo>
                      <a:lnTo>
                        <a:pt x="490" y="216"/>
                      </a:lnTo>
                      <a:lnTo>
                        <a:pt x="486" y="218"/>
                      </a:lnTo>
                      <a:lnTo>
                        <a:pt x="482" y="222"/>
                      </a:lnTo>
                      <a:lnTo>
                        <a:pt x="480" y="224"/>
                      </a:lnTo>
                      <a:lnTo>
                        <a:pt x="478" y="224"/>
                      </a:lnTo>
                      <a:lnTo>
                        <a:pt x="478" y="226"/>
                      </a:lnTo>
                      <a:lnTo>
                        <a:pt x="476" y="226"/>
                      </a:lnTo>
                      <a:lnTo>
                        <a:pt x="474" y="226"/>
                      </a:lnTo>
                      <a:lnTo>
                        <a:pt x="472" y="226"/>
                      </a:lnTo>
                      <a:lnTo>
                        <a:pt x="470" y="226"/>
                      </a:lnTo>
                      <a:lnTo>
                        <a:pt x="468" y="226"/>
                      </a:lnTo>
                      <a:lnTo>
                        <a:pt x="466" y="224"/>
                      </a:lnTo>
                      <a:lnTo>
                        <a:pt x="466" y="222"/>
                      </a:lnTo>
                      <a:lnTo>
                        <a:pt x="464" y="220"/>
                      </a:lnTo>
                      <a:lnTo>
                        <a:pt x="462" y="220"/>
                      </a:lnTo>
                      <a:lnTo>
                        <a:pt x="462" y="222"/>
                      </a:lnTo>
                      <a:lnTo>
                        <a:pt x="458" y="222"/>
                      </a:lnTo>
                      <a:lnTo>
                        <a:pt x="456" y="222"/>
                      </a:lnTo>
                      <a:lnTo>
                        <a:pt x="454" y="224"/>
                      </a:lnTo>
                      <a:lnTo>
                        <a:pt x="452" y="224"/>
                      </a:lnTo>
                      <a:lnTo>
                        <a:pt x="450" y="222"/>
                      </a:lnTo>
                      <a:lnTo>
                        <a:pt x="448" y="222"/>
                      </a:lnTo>
                      <a:lnTo>
                        <a:pt x="446" y="220"/>
                      </a:lnTo>
                      <a:lnTo>
                        <a:pt x="444" y="220"/>
                      </a:lnTo>
                      <a:lnTo>
                        <a:pt x="442" y="218"/>
                      </a:lnTo>
                      <a:lnTo>
                        <a:pt x="440" y="218"/>
                      </a:lnTo>
                      <a:lnTo>
                        <a:pt x="436" y="218"/>
                      </a:lnTo>
                      <a:lnTo>
                        <a:pt x="432" y="218"/>
                      </a:lnTo>
                      <a:lnTo>
                        <a:pt x="428" y="218"/>
                      </a:lnTo>
                      <a:lnTo>
                        <a:pt x="424" y="216"/>
                      </a:lnTo>
                      <a:lnTo>
                        <a:pt x="422" y="216"/>
                      </a:lnTo>
                      <a:lnTo>
                        <a:pt x="422" y="214"/>
                      </a:lnTo>
                      <a:lnTo>
                        <a:pt x="420" y="214"/>
                      </a:lnTo>
                      <a:lnTo>
                        <a:pt x="420" y="212"/>
                      </a:lnTo>
                      <a:lnTo>
                        <a:pt x="418" y="210"/>
                      </a:lnTo>
                      <a:lnTo>
                        <a:pt x="416" y="208"/>
                      </a:lnTo>
                      <a:lnTo>
                        <a:pt x="414" y="208"/>
                      </a:lnTo>
                      <a:lnTo>
                        <a:pt x="410" y="208"/>
                      </a:lnTo>
                      <a:lnTo>
                        <a:pt x="408" y="208"/>
                      </a:lnTo>
                      <a:lnTo>
                        <a:pt x="404" y="206"/>
                      </a:lnTo>
                      <a:lnTo>
                        <a:pt x="402" y="206"/>
                      </a:lnTo>
                      <a:lnTo>
                        <a:pt x="400" y="206"/>
                      </a:lnTo>
                      <a:lnTo>
                        <a:pt x="398" y="206"/>
                      </a:lnTo>
                      <a:lnTo>
                        <a:pt x="396" y="206"/>
                      </a:lnTo>
                      <a:lnTo>
                        <a:pt x="394" y="206"/>
                      </a:lnTo>
                      <a:lnTo>
                        <a:pt x="390" y="204"/>
                      </a:lnTo>
                      <a:lnTo>
                        <a:pt x="388" y="204"/>
                      </a:lnTo>
                      <a:lnTo>
                        <a:pt x="386" y="204"/>
                      </a:lnTo>
                      <a:lnTo>
                        <a:pt x="384" y="206"/>
                      </a:lnTo>
                      <a:lnTo>
                        <a:pt x="382" y="208"/>
                      </a:lnTo>
                      <a:lnTo>
                        <a:pt x="378" y="208"/>
                      </a:lnTo>
                      <a:lnTo>
                        <a:pt x="376" y="206"/>
                      </a:lnTo>
                      <a:lnTo>
                        <a:pt x="374" y="206"/>
                      </a:lnTo>
                      <a:lnTo>
                        <a:pt x="370" y="206"/>
                      </a:lnTo>
                      <a:lnTo>
                        <a:pt x="366" y="206"/>
                      </a:lnTo>
                      <a:lnTo>
                        <a:pt x="364" y="206"/>
                      </a:lnTo>
                      <a:lnTo>
                        <a:pt x="362" y="206"/>
                      </a:lnTo>
                      <a:lnTo>
                        <a:pt x="358" y="206"/>
                      </a:lnTo>
                      <a:lnTo>
                        <a:pt x="356" y="206"/>
                      </a:lnTo>
                      <a:lnTo>
                        <a:pt x="354" y="206"/>
                      </a:lnTo>
                      <a:lnTo>
                        <a:pt x="352" y="204"/>
                      </a:lnTo>
                      <a:lnTo>
                        <a:pt x="350" y="204"/>
                      </a:lnTo>
                      <a:lnTo>
                        <a:pt x="348" y="204"/>
                      </a:lnTo>
                      <a:lnTo>
                        <a:pt x="346" y="204"/>
                      </a:lnTo>
                      <a:lnTo>
                        <a:pt x="344" y="204"/>
                      </a:lnTo>
                      <a:lnTo>
                        <a:pt x="342" y="204"/>
                      </a:lnTo>
                      <a:lnTo>
                        <a:pt x="340" y="206"/>
                      </a:lnTo>
                      <a:lnTo>
                        <a:pt x="338" y="206"/>
                      </a:lnTo>
                      <a:lnTo>
                        <a:pt x="336" y="206"/>
                      </a:lnTo>
                      <a:lnTo>
                        <a:pt x="334" y="206"/>
                      </a:lnTo>
                      <a:lnTo>
                        <a:pt x="332" y="204"/>
                      </a:lnTo>
                      <a:lnTo>
                        <a:pt x="330" y="202"/>
                      </a:lnTo>
                      <a:lnTo>
                        <a:pt x="328" y="202"/>
                      </a:lnTo>
                      <a:lnTo>
                        <a:pt x="326" y="200"/>
                      </a:lnTo>
                      <a:lnTo>
                        <a:pt x="324" y="198"/>
                      </a:lnTo>
                      <a:lnTo>
                        <a:pt x="322" y="196"/>
                      </a:lnTo>
                      <a:lnTo>
                        <a:pt x="320" y="194"/>
                      </a:lnTo>
                      <a:lnTo>
                        <a:pt x="320" y="192"/>
                      </a:lnTo>
                      <a:lnTo>
                        <a:pt x="316" y="190"/>
                      </a:lnTo>
                      <a:lnTo>
                        <a:pt x="316" y="188"/>
                      </a:lnTo>
                      <a:lnTo>
                        <a:pt x="314" y="186"/>
                      </a:lnTo>
                      <a:lnTo>
                        <a:pt x="312" y="184"/>
                      </a:lnTo>
                      <a:lnTo>
                        <a:pt x="310" y="182"/>
                      </a:lnTo>
                      <a:lnTo>
                        <a:pt x="308" y="182"/>
                      </a:lnTo>
                      <a:lnTo>
                        <a:pt x="308" y="180"/>
                      </a:lnTo>
                      <a:lnTo>
                        <a:pt x="306" y="178"/>
                      </a:lnTo>
                      <a:lnTo>
                        <a:pt x="306" y="176"/>
                      </a:lnTo>
                      <a:lnTo>
                        <a:pt x="304" y="176"/>
                      </a:lnTo>
                      <a:lnTo>
                        <a:pt x="302" y="176"/>
                      </a:lnTo>
                      <a:lnTo>
                        <a:pt x="300" y="176"/>
                      </a:lnTo>
                      <a:lnTo>
                        <a:pt x="298" y="176"/>
                      </a:lnTo>
                      <a:lnTo>
                        <a:pt x="298" y="174"/>
                      </a:lnTo>
                      <a:lnTo>
                        <a:pt x="296" y="174"/>
                      </a:lnTo>
                      <a:lnTo>
                        <a:pt x="294" y="174"/>
                      </a:lnTo>
                      <a:lnTo>
                        <a:pt x="292" y="172"/>
                      </a:lnTo>
                      <a:lnTo>
                        <a:pt x="288" y="172"/>
                      </a:lnTo>
                      <a:lnTo>
                        <a:pt x="286" y="172"/>
                      </a:lnTo>
                      <a:lnTo>
                        <a:pt x="284" y="170"/>
                      </a:lnTo>
                      <a:lnTo>
                        <a:pt x="282" y="170"/>
                      </a:lnTo>
                      <a:lnTo>
                        <a:pt x="280" y="168"/>
                      </a:lnTo>
                      <a:lnTo>
                        <a:pt x="280" y="166"/>
                      </a:lnTo>
                      <a:lnTo>
                        <a:pt x="278" y="164"/>
                      </a:lnTo>
                      <a:lnTo>
                        <a:pt x="274" y="164"/>
                      </a:lnTo>
                      <a:lnTo>
                        <a:pt x="272" y="162"/>
                      </a:lnTo>
                      <a:lnTo>
                        <a:pt x="270" y="162"/>
                      </a:lnTo>
                      <a:lnTo>
                        <a:pt x="268" y="162"/>
                      </a:lnTo>
                      <a:lnTo>
                        <a:pt x="266" y="162"/>
                      </a:lnTo>
                      <a:lnTo>
                        <a:pt x="262" y="162"/>
                      </a:lnTo>
                      <a:lnTo>
                        <a:pt x="256" y="162"/>
                      </a:lnTo>
                      <a:lnTo>
                        <a:pt x="254" y="162"/>
                      </a:lnTo>
                      <a:lnTo>
                        <a:pt x="250" y="162"/>
                      </a:lnTo>
                      <a:lnTo>
                        <a:pt x="246" y="162"/>
                      </a:lnTo>
                      <a:lnTo>
                        <a:pt x="242" y="160"/>
                      </a:lnTo>
                      <a:lnTo>
                        <a:pt x="238" y="160"/>
                      </a:lnTo>
                      <a:lnTo>
                        <a:pt x="236" y="158"/>
                      </a:lnTo>
                      <a:lnTo>
                        <a:pt x="234" y="158"/>
                      </a:lnTo>
                      <a:lnTo>
                        <a:pt x="232" y="156"/>
                      </a:lnTo>
                      <a:lnTo>
                        <a:pt x="230" y="156"/>
                      </a:lnTo>
                      <a:lnTo>
                        <a:pt x="228" y="156"/>
                      </a:lnTo>
                      <a:lnTo>
                        <a:pt x="226" y="154"/>
                      </a:lnTo>
                      <a:lnTo>
                        <a:pt x="224" y="150"/>
                      </a:lnTo>
                      <a:lnTo>
                        <a:pt x="224" y="148"/>
                      </a:lnTo>
                      <a:lnTo>
                        <a:pt x="224" y="146"/>
                      </a:lnTo>
                      <a:lnTo>
                        <a:pt x="224" y="144"/>
                      </a:lnTo>
                      <a:lnTo>
                        <a:pt x="226" y="144"/>
                      </a:lnTo>
                      <a:lnTo>
                        <a:pt x="226" y="142"/>
                      </a:lnTo>
                      <a:lnTo>
                        <a:pt x="226" y="140"/>
                      </a:lnTo>
                      <a:lnTo>
                        <a:pt x="226" y="138"/>
                      </a:lnTo>
                      <a:lnTo>
                        <a:pt x="224" y="136"/>
                      </a:lnTo>
                      <a:lnTo>
                        <a:pt x="222" y="136"/>
                      </a:lnTo>
                      <a:lnTo>
                        <a:pt x="222" y="134"/>
                      </a:lnTo>
                      <a:lnTo>
                        <a:pt x="222" y="132"/>
                      </a:lnTo>
                      <a:lnTo>
                        <a:pt x="220" y="130"/>
                      </a:lnTo>
                      <a:lnTo>
                        <a:pt x="220" y="128"/>
                      </a:lnTo>
                      <a:lnTo>
                        <a:pt x="218" y="128"/>
                      </a:lnTo>
                      <a:lnTo>
                        <a:pt x="216" y="124"/>
                      </a:lnTo>
                      <a:lnTo>
                        <a:pt x="212" y="122"/>
                      </a:lnTo>
                      <a:lnTo>
                        <a:pt x="210" y="120"/>
                      </a:lnTo>
                      <a:lnTo>
                        <a:pt x="208" y="118"/>
                      </a:lnTo>
                      <a:lnTo>
                        <a:pt x="208" y="116"/>
                      </a:lnTo>
                      <a:lnTo>
                        <a:pt x="206" y="114"/>
                      </a:lnTo>
                      <a:lnTo>
                        <a:pt x="204" y="110"/>
                      </a:lnTo>
                      <a:lnTo>
                        <a:pt x="202" y="110"/>
                      </a:lnTo>
                      <a:lnTo>
                        <a:pt x="200" y="110"/>
                      </a:lnTo>
                      <a:lnTo>
                        <a:pt x="198" y="108"/>
                      </a:lnTo>
                      <a:lnTo>
                        <a:pt x="196" y="108"/>
                      </a:lnTo>
                      <a:lnTo>
                        <a:pt x="194" y="108"/>
                      </a:lnTo>
                      <a:lnTo>
                        <a:pt x="192" y="108"/>
                      </a:lnTo>
                      <a:lnTo>
                        <a:pt x="190" y="106"/>
                      </a:lnTo>
                      <a:lnTo>
                        <a:pt x="188" y="106"/>
                      </a:lnTo>
                      <a:lnTo>
                        <a:pt x="188" y="104"/>
                      </a:lnTo>
                      <a:lnTo>
                        <a:pt x="184" y="106"/>
                      </a:lnTo>
                      <a:lnTo>
                        <a:pt x="182" y="106"/>
                      </a:lnTo>
                      <a:lnTo>
                        <a:pt x="180" y="106"/>
                      </a:lnTo>
                      <a:lnTo>
                        <a:pt x="180" y="108"/>
                      </a:lnTo>
                      <a:lnTo>
                        <a:pt x="178" y="106"/>
                      </a:lnTo>
                      <a:lnTo>
                        <a:pt x="176" y="104"/>
                      </a:lnTo>
                      <a:lnTo>
                        <a:pt x="176" y="102"/>
                      </a:lnTo>
                      <a:lnTo>
                        <a:pt x="174" y="102"/>
                      </a:lnTo>
                      <a:lnTo>
                        <a:pt x="174" y="100"/>
                      </a:lnTo>
                      <a:lnTo>
                        <a:pt x="172" y="100"/>
                      </a:lnTo>
                      <a:lnTo>
                        <a:pt x="172" y="98"/>
                      </a:lnTo>
                      <a:lnTo>
                        <a:pt x="170" y="98"/>
                      </a:lnTo>
                      <a:lnTo>
                        <a:pt x="168" y="98"/>
                      </a:lnTo>
                      <a:lnTo>
                        <a:pt x="166" y="96"/>
                      </a:lnTo>
                      <a:lnTo>
                        <a:pt x="164" y="96"/>
                      </a:lnTo>
                      <a:lnTo>
                        <a:pt x="162" y="96"/>
                      </a:lnTo>
                      <a:lnTo>
                        <a:pt x="160" y="94"/>
                      </a:lnTo>
                      <a:lnTo>
                        <a:pt x="160" y="92"/>
                      </a:lnTo>
                      <a:lnTo>
                        <a:pt x="160" y="90"/>
                      </a:lnTo>
                      <a:lnTo>
                        <a:pt x="158" y="90"/>
                      </a:lnTo>
                      <a:lnTo>
                        <a:pt x="156" y="90"/>
                      </a:lnTo>
                      <a:lnTo>
                        <a:pt x="154" y="90"/>
                      </a:lnTo>
                      <a:lnTo>
                        <a:pt x="156" y="90"/>
                      </a:lnTo>
                      <a:lnTo>
                        <a:pt x="156" y="88"/>
                      </a:lnTo>
                      <a:lnTo>
                        <a:pt x="156" y="86"/>
                      </a:lnTo>
                      <a:lnTo>
                        <a:pt x="156" y="84"/>
                      </a:lnTo>
                      <a:lnTo>
                        <a:pt x="154" y="84"/>
                      </a:lnTo>
                      <a:lnTo>
                        <a:pt x="150" y="84"/>
                      </a:lnTo>
                      <a:lnTo>
                        <a:pt x="148" y="84"/>
                      </a:lnTo>
                      <a:lnTo>
                        <a:pt x="148" y="86"/>
                      </a:lnTo>
                      <a:lnTo>
                        <a:pt x="146" y="84"/>
                      </a:lnTo>
                      <a:lnTo>
                        <a:pt x="144" y="84"/>
                      </a:lnTo>
                      <a:lnTo>
                        <a:pt x="142" y="84"/>
                      </a:lnTo>
                      <a:lnTo>
                        <a:pt x="140" y="84"/>
                      </a:lnTo>
                      <a:lnTo>
                        <a:pt x="138" y="84"/>
                      </a:lnTo>
                      <a:lnTo>
                        <a:pt x="138" y="86"/>
                      </a:lnTo>
                      <a:lnTo>
                        <a:pt x="138" y="88"/>
                      </a:lnTo>
                      <a:lnTo>
                        <a:pt x="140" y="88"/>
                      </a:lnTo>
                      <a:lnTo>
                        <a:pt x="140" y="90"/>
                      </a:lnTo>
                      <a:lnTo>
                        <a:pt x="142" y="90"/>
                      </a:lnTo>
                      <a:lnTo>
                        <a:pt x="142" y="92"/>
                      </a:lnTo>
                      <a:lnTo>
                        <a:pt x="142" y="94"/>
                      </a:lnTo>
                      <a:lnTo>
                        <a:pt x="140" y="96"/>
                      </a:lnTo>
                      <a:lnTo>
                        <a:pt x="136" y="96"/>
                      </a:lnTo>
                      <a:lnTo>
                        <a:pt x="134" y="96"/>
                      </a:lnTo>
                      <a:lnTo>
                        <a:pt x="132" y="96"/>
                      </a:lnTo>
                      <a:lnTo>
                        <a:pt x="130" y="96"/>
                      </a:lnTo>
                      <a:lnTo>
                        <a:pt x="128" y="98"/>
                      </a:lnTo>
                      <a:lnTo>
                        <a:pt x="128" y="100"/>
                      </a:lnTo>
                      <a:lnTo>
                        <a:pt x="128" y="102"/>
                      </a:lnTo>
                      <a:lnTo>
                        <a:pt x="128" y="104"/>
                      </a:lnTo>
                      <a:lnTo>
                        <a:pt x="128" y="106"/>
                      </a:lnTo>
                      <a:lnTo>
                        <a:pt x="130" y="106"/>
                      </a:lnTo>
                      <a:lnTo>
                        <a:pt x="130" y="108"/>
                      </a:lnTo>
                      <a:lnTo>
                        <a:pt x="134" y="110"/>
                      </a:lnTo>
                      <a:lnTo>
                        <a:pt x="136" y="114"/>
                      </a:lnTo>
                      <a:lnTo>
                        <a:pt x="136" y="116"/>
                      </a:lnTo>
                      <a:lnTo>
                        <a:pt x="136" y="118"/>
                      </a:lnTo>
                      <a:lnTo>
                        <a:pt x="136" y="120"/>
                      </a:lnTo>
                      <a:lnTo>
                        <a:pt x="136" y="122"/>
                      </a:lnTo>
                      <a:lnTo>
                        <a:pt x="134" y="122"/>
                      </a:lnTo>
                      <a:lnTo>
                        <a:pt x="132" y="124"/>
                      </a:lnTo>
                      <a:lnTo>
                        <a:pt x="130" y="124"/>
                      </a:lnTo>
                      <a:lnTo>
                        <a:pt x="128" y="126"/>
                      </a:lnTo>
                      <a:lnTo>
                        <a:pt x="126" y="128"/>
                      </a:lnTo>
                      <a:lnTo>
                        <a:pt x="126" y="126"/>
                      </a:lnTo>
                      <a:lnTo>
                        <a:pt x="124" y="126"/>
                      </a:lnTo>
                      <a:lnTo>
                        <a:pt x="124" y="124"/>
                      </a:lnTo>
                      <a:lnTo>
                        <a:pt x="122" y="124"/>
                      </a:lnTo>
                      <a:lnTo>
                        <a:pt x="120" y="124"/>
                      </a:lnTo>
                      <a:lnTo>
                        <a:pt x="116" y="124"/>
                      </a:lnTo>
                      <a:lnTo>
                        <a:pt x="114" y="124"/>
                      </a:lnTo>
                      <a:lnTo>
                        <a:pt x="112" y="124"/>
                      </a:lnTo>
                      <a:lnTo>
                        <a:pt x="110" y="124"/>
                      </a:lnTo>
                      <a:lnTo>
                        <a:pt x="108" y="122"/>
                      </a:lnTo>
                      <a:lnTo>
                        <a:pt x="106" y="122"/>
                      </a:lnTo>
                      <a:lnTo>
                        <a:pt x="104" y="120"/>
                      </a:lnTo>
                      <a:lnTo>
                        <a:pt x="102" y="120"/>
                      </a:lnTo>
                      <a:lnTo>
                        <a:pt x="100" y="120"/>
                      </a:lnTo>
                      <a:lnTo>
                        <a:pt x="98" y="120"/>
                      </a:lnTo>
                      <a:lnTo>
                        <a:pt x="98" y="122"/>
                      </a:lnTo>
                      <a:lnTo>
                        <a:pt x="98" y="126"/>
                      </a:lnTo>
                      <a:lnTo>
                        <a:pt x="98" y="130"/>
                      </a:lnTo>
                      <a:lnTo>
                        <a:pt x="98" y="132"/>
                      </a:lnTo>
                      <a:lnTo>
                        <a:pt x="98" y="134"/>
                      </a:lnTo>
                      <a:lnTo>
                        <a:pt x="96" y="138"/>
                      </a:lnTo>
                      <a:lnTo>
                        <a:pt x="96" y="142"/>
                      </a:lnTo>
                      <a:lnTo>
                        <a:pt x="96" y="146"/>
                      </a:lnTo>
                      <a:lnTo>
                        <a:pt x="96" y="150"/>
                      </a:lnTo>
                      <a:lnTo>
                        <a:pt x="96" y="152"/>
                      </a:lnTo>
                      <a:lnTo>
                        <a:pt x="98" y="152"/>
                      </a:lnTo>
                      <a:lnTo>
                        <a:pt x="98" y="154"/>
                      </a:lnTo>
                      <a:lnTo>
                        <a:pt x="100" y="154"/>
                      </a:lnTo>
                      <a:lnTo>
                        <a:pt x="102" y="154"/>
                      </a:lnTo>
                      <a:lnTo>
                        <a:pt x="104" y="156"/>
                      </a:lnTo>
                      <a:lnTo>
                        <a:pt x="104" y="158"/>
                      </a:lnTo>
                      <a:lnTo>
                        <a:pt x="102" y="158"/>
                      </a:lnTo>
                      <a:lnTo>
                        <a:pt x="102" y="160"/>
                      </a:lnTo>
                      <a:lnTo>
                        <a:pt x="100" y="158"/>
                      </a:lnTo>
                      <a:lnTo>
                        <a:pt x="98" y="158"/>
                      </a:lnTo>
                      <a:lnTo>
                        <a:pt x="98" y="156"/>
                      </a:lnTo>
                      <a:lnTo>
                        <a:pt x="96" y="158"/>
                      </a:lnTo>
                      <a:lnTo>
                        <a:pt x="94" y="158"/>
                      </a:lnTo>
                      <a:lnTo>
                        <a:pt x="94" y="160"/>
                      </a:lnTo>
                      <a:lnTo>
                        <a:pt x="92" y="158"/>
                      </a:lnTo>
                      <a:lnTo>
                        <a:pt x="92" y="156"/>
                      </a:lnTo>
                      <a:lnTo>
                        <a:pt x="90" y="156"/>
                      </a:lnTo>
                      <a:lnTo>
                        <a:pt x="88" y="154"/>
                      </a:lnTo>
                      <a:lnTo>
                        <a:pt x="86" y="156"/>
                      </a:lnTo>
                      <a:lnTo>
                        <a:pt x="84" y="156"/>
                      </a:lnTo>
                      <a:lnTo>
                        <a:pt x="82" y="156"/>
                      </a:lnTo>
                      <a:lnTo>
                        <a:pt x="80" y="156"/>
                      </a:lnTo>
                      <a:lnTo>
                        <a:pt x="78" y="158"/>
                      </a:lnTo>
                      <a:lnTo>
                        <a:pt x="76" y="158"/>
                      </a:lnTo>
                      <a:lnTo>
                        <a:pt x="74" y="158"/>
                      </a:lnTo>
                      <a:lnTo>
                        <a:pt x="72" y="158"/>
                      </a:lnTo>
                      <a:lnTo>
                        <a:pt x="70" y="160"/>
                      </a:lnTo>
                      <a:lnTo>
                        <a:pt x="68" y="160"/>
                      </a:lnTo>
                      <a:lnTo>
                        <a:pt x="66" y="160"/>
                      </a:lnTo>
                      <a:lnTo>
                        <a:pt x="66" y="162"/>
                      </a:lnTo>
                      <a:lnTo>
                        <a:pt x="64" y="162"/>
                      </a:lnTo>
                      <a:lnTo>
                        <a:pt x="64" y="164"/>
                      </a:lnTo>
                      <a:lnTo>
                        <a:pt x="66" y="166"/>
                      </a:lnTo>
                      <a:lnTo>
                        <a:pt x="68" y="166"/>
                      </a:lnTo>
                      <a:lnTo>
                        <a:pt x="70" y="166"/>
                      </a:lnTo>
                      <a:lnTo>
                        <a:pt x="72" y="166"/>
                      </a:lnTo>
                      <a:lnTo>
                        <a:pt x="74" y="166"/>
                      </a:lnTo>
                      <a:lnTo>
                        <a:pt x="74" y="168"/>
                      </a:lnTo>
                      <a:lnTo>
                        <a:pt x="74" y="170"/>
                      </a:lnTo>
                      <a:lnTo>
                        <a:pt x="74" y="172"/>
                      </a:lnTo>
                      <a:lnTo>
                        <a:pt x="76" y="176"/>
                      </a:lnTo>
                      <a:lnTo>
                        <a:pt x="76" y="178"/>
                      </a:lnTo>
                      <a:lnTo>
                        <a:pt x="78" y="178"/>
                      </a:lnTo>
                      <a:lnTo>
                        <a:pt x="78" y="180"/>
                      </a:lnTo>
                      <a:lnTo>
                        <a:pt x="80" y="182"/>
                      </a:lnTo>
                      <a:lnTo>
                        <a:pt x="82" y="184"/>
                      </a:lnTo>
                      <a:lnTo>
                        <a:pt x="86" y="188"/>
                      </a:lnTo>
                      <a:lnTo>
                        <a:pt x="88" y="190"/>
                      </a:lnTo>
                      <a:lnTo>
                        <a:pt x="88" y="192"/>
                      </a:lnTo>
                      <a:lnTo>
                        <a:pt x="90" y="194"/>
                      </a:lnTo>
                      <a:lnTo>
                        <a:pt x="90" y="196"/>
                      </a:lnTo>
                      <a:lnTo>
                        <a:pt x="90" y="198"/>
                      </a:lnTo>
                      <a:lnTo>
                        <a:pt x="88" y="198"/>
                      </a:lnTo>
                      <a:lnTo>
                        <a:pt x="86" y="198"/>
                      </a:lnTo>
                      <a:lnTo>
                        <a:pt x="86" y="200"/>
                      </a:lnTo>
                      <a:lnTo>
                        <a:pt x="88" y="202"/>
                      </a:lnTo>
                      <a:lnTo>
                        <a:pt x="88" y="204"/>
                      </a:lnTo>
                      <a:lnTo>
                        <a:pt x="88" y="202"/>
                      </a:lnTo>
                      <a:lnTo>
                        <a:pt x="86" y="202"/>
                      </a:lnTo>
                      <a:lnTo>
                        <a:pt x="84" y="204"/>
                      </a:lnTo>
                      <a:lnTo>
                        <a:pt x="84" y="206"/>
                      </a:lnTo>
                      <a:lnTo>
                        <a:pt x="86" y="208"/>
                      </a:lnTo>
                      <a:lnTo>
                        <a:pt x="86" y="210"/>
                      </a:lnTo>
                      <a:lnTo>
                        <a:pt x="88" y="212"/>
                      </a:lnTo>
                      <a:lnTo>
                        <a:pt x="88" y="214"/>
                      </a:lnTo>
                      <a:lnTo>
                        <a:pt x="88" y="216"/>
                      </a:lnTo>
                      <a:lnTo>
                        <a:pt x="88" y="218"/>
                      </a:lnTo>
                      <a:lnTo>
                        <a:pt x="88" y="220"/>
                      </a:lnTo>
                      <a:lnTo>
                        <a:pt x="86" y="220"/>
                      </a:lnTo>
                      <a:lnTo>
                        <a:pt x="84" y="220"/>
                      </a:lnTo>
                      <a:lnTo>
                        <a:pt x="82" y="220"/>
                      </a:lnTo>
                      <a:lnTo>
                        <a:pt x="80" y="220"/>
                      </a:lnTo>
                      <a:lnTo>
                        <a:pt x="78" y="222"/>
                      </a:lnTo>
                      <a:lnTo>
                        <a:pt x="76" y="222"/>
                      </a:lnTo>
                      <a:lnTo>
                        <a:pt x="74" y="224"/>
                      </a:lnTo>
                      <a:lnTo>
                        <a:pt x="72" y="224"/>
                      </a:lnTo>
                      <a:lnTo>
                        <a:pt x="70" y="224"/>
                      </a:lnTo>
                      <a:lnTo>
                        <a:pt x="70" y="226"/>
                      </a:lnTo>
                      <a:lnTo>
                        <a:pt x="68" y="226"/>
                      </a:lnTo>
                      <a:lnTo>
                        <a:pt x="66" y="228"/>
                      </a:lnTo>
                      <a:lnTo>
                        <a:pt x="64" y="230"/>
                      </a:lnTo>
                      <a:lnTo>
                        <a:pt x="64" y="232"/>
                      </a:lnTo>
                      <a:lnTo>
                        <a:pt x="64" y="236"/>
                      </a:lnTo>
                      <a:lnTo>
                        <a:pt x="62" y="238"/>
                      </a:lnTo>
                      <a:lnTo>
                        <a:pt x="60" y="238"/>
                      </a:lnTo>
                      <a:lnTo>
                        <a:pt x="58" y="238"/>
                      </a:lnTo>
                      <a:lnTo>
                        <a:pt x="56" y="238"/>
                      </a:lnTo>
                      <a:lnTo>
                        <a:pt x="52" y="238"/>
                      </a:lnTo>
                      <a:lnTo>
                        <a:pt x="48" y="236"/>
                      </a:lnTo>
                      <a:lnTo>
                        <a:pt x="46" y="236"/>
                      </a:lnTo>
                      <a:lnTo>
                        <a:pt x="44" y="236"/>
                      </a:lnTo>
                      <a:lnTo>
                        <a:pt x="42" y="238"/>
                      </a:lnTo>
                      <a:lnTo>
                        <a:pt x="42" y="240"/>
                      </a:lnTo>
                      <a:lnTo>
                        <a:pt x="40" y="242"/>
                      </a:lnTo>
                      <a:lnTo>
                        <a:pt x="40" y="244"/>
                      </a:lnTo>
                      <a:lnTo>
                        <a:pt x="40" y="246"/>
                      </a:lnTo>
                      <a:lnTo>
                        <a:pt x="38" y="250"/>
                      </a:lnTo>
                      <a:lnTo>
                        <a:pt x="36" y="250"/>
                      </a:lnTo>
                      <a:lnTo>
                        <a:pt x="34" y="250"/>
                      </a:lnTo>
                      <a:lnTo>
                        <a:pt x="32" y="250"/>
                      </a:lnTo>
                      <a:lnTo>
                        <a:pt x="30" y="250"/>
                      </a:lnTo>
                      <a:lnTo>
                        <a:pt x="28" y="250"/>
                      </a:lnTo>
                      <a:lnTo>
                        <a:pt x="28" y="252"/>
                      </a:lnTo>
                      <a:lnTo>
                        <a:pt x="28" y="250"/>
                      </a:lnTo>
                      <a:lnTo>
                        <a:pt x="26" y="250"/>
                      </a:lnTo>
                      <a:lnTo>
                        <a:pt x="26" y="248"/>
                      </a:lnTo>
                      <a:lnTo>
                        <a:pt x="24" y="248"/>
                      </a:lnTo>
                      <a:lnTo>
                        <a:pt x="24" y="246"/>
                      </a:lnTo>
                      <a:lnTo>
                        <a:pt x="22" y="246"/>
                      </a:lnTo>
                      <a:lnTo>
                        <a:pt x="22" y="244"/>
                      </a:lnTo>
                      <a:lnTo>
                        <a:pt x="20" y="246"/>
                      </a:lnTo>
                      <a:lnTo>
                        <a:pt x="18" y="248"/>
                      </a:lnTo>
                      <a:lnTo>
                        <a:pt x="16" y="248"/>
                      </a:lnTo>
                      <a:lnTo>
                        <a:pt x="14" y="248"/>
                      </a:lnTo>
                      <a:lnTo>
                        <a:pt x="12" y="248"/>
                      </a:lnTo>
                      <a:lnTo>
                        <a:pt x="12" y="250"/>
                      </a:lnTo>
                      <a:lnTo>
                        <a:pt x="12" y="252"/>
                      </a:lnTo>
                      <a:lnTo>
                        <a:pt x="10" y="252"/>
                      </a:lnTo>
                      <a:lnTo>
                        <a:pt x="8" y="254"/>
                      </a:lnTo>
                      <a:lnTo>
                        <a:pt x="6" y="254"/>
                      </a:lnTo>
                      <a:lnTo>
                        <a:pt x="4" y="256"/>
                      </a:lnTo>
                      <a:lnTo>
                        <a:pt x="2" y="256"/>
                      </a:lnTo>
                      <a:lnTo>
                        <a:pt x="0" y="258"/>
                      </a:lnTo>
                      <a:lnTo>
                        <a:pt x="0" y="260"/>
                      </a:lnTo>
                      <a:lnTo>
                        <a:pt x="2" y="262"/>
                      </a:lnTo>
                      <a:lnTo>
                        <a:pt x="4" y="264"/>
                      </a:lnTo>
                      <a:lnTo>
                        <a:pt x="4" y="266"/>
                      </a:lnTo>
                      <a:lnTo>
                        <a:pt x="2" y="266"/>
                      </a:lnTo>
                      <a:lnTo>
                        <a:pt x="0" y="266"/>
                      </a:lnTo>
                      <a:lnTo>
                        <a:pt x="0" y="268"/>
                      </a:lnTo>
                      <a:lnTo>
                        <a:pt x="0" y="270"/>
                      </a:lnTo>
                      <a:lnTo>
                        <a:pt x="0" y="272"/>
                      </a:lnTo>
                      <a:lnTo>
                        <a:pt x="0" y="274"/>
                      </a:lnTo>
                      <a:lnTo>
                        <a:pt x="0" y="272"/>
                      </a:lnTo>
                      <a:lnTo>
                        <a:pt x="2" y="272"/>
                      </a:lnTo>
                      <a:lnTo>
                        <a:pt x="4" y="274"/>
                      </a:lnTo>
                      <a:lnTo>
                        <a:pt x="6" y="274"/>
                      </a:lnTo>
                      <a:lnTo>
                        <a:pt x="4" y="274"/>
                      </a:lnTo>
                      <a:lnTo>
                        <a:pt x="4" y="276"/>
                      </a:lnTo>
                      <a:lnTo>
                        <a:pt x="4" y="280"/>
                      </a:lnTo>
                      <a:lnTo>
                        <a:pt x="4" y="282"/>
                      </a:lnTo>
                      <a:lnTo>
                        <a:pt x="4" y="284"/>
                      </a:lnTo>
                      <a:lnTo>
                        <a:pt x="6" y="284"/>
                      </a:lnTo>
                      <a:lnTo>
                        <a:pt x="8" y="284"/>
                      </a:lnTo>
                      <a:lnTo>
                        <a:pt x="10" y="284"/>
                      </a:lnTo>
                      <a:lnTo>
                        <a:pt x="10" y="282"/>
                      </a:lnTo>
                      <a:lnTo>
                        <a:pt x="12" y="282"/>
                      </a:lnTo>
                      <a:lnTo>
                        <a:pt x="14" y="282"/>
                      </a:lnTo>
                      <a:lnTo>
                        <a:pt x="16" y="282"/>
                      </a:lnTo>
                      <a:lnTo>
                        <a:pt x="20" y="282"/>
                      </a:lnTo>
                      <a:lnTo>
                        <a:pt x="22" y="284"/>
                      </a:lnTo>
                      <a:lnTo>
                        <a:pt x="24" y="284"/>
                      </a:lnTo>
                      <a:lnTo>
                        <a:pt x="24" y="286"/>
                      </a:lnTo>
                      <a:lnTo>
                        <a:pt x="26" y="288"/>
                      </a:lnTo>
                      <a:lnTo>
                        <a:pt x="26" y="290"/>
                      </a:lnTo>
                      <a:lnTo>
                        <a:pt x="26" y="292"/>
                      </a:lnTo>
                      <a:lnTo>
                        <a:pt x="26" y="296"/>
                      </a:lnTo>
                      <a:lnTo>
                        <a:pt x="26" y="298"/>
                      </a:lnTo>
                      <a:lnTo>
                        <a:pt x="28" y="300"/>
                      </a:lnTo>
                      <a:lnTo>
                        <a:pt x="28" y="302"/>
                      </a:lnTo>
                      <a:lnTo>
                        <a:pt x="30" y="304"/>
                      </a:lnTo>
                      <a:lnTo>
                        <a:pt x="32" y="304"/>
                      </a:lnTo>
                      <a:lnTo>
                        <a:pt x="32" y="306"/>
                      </a:lnTo>
                      <a:lnTo>
                        <a:pt x="34" y="306"/>
                      </a:lnTo>
                      <a:lnTo>
                        <a:pt x="32" y="306"/>
                      </a:lnTo>
                      <a:lnTo>
                        <a:pt x="32" y="308"/>
                      </a:lnTo>
                      <a:lnTo>
                        <a:pt x="30" y="308"/>
                      </a:lnTo>
                      <a:lnTo>
                        <a:pt x="26" y="308"/>
                      </a:lnTo>
                      <a:lnTo>
                        <a:pt x="24" y="308"/>
                      </a:lnTo>
                      <a:lnTo>
                        <a:pt x="22" y="310"/>
                      </a:lnTo>
                      <a:lnTo>
                        <a:pt x="24" y="312"/>
                      </a:lnTo>
                      <a:lnTo>
                        <a:pt x="24" y="314"/>
                      </a:lnTo>
                      <a:lnTo>
                        <a:pt x="26" y="314"/>
                      </a:lnTo>
                      <a:lnTo>
                        <a:pt x="28" y="314"/>
                      </a:lnTo>
                      <a:lnTo>
                        <a:pt x="30" y="314"/>
                      </a:lnTo>
                      <a:lnTo>
                        <a:pt x="30" y="316"/>
                      </a:lnTo>
                      <a:lnTo>
                        <a:pt x="32" y="316"/>
                      </a:lnTo>
                      <a:lnTo>
                        <a:pt x="34" y="316"/>
                      </a:lnTo>
                      <a:lnTo>
                        <a:pt x="36" y="316"/>
                      </a:lnTo>
                      <a:lnTo>
                        <a:pt x="38" y="316"/>
                      </a:lnTo>
                      <a:lnTo>
                        <a:pt x="40" y="316"/>
                      </a:lnTo>
                      <a:lnTo>
                        <a:pt x="40" y="318"/>
                      </a:lnTo>
                      <a:lnTo>
                        <a:pt x="42" y="318"/>
                      </a:lnTo>
                      <a:lnTo>
                        <a:pt x="44" y="320"/>
                      </a:lnTo>
                      <a:lnTo>
                        <a:pt x="46" y="320"/>
                      </a:lnTo>
                      <a:lnTo>
                        <a:pt x="48" y="322"/>
                      </a:lnTo>
                      <a:lnTo>
                        <a:pt x="50" y="322"/>
                      </a:lnTo>
                      <a:lnTo>
                        <a:pt x="50" y="324"/>
                      </a:lnTo>
                      <a:lnTo>
                        <a:pt x="52" y="328"/>
                      </a:lnTo>
                      <a:lnTo>
                        <a:pt x="52" y="330"/>
                      </a:lnTo>
                      <a:lnTo>
                        <a:pt x="52" y="332"/>
                      </a:lnTo>
                      <a:lnTo>
                        <a:pt x="52" y="334"/>
                      </a:lnTo>
                      <a:lnTo>
                        <a:pt x="56" y="334"/>
                      </a:lnTo>
                      <a:lnTo>
                        <a:pt x="58" y="334"/>
                      </a:lnTo>
                      <a:lnTo>
                        <a:pt x="58" y="336"/>
                      </a:lnTo>
                      <a:lnTo>
                        <a:pt x="60" y="336"/>
                      </a:lnTo>
                      <a:lnTo>
                        <a:pt x="62" y="336"/>
                      </a:lnTo>
                      <a:lnTo>
                        <a:pt x="64" y="334"/>
                      </a:lnTo>
                      <a:lnTo>
                        <a:pt x="64" y="336"/>
                      </a:lnTo>
                      <a:lnTo>
                        <a:pt x="64" y="338"/>
                      </a:lnTo>
                      <a:lnTo>
                        <a:pt x="66" y="340"/>
                      </a:lnTo>
                      <a:lnTo>
                        <a:pt x="66" y="342"/>
                      </a:lnTo>
                      <a:lnTo>
                        <a:pt x="68" y="342"/>
                      </a:lnTo>
                      <a:lnTo>
                        <a:pt x="72" y="342"/>
                      </a:lnTo>
                      <a:lnTo>
                        <a:pt x="76" y="342"/>
                      </a:lnTo>
                      <a:lnTo>
                        <a:pt x="80" y="342"/>
                      </a:lnTo>
                      <a:lnTo>
                        <a:pt x="82" y="342"/>
                      </a:lnTo>
                      <a:lnTo>
                        <a:pt x="84" y="342"/>
                      </a:lnTo>
                      <a:lnTo>
                        <a:pt x="86" y="342"/>
                      </a:lnTo>
                      <a:lnTo>
                        <a:pt x="88" y="342"/>
                      </a:lnTo>
                      <a:lnTo>
                        <a:pt x="90" y="342"/>
                      </a:lnTo>
                      <a:lnTo>
                        <a:pt x="92" y="340"/>
                      </a:lnTo>
                      <a:lnTo>
                        <a:pt x="94" y="338"/>
                      </a:lnTo>
                      <a:lnTo>
                        <a:pt x="96" y="336"/>
                      </a:lnTo>
                      <a:lnTo>
                        <a:pt x="100" y="334"/>
                      </a:lnTo>
                      <a:lnTo>
                        <a:pt x="102" y="334"/>
                      </a:lnTo>
                      <a:lnTo>
                        <a:pt x="104" y="334"/>
                      </a:lnTo>
                      <a:lnTo>
                        <a:pt x="106" y="334"/>
                      </a:lnTo>
                      <a:lnTo>
                        <a:pt x="108" y="336"/>
                      </a:lnTo>
                      <a:lnTo>
                        <a:pt x="110" y="338"/>
                      </a:lnTo>
                      <a:lnTo>
                        <a:pt x="112" y="338"/>
                      </a:lnTo>
                      <a:lnTo>
                        <a:pt x="112" y="342"/>
                      </a:lnTo>
                      <a:lnTo>
                        <a:pt x="114" y="342"/>
                      </a:lnTo>
                      <a:lnTo>
                        <a:pt x="116" y="342"/>
                      </a:lnTo>
                      <a:lnTo>
                        <a:pt x="118" y="342"/>
                      </a:lnTo>
                      <a:lnTo>
                        <a:pt x="122" y="342"/>
                      </a:lnTo>
                      <a:lnTo>
                        <a:pt x="124" y="342"/>
                      </a:lnTo>
                      <a:lnTo>
                        <a:pt x="124" y="344"/>
                      </a:lnTo>
                      <a:lnTo>
                        <a:pt x="124" y="346"/>
                      </a:lnTo>
                      <a:lnTo>
                        <a:pt x="126" y="348"/>
                      </a:lnTo>
                      <a:lnTo>
                        <a:pt x="126" y="352"/>
                      </a:lnTo>
                      <a:lnTo>
                        <a:pt x="126" y="354"/>
                      </a:lnTo>
                      <a:lnTo>
                        <a:pt x="124" y="356"/>
                      </a:lnTo>
                      <a:lnTo>
                        <a:pt x="124" y="358"/>
                      </a:lnTo>
                      <a:lnTo>
                        <a:pt x="122" y="358"/>
                      </a:lnTo>
                      <a:lnTo>
                        <a:pt x="120" y="358"/>
                      </a:lnTo>
                      <a:lnTo>
                        <a:pt x="120" y="360"/>
                      </a:lnTo>
                      <a:lnTo>
                        <a:pt x="120" y="362"/>
                      </a:lnTo>
                      <a:lnTo>
                        <a:pt x="120" y="364"/>
                      </a:lnTo>
                      <a:lnTo>
                        <a:pt x="120" y="366"/>
                      </a:lnTo>
                      <a:lnTo>
                        <a:pt x="120" y="368"/>
                      </a:lnTo>
                      <a:lnTo>
                        <a:pt x="118" y="370"/>
                      </a:lnTo>
                      <a:lnTo>
                        <a:pt x="116" y="370"/>
                      </a:lnTo>
                      <a:lnTo>
                        <a:pt x="112" y="370"/>
                      </a:lnTo>
                      <a:lnTo>
                        <a:pt x="110" y="370"/>
                      </a:lnTo>
                      <a:lnTo>
                        <a:pt x="110" y="372"/>
                      </a:lnTo>
                      <a:lnTo>
                        <a:pt x="112" y="374"/>
                      </a:lnTo>
                      <a:lnTo>
                        <a:pt x="112" y="376"/>
                      </a:lnTo>
                      <a:lnTo>
                        <a:pt x="112" y="378"/>
                      </a:lnTo>
                      <a:lnTo>
                        <a:pt x="110" y="378"/>
                      </a:lnTo>
                      <a:lnTo>
                        <a:pt x="110" y="380"/>
                      </a:lnTo>
                      <a:lnTo>
                        <a:pt x="110" y="382"/>
                      </a:lnTo>
                      <a:lnTo>
                        <a:pt x="112" y="384"/>
                      </a:lnTo>
                      <a:lnTo>
                        <a:pt x="114" y="386"/>
                      </a:lnTo>
                      <a:lnTo>
                        <a:pt x="116" y="386"/>
                      </a:lnTo>
                      <a:lnTo>
                        <a:pt x="116" y="388"/>
                      </a:lnTo>
                      <a:lnTo>
                        <a:pt x="118" y="388"/>
                      </a:lnTo>
                      <a:lnTo>
                        <a:pt x="120" y="388"/>
                      </a:lnTo>
                      <a:lnTo>
                        <a:pt x="120" y="390"/>
                      </a:lnTo>
                      <a:lnTo>
                        <a:pt x="122" y="392"/>
                      </a:lnTo>
                      <a:lnTo>
                        <a:pt x="124" y="392"/>
                      </a:lnTo>
                      <a:lnTo>
                        <a:pt x="124" y="394"/>
                      </a:lnTo>
                      <a:lnTo>
                        <a:pt x="126" y="396"/>
                      </a:lnTo>
                      <a:lnTo>
                        <a:pt x="126" y="398"/>
                      </a:lnTo>
                      <a:lnTo>
                        <a:pt x="124" y="400"/>
                      </a:lnTo>
                      <a:lnTo>
                        <a:pt x="122" y="400"/>
                      </a:lnTo>
                      <a:lnTo>
                        <a:pt x="120" y="402"/>
                      </a:lnTo>
                      <a:lnTo>
                        <a:pt x="118" y="402"/>
                      </a:lnTo>
                      <a:lnTo>
                        <a:pt x="118" y="404"/>
                      </a:lnTo>
                      <a:lnTo>
                        <a:pt x="116" y="404"/>
                      </a:lnTo>
                      <a:lnTo>
                        <a:pt x="114" y="402"/>
                      </a:lnTo>
                      <a:lnTo>
                        <a:pt x="114" y="400"/>
                      </a:lnTo>
                      <a:lnTo>
                        <a:pt x="114" y="398"/>
                      </a:lnTo>
                      <a:lnTo>
                        <a:pt x="112" y="398"/>
                      </a:lnTo>
                      <a:lnTo>
                        <a:pt x="110" y="400"/>
                      </a:lnTo>
                      <a:lnTo>
                        <a:pt x="108" y="400"/>
                      </a:lnTo>
                      <a:lnTo>
                        <a:pt x="108" y="402"/>
                      </a:lnTo>
                      <a:lnTo>
                        <a:pt x="108" y="404"/>
                      </a:lnTo>
                      <a:lnTo>
                        <a:pt x="110" y="406"/>
                      </a:lnTo>
                      <a:lnTo>
                        <a:pt x="110" y="408"/>
                      </a:lnTo>
                      <a:lnTo>
                        <a:pt x="112" y="408"/>
                      </a:lnTo>
                      <a:lnTo>
                        <a:pt x="112" y="410"/>
                      </a:lnTo>
                      <a:lnTo>
                        <a:pt x="114" y="410"/>
                      </a:lnTo>
                      <a:lnTo>
                        <a:pt x="114" y="412"/>
                      </a:lnTo>
                      <a:lnTo>
                        <a:pt x="114" y="414"/>
                      </a:lnTo>
                      <a:lnTo>
                        <a:pt x="114" y="416"/>
                      </a:lnTo>
                      <a:lnTo>
                        <a:pt x="114" y="418"/>
                      </a:lnTo>
                      <a:lnTo>
                        <a:pt x="114" y="420"/>
                      </a:lnTo>
                      <a:lnTo>
                        <a:pt x="116" y="420"/>
                      </a:lnTo>
                      <a:lnTo>
                        <a:pt x="120" y="420"/>
                      </a:lnTo>
                      <a:lnTo>
                        <a:pt x="122" y="420"/>
                      </a:lnTo>
                      <a:lnTo>
                        <a:pt x="122" y="422"/>
                      </a:lnTo>
                      <a:lnTo>
                        <a:pt x="124" y="426"/>
                      </a:lnTo>
                      <a:lnTo>
                        <a:pt x="126" y="426"/>
                      </a:lnTo>
                      <a:lnTo>
                        <a:pt x="128" y="428"/>
                      </a:lnTo>
                      <a:lnTo>
                        <a:pt x="130" y="428"/>
                      </a:lnTo>
                      <a:lnTo>
                        <a:pt x="132" y="428"/>
                      </a:lnTo>
                      <a:lnTo>
                        <a:pt x="134" y="428"/>
                      </a:lnTo>
                      <a:lnTo>
                        <a:pt x="134" y="430"/>
                      </a:lnTo>
                      <a:lnTo>
                        <a:pt x="136" y="430"/>
                      </a:lnTo>
                      <a:lnTo>
                        <a:pt x="138" y="432"/>
                      </a:lnTo>
                      <a:lnTo>
                        <a:pt x="140" y="434"/>
                      </a:lnTo>
                      <a:lnTo>
                        <a:pt x="142" y="434"/>
                      </a:lnTo>
                      <a:lnTo>
                        <a:pt x="144" y="434"/>
                      </a:lnTo>
                      <a:lnTo>
                        <a:pt x="142" y="434"/>
                      </a:lnTo>
                      <a:lnTo>
                        <a:pt x="142" y="436"/>
                      </a:lnTo>
                      <a:lnTo>
                        <a:pt x="144" y="436"/>
                      </a:lnTo>
                      <a:lnTo>
                        <a:pt x="144" y="438"/>
                      </a:lnTo>
                      <a:lnTo>
                        <a:pt x="146" y="438"/>
                      </a:lnTo>
                      <a:lnTo>
                        <a:pt x="148" y="438"/>
                      </a:lnTo>
                      <a:lnTo>
                        <a:pt x="150" y="438"/>
                      </a:lnTo>
                      <a:lnTo>
                        <a:pt x="154" y="440"/>
                      </a:lnTo>
                      <a:lnTo>
                        <a:pt x="156" y="442"/>
                      </a:lnTo>
                      <a:lnTo>
                        <a:pt x="158" y="444"/>
                      </a:lnTo>
                      <a:lnTo>
                        <a:pt x="158" y="446"/>
                      </a:lnTo>
                      <a:lnTo>
                        <a:pt x="160" y="446"/>
                      </a:lnTo>
                      <a:lnTo>
                        <a:pt x="160" y="444"/>
                      </a:lnTo>
                      <a:lnTo>
                        <a:pt x="162" y="444"/>
                      </a:lnTo>
                      <a:lnTo>
                        <a:pt x="164" y="442"/>
                      </a:lnTo>
                      <a:lnTo>
                        <a:pt x="166" y="440"/>
                      </a:lnTo>
                      <a:lnTo>
                        <a:pt x="168" y="440"/>
                      </a:lnTo>
                      <a:lnTo>
                        <a:pt x="170" y="440"/>
                      </a:lnTo>
                      <a:lnTo>
                        <a:pt x="172" y="440"/>
                      </a:lnTo>
                      <a:lnTo>
                        <a:pt x="174" y="440"/>
                      </a:lnTo>
                      <a:lnTo>
                        <a:pt x="178" y="444"/>
                      </a:lnTo>
                      <a:lnTo>
                        <a:pt x="180" y="446"/>
                      </a:lnTo>
                      <a:lnTo>
                        <a:pt x="182" y="448"/>
                      </a:lnTo>
                      <a:lnTo>
                        <a:pt x="184" y="450"/>
                      </a:lnTo>
                      <a:lnTo>
                        <a:pt x="186" y="452"/>
                      </a:lnTo>
                      <a:lnTo>
                        <a:pt x="188" y="452"/>
                      </a:lnTo>
                      <a:lnTo>
                        <a:pt x="190" y="452"/>
                      </a:lnTo>
                      <a:lnTo>
                        <a:pt x="192" y="452"/>
                      </a:lnTo>
                      <a:lnTo>
                        <a:pt x="194" y="454"/>
                      </a:lnTo>
                      <a:lnTo>
                        <a:pt x="196" y="454"/>
                      </a:lnTo>
                      <a:lnTo>
                        <a:pt x="198" y="454"/>
                      </a:lnTo>
                      <a:lnTo>
                        <a:pt x="198" y="456"/>
                      </a:lnTo>
                      <a:lnTo>
                        <a:pt x="200" y="458"/>
                      </a:lnTo>
                      <a:lnTo>
                        <a:pt x="200" y="460"/>
                      </a:lnTo>
                      <a:lnTo>
                        <a:pt x="202" y="462"/>
                      </a:lnTo>
                      <a:lnTo>
                        <a:pt x="202" y="464"/>
                      </a:lnTo>
                      <a:lnTo>
                        <a:pt x="204" y="464"/>
                      </a:lnTo>
                      <a:lnTo>
                        <a:pt x="204" y="466"/>
                      </a:lnTo>
                      <a:lnTo>
                        <a:pt x="204" y="464"/>
                      </a:lnTo>
                      <a:lnTo>
                        <a:pt x="206" y="464"/>
                      </a:lnTo>
                      <a:lnTo>
                        <a:pt x="206" y="462"/>
                      </a:lnTo>
                      <a:lnTo>
                        <a:pt x="208" y="460"/>
                      </a:lnTo>
                      <a:lnTo>
                        <a:pt x="210" y="460"/>
                      </a:lnTo>
                      <a:lnTo>
                        <a:pt x="212" y="460"/>
                      </a:lnTo>
                      <a:lnTo>
                        <a:pt x="212" y="462"/>
                      </a:lnTo>
                      <a:lnTo>
                        <a:pt x="214" y="464"/>
                      </a:lnTo>
                      <a:lnTo>
                        <a:pt x="214" y="468"/>
                      </a:lnTo>
                      <a:lnTo>
                        <a:pt x="216" y="470"/>
                      </a:lnTo>
                      <a:lnTo>
                        <a:pt x="218" y="472"/>
                      </a:lnTo>
                      <a:lnTo>
                        <a:pt x="220" y="474"/>
                      </a:lnTo>
                      <a:lnTo>
                        <a:pt x="222" y="474"/>
                      </a:lnTo>
                      <a:lnTo>
                        <a:pt x="222" y="476"/>
                      </a:lnTo>
                      <a:lnTo>
                        <a:pt x="224" y="476"/>
                      </a:lnTo>
                      <a:lnTo>
                        <a:pt x="226" y="476"/>
                      </a:lnTo>
                      <a:lnTo>
                        <a:pt x="226" y="474"/>
                      </a:lnTo>
                      <a:lnTo>
                        <a:pt x="228" y="474"/>
                      </a:lnTo>
                      <a:lnTo>
                        <a:pt x="230" y="474"/>
                      </a:lnTo>
                      <a:lnTo>
                        <a:pt x="232" y="474"/>
                      </a:lnTo>
                      <a:lnTo>
                        <a:pt x="232" y="476"/>
                      </a:lnTo>
                      <a:lnTo>
                        <a:pt x="230" y="478"/>
                      </a:lnTo>
                      <a:lnTo>
                        <a:pt x="230" y="480"/>
                      </a:lnTo>
                      <a:lnTo>
                        <a:pt x="232" y="480"/>
                      </a:lnTo>
                      <a:lnTo>
                        <a:pt x="232" y="482"/>
                      </a:lnTo>
                      <a:lnTo>
                        <a:pt x="234" y="482"/>
                      </a:lnTo>
                      <a:lnTo>
                        <a:pt x="236" y="482"/>
                      </a:lnTo>
                      <a:lnTo>
                        <a:pt x="238" y="482"/>
                      </a:lnTo>
                      <a:lnTo>
                        <a:pt x="240" y="482"/>
                      </a:lnTo>
                      <a:lnTo>
                        <a:pt x="242" y="480"/>
                      </a:lnTo>
                      <a:lnTo>
                        <a:pt x="242" y="482"/>
                      </a:lnTo>
                      <a:lnTo>
                        <a:pt x="242" y="484"/>
                      </a:lnTo>
                      <a:lnTo>
                        <a:pt x="242" y="486"/>
                      </a:lnTo>
                      <a:lnTo>
                        <a:pt x="244" y="486"/>
                      </a:lnTo>
                      <a:lnTo>
                        <a:pt x="244" y="488"/>
                      </a:lnTo>
                      <a:lnTo>
                        <a:pt x="246" y="488"/>
                      </a:lnTo>
                      <a:lnTo>
                        <a:pt x="248" y="486"/>
                      </a:lnTo>
                      <a:lnTo>
                        <a:pt x="250" y="484"/>
                      </a:lnTo>
                      <a:lnTo>
                        <a:pt x="250" y="482"/>
                      </a:lnTo>
                      <a:lnTo>
                        <a:pt x="250" y="484"/>
                      </a:lnTo>
                      <a:lnTo>
                        <a:pt x="250" y="486"/>
                      </a:lnTo>
                      <a:lnTo>
                        <a:pt x="252" y="488"/>
                      </a:lnTo>
                      <a:lnTo>
                        <a:pt x="254" y="488"/>
                      </a:lnTo>
                      <a:lnTo>
                        <a:pt x="256" y="486"/>
                      </a:lnTo>
                      <a:lnTo>
                        <a:pt x="256" y="484"/>
                      </a:lnTo>
                      <a:lnTo>
                        <a:pt x="258" y="486"/>
                      </a:lnTo>
                      <a:lnTo>
                        <a:pt x="260" y="486"/>
                      </a:lnTo>
                      <a:lnTo>
                        <a:pt x="264" y="488"/>
                      </a:lnTo>
                      <a:lnTo>
                        <a:pt x="266" y="488"/>
                      </a:lnTo>
                      <a:lnTo>
                        <a:pt x="268" y="490"/>
                      </a:lnTo>
                      <a:lnTo>
                        <a:pt x="272" y="490"/>
                      </a:lnTo>
                      <a:lnTo>
                        <a:pt x="274" y="490"/>
                      </a:lnTo>
                      <a:lnTo>
                        <a:pt x="276" y="490"/>
                      </a:lnTo>
                      <a:lnTo>
                        <a:pt x="278" y="488"/>
                      </a:lnTo>
                      <a:lnTo>
                        <a:pt x="280" y="488"/>
                      </a:lnTo>
                      <a:lnTo>
                        <a:pt x="282" y="486"/>
                      </a:lnTo>
                      <a:lnTo>
                        <a:pt x="286" y="486"/>
                      </a:lnTo>
                      <a:lnTo>
                        <a:pt x="288" y="484"/>
                      </a:lnTo>
                      <a:lnTo>
                        <a:pt x="290" y="484"/>
                      </a:lnTo>
                      <a:lnTo>
                        <a:pt x="292" y="484"/>
                      </a:lnTo>
                      <a:lnTo>
                        <a:pt x="292" y="486"/>
                      </a:lnTo>
                      <a:lnTo>
                        <a:pt x="294" y="488"/>
                      </a:lnTo>
                      <a:lnTo>
                        <a:pt x="294" y="490"/>
                      </a:lnTo>
                      <a:lnTo>
                        <a:pt x="294" y="492"/>
                      </a:lnTo>
                      <a:lnTo>
                        <a:pt x="294" y="494"/>
                      </a:lnTo>
                      <a:lnTo>
                        <a:pt x="294" y="496"/>
                      </a:lnTo>
                      <a:lnTo>
                        <a:pt x="294" y="498"/>
                      </a:lnTo>
                      <a:lnTo>
                        <a:pt x="296" y="498"/>
                      </a:lnTo>
                      <a:lnTo>
                        <a:pt x="298" y="498"/>
                      </a:lnTo>
                      <a:lnTo>
                        <a:pt x="298" y="496"/>
                      </a:lnTo>
                      <a:lnTo>
                        <a:pt x="300" y="496"/>
                      </a:lnTo>
                      <a:lnTo>
                        <a:pt x="300" y="492"/>
                      </a:lnTo>
                      <a:lnTo>
                        <a:pt x="302" y="488"/>
                      </a:lnTo>
                      <a:lnTo>
                        <a:pt x="304" y="486"/>
                      </a:lnTo>
                      <a:lnTo>
                        <a:pt x="306" y="484"/>
                      </a:lnTo>
                      <a:lnTo>
                        <a:pt x="306" y="482"/>
                      </a:lnTo>
                      <a:lnTo>
                        <a:pt x="308" y="482"/>
                      </a:lnTo>
                      <a:lnTo>
                        <a:pt x="310" y="480"/>
                      </a:lnTo>
                      <a:lnTo>
                        <a:pt x="314" y="482"/>
                      </a:lnTo>
                      <a:lnTo>
                        <a:pt x="316" y="482"/>
                      </a:lnTo>
                      <a:lnTo>
                        <a:pt x="318" y="482"/>
                      </a:lnTo>
                      <a:lnTo>
                        <a:pt x="320" y="482"/>
                      </a:lnTo>
                      <a:lnTo>
                        <a:pt x="320" y="484"/>
                      </a:lnTo>
                      <a:lnTo>
                        <a:pt x="320" y="486"/>
                      </a:lnTo>
                      <a:lnTo>
                        <a:pt x="320" y="488"/>
                      </a:lnTo>
                      <a:lnTo>
                        <a:pt x="322" y="488"/>
                      </a:lnTo>
                      <a:lnTo>
                        <a:pt x="324" y="486"/>
                      </a:lnTo>
                      <a:lnTo>
                        <a:pt x="326" y="486"/>
                      </a:lnTo>
                      <a:lnTo>
                        <a:pt x="328" y="484"/>
                      </a:lnTo>
                      <a:lnTo>
                        <a:pt x="332" y="484"/>
                      </a:lnTo>
                      <a:lnTo>
                        <a:pt x="334" y="484"/>
                      </a:lnTo>
                      <a:lnTo>
                        <a:pt x="336" y="484"/>
                      </a:lnTo>
                      <a:lnTo>
                        <a:pt x="336" y="486"/>
                      </a:lnTo>
                      <a:lnTo>
                        <a:pt x="338" y="488"/>
                      </a:lnTo>
                      <a:lnTo>
                        <a:pt x="340" y="488"/>
                      </a:lnTo>
                      <a:lnTo>
                        <a:pt x="342" y="490"/>
                      </a:lnTo>
                      <a:lnTo>
                        <a:pt x="342" y="492"/>
                      </a:lnTo>
                      <a:lnTo>
                        <a:pt x="344" y="492"/>
                      </a:lnTo>
                      <a:lnTo>
                        <a:pt x="346" y="492"/>
                      </a:lnTo>
                      <a:lnTo>
                        <a:pt x="348" y="492"/>
                      </a:lnTo>
                      <a:lnTo>
                        <a:pt x="350" y="492"/>
                      </a:lnTo>
                      <a:lnTo>
                        <a:pt x="352" y="492"/>
                      </a:lnTo>
                      <a:lnTo>
                        <a:pt x="354" y="492"/>
                      </a:lnTo>
                      <a:lnTo>
                        <a:pt x="356" y="490"/>
                      </a:lnTo>
                      <a:lnTo>
                        <a:pt x="356" y="488"/>
                      </a:lnTo>
                      <a:lnTo>
                        <a:pt x="356" y="486"/>
                      </a:lnTo>
                      <a:lnTo>
                        <a:pt x="356" y="484"/>
                      </a:lnTo>
                      <a:lnTo>
                        <a:pt x="356" y="482"/>
                      </a:lnTo>
                      <a:lnTo>
                        <a:pt x="358" y="482"/>
                      </a:lnTo>
                      <a:lnTo>
                        <a:pt x="360" y="482"/>
                      </a:lnTo>
                      <a:lnTo>
                        <a:pt x="362" y="482"/>
                      </a:lnTo>
                      <a:lnTo>
                        <a:pt x="364" y="480"/>
                      </a:lnTo>
                      <a:lnTo>
                        <a:pt x="364" y="478"/>
                      </a:lnTo>
                      <a:lnTo>
                        <a:pt x="364" y="476"/>
                      </a:lnTo>
                      <a:lnTo>
                        <a:pt x="362" y="474"/>
                      </a:lnTo>
                      <a:lnTo>
                        <a:pt x="362" y="472"/>
                      </a:lnTo>
                      <a:lnTo>
                        <a:pt x="364" y="472"/>
                      </a:lnTo>
                      <a:lnTo>
                        <a:pt x="366" y="472"/>
                      </a:lnTo>
                      <a:lnTo>
                        <a:pt x="368" y="472"/>
                      </a:lnTo>
                      <a:lnTo>
                        <a:pt x="370" y="472"/>
                      </a:lnTo>
                      <a:lnTo>
                        <a:pt x="372" y="472"/>
                      </a:lnTo>
                      <a:lnTo>
                        <a:pt x="374" y="472"/>
                      </a:lnTo>
                      <a:lnTo>
                        <a:pt x="374" y="470"/>
                      </a:lnTo>
                      <a:lnTo>
                        <a:pt x="374" y="468"/>
                      </a:lnTo>
                      <a:lnTo>
                        <a:pt x="378" y="464"/>
                      </a:lnTo>
                      <a:lnTo>
                        <a:pt x="380" y="464"/>
                      </a:lnTo>
                      <a:lnTo>
                        <a:pt x="382" y="464"/>
                      </a:lnTo>
                      <a:lnTo>
                        <a:pt x="384" y="462"/>
                      </a:lnTo>
                      <a:lnTo>
                        <a:pt x="386" y="462"/>
                      </a:lnTo>
                      <a:lnTo>
                        <a:pt x="390" y="464"/>
                      </a:lnTo>
                      <a:lnTo>
                        <a:pt x="394" y="466"/>
                      </a:lnTo>
                      <a:lnTo>
                        <a:pt x="396" y="466"/>
                      </a:lnTo>
                      <a:lnTo>
                        <a:pt x="398" y="466"/>
                      </a:lnTo>
                      <a:lnTo>
                        <a:pt x="398" y="464"/>
                      </a:lnTo>
                      <a:lnTo>
                        <a:pt x="398" y="462"/>
                      </a:lnTo>
                      <a:lnTo>
                        <a:pt x="400" y="460"/>
                      </a:lnTo>
                      <a:lnTo>
                        <a:pt x="400" y="458"/>
                      </a:lnTo>
                      <a:lnTo>
                        <a:pt x="402" y="458"/>
                      </a:lnTo>
                      <a:lnTo>
                        <a:pt x="404" y="460"/>
                      </a:lnTo>
                      <a:lnTo>
                        <a:pt x="406" y="460"/>
                      </a:lnTo>
                      <a:lnTo>
                        <a:pt x="408" y="462"/>
                      </a:lnTo>
                      <a:lnTo>
                        <a:pt x="410" y="462"/>
                      </a:lnTo>
                      <a:lnTo>
                        <a:pt x="410" y="464"/>
                      </a:lnTo>
                      <a:lnTo>
                        <a:pt x="408" y="464"/>
                      </a:lnTo>
                      <a:lnTo>
                        <a:pt x="408" y="466"/>
                      </a:lnTo>
                      <a:lnTo>
                        <a:pt x="406" y="466"/>
                      </a:lnTo>
                      <a:lnTo>
                        <a:pt x="408" y="466"/>
                      </a:lnTo>
                      <a:lnTo>
                        <a:pt x="408" y="468"/>
                      </a:lnTo>
                      <a:lnTo>
                        <a:pt x="410" y="468"/>
                      </a:lnTo>
                      <a:lnTo>
                        <a:pt x="412" y="468"/>
                      </a:lnTo>
                      <a:lnTo>
                        <a:pt x="414" y="468"/>
                      </a:lnTo>
                      <a:lnTo>
                        <a:pt x="416" y="468"/>
                      </a:lnTo>
                      <a:lnTo>
                        <a:pt x="416" y="470"/>
                      </a:lnTo>
                      <a:lnTo>
                        <a:pt x="418" y="472"/>
                      </a:lnTo>
                      <a:lnTo>
                        <a:pt x="420" y="474"/>
                      </a:lnTo>
                      <a:lnTo>
                        <a:pt x="418" y="476"/>
                      </a:lnTo>
                      <a:lnTo>
                        <a:pt x="416" y="476"/>
                      </a:lnTo>
                      <a:lnTo>
                        <a:pt x="416" y="478"/>
                      </a:lnTo>
                      <a:lnTo>
                        <a:pt x="414" y="478"/>
                      </a:lnTo>
                      <a:lnTo>
                        <a:pt x="416" y="478"/>
                      </a:lnTo>
                      <a:lnTo>
                        <a:pt x="418" y="480"/>
                      </a:lnTo>
                      <a:lnTo>
                        <a:pt x="420" y="480"/>
                      </a:lnTo>
                      <a:lnTo>
                        <a:pt x="422" y="480"/>
                      </a:lnTo>
                      <a:lnTo>
                        <a:pt x="424" y="480"/>
                      </a:lnTo>
                      <a:lnTo>
                        <a:pt x="426" y="480"/>
                      </a:lnTo>
                      <a:lnTo>
                        <a:pt x="428" y="480"/>
                      </a:lnTo>
                      <a:lnTo>
                        <a:pt x="430" y="480"/>
                      </a:lnTo>
                      <a:lnTo>
                        <a:pt x="432" y="480"/>
                      </a:lnTo>
                      <a:lnTo>
                        <a:pt x="434" y="480"/>
                      </a:lnTo>
                      <a:lnTo>
                        <a:pt x="434" y="482"/>
                      </a:lnTo>
                      <a:lnTo>
                        <a:pt x="434" y="480"/>
                      </a:lnTo>
                      <a:lnTo>
                        <a:pt x="434" y="478"/>
                      </a:lnTo>
                      <a:lnTo>
                        <a:pt x="434" y="476"/>
                      </a:lnTo>
                      <a:lnTo>
                        <a:pt x="436" y="476"/>
                      </a:lnTo>
                      <a:lnTo>
                        <a:pt x="436" y="478"/>
                      </a:lnTo>
                      <a:lnTo>
                        <a:pt x="438" y="478"/>
                      </a:lnTo>
                      <a:lnTo>
                        <a:pt x="440" y="480"/>
                      </a:lnTo>
                      <a:lnTo>
                        <a:pt x="444" y="482"/>
                      </a:lnTo>
                      <a:lnTo>
                        <a:pt x="444" y="484"/>
                      </a:lnTo>
                      <a:lnTo>
                        <a:pt x="446" y="486"/>
                      </a:lnTo>
                      <a:lnTo>
                        <a:pt x="446" y="488"/>
                      </a:lnTo>
                      <a:lnTo>
                        <a:pt x="448" y="490"/>
                      </a:lnTo>
                      <a:lnTo>
                        <a:pt x="448" y="492"/>
                      </a:lnTo>
                      <a:lnTo>
                        <a:pt x="448" y="494"/>
                      </a:lnTo>
                      <a:lnTo>
                        <a:pt x="450" y="494"/>
                      </a:lnTo>
                      <a:lnTo>
                        <a:pt x="452" y="494"/>
                      </a:lnTo>
                      <a:lnTo>
                        <a:pt x="454" y="494"/>
                      </a:lnTo>
                      <a:lnTo>
                        <a:pt x="456" y="494"/>
                      </a:lnTo>
                      <a:lnTo>
                        <a:pt x="458" y="494"/>
                      </a:lnTo>
                      <a:lnTo>
                        <a:pt x="458" y="496"/>
                      </a:lnTo>
                      <a:lnTo>
                        <a:pt x="458" y="498"/>
                      </a:lnTo>
                      <a:lnTo>
                        <a:pt x="458" y="500"/>
                      </a:lnTo>
                      <a:lnTo>
                        <a:pt x="458" y="502"/>
                      </a:lnTo>
                      <a:lnTo>
                        <a:pt x="460" y="504"/>
                      </a:lnTo>
                      <a:lnTo>
                        <a:pt x="460" y="506"/>
                      </a:lnTo>
                      <a:lnTo>
                        <a:pt x="460" y="508"/>
                      </a:lnTo>
                      <a:lnTo>
                        <a:pt x="462" y="508"/>
                      </a:lnTo>
                      <a:lnTo>
                        <a:pt x="462" y="512"/>
                      </a:lnTo>
                      <a:lnTo>
                        <a:pt x="462" y="514"/>
                      </a:lnTo>
                      <a:lnTo>
                        <a:pt x="462" y="516"/>
                      </a:lnTo>
                      <a:lnTo>
                        <a:pt x="464" y="518"/>
                      </a:lnTo>
                      <a:lnTo>
                        <a:pt x="464" y="520"/>
                      </a:lnTo>
                      <a:lnTo>
                        <a:pt x="464" y="522"/>
                      </a:lnTo>
                      <a:lnTo>
                        <a:pt x="462" y="522"/>
                      </a:lnTo>
                      <a:lnTo>
                        <a:pt x="460" y="524"/>
                      </a:lnTo>
                      <a:lnTo>
                        <a:pt x="458" y="524"/>
                      </a:lnTo>
                      <a:lnTo>
                        <a:pt x="458" y="526"/>
                      </a:lnTo>
                      <a:lnTo>
                        <a:pt x="460" y="528"/>
                      </a:lnTo>
                      <a:lnTo>
                        <a:pt x="462" y="528"/>
                      </a:lnTo>
                      <a:lnTo>
                        <a:pt x="460" y="528"/>
                      </a:lnTo>
                      <a:lnTo>
                        <a:pt x="460" y="530"/>
                      </a:lnTo>
                      <a:lnTo>
                        <a:pt x="460" y="532"/>
                      </a:lnTo>
                      <a:lnTo>
                        <a:pt x="458" y="534"/>
                      </a:lnTo>
                      <a:lnTo>
                        <a:pt x="456" y="534"/>
                      </a:lnTo>
                      <a:lnTo>
                        <a:pt x="454" y="532"/>
                      </a:lnTo>
                      <a:lnTo>
                        <a:pt x="454" y="534"/>
                      </a:lnTo>
                      <a:lnTo>
                        <a:pt x="454" y="536"/>
                      </a:lnTo>
                      <a:lnTo>
                        <a:pt x="454" y="538"/>
                      </a:lnTo>
                      <a:lnTo>
                        <a:pt x="454" y="540"/>
                      </a:lnTo>
                      <a:lnTo>
                        <a:pt x="452" y="542"/>
                      </a:lnTo>
                      <a:lnTo>
                        <a:pt x="450" y="542"/>
                      </a:lnTo>
                      <a:lnTo>
                        <a:pt x="450" y="544"/>
                      </a:lnTo>
                      <a:lnTo>
                        <a:pt x="450" y="546"/>
                      </a:lnTo>
                      <a:lnTo>
                        <a:pt x="450" y="548"/>
                      </a:lnTo>
                      <a:lnTo>
                        <a:pt x="448" y="550"/>
                      </a:lnTo>
                      <a:lnTo>
                        <a:pt x="448" y="552"/>
                      </a:lnTo>
                      <a:lnTo>
                        <a:pt x="448" y="554"/>
                      </a:lnTo>
                      <a:lnTo>
                        <a:pt x="450" y="556"/>
                      </a:lnTo>
                      <a:lnTo>
                        <a:pt x="452" y="556"/>
                      </a:lnTo>
                      <a:lnTo>
                        <a:pt x="452" y="558"/>
                      </a:lnTo>
                      <a:lnTo>
                        <a:pt x="454" y="560"/>
                      </a:lnTo>
                      <a:lnTo>
                        <a:pt x="452" y="562"/>
                      </a:lnTo>
                      <a:lnTo>
                        <a:pt x="452" y="564"/>
                      </a:lnTo>
                      <a:lnTo>
                        <a:pt x="454" y="564"/>
                      </a:lnTo>
                      <a:lnTo>
                        <a:pt x="454" y="562"/>
                      </a:lnTo>
                      <a:lnTo>
                        <a:pt x="458" y="562"/>
                      </a:lnTo>
                      <a:lnTo>
                        <a:pt x="460" y="562"/>
                      </a:lnTo>
                      <a:lnTo>
                        <a:pt x="460" y="560"/>
                      </a:lnTo>
                      <a:lnTo>
                        <a:pt x="462" y="560"/>
                      </a:lnTo>
                      <a:lnTo>
                        <a:pt x="464" y="560"/>
                      </a:lnTo>
                      <a:lnTo>
                        <a:pt x="466" y="560"/>
                      </a:lnTo>
                      <a:lnTo>
                        <a:pt x="468" y="560"/>
                      </a:lnTo>
                      <a:lnTo>
                        <a:pt x="470" y="560"/>
                      </a:lnTo>
                      <a:lnTo>
                        <a:pt x="472" y="560"/>
                      </a:lnTo>
                      <a:lnTo>
                        <a:pt x="474" y="560"/>
                      </a:lnTo>
                      <a:lnTo>
                        <a:pt x="470" y="562"/>
                      </a:lnTo>
                      <a:lnTo>
                        <a:pt x="470" y="564"/>
                      </a:lnTo>
                      <a:lnTo>
                        <a:pt x="468" y="566"/>
                      </a:lnTo>
                      <a:lnTo>
                        <a:pt x="470" y="568"/>
                      </a:lnTo>
                      <a:lnTo>
                        <a:pt x="472" y="570"/>
                      </a:lnTo>
                      <a:lnTo>
                        <a:pt x="474" y="574"/>
                      </a:lnTo>
                      <a:lnTo>
                        <a:pt x="474" y="576"/>
                      </a:lnTo>
                      <a:lnTo>
                        <a:pt x="474" y="578"/>
                      </a:lnTo>
                      <a:lnTo>
                        <a:pt x="474" y="580"/>
                      </a:lnTo>
                      <a:lnTo>
                        <a:pt x="476" y="580"/>
                      </a:lnTo>
                      <a:lnTo>
                        <a:pt x="478" y="582"/>
                      </a:lnTo>
                      <a:lnTo>
                        <a:pt x="480" y="582"/>
                      </a:lnTo>
                      <a:lnTo>
                        <a:pt x="482" y="582"/>
                      </a:lnTo>
                      <a:lnTo>
                        <a:pt x="484" y="582"/>
                      </a:lnTo>
                      <a:lnTo>
                        <a:pt x="486" y="582"/>
                      </a:lnTo>
                      <a:lnTo>
                        <a:pt x="488" y="584"/>
                      </a:lnTo>
                      <a:lnTo>
                        <a:pt x="486" y="586"/>
                      </a:lnTo>
                      <a:lnTo>
                        <a:pt x="484" y="586"/>
                      </a:lnTo>
                      <a:lnTo>
                        <a:pt x="484" y="588"/>
                      </a:lnTo>
                      <a:lnTo>
                        <a:pt x="482" y="588"/>
                      </a:lnTo>
                      <a:lnTo>
                        <a:pt x="484" y="590"/>
                      </a:lnTo>
                      <a:lnTo>
                        <a:pt x="484" y="592"/>
                      </a:lnTo>
                      <a:lnTo>
                        <a:pt x="484" y="594"/>
                      </a:lnTo>
                      <a:lnTo>
                        <a:pt x="482" y="596"/>
                      </a:lnTo>
                      <a:lnTo>
                        <a:pt x="482" y="598"/>
                      </a:lnTo>
                      <a:lnTo>
                        <a:pt x="480" y="600"/>
                      </a:lnTo>
                      <a:lnTo>
                        <a:pt x="484" y="600"/>
                      </a:lnTo>
                      <a:lnTo>
                        <a:pt x="486" y="600"/>
                      </a:lnTo>
                      <a:lnTo>
                        <a:pt x="488" y="600"/>
                      </a:lnTo>
                      <a:lnTo>
                        <a:pt x="490" y="602"/>
                      </a:lnTo>
                      <a:lnTo>
                        <a:pt x="492" y="602"/>
                      </a:lnTo>
                      <a:lnTo>
                        <a:pt x="494" y="602"/>
                      </a:lnTo>
                      <a:lnTo>
                        <a:pt x="494" y="604"/>
                      </a:lnTo>
                      <a:lnTo>
                        <a:pt x="496" y="606"/>
                      </a:lnTo>
                      <a:lnTo>
                        <a:pt x="496" y="608"/>
                      </a:lnTo>
                      <a:lnTo>
                        <a:pt x="498" y="608"/>
                      </a:lnTo>
                      <a:lnTo>
                        <a:pt x="500" y="608"/>
                      </a:lnTo>
                      <a:lnTo>
                        <a:pt x="500" y="610"/>
                      </a:lnTo>
                      <a:lnTo>
                        <a:pt x="500" y="612"/>
                      </a:lnTo>
                      <a:lnTo>
                        <a:pt x="502" y="612"/>
                      </a:lnTo>
                      <a:lnTo>
                        <a:pt x="504" y="612"/>
                      </a:lnTo>
                      <a:lnTo>
                        <a:pt x="506" y="612"/>
                      </a:lnTo>
                      <a:lnTo>
                        <a:pt x="508" y="612"/>
                      </a:lnTo>
                      <a:lnTo>
                        <a:pt x="510" y="612"/>
                      </a:lnTo>
                      <a:lnTo>
                        <a:pt x="510" y="610"/>
                      </a:lnTo>
                      <a:lnTo>
                        <a:pt x="512" y="608"/>
                      </a:lnTo>
                      <a:lnTo>
                        <a:pt x="514" y="606"/>
                      </a:lnTo>
                      <a:lnTo>
                        <a:pt x="516" y="606"/>
                      </a:lnTo>
                      <a:lnTo>
                        <a:pt x="518" y="606"/>
                      </a:lnTo>
                      <a:lnTo>
                        <a:pt x="518" y="608"/>
                      </a:lnTo>
                      <a:lnTo>
                        <a:pt x="518" y="610"/>
                      </a:lnTo>
                      <a:lnTo>
                        <a:pt x="518" y="612"/>
                      </a:lnTo>
                      <a:lnTo>
                        <a:pt x="518" y="614"/>
                      </a:lnTo>
                      <a:lnTo>
                        <a:pt x="518" y="616"/>
                      </a:lnTo>
                      <a:lnTo>
                        <a:pt x="518" y="618"/>
                      </a:lnTo>
                      <a:lnTo>
                        <a:pt x="520" y="618"/>
                      </a:lnTo>
                      <a:lnTo>
                        <a:pt x="522" y="618"/>
                      </a:lnTo>
                      <a:lnTo>
                        <a:pt x="524" y="618"/>
                      </a:lnTo>
                      <a:lnTo>
                        <a:pt x="526" y="618"/>
                      </a:lnTo>
                      <a:lnTo>
                        <a:pt x="528" y="618"/>
                      </a:lnTo>
                      <a:lnTo>
                        <a:pt x="528" y="614"/>
                      </a:lnTo>
                      <a:lnTo>
                        <a:pt x="528" y="612"/>
                      </a:lnTo>
                      <a:lnTo>
                        <a:pt x="528" y="610"/>
                      </a:lnTo>
                      <a:lnTo>
                        <a:pt x="528" y="608"/>
                      </a:lnTo>
                      <a:lnTo>
                        <a:pt x="526" y="606"/>
                      </a:lnTo>
                      <a:lnTo>
                        <a:pt x="524" y="606"/>
                      </a:lnTo>
                      <a:lnTo>
                        <a:pt x="524" y="604"/>
                      </a:lnTo>
                      <a:lnTo>
                        <a:pt x="522" y="602"/>
                      </a:lnTo>
                      <a:lnTo>
                        <a:pt x="522" y="600"/>
                      </a:lnTo>
                      <a:lnTo>
                        <a:pt x="522" y="598"/>
                      </a:lnTo>
                      <a:lnTo>
                        <a:pt x="524" y="594"/>
                      </a:lnTo>
                      <a:lnTo>
                        <a:pt x="524" y="592"/>
                      </a:lnTo>
                      <a:lnTo>
                        <a:pt x="528" y="592"/>
                      </a:lnTo>
                      <a:lnTo>
                        <a:pt x="530" y="592"/>
                      </a:lnTo>
                      <a:lnTo>
                        <a:pt x="532" y="592"/>
                      </a:lnTo>
                      <a:lnTo>
                        <a:pt x="534" y="594"/>
                      </a:lnTo>
                      <a:lnTo>
                        <a:pt x="534" y="590"/>
                      </a:lnTo>
                      <a:lnTo>
                        <a:pt x="534" y="588"/>
                      </a:lnTo>
                      <a:lnTo>
                        <a:pt x="534" y="586"/>
                      </a:lnTo>
                      <a:lnTo>
                        <a:pt x="536" y="586"/>
                      </a:lnTo>
                      <a:lnTo>
                        <a:pt x="538" y="588"/>
                      </a:lnTo>
                      <a:lnTo>
                        <a:pt x="540" y="588"/>
                      </a:lnTo>
                      <a:lnTo>
                        <a:pt x="542" y="590"/>
                      </a:lnTo>
                      <a:lnTo>
                        <a:pt x="544" y="592"/>
                      </a:lnTo>
                      <a:lnTo>
                        <a:pt x="546" y="592"/>
                      </a:lnTo>
                      <a:lnTo>
                        <a:pt x="546" y="590"/>
                      </a:lnTo>
                      <a:lnTo>
                        <a:pt x="548" y="590"/>
                      </a:lnTo>
                      <a:lnTo>
                        <a:pt x="548" y="588"/>
                      </a:lnTo>
                      <a:lnTo>
                        <a:pt x="550" y="588"/>
                      </a:lnTo>
                      <a:lnTo>
                        <a:pt x="550" y="586"/>
                      </a:lnTo>
                      <a:lnTo>
                        <a:pt x="552" y="588"/>
                      </a:lnTo>
                      <a:lnTo>
                        <a:pt x="552" y="590"/>
                      </a:lnTo>
                      <a:lnTo>
                        <a:pt x="554" y="590"/>
                      </a:lnTo>
                      <a:lnTo>
                        <a:pt x="554" y="588"/>
                      </a:lnTo>
                      <a:lnTo>
                        <a:pt x="554" y="586"/>
                      </a:lnTo>
                      <a:lnTo>
                        <a:pt x="556" y="586"/>
                      </a:lnTo>
                      <a:lnTo>
                        <a:pt x="556" y="588"/>
                      </a:lnTo>
                      <a:lnTo>
                        <a:pt x="558" y="588"/>
                      </a:lnTo>
                      <a:lnTo>
                        <a:pt x="558" y="590"/>
                      </a:lnTo>
                      <a:lnTo>
                        <a:pt x="560" y="592"/>
                      </a:lnTo>
                      <a:lnTo>
                        <a:pt x="562" y="592"/>
                      </a:lnTo>
                      <a:lnTo>
                        <a:pt x="564" y="592"/>
                      </a:lnTo>
                      <a:lnTo>
                        <a:pt x="566" y="590"/>
                      </a:lnTo>
                      <a:lnTo>
                        <a:pt x="564" y="590"/>
                      </a:lnTo>
                      <a:lnTo>
                        <a:pt x="564" y="588"/>
                      </a:lnTo>
                      <a:lnTo>
                        <a:pt x="562" y="586"/>
                      </a:lnTo>
                      <a:lnTo>
                        <a:pt x="564" y="586"/>
                      </a:lnTo>
                      <a:lnTo>
                        <a:pt x="566" y="586"/>
                      </a:lnTo>
                      <a:lnTo>
                        <a:pt x="566" y="588"/>
                      </a:lnTo>
                      <a:lnTo>
                        <a:pt x="568" y="588"/>
                      </a:lnTo>
                      <a:lnTo>
                        <a:pt x="570" y="586"/>
                      </a:lnTo>
                      <a:lnTo>
                        <a:pt x="572" y="586"/>
                      </a:lnTo>
                      <a:lnTo>
                        <a:pt x="574" y="584"/>
                      </a:lnTo>
                      <a:lnTo>
                        <a:pt x="574" y="580"/>
                      </a:lnTo>
                      <a:lnTo>
                        <a:pt x="574" y="578"/>
                      </a:lnTo>
                      <a:lnTo>
                        <a:pt x="576" y="578"/>
                      </a:lnTo>
                      <a:lnTo>
                        <a:pt x="578" y="576"/>
                      </a:lnTo>
                      <a:lnTo>
                        <a:pt x="580" y="576"/>
                      </a:lnTo>
                      <a:lnTo>
                        <a:pt x="584" y="578"/>
                      </a:lnTo>
                      <a:lnTo>
                        <a:pt x="586" y="580"/>
                      </a:lnTo>
                      <a:lnTo>
                        <a:pt x="588" y="582"/>
                      </a:lnTo>
                      <a:lnTo>
                        <a:pt x="588" y="584"/>
                      </a:lnTo>
                      <a:lnTo>
                        <a:pt x="590" y="584"/>
                      </a:lnTo>
                      <a:lnTo>
                        <a:pt x="592" y="582"/>
                      </a:lnTo>
                      <a:lnTo>
                        <a:pt x="594" y="582"/>
                      </a:lnTo>
                      <a:lnTo>
                        <a:pt x="596" y="582"/>
                      </a:lnTo>
                      <a:lnTo>
                        <a:pt x="596" y="584"/>
                      </a:lnTo>
                      <a:lnTo>
                        <a:pt x="598" y="584"/>
                      </a:lnTo>
                      <a:lnTo>
                        <a:pt x="600" y="584"/>
                      </a:lnTo>
                      <a:lnTo>
                        <a:pt x="602" y="584"/>
                      </a:lnTo>
                      <a:lnTo>
                        <a:pt x="604" y="584"/>
                      </a:lnTo>
                      <a:lnTo>
                        <a:pt x="606" y="586"/>
                      </a:lnTo>
                      <a:lnTo>
                        <a:pt x="608" y="586"/>
                      </a:lnTo>
                      <a:lnTo>
                        <a:pt x="608" y="588"/>
                      </a:lnTo>
                      <a:lnTo>
                        <a:pt x="606" y="590"/>
                      </a:lnTo>
                      <a:lnTo>
                        <a:pt x="604" y="592"/>
                      </a:lnTo>
                      <a:lnTo>
                        <a:pt x="604" y="594"/>
                      </a:lnTo>
                      <a:lnTo>
                        <a:pt x="604" y="596"/>
                      </a:lnTo>
                      <a:lnTo>
                        <a:pt x="606" y="596"/>
                      </a:lnTo>
                      <a:lnTo>
                        <a:pt x="606" y="598"/>
                      </a:lnTo>
                      <a:lnTo>
                        <a:pt x="608" y="598"/>
                      </a:lnTo>
                      <a:lnTo>
                        <a:pt x="608" y="600"/>
                      </a:lnTo>
                      <a:lnTo>
                        <a:pt x="608" y="602"/>
                      </a:lnTo>
                      <a:lnTo>
                        <a:pt x="610" y="602"/>
                      </a:lnTo>
                      <a:lnTo>
                        <a:pt x="612" y="602"/>
                      </a:lnTo>
                      <a:lnTo>
                        <a:pt x="612" y="604"/>
                      </a:lnTo>
                      <a:lnTo>
                        <a:pt x="614" y="606"/>
                      </a:lnTo>
                      <a:lnTo>
                        <a:pt x="616" y="606"/>
                      </a:lnTo>
                      <a:lnTo>
                        <a:pt x="616" y="608"/>
                      </a:lnTo>
                      <a:lnTo>
                        <a:pt x="620" y="608"/>
                      </a:lnTo>
                      <a:lnTo>
                        <a:pt x="622" y="608"/>
                      </a:lnTo>
                      <a:lnTo>
                        <a:pt x="624" y="608"/>
                      </a:lnTo>
                      <a:lnTo>
                        <a:pt x="626" y="608"/>
                      </a:lnTo>
                      <a:lnTo>
                        <a:pt x="628" y="610"/>
                      </a:lnTo>
                      <a:lnTo>
                        <a:pt x="630" y="608"/>
                      </a:lnTo>
                      <a:lnTo>
                        <a:pt x="632" y="606"/>
                      </a:lnTo>
                      <a:lnTo>
                        <a:pt x="634" y="606"/>
                      </a:lnTo>
                      <a:lnTo>
                        <a:pt x="636" y="604"/>
                      </a:lnTo>
                      <a:lnTo>
                        <a:pt x="638" y="604"/>
                      </a:lnTo>
                      <a:lnTo>
                        <a:pt x="640" y="604"/>
                      </a:lnTo>
                      <a:lnTo>
                        <a:pt x="642" y="606"/>
                      </a:lnTo>
                      <a:lnTo>
                        <a:pt x="644" y="606"/>
                      </a:lnTo>
                      <a:lnTo>
                        <a:pt x="648" y="606"/>
                      </a:lnTo>
                      <a:lnTo>
                        <a:pt x="650" y="606"/>
                      </a:lnTo>
                      <a:lnTo>
                        <a:pt x="654" y="606"/>
                      </a:lnTo>
                      <a:lnTo>
                        <a:pt x="658" y="606"/>
                      </a:lnTo>
                      <a:lnTo>
                        <a:pt x="660" y="608"/>
                      </a:lnTo>
                      <a:lnTo>
                        <a:pt x="662" y="610"/>
                      </a:lnTo>
                      <a:lnTo>
                        <a:pt x="662" y="612"/>
                      </a:lnTo>
                      <a:lnTo>
                        <a:pt x="662" y="616"/>
                      </a:lnTo>
                      <a:lnTo>
                        <a:pt x="660" y="618"/>
                      </a:lnTo>
                      <a:lnTo>
                        <a:pt x="660" y="620"/>
                      </a:lnTo>
                      <a:lnTo>
                        <a:pt x="660" y="622"/>
                      </a:lnTo>
                      <a:lnTo>
                        <a:pt x="660" y="624"/>
                      </a:lnTo>
                      <a:lnTo>
                        <a:pt x="660" y="626"/>
                      </a:lnTo>
                      <a:lnTo>
                        <a:pt x="662" y="628"/>
                      </a:lnTo>
                      <a:lnTo>
                        <a:pt x="666" y="632"/>
                      </a:lnTo>
                      <a:lnTo>
                        <a:pt x="668" y="632"/>
                      </a:lnTo>
                      <a:lnTo>
                        <a:pt x="668" y="634"/>
                      </a:lnTo>
                      <a:lnTo>
                        <a:pt x="670" y="634"/>
                      </a:lnTo>
                      <a:lnTo>
                        <a:pt x="672" y="634"/>
                      </a:lnTo>
                      <a:lnTo>
                        <a:pt x="674" y="634"/>
                      </a:lnTo>
                      <a:lnTo>
                        <a:pt x="676" y="634"/>
                      </a:lnTo>
                      <a:lnTo>
                        <a:pt x="676" y="632"/>
                      </a:lnTo>
                      <a:lnTo>
                        <a:pt x="676" y="630"/>
                      </a:lnTo>
                      <a:lnTo>
                        <a:pt x="674" y="628"/>
                      </a:lnTo>
                      <a:lnTo>
                        <a:pt x="674" y="626"/>
                      </a:lnTo>
                      <a:lnTo>
                        <a:pt x="674" y="624"/>
                      </a:lnTo>
                      <a:lnTo>
                        <a:pt x="674" y="620"/>
                      </a:lnTo>
                      <a:lnTo>
                        <a:pt x="674" y="618"/>
                      </a:lnTo>
                      <a:lnTo>
                        <a:pt x="674" y="614"/>
                      </a:lnTo>
                      <a:lnTo>
                        <a:pt x="676" y="612"/>
                      </a:lnTo>
                      <a:lnTo>
                        <a:pt x="678" y="610"/>
                      </a:lnTo>
                      <a:lnTo>
                        <a:pt x="680" y="608"/>
                      </a:lnTo>
                      <a:lnTo>
                        <a:pt x="684" y="608"/>
                      </a:lnTo>
                      <a:lnTo>
                        <a:pt x="686" y="608"/>
                      </a:lnTo>
                      <a:lnTo>
                        <a:pt x="690" y="606"/>
                      </a:lnTo>
                      <a:lnTo>
                        <a:pt x="692" y="606"/>
                      </a:lnTo>
                      <a:lnTo>
                        <a:pt x="696" y="606"/>
                      </a:lnTo>
                      <a:lnTo>
                        <a:pt x="698" y="606"/>
                      </a:lnTo>
                      <a:lnTo>
                        <a:pt x="700" y="606"/>
                      </a:lnTo>
                      <a:lnTo>
                        <a:pt x="704" y="604"/>
                      </a:lnTo>
                      <a:lnTo>
                        <a:pt x="708" y="604"/>
                      </a:lnTo>
                      <a:lnTo>
                        <a:pt x="710" y="602"/>
                      </a:lnTo>
                      <a:lnTo>
                        <a:pt x="712" y="602"/>
                      </a:lnTo>
                      <a:lnTo>
                        <a:pt x="714" y="600"/>
                      </a:lnTo>
                      <a:lnTo>
                        <a:pt x="716" y="598"/>
                      </a:lnTo>
                      <a:lnTo>
                        <a:pt x="716" y="596"/>
                      </a:lnTo>
                      <a:lnTo>
                        <a:pt x="716" y="594"/>
                      </a:lnTo>
                      <a:lnTo>
                        <a:pt x="716" y="592"/>
                      </a:lnTo>
                      <a:lnTo>
                        <a:pt x="716" y="590"/>
                      </a:lnTo>
                      <a:lnTo>
                        <a:pt x="716" y="588"/>
                      </a:lnTo>
                      <a:lnTo>
                        <a:pt x="716" y="586"/>
                      </a:lnTo>
                      <a:lnTo>
                        <a:pt x="718" y="584"/>
                      </a:lnTo>
                      <a:lnTo>
                        <a:pt x="720" y="584"/>
                      </a:lnTo>
                      <a:lnTo>
                        <a:pt x="722" y="584"/>
                      </a:lnTo>
                      <a:lnTo>
                        <a:pt x="722" y="586"/>
                      </a:lnTo>
                      <a:lnTo>
                        <a:pt x="724" y="588"/>
                      </a:lnTo>
                      <a:lnTo>
                        <a:pt x="724" y="590"/>
                      </a:lnTo>
                      <a:lnTo>
                        <a:pt x="726" y="592"/>
                      </a:lnTo>
                      <a:lnTo>
                        <a:pt x="726" y="594"/>
                      </a:lnTo>
                      <a:lnTo>
                        <a:pt x="728" y="594"/>
                      </a:lnTo>
                      <a:lnTo>
                        <a:pt x="728" y="592"/>
                      </a:lnTo>
                      <a:lnTo>
                        <a:pt x="730" y="592"/>
                      </a:lnTo>
                      <a:lnTo>
                        <a:pt x="732" y="590"/>
                      </a:lnTo>
                      <a:lnTo>
                        <a:pt x="734" y="588"/>
                      </a:lnTo>
                      <a:lnTo>
                        <a:pt x="734" y="586"/>
                      </a:lnTo>
                      <a:lnTo>
                        <a:pt x="736" y="584"/>
                      </a:lnTo>
                      <a:lnTo>
                        <a:pt x="738" y="584"/>
                      </a:lnTo>
                      <a:lnTo>
                        <a:pt x="738" y="582"/>
                      </a:lnTo>
                      <a:lnTo>
                        <a:pt x="740" y="582"/>
                      </a:lnTo>
                      <a:lnTo>
                        <a:pt x="740" y="584"/>
                      </a:lnTo>
                      <a:lnTo>
                        <a:pt x="742" y="584"/>
                      </a:lnTo>
                      <a:lnTo>
                        <a:pt x="744" y="584"/>
                      </a:lnTo>
                      <a:lnTo>
                        <a:pt x="748" y="584"/>
                      </a:lnTo>
                      <a:lnTo>
                        <a:pt x="750" y="584"/>
                      </a:lnTo>
                      <a:lnTo>
                        <a:pt x="750" y="582"/>
                      </a:lnTo>
                      <a:lnTo>
                        <a:pt x="752" y="584"/>
                      </a:lnTo>
                      <a:lnTo>
                        <a:pt x="754" y="584"/>
                      </a:lnTo>
                      <a:lnTo>
                        <a:pt x="756" y="584"/>
                      </a:lnTo>
                      <a:lnTo>
                        <a:pt x="758" y="584"/>
                      </a:lnTo>
                      <a:lnTo>
                        <a:pt x="760" y="584"/>
                      </a:lnTo>
                      <a:lnTo>
                        <a:pt x="762" y="584"/>
                      </a:lnTo>
                      <a:lnTo>
                        <a:pt x="764" y="582"/>
                      </a:lnTo>
                      <a:lnTo>
                        <a:pt x="766" y="580"/>
                      </a:lnTo>
                      <a:lnTo>
                        <a:pt x="768" y="580"/>
                      </a:lnTo>
                      <a:lnTo>
                        <a:pt x="770" y="578"/>
                      </a:lnTo>
                      <a:lnTo>
                        <a:pt x="772" y="578"/>
                      </a:lnTo>
                      <a:lnTo>
                        <a:pt x="774" y="576"/>
                      </a:lnTo>
                      <a:lnTo>
                        <a:pt x="776" y="574"/>
                      </a:lnTo>
                      <a:lnTo>
                        <a:pt x="778" y="572"/>
                      </a:lnTo>
                      <a:lnTo>
                        <a:pt x="780" y="570"/>
                      </a:lnTo>
                      <a:lnTo>
                        <a:pt x="782" y="568"/>
                      </a:lnTo>
                      <a:lnTo>
                        <a:pt x="784" y="566"/>
                      </a:lnTo>
                      <a:lnTo>
                        <a:pt x="786" y="564"/>
                      </a:lnTo>
                      <a:lnTo>
                        <a:pt x="786" y="562"/>
                      </a:lnTo>
                      <a:lnTo>
                        <a:pt x="786" y="560"/>
                      </a:lnTo>
                      <a:lnTo>
                        <a:pt x="786" y="558"/>
                      </a:lnTo>
                      <a:lnTo>
                        <a:pt x="786" y="556"/>
                      </a:lnTo>
                      <a:lnTo>
                        <a:pt x="784" y="554"/>
                      </a:lnTo>
                      <a:lnTo>
                        <a:pt x="784" y="552"/>
                      </a:lnTo>
                      <a:lnTo>
                        <a:pt x="786" y="552"/>
                      </a:lnTo>
                      <a:lnTo>
                        <a:pt x="788" y="552"/>
                      </a:lnTo>
                      <a:lnTo>
                        <a:pt x="788" y="550"/>
                      </a:lnTo>
                      <a:lnTo>
                        <a:pt x="790" y="548"/>
                      </a:lnTo>
                      <a:lnTo>
                        <a:pt x="790" y="546"/>
                      </a:lnTo>
                      <a:lnTo>
                        <a:pt x="790" y="544"/>
                      </a:lnTo>
                      <a:lnTo>
                        <a:pt x="792" y="544"/>
                      </a:lnTo>
                      <a:lnTo>
                        <a:pt x="794" y="544"/>
                      </a:lnTo>
                      <a:lnTo>
                        <a:pt x="796" y="544"/>
                      </a:lnTo>
                      <a:lnTo>
                        <a:pt x="796" y="546"/>
                      </a:lnTo>
                      <a:lnTo>
                        <a:pt x="796" y="542"/>
                      </a:lnTo>
                      <a:lnTo>
                        <a:pt x="798" y="540"/>
                      </a:lnTo>
                      <a:lnTo>
                        <a:pt x="798" y="538"/>
                      </a:lnTo>
                      <a:lnTo>
                        <a:pt x="798" y="536"/>
                      </a:lnTo>
                      <a:lnTo>
                        <a:pt x="800" y="536"/>
                      </a:lnTo>
                      <a:lnTo>
                        <a:pt x="802" y="536"/>
                      </a:lnTo>
                      <a:lnTo>
                        <a:pt x="802" y="534"/>
                      </a:lnTo>
                      <a:lnTo>
                        <a:pt x="802" y="530"/>
                      </a:lnTo>
                      <a:lnTo>
                        <a:pt x="802" y="528"/>
                      </a:lnTo>
                      <a:lnTo>
                        <a:pt x="802" y="526"/>
                      </a:lnTo>
                      <a:lnTo>
                        <a:pt x="804" y="526"/>
                      </a:lnTo>
                      <a:lnTo>
                        <a:pt x="806" y="526"/>
                      </a:lnTo>
                      <a:lnTo>
                        <a:pt x="806" y="524"/>
                      </a:lnTo>
                      <a:lnTo>
                        <a:pt x="808" y="520"/>
                      </a:lnTo>
                      <a:lnTo>
                        <a:pt x="806" y="518"/>
                      </a:lnTo>
                      <a:lnTo>
                        <a:pt x="806" y="516"/>
                      </a:lnTo>
                      <a:lnTo>
                        <a:pt x="806" y="514"/>
                      </a:lnTo>
                      <a:lnTo>
                        <a:pt x="806" y="512"/>
                      </a:lnTo>
                      <a:lnTo>
                        <a:pt x="804" y="512"/>
                      </a:lnTo>
                      <a:lnTo>
                        <a:pt x="806" y="512"/>
                      </a:lnTo>
                      <a:lnTo>
                        <a:pt x="806" y="510"/>
                      </a:lnTo>
                      <a:lnTo>
                        <a:pt x="808" y="508"/>
                      </a:lnTo>
                      <a:lnTo>
                        <a:pt x="810" y="508"/>
                      </a:lnTo>
                      <a:lnTo>
                        <a:pt x="812" y="506"/>
                      </a:lnTo>
                      <a:lnTo>
                        <a:pt x="812" y="504"/>
                      </a:lnTo>
                      <a:lnTo>
                        <a:pt x="812" y="502"/>
                      </a:lnTo>
                      <a:lnTo>
                        <a:pt x="812" y="500"/>
                      </a:lnTo>
                      <a:lnTo>
                        <a:pt x="812" y="498"/>
                      </a:lnTo>
                      <a:lnTo>
                        <a:pt x="810" y="496"/>
                      </a:lnTo>
                      <a:lnTo>
                        <a:pt x="810" y="494"/>
                      </a:lnTo>
                      <a:lnTo>
                        <a:pt x="810" y="492"/>
                      </a:lnTo>
                      <a:lnTo>
                        <a:pt x="812" y="490"/>
                      </a:lnTo>
                      <a:lnTo>
                        <a:pt x="814" y="490"/>
                      </a:lnTo>
                      <a:lnTo>
                        <a:pt x="814" y="488"/>
                      </a:lnTo>
                      <a:lnTo>
                        <a:pt x="814" y="484"/>
                      </a:lnTo>
                      <a:lnTo>
                        <a:pt x="814" y="482"/>
                      </a:lnTo>
                      <a:lnTo>
                        <a:pt x="814" y="480"/>
                      </a:lnTo>
                      <a:lnTo>
                        <a:pt x="816" y="480"/>
                      </a:lnTo>
                      <a:lnTo>
                        <a:pt x="818" y="478"/>
                      </a:lnTo>
                      <a:lnTo>
                        <a:pt x="820" y="478"/>
                      </a:lnTo>
                      <a:lnTo>
                        <a:pt x="824" y="476"/>
                      </a:lnTo>
                      <a:lnTo>
                        <a:pt x="824" y="474"/>
                      </a:lnTo>
                      <a:lnTo>
                        <a:pt x="826" y="472"/>
                      </a:lnTo>
                      <a:lnTo>
                        <a:pt x="826" y="470"/>
                      </a:lnTo>
                      <a:lnTo>
                        <a:pt x="826" y="468"/>
                      </a:lnTo>
                      <a:lnTo>
                        <a:pt x="826" y="466"/>
                      </a:lnTo>
                      <a:lnTo>
                        <a:pt x="824" y="466"/>
                      </a:lnTo>
                      <a:lnTo>
                        <a:pt x="822" y="466"/>
                      </a:lnTo>
                      <a:lnTo>
                        <a:pt x="824" y="466"/>
                      </a:lnTo>
                      <a:lnTo>
                        <a:pt x="826" y="464"/>
                      </a:lnTo>
                      <a:lnTo>
                        <a:pt x="828" y="464"/>
                      </a:lnTo>
                      <a:lnTo>
                        <a:pt x="830" y="464"/>
                      </a:lnTo>
                      <a:lnTo>
                        <a:pt x="832" y="464"/>
                      </a:lnTo>
                      <a:lnTo>
                        <a:pt x="832" y="462"/>
                      </a:lnTo>
                      <a:lnTo>
                        <a:pt x="834" y="462"/>
                      </a:lnTo>
                      <a:lnTo>
                        <a:pt x="834" y="460"/>
                      </a:lnTo>
                      <a:lnTo>
                        <a:pt x="832" y="460"/>
                      </a:lnTo>
                      <a:lnTo>
                        <a:pt x="832" y="458"/>
                      </a:lnTo>
                      <a:lnTo>
                        <a:pt x="830" y="458"/>
                      </a:lnTo>
                      <a:lnTo>
                        <a:pt x="830" y="456"/>
                      </a:lnTo>
                      <a:lnTo>
                        <a:pt x="828" y="456"/>
                      </a:lnTo>
                      <a:lnTo>
                        <a:pt x="830" y="454"/>
                      </a:lnTo>
                      <a:lnTo>
                        <a:pt x="830" y="452"/>
                      </a:lnTo>
                      <a:lnTo>
                        <a:pt x="832" y="450"/>
                      </a:lnTo>
                      <a:lnTo>
                        <a:pt x="834" y="446"/>
                      </a:lnTo>
                      <a:lnTo>
                        <a:pt x="836" y="446"/>
                      </a:lnTo>
                      <a:lnTo>
                        <a:pt x="836" y="444"/>
                      </a:lnTo>
                      <a:lnTo>
                        <a:pt x="836" y="442"/>
                      </a:lnTo>
                      <a:lnTo>
                        <a:pt x="836" y="440"/>
                      </a:lnTo>
                      <a:lnTo>
                        <a:pt x="834" y="440"/>
                      </a:lnTo>
                      <a:lnTo>
                        <a:pt x="832" y="440"/>
                      </a:lnTo>
                      <a:lnTo>
                        <a:pt x="830" y="440"/>
                      </a:lnTo>
                      <a:lnTo>
                        <a:pt x="828" y="440"/>
                      </a:lnTo>
                      <a:lnTo>
                        <a:pt x="822" y="440"/>
                      </a:lnTo>
                      <a:lnTo>
                        <a:pt x="814" y="440"/>
                      </a:lnTo>
                      <a:lnTo>
                        <a:pt x="810" y="442"/>
                      </a:lnTo>
                      <a:lnTo>
                        <a:pt x="806" y="442"/>
                      </a:lnTo>
                      <a:lnTo>
                        <a:pt x="806" y="444"/>
                      </a:lnTo>
                      <a:lnTo>
                        <a:pt x="804" y="444"/>
                      </a:lnTo>
                      <a:lnTo>
                        <a:pt x="802" y="444"/>
                      </a:lnTo>
                      <a:lnTo>
                        <a:pt x="800" y="444"/>
                      </a:lnTo>
                      <a:lnTo>
                        <a:pt x="798" y="442"/>
                      </a:lnTo>
                      <a:lnTo>
                        <a:pt x="796" y="442"/>
                      </a:lnTo>
                      <a:lnTo>
                        <a:pt x="796" y="440"/>
                      </a:lnTo>
                      <a:lnTo>
                        <a:pt x="800" y="440"/>
                      </a:lnTo>
                      <a:lnTo>
                        <a:pt x="802" y="440"/>
                      </a:lnTo>
                      <a:lnTo>
                        <a:pt x="804" y="440"/>
                      </a:lnTo>
                      <a:lnTo>
                        <a:pt x="806" y="440"/>
                      </a:lnTo>
                      <a:lnTo>
                        <a:pt x="806" y="438"/>
                      </a:lnTo>
                      <a:lnTo>
                        <a:pt x="806" y="436"/>
                      </a:lnTo>
                      <a:lnTo>
                        <a:pt x="808" y="434"/>
                      </a:lnTo>
                      <a:lnTo>
                        <a:pt x="810" y="434"/>
                      </a:lnTo>
                      <a:lnTo>
                        <a:pt x="812" y="434"/>
                      </a:lnTo>
                      <a:lnTo>
                        <a:pt x="816" y="432"/>
                      </a:lnTo>
                      <a:lnTo>
                        <a:pt x="818" y="432"/>
                      </a:lnTo>
                      <a:lnTo>
                        <a:pt x="820" y="432"/>
                      </a:lnTo>
                      <a:lnTo>
                        <a:pt x="818" y="430"/>
                      </a:lnTo>
                      <a:lnTo>
                        <a:pt x="818" y="428"/>
                      </a:lnTo>
                      <a:lnTo>
                        <a:pt x="816" y="428"/>
                      </a:lnTo>
                      <a:lnTo>
                        <a:pt x="816" y="426"/>
                      </a:lnTo>
                      <a:lnTo>
                        <a:pt x="814" y="424"/>
                      </a:lnTo>
                      <a:lnTo>
                        <a:pt x="814" y="422"/>
                      </a:lnTo>
                      <a:lnTo>
                        <a:pt x="812" y="422"/>
                      </a:lnTo>
                      <a:lnTo>
                        <a:pt x="810" y="422"/>
                      </a:lnTo>
                      <a:lnTo>
                        <a:pt x="808" y="420"/>
                      </a:lnTo>
                      <a:lnTo>
                        <a:pt x="806" y="420"/>
                      </a:lnTo>
                      <a:lnTo>
                        <a:pt x="804" y="420"/>
                      </a:lnTo>
                      <a:lnTo>
                        <a:pt x="804" y="418"/>
                      </a:lnTo>
                      <a:lnTo>
                        <a:pt x="802" y="418"/>
                      </a:lnTo>
                      <a:lnTo>
                        <a:pt x="802" y="416"/>
                      </a:lnTo>
                      <a:lnTo>
                        <a:pt x="800" y="416"/>
                      </a:lnTo>
                      <a:lnTo>
                        <a:pt x="798" y="416"/>
                      </a:lnTo>
                      <a:lnTo>
                        <a:pt x="796" y="414"/>
                      </a:lnTo>
                      <a:lnTo>
                        <a:pt x="794" y="414"/>
                      </a:lnTo>
                      <a:lnTo>
                        <a:pt x="792" y="412"/>
                      </a:lnTo>
                      <a:lnTo>
                        <a:pt x="790" y="412"/>
                      </a:lnTo>
                      <a:lnTo>
                        <a:pt x="786" y="414"/>
                      </a:lnTo>
                      <a:lnTo>
                        <a:pt x="784" y="414"/>
                      </a:lnTo>
                      <a:lnTo>
                        <a:pt x="782" y="414"/>
                      </a:lnTo>
                      <a:lnTo>
                        <a:pt x="782" y="412"/>
                      </a:lnTo>
                      <a:lnTo>
                        <a:pt x="780" y="410"/>
                      </a:lnTo>
                      <a:lnTo>
                        <a:pt x="778" y="408"/>
                      </a:lnTo>
                      <a:lnTo>
                        <a:pt x="776" y="406"/>
                      </a:lnTo>
                      <a:lnTo>
                        <a:pt x="776" y="404"/>
                      </a:lnTo>
                      <a:lnTo>
                        <a:pt x="774" y="402"/>
                      </a:lnTo>
                      <a:lnTo>
                        <a:pt x="776" y="404"/>
                      </a:lnTo>
                      <a:lnTo>
                        <a:pt x="778" y="406"/>
                      </a:lnTo>
                      <a:lnTo>
                        <a:pt x="780" y="408"/>
                      </a:lnTo>
                      <a:lnTo>
                        <a:pt x="782" y="408"/>
                      </a:lnTo>
                      <a:lnTo>
                        <a:pt x="782" y="410"/>
                      </a:lnTo>
                      <a:lnTo>
                        <a:pt x="784" y="410"/>
                      </a:lnTo>
                      <a:lnTo>
                        <a:pt x="786" y="410"/>
                      </a:lnTo>
                      <a:lnTo>
                        <a:pt x="788" y="408"/>
                      </a:lnTo>
                      <a:lnTo>
                        <a:pt x="792" y="408"/>
                      </a:lnTo>
                      <a:lnTo>
                        <a:pt x="794" y="408"/>
                      </a:lnTo>
                      <a:lnTo>
                        <a:pt x="794" y="410"/>
                      </a:lnTo>
                      <a:lnTo>
                        <a:pt x="796" y="410"/>
                      </a:lnTo>
                      <a:lnTo>
                        <a:pt x="798" y="410"/>
                      </a:lnTo>
                      <a:lnTo>
                        <a:pt x="798" y="412"/>
                      </a:lnTo>
                      <a:lnTo>
                        <a:pt x="800" y="412"/>
                      </a:lnTo>
                      <a:lnTo>
                        <a:pt x="800" y="414"/>
                      </a:lnTo>
                      <a:lnTo>
                        <a:pt x="802" y="412"/>
                      </a:lnTo>
                      <a:lnTo>
                        <a:pt x="804" y="412"/>
                      </a:lnTo>
                      <a:lnTo>
                        <a:pt x="806" y="414"/>
                      </a:lnTo>
                      <a:lnTo>
                        <a:pt x="808" y="414"/>
                      </a:lnTo>
                      <a:lnTo>
                        <a:pt x="810" y="414"/>
                      </a:lnTo>
                      <a:lnTo>
                        <a:pt x="812" y="416"/>
                      </a:lnTo>
                      <a:lnTo>
                        <a:pt x="814" y="416"/>
                      </a:lnTo>
                      <a:lnTo>
                        <a:pt x="812" y="414"/>
                      </a:lnTo>
                      <a:lnTo>
                        <a:pt x="810" y="412"/>
                      </a:lnTo>
                      <a:lnTo>
                        <a:pt x="810" y="410"/>
                      </a:lnTo>
                      <a:lnTo>
                        <a:pt x="808" y="410"/>
                      </a:lnTo>
                      <a:lnTo>
                        <a:pt x="806" y="408"/>
                      </a:lnTo>
                      <a:lnTo>
                        <a:pt x="806" y="406"/>
                      </a:lnTo>
                      <a:lnTo>
                        <a:pt x="804" y="404"/>
                      </a:lnTo>
                      <a:lnTo>
                        <a:pt x="804" y="402"/>
                      </a:lnTo>
                      <a:lnTo>
                        <a:pt x="804" y="400"/>
                      </a:lnTo>
                      <a:lnTo>
                        <a:pt x="802" y="400"/>
                      </a:lnTo>
                      <a:lnTo>
                        <a:pt x="800" y="400"/>
                      </a:lnTo>
                      <a:lnTo>
                        <a:pt x="798" y="398"/>
                      </a:lnTo>
                      <a:lnTo>
                        <a:pt x="794" y="398"/>
                      </a:lnTo>
                      <a:lnTo>
                        <a:pt x="792" y="398"/>
                      </a:lnTo>
                      <a:lnTo>
                        <a:pt x="792" y="396"/>
                      </a:lnTo>
                      <a:lnTo>
                        <a:pt x="790" y="392"/>
                      </a:lnTo>
                      <a:lnTo>
                        <a:pt x="790" y="390"/>
                      </a:lnTo>
                      <a:lnTo>
                        <a:pt x="786" y="386"/>
                      </a:lnTo>
                      <a:lnTo>
                        <a:pt x="784" y="382"/>
                      </a:lnTo>
                      <a:lnTo>
                        <a:pt x="782" y="378"/>
                      </a:lnTo>
                      <a:lnTo>
                        <a:pt x="780" y="376"/>
                      </a:lnTo>
                      <a:lnTo>
                        <a:pt x="778" y="372"/>
                      </a:lnTo>
                      <a:lnTo>
                        <a:pt x="776" y="372"/>
                      </a:lnTo>
                      <a:lnTo>
                        <a:pt x="774" y="370"/>
                      </a:lnTo>
                      <a:lnTo>
                        <a:pt x="772" y="368"/>
                      </a:lnTo>
                      <a:lnTo>
                        <a:pt x="772" y="366"/>
                      </a:lnTo>
                      <a:lnTo>
                        <a:pt x="768" y="366"/>
                      </a:lnTo>
                      <a:lnTo>
                        <a:pt x="766" y="364"/>
                      </a:lnTo>
                      <a:lnTo>
                        <a:pt x="764" y="364"/>
                      </a:lnTo>
                      <a:lnTo>
                        <a:pt x="762" y="364"/>
                      </a:lnTo>
                      <a:lnTo>
                        <a:pt x="760" y="362"/>
                      </a:lnTo>
                      <a:lnTo>
                        <a:pt x="758" y="360"/>
                      </a:lnTo>
                      <a:lnTo>
                        <a:pt x="758" y="358"/>
                      </a:lnTo>
                      <a:lnTo>
                        <a:pt x="756" y="358"/>
                      </a:lnTo>
                      <a:lnTo>
                        <a:pt x="754" y="358"/>
                      </a:lnTo>
                      <a:lnTo>
                        <a:pt x="752" y="358"/>
                      </a:lnTo>
                      <a:lnTo>
                        <a:pt x="750" y="358"/>
                      </a:lnTo>
                      <a:lnTo>
                        <a:pt x="750" y="356"/>
                      </a:lnTo>
                      <a:lnTo>
                        <a:pt x="748" y="354"/>
                      </a:lnTo>
                      <a:lnTo>
                        <a:pt x="748" y="352"/>
                      </a:lnTo>
                      <a:lnTo>
                        <a:pt x="746" y="352"/>
                      </a:lnTo>
                      <a:lnTo>
                        <a:pt x="746" y="350"/>
                      </a:lnTo>
                      <a:lnTo>
                        <a:pt x="746" y="348"/>
                      </a:lnTo>
                      <a:lnTo>
                        <a:pt x="748" y="348"/>
                      </a:lnTo>
                      <a:lnTo>
                        <a:pt x="748" y="346"/>
                      </a:lnTo>
                      <a:lnTo>
                        <a:pt x="750" y="346"/>
                      </a:lnTo>
                      <a:lnTo>
                        <a:pt x="752" y="344"/>
                      </a:lnTo>
                      <a:lnTo>
                        <a:pt x="754" y="342"/>
                      </a:lnTo>
                      <a:lnTo>
                        <a:pt x="756" y="340"/>
                      </a:lnTo>
                      <a:lnTo>
                        <a:pt x="756" y="338"/>
                      </a:lnTo>
                      <a:lnTo>
                        <a:pt x="756" y="336"/>
                      </a:lnTo>
                      <a:lnTo>
                        <a:pt x="754" y="332"/>
                      </a:lnTo>
                      <a:lnTo>
                        <a:pt x="754" y="330"/>
                      </a:lnTo>
                      <a:lnTo>
                        <a:pt x="754" y="328"/>
                      </a:lnTo>
                      <a:lnTo>
                        <a:pt x="754" y="330"/>
                      </a:lnTo>
                      <a:lnTo>
                        <a:pt x="756" y="330"/>
                      </a:lnTo>
                      <a:lnTo>
                        <a:pt x="758" y="332"/>
                      </a:lnTo>
                      <a:lnTo>
                        <a:pt x="760" y="334"/>
                      </a:lnTo>
                      <a:lnTo>
                        <a:pt x="762" y="332"/>
                      </a:lnTo>
                      <a:lnTo>
                        <a:pt x="762" y="330"/>
                      </a:lnTo>
                      <a:lnTo>
                        <a:pt x="764" y="328"/>
                      </a:lnTo>
                      <a:lnTo>
                        <a:pt x="762" y="326"/>
                      </a:lnTo>
                      <a:lnTo>
                        <a:pt x="762" y="324"/>
                      </a:lnTo>
                      <a:lnTo>
                        <a:pt x="762" y="322"/>
                      </a:lnTo>
                      <a:lnTo>
                        <a:pt x="764" y="322"/>
                      </a:lnTo>
                      <a:lnTo>
                        <a:pt x="766" y="322"/>
                      </a:lnTo>
                      <a:lnTo>
                        <a:pt x="768" y="322"/>
                      </a:lnTo>
                      <a:lnTo>
                        <a:pt x="770" y="320"/>
                      </a:lnTo>
                      <a:lnTo>
                        <a:pt x="772" y="318"/>
                      </a:lnTo>
                      <a:lnTo>
                        <a:pt x="774" y="316"/>
                      </a:lnTo>
                      <a:lnTo>
                        <a:pt x="776" y="316"/>
                      </a:lnTo>
                      <a:lnTo>
                        <a:pt x="776" y="314"/>
                      </a:lnTo>
                      <a:lnTo>
                        <a:pt x="778" y="316"/>
                      </a:lnTo>
                      <a:lnTo>
                        <a:pt x="780" y="316"/>
                      </a:lnTo>
                      <a:lnTo>
                        <a:pt x="782" y="316"/>
                      </a:lnTo>
                      <a:lnTo>
                        <a:pt x="784" y="316"/>
                      </a:lnTo>
                      <a:lnTo>
                        <a:pt x="786" y="316"/>
                      </a:lnTo>
                      <a:lnTo>
                        <a:pt x="784" y="314"/>
                      </a:lnTo>
                      <a:lnTo>
                        <a:pt x="784" y="312"/>
                      </a:lnTo>
                      <a:lnTo>
                        <a:pt x="784" y="310"/>
                      </a:lnTo>
                      <a:lnTo>
                        <a:pt x="784" y="308"/>
                      </a:lnTo>
                      <a:lnTo>
                        <a:pt x="784" y="306"/>
                      </a:lnTo>
                      <a:lnTo>
                        <a:pt x="782" y="306"/>
                      </a:lnTo>
                      <a:lnTo>
                        <a:pt x="780" y="306"/>
                      </a:lnTo>
                      <a:lnTo>
                        <a:pt x="778" y="306"/>
                      </a:lnTo>
                      <a:lnTo>
                        <a:pt x="776" y="304"/>
                      </a:lnTo>
                      <a:lnTo>
                        <a:pt x="774" y="302"/>
                      </a:lnTo>
                      <a:lnTo>
                        <a:pt x="774" y="304"/>
                      </a:lnTo>
                      <a:lnTo>
                        <a:pt x="772" y="306"/>
                      </a:lnTo>
                      <a:lnTo>
                        <a:pt x="770" y="306"/>
                      </a:lnTo>
                      <a:lnTo>
                        <a:pt x="768" y="304"/>
                      </a:lnTo>
                      <a:lnTo>
                        <a:pt x="766" y="304"/>
                      </a:lnTo>
                      <a:lnTo>
                        <a:pt x="764" y="304"/>
                      </a:lnTo>
                      <a:lnTo>
                        <a:pt x="762" y="302"/>
                      </a:lnTo>
                      <a:lnTo>
                        <a:pt x="760" y="300"/>
                      </a:lnTo>
                      <a:lnTo>
                        <a:pt x="758" y="298"/>
                      </a:lnTo>
                      <a:lnTo>
                        <a:pt x="756" y="298"/>
                      </a:lnTo>
                      <a:lnTo>
                        <a:pt x="754" y="298"/>
                      </a:lnTo>
                      <a:lnTo>
                        <a:pt x="752" y="300"/>
                      </a:lnTo>
                      <a:lnTo>
                        <a:pt x="750" y="300"/>
                      </a:lnTo>
                      <a:lnTo>
                        <a:pt x="748" y="302"/>
                      </a:lnTo>
                      <a:lnTo>
                        <a:pt x="746" y="304"/>
                      </a:lnTo>
                      <a:lnTo>
                        <a:pt x="744" y="306"/>
                      </a:lnTo>
                      <a:lnTo>
                        <a:pt x="744" y="308"/>
                      </a:lnTo>
                      <a:lnTo>
                        <a:pt x="742" y="310"/>
                      </a:lnTo>
                      <a:lnTo>
                        <a:pt x="742" y="312"/>
                      </a:lnTo>
                      <a:lnTo>
                        <a:pt x="740" y="312"/>
                      </a:lnTo>
                      <a:lnTo>
                        <a:pt x="738" y="312"/>
                      </a:lnTo>
                      <a:lnTo>
                        <a:pt x="736" y="312"/>
                      </a:lnTo>
                      <a:lnTo>
                        <a:pt x="734" y="312"/>
                      </a:lnTo>
                      <a:lnTo>
                        <a:pt x="732" y="310"/>
                      </a:lnTo>
                      <a:lnTo>
                        <a:pt x="730" y="308"/>
                      </a:lnTo>
                      <a:lnTo>
                        <a:pt x="728" y="308"/>
                      </a:lnTo>
                      <a:lnTo>
                        <a:pt x="726" y="306"/>
                      </a:lnTo>
                      <a:lnTo>
                        <a:pt x="726" y="304"/>
                      </a:lnTo>
                      <a:lnTo>
                        <a:pt x="724" y="300"/>
                      </a:lnTo>
                      <a:lnTo>
                        <a:pt x="724" y="298"/>
                      </a:lnTo>
                      <a:lnTo>
                        <a:pt x="722" y="296"/>
                      </a:lnTo>
                      <a:lnTo>
                        <a:pt x="722" y="294"/>
                      </a:lnTo>
                      <a:lnTo>
                        <a:pt x="720" y="294"/>
                      </a:lnTo>
                      <a:lnTo>
                        <a:pt x="720" y="292"/>
                      </a:lnTo>
                      <a:lnTo>
                        <a:pt x="718" y="292"/>
                      </a:lnTo>
                      <a:lnTo>
                        <a:pt x="716" y="294"/>
                      </a:lnTo>
                      <a:lnTo>
                        <a:pt x="716" y="296"/>
                      </a:lnTo>
                      <a:lnTo>
                        <a:pt x="714" y="294"/>
                      </a:lnTo>
                      <a:lnTo>
                        <a:pt x="714" y="292"/>
                      </a:lnTo>
                      <a:lnTo>
                        <a:pt x="712" y="292"/>
                      </a:lnTo>
                      <a:lnTo>
                        <a:pt x="710" y="292"/>
                      </a:lnTo>
                      <a:lnTo>
                        <a:pt x="708" y="292"/>
                      </a:lnTo>
                      <a:lnTo>
                        <a:pt x="706" y="292"/>
                      </a:lnTo>
                      <a:lnTo>
                        <a:pt x="704" y="292"/>
                      </a:lnTo>
                      <a:lnTo>
                        <a:pt x="702" y="292"/>
                      </a:lnTo>
                      <a:lnTo>
                        <a:pt x="700" y="290"/>
                      </a:lnTo>
                      <a:lnTo>
                        <a:pt x="700" y="288"/>
                      </a:lnTo>
                      <a:lnTo>
                        <a:pt x="698" y="288"/>
                      </a:lnTo>
                      <a:lnTo>
                        <a:pt x="696" y="284"/>
                      </a:lnTo>
                      <a:lnTo>
                        <a:pt x="694" y="282"/>
                      </a:lnTo>
                      <a:lnTo>
                        <a:pt x="694" y="280"/>
                      </a:lnTo>
                      <a:lnTo>
                        <a:pt x="694" y="278"/>
                      </a:lnTo>
                      <a:lnTo>
                        <a:pt x="694" y="276"/>
                      </a:lnTo>
                      <a:lnTo>
                        <a:pt x="694" y="274"/>
                      </a:lnTo>
                      <a:lnTo>
                        <a:pt x="694" y="272"/>
                      </a:lnTo>
                      <a:lnTo>
                        <a:pt x="696" y="272"/>
                      </a:lnTo>
                      <a:lnTo>
                        <a:pt x="698" y="272"/>
                      </a:lnTo>
                      <a:lnTo>
                        <a:pt x="700" y="272"/>
                      </a:lnTo>
                      <a:lnTo>
                        <a:pt x="700" y="274"/>
                      </a:lnTo>
                      <a:lnTo>
                        <a:pt x="702" y="274"/>
                      </a:lnTo>
                      <a:lnTo>
                        <a:pt x="704" y="274"/>
                      </a:lnTo>
                      <a:lnTo>
                        <a:pt x="706" y="272"/>
                      </a:lnTo>
                      <a:lnTo>
                        <a:pt x="708" y="272"/>
                      </a:lnTo>
                      <a:lnTo>
                        <a:pt x="710" y="272"/>
                      </a:lnTo>
                      <a:lnTo>
                        <a:pt x="710" y="274"/>
                      </a:lnTo>
                      <a:lnTo>
                        <a:pt x="712" y="272"/>
                      </a:lnTo>
                      <a:lnTo>
                        <a:pt x="714" y="272"/>
                      </a:lnTo>
                      <a:lnTo>
                        <a:pt x="714" y="270"/>
                      </a:lnTo>
                      <a:lnTo>
                        <a:pt x="716" y="268"/>
                      </a:lnTo>
                      <a:lnTo>
                        <a:pt x="714" y="268"/>
                      </a:lnTo>
                      <a:lnTo>
                        <a:pt x="714" y="266"/>
                      </a:lnTo>
                      <a:lnTo>
                        <a:pt x="714" y="264"/>
                      </a:lnTo>
                      <a:lnTo>
                        <a:pt x="714" y="262"/>
                      </a:lnTo>
                      <a:lnTo>
                        <a:pt x="714" y="260"/>
                      </a:lnTo>
                      <a:lnTo>
                        <a:pt x="714" y="258"/>
                      </a:lnTo>
                      <a:lnTo>
                        <a:pt x="716" y="256"/>
                      </a:lnTo>
                      <a:lnTo>
                        <a:pt x="718" y="256"/>
                      </a:lnTo>
                      <a:lnTo>
                        <a:pt x="722" y="256"/>
                      </a:lnTo>
                      <a:lnTo>
                        <a:pt x="724" y="256"/>
                      </a:lnTo>
                      <a:lnTo>
                        <a:pt x="724" y="254"/>
                      </a:lnTo>
                      <a:lnTo>
                        <a:pt x="726" y="254"/>
                      </a:lnTo>
                      <a:lnTo>
                        <a:pt x="726" y="252"/>
                      </a:lnTo>
                      <a:lnTo>
                        <a:pt x="728" y="250"/>
                      </a:lnTo>
                      <a:lnTo>
                        <a:pt x="728" y="248"/>
                      </a:lnTo>
                      <a:lnTo>
                        <a:pt x="728" y="246"/>
                      </a:lnTo>
                      <a:lnTo>
                        <a:pt x="728" y="244"/>
                      </a:lnTo>
                      <a:lnTo>
                        <a:pt x="730" y="244"/>
                      </a:lnTo>
                      <a:lnTo>
                        <a:pt x="732" y="242"/>
                      </a:lnTo>
                      <a:lnTo>
                        <a:pt x="732" y="240"/>
                      </a:lnTo>
                      <a:lnTo>
                        <a:pt x="730" y="240"/>
                      </a:lnTo>
                      <a:lnTo>
                        <a:pt x="734" y="240"/>
                      </a:lnTo>
                      <a:lnTo>
                        <a:pt x="736" y="240"/>
                      </a:lnTo>
                      <a:lnTo>
                        <a:pt x="736" y="242"/>
                      </a:lnTo>
                      <a:lnTo>
                        <a:pt x="738" y="242"/>
                      </a:lnTo>
                      <a:lnTo>
                        <a:pt x="740" y="242"/>
                      </a:lnTo>
                      <a:lnTo>
                        <a:pt x="740" y="240"/>
                      </a:lnTo>
                      <a:lnTo>
                        <a:pt x="742" y="240"/>
                      </a:lnTo>
                      <a:lnTo>
                        <a:pt x="742" y="238"/>
                      </a:lnTo>
                      <a:lnTo>
                        <a:pt x="744" y="238"/>
                      </a:lnTo>
                      <a:lnTo>
                        <a:pt x="744" y="240"/>
                      </a:lnTo>
                      <a:lnTo>
                        <a:pt x="746" y="242"/>
                      </a:lnTo>
                      <a:lnTo>
                        <a:pt x="748" y="244"/>
                      </a:lnTo>
                      <a:lnTo>
                        <a:pt x="750" y="246"/>
                      </a:lnTo>
                      <a:lnTo>
                        <a:pt x="752" y="248"/>
                      </a:lnTo>
                      <a:lnTo>
                        <a:pt x="754" y="250"/>
                      </a:lnTo>
                      <a:lnTo>
                        <a:pt x="754" y="252"/>
                      </a:lnTo>
                      <a:lnTo>
                        <a:pt x="752" y="254"/>
                      </a:lnTo>
                      <a:lnTo>
                        <a:pt x="752" y="256"/>
                      </a:lnTo>
                      <a:lnTo>
                        <a:pt x="750" y="256"/>
                      </a:lnTo>
                      <a:lnTo>
                        <a:pt x="748" y="258"/>
                      </a:lnTo>
                      <a:lnTo>
                        <a:pt x="746" y="260"/>
                      </a:lnTo>
                      <a:lnTo>
                        <a:pt x="746" y="264"/>
                      </a:lnTo>
                      <a:lnTo>
                        <a:pt x="746" y="266"/>
                      </a:lnTo>
                      <a:lnTo>
                        <a:pt x="748" y="268"/>
                      </a:lnTo>
                      <a:lnTo>
                        <a:pt x="750" y="270"/>
                      </a:lnTo>
                      <a:lnTo>
                        <a:pt x="752" y="270"/>
                      </a:lnTo>
                      <a:lnTo>
                        <a:pt x="754" y="270"/>
                      </a:lnTo>
                      <a:lnTo>
                        <a:pt x="756" y="268"/>
                      </a:lnTo>
                      <a:lnTo>
                        <a:pt x="756" y="270"/>
                      </a:lnTo>
                      <a:lnTo>
                        <a:pt x="756" y="272"/>
                      </a:lnTo>
                      <a:lnTo>
                        <a:pt x="754" y="274"/>
                      </a:lnTo>
                      <a:lnTo>
                        <a:pt x="754" y="276"/>
                      </a:lnTo>
                      <a:lnTo>
                        <a:pt x="752" y="276"/>
                      </a:lnTo>
                      <a:lnTo>
                        <a:pt x="752" y="278"/>
                      </a:lnTo>
                      <a:lnTo>
                        <a:pt x="750" y="278"/>
                      </a:lnTo>
                      <a:lnTo>
                        <a:pt x="750" y="280"/>
                      </a:lnTo>
                      <a:lnTo>
                        <a:pt x="750" y="282"/>
                      </a:lnTo>
                      <a:lnTo>
                        <a:pt x="752" y="282"/>
                      </a:lnTo>
                      <a:lnTo>
                        <a:pt x="754" y="280"/>
                      </a:lnTo>
                      <a:lnTo>
                        <a:pt x="756" y="280"/>
                      </a:lnTo>
                      <a:lnTo>
                        <a:pt x="758" y="278"/>
                      </a:lnTo>
                      <a:lnTo>
                        <a:pt x="758" y="276"/>
                      </a:lnTo>
                      <a:lnTo>
                        <a:pt x="760" y="276"/>
                      </a:lnTo>
                      <a:lnTo>
                        <a:pt x="762" y="276"/>
                      </a:lnTo>
                      <a:lnTo>
                        <a:pt x="762" y="274"/>
                      </a:lnTo>
                      <a:lnTo>
                        <a:pt x="762" y="272"/>
                      </a:lnTo>
                      <a:lnTo>
                        <a:pt x="762" y="270"/>
                      </a:lnTo>
                      <a:lnTo>
                        <a:pt x="762" y="268"/>
                      </a:lnTo>
                      <a:lnTo>
                        <a:pt x="764" y="268"/>
                      </a:lnTo>
                      <a:lnTo>
                        <a:pt x="766" y="268"/>
                      </a:lnTo>
                      <a:lnTo>
                        <a:pt x="768" y="266"/>
                      </a:lnTo>
                      <a:lnTo>
                        <a:pt x="770" y="264"/>
                      </a:lnTo>
                      <a:lnTo>
                        <a:pt x="774" y="264"/>
                      </a:lnTo>
                      <a:lnTo>
                        <a:pt x="776" y="262"/>
                      </a:lnTo>
                      <a:lnTo>
                        <a:pt x="778" y="260"/>
                      </a:lnTo>
                      <a:lnTo>
                        <a:pt x="780" y="260"/>
                      </a:lnTo>
                      <a:lnTo>
                        <a:pt x="782" y="260"/>
                      </a:lnTo>
                      <a:lnTo>
                        <a:pt x="784" y="260"/>
                      </a:lnTo>
                      <a:lnTo>
                        <a:pt x="786" y="260"/>
                      </a:lnTo>
                      <a:lnTo>
                        <a:pt x="788" y="260"/>
                      </a:lnTo>
                      <a:lnTo>
                        <a:pt x="788" y="258"/>
                      </a:lnTo>
                      <a:lnTo>
                        <a:pt x="790" y="258"/>
                      </a:lnTo>
                      <a:lnTo>
                        <a:pt x="790" y="256"/>
                      </a:lnTo>
                      <a:lnTo>
                        <a:pt x="790" y="254"/>
                      </a:lnTo>
                      <a:lnTo>
                        <a:pt x="790" y="252"/>
                      </a:lnTo>
                      <a:lnTo>
                        <a:pt x="792" y="250"/>
                      </a:lnTo>
                      <a:lnTo>
                        <a:pt x="794" y="250"/>
                      </a:lnTo>
                      <a:lnTo>
                        <a:pt x="796" y="248"/>
                      </a:lnTo>
                      <a:lnTo>
                        <a:pt x="798" y="246"/>
                      </a:lnTo>
                      <a:lnTo>
                        <a:pt x="802" y="244"/>
                      </a:lnTo>
                      <a:lnTo>
                        <a:pt x="804" y="244"/>
                      </a:lnTo>
                      <a:lnTo>
                        <a:pt x="806" y="242"/>
                      </a:lnTo>
                      <a:lnTo>
                        <a:pt x="806" y="240"/>
                      </a:lnTo>
                      <a:lnTo>
                        <a:pt x="808" y="238"/>
                      </a:lnTo>
                      <a:lnTo>
                        <a:pt x="808" y="234"/>
                      </a:lnTo>
                      <a:lnTo>
                        <a:pt x="808" y="230"/>
                      </a:lnTo>
                      <a:lnTo>
                        <a:pt x="808" y="228"/>
                      </a:lnTo>
                      <a:lnTo>
                        <a:pt x="810" y="226"/>
                      </a:lnTo>
                      <a:lnTo>
                        <a:pt x="810" y="224"/>
                      </a:lnTo>
                      <a:lnTo>
                        <a:pt x="812" y="224"/>
                      </a:lnTo>
                      <a:lnTo>
                        <a:pt x="814" y="226"/>
                      </a:lnTo>
                      <a:lnTo>
                        <a:pt x="816" y="226"/>
                      </a:lnTo>
                      <a:lnTo>
                        <a:pt x="818" y="228"/>
                      </a:lnTo>
                      <a:lnTo>
                        <a:pt x="820" y="228"/>
                      </a:lnTo>
                      <a:lnTo>
                        <a:pt x="824" y="228"/>
                      </a:lnTo>
                      <a:lnTo>
                        <a:pt x="826" y="230"/>
                      </a:lnTo>
                      <a:lnTo>
                        <a:pt x="830" y="230"/>
                      </a:lnTo>
                      <a:lnTo>
                        <a:pt x="834" y="230"/>
                      </a:lnTo>
                      <a:lnTo>
                        <a:pt x="836" y="230"/>
                      </a:lnTo>
                      <a:lnTo>
                        <a:pt x="836" y="228"/>
                      </a:lnTo>
                      <a:lnTo>
                        <a:pt x="836" y="226"/>
                      </a:lnTo>
                      <a:lnTo>
                        <a:pt x="834" y="226"/>
                      </a:lnTo>
                      <a:lnTo>
                        <a:pt x="834" y="224"/>
                      </a:lnTo>
                      <a:lnTo>
                        <a:pt x="832" y="224"/>
                      </a:lnTo>
                      <a:lnTo>
                        <a:pt x="830" y="222"/>
                      </a:lnTo>
                      <a:lnTo>
                        <a:pt x="828" y="220"/>
                      </a:lnTo>
                      <a:lnTo>
                        <a:pt x="830" y="218"/>
                      </a:lnTo>
                      <a:lnTo>
                        <a:pt x="832" y="218"/>
                      </a:lnTo>
                      <a:lnTo>
                        <a:pt x="834" y="218"/>
                      </a:lnTo>
                      <a:lnTo>
                        <a:pt x="838" y="220"/>
                      </a:lnTo>
                      <a:lnTo>
                        <a:pt x="840" y="220"/>
                      </a:lnTo>
                      <a:lnTo>
                        <a:pt x="842" y="220"/>
                      </a:lnTo>
                      <a:lnTo>
                        <a:pt x="844" y="218"/>
                      </a:lnTo>
                      <a:lnTo>
                        <a:pt x="844" y="216"/>
                      </a:lnTo>
                      <a:lnTo>
                        <a:pt x="844" y="214"/>
                      </a:lnTo>
                      <a:lnTo>
                        <a:pt x="844" y="212"/>
                      </a:lnTo>
                      <a:lnTo>
                        <a:pt x="844" y="210"/>
                      </a:lnTo>
                      <a:lnTo>
                        <a:pt x="846" y="212"/>
                      </a:lnTo>
                      <a:lnTo>
                        <a:pt x="848" y="212"/>
                      </a:lnTo>
                      <a:lnTo>
                        <a:pt x="850" y="210"/>
                      </a:lnTo>
                      <a:lnTo>
                        <a:pt x="850" y="208"/>
                      </a:lnTo>
                      <a:lnTo>
                        <a:pt x="848" y="206"/>
                      </a:lnTo>
                      <a:lnTo>
                        <a:pt x="848" y="204"/>
                      </a:lnTo>
                      <a:lnTo>
                        <a:pt x="848" y="202"/>
                      </a:lnTo>
                      <a:lnTo>
                        <a:pt x="846" y="202"/>
                      </a:lnTo>
                      <a:lnTo>
                        <a:pt x="848" y="202"/>
                      </a:lnTo>
                      <a:lnTo>
                        <a:pt x="850" y="202"/>
                      </a:lnTo>
                      <a:lnTo>
                        <a:pt x="852" y="202"/>
                      </a:lnTo>
                      <a:lnTo>
                        <a:pt x="854" y="202"/>
                      </a:lnTo>
                      <a:lnTo>
                        <a:pt x="854" y="204"/>
                      </a:lnTo>
                      <a:lnTo>
                        <a:pt x="856" y="204"/>
                      </a:lnTo>
                      <a:lnTo>
                        <a:pt x="856" y="206"/>
                      </a:lnTo>
                      <a:lnTo>
                        <a:pt x="858" y="204"/>
                      </a:lnTo>
                      <a:lnTo>
                        <a:pt x="858" y="202"/>
                      </a:lnTo>
                      <a:lnTo>
                        <a:pt x="858" y="200"/>
                      </a:lnTo>
                      <a:lnTo>
                        <a:pt x="860" y="200"/>
                      </a:lnTo>
                      <a:lnTo>
                        <a:pt x="862" y="202"/>
                      </a:lnTo>
                      <a:lnTo>
                        <a:pt x="864" y="202"/>
                      </a:lnTo>
                      <a:lnTo>
                        <a:pt x="866" y="202"/>
                      </a:lnTo>
                      <a:lnTo>
                        <a:pt x="866" y="200"/>
                      </a:lnTo>
                      <a:lnTo>
                        <a:pt x="866" y="198"/>
                      </a:lnTo>
                      <a:lnTo>
                        <a:pt x="866" y="196"/>
                      </a:lnTo>
                      <a:lnTo>
                        <a:pt x="866" y="194"/>
                      </a:lnTo>
                      <a:lnTo>
                        <a:pt x="864" y="194"/>
                      </a:lnTo>
                      <a:lnTo>
                        <a:pt x="864" y="192"/>
                      </a:lnTo>
                      <a:lnTo>
                        <a:pt x="862" y="192"/>
                      </a:lnTo>
                      <a:lnTo>
                        <a:pt x="862" y="190"/>
                      </a:lnTo>
                      <a:lnTo>
                        <a:pt x="860" y="188"/>
                      </a:lnTo>
                      <a:lnTo>
                        <a:pt x="860" y="186"/>
                      </a:lnTo>
                      <a:lnTo>
                        <a:pt x="860" y="184"/>
                      </a:lnTo>
                      <a:lnTo>
                        <a:pt x="858" y="184"/>
                      </a:lnTo>
                      <a:lnTo>
                        <a:pt x="858" y="182"/>
                      </a:lnTo>
                      <a:lnTo>
                        <a:pt x="858" y="180"/>
                      </a:lnTo>
                      <a:lnTo>
                        <a:pt x="856" y="178"/>
                      </a:lnTo>
                      <a:lnTo>
                        <a:pt x="854" y="176"/>
                      </a:lnTo>
                      <a:lnTo>
                        <a:pt x="854" y="174"/>
                      </a:lnTo>
                      <a:lnTo>
                        <a:pt x="852" y="172"/>
                      </a:lnTo>
                      <a:lnTo>
                        <a:pt x="850" y="172"/>
                      </a:lnTo>
                      <a:lnTo>
                        <a:pt x="848" y="170"/>
                      </a:lnTo>
                      <a:lnTo>
                        <a:pt x="846" y="170"/>
                      </a:lnTo>
                      <a:lnTo>
                        <a:pt x="846" y="168"/>
                      </a:lnTo>
                      <a:lnTo>
                        <a:pt x="844" y="168"/>
                      </a:lnTo>
                      <a:lnTo>
                        <a:pt x="844" y="166"/>
                      </a:lnTo>
                      <a:lnTo>
                        <a:pt x="844" y="164"/>
                      </a:lnTo>
                      <a:lnTo>
                        <a:pt x="846" y="164"/>
                      </a:lnTo>
                      <a:lnTo>
                        <a:pt x="848" y="164"/>
                      </a:lnTo>
                      <a:lnTo>
                        <a:pt x="850" y="164"/>
                      </a:lnTo>
                      <a:lnTo>
                        <a:pt x="850" y="162"/>
                      </a:lnTo>
                      <a:lnTo>
                        <a:pt x="850" y="160"/>
                      </a:lnTo>
                      <a:lnTo>
                        <a:pt x="850" y="158"/>
                      </a:lnTo>
                      <a:lnTo>
                        <a:pt x="852" y="158"/>
                      </a:lnTo>
                      <a:lnTo>
                        <a:pt x="854" y="156"/>
                      </a:lnTo>
                      <a:lnTo>
                        <a:pt x="854" y="158"/>
                      </a:lnTo>
                      <a:lnTo>
                        <a:pt x="858" y="158"/>
                      </a:lnTo>
                      <a:lnTo>
                        <a:pt x="860" y="160"/>
                      </a:lnTo>
                      <a:lnTo>
                        <a:pt x="864" y="160"/>
                      </a:lnTo>
                      <a:lnTo>
                        <a:pt x="866" y="162"/>
                      </a:lnTo>
                      <a:lnTo>
                        <a:pt x="868" y="162"/>
                      </a:lnTo>
                      <a:lnTo>
                        <a:pt x="870" y="162"/>
                      </a:lnTo>
                      <a:lnTo>
                        <a:pt x="872" y="160"/>
                      </a:lnTo>
                      <a:lnTo>
                        <a:pt x="872" y="158"/>
                      </a:lnTo>
                      <a:lnTo>
                        <a:pt x="870" y="156"/>
                      </a:lnTo>
                      <a:lnTo>
                        <a:pt x="870" y="154"/>
                      </a:lnTo>
                      <a:lnTo>
                        <a:pt x="870" y="152"/>
                      </a:lnTo>
                      <a:lnTo>
                        <a:pt x="870" y="150"/>
                      </a:lnTo>
                      <a:lnTo>
                        <a:pt x="872" y="15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96" name="Freeform 188"/>
                <p:cNvSpPr>
                  <a:spLocks noChangeAspect="1"/>
                </p:cNvSpPr>
                <p:nvPr/>
              </p:nvSpPr>
              <p:spPr bwMode="gray">
                <a:xfrm>
                  <a:off x="3684" y="1697"/>
                  <a:ext cx="252" cy="252"/>
                </a:xfrm>
                <a:custGeom>
                  <a:avLst/>
                  <a:gdLst>
                    <a:gd name="T0" fmla="*/ 226 w 252"/>
                    <a:gd name="T1" fmla="*/ 22 h 252"/>
                    <a:gd name="T2" fmla="*/ 214 w 252"/>
                    <a:gd name="T3" fmla="*/ 8 h 252"/>
                    <a:gd name="T4" fmla="*/ 200 w 252"/>
                    <a:gd name="T5" fmla="*/ 2 h 252"/>
                    <a:gd name="T6" fmla="*/ 184 w 252"/>
                    <a:gd name="T7" fmla="*/ 4 h 252"/>
                    <a:gd name="T8" fmla="*/ 164 w 252"/>
                    <a:gd name="T9" fmla="*/ 4 h 252"/>
                    <a:gd name="T10" fmla="*/ 146 w 252"/>
                    <a:gd name="T11" fmla="*/ 16 h 252"/>
                    <a:gd name="T12" fmla="*/ 152 w 252"/>
                    <a:gd name="T13" fmla="*/ 34 h 252"/>
                    <a:gd name="T14" fmla="*/ 148 w 252"/>
                    <a:gd name="T15" fmla="*/ 48 h 252"/>
                    <a:gd name="T16" fmla="*/ 146 w 252"/>
                    <a:gd name="T17" fmla="*/ 60 h 252"/>
                    <a:gd name="T18" fmla="*/ 138 w 252"/>
                    <a:gd name="T19" fmla="*/ 60 h 252"/>
                    <a:gd name="T20" fmla="*/ 134 w 252"/>
                    <a:gd name="T21" fmla="*/ 64 h 252"/>
                    <a:gd name="T22" fmla="*/ 144 w 252"/>
                    <a:gd name="T23" fmla="*/ 72 h 252"/>
                    <a:gd name="T24" fmla="*/ 130 w 252"/>
                    <a:gd name="T25" fmla="*/ 78 h 252"/>
                    <a:gd name="T26" fmla="*/ 128 w 252"/>
                    <a:gd name="T27" fmla="*/ 92 h 252"/>
                    <a:gd name="T28" fmla="*/ 120 w 252"/>
                    <a:gd name="T29" fmla="*/ 104 h 252"/>
                    <a:gd name="T30" fmla="*/ 110 w 252"/>
                    <a:gd name="T31" fmla="*/ 104 h 252"/>
                    <a:gd name="T32" fmla="*/ 106 w 252"/>
                    <a:gd name="T33" fmla="*/ 112 h 252"/>
                    <a:gd name="T34" fmla="*/ 92 w 252"/>
                    <a:gd name="T35" fmla="*/ 110 h 252"/>
                    <a:gd name="T36" fmla="*/ 86 w 252"/>
                    <a:gd name="T37" fmla="*/ 128 h 252"/>
                    <a:gd name="T38" fmla="*/ 72 w 252"/>
                    <a:gd name="T39" fmla="*/ 144 h 252"/>
                    <a:gd name="T40" fmla="*/ 56 w 252"/>
                    <a:gd name="T41" fmla="*/ 146 h 252"/>
                    <a:gd name="T42" fmla="*/ 40 w 252"/>
                    <a:gd name="T43" fmla="*/ 146 h 252"/>
                    <a:gd name="T44" fmla="*/ 22 w 252"/>
                    <a:gd name="T45" fmla="*/ 148 h 252"/>
                    <a:gd name="T46" fmla="*/ 0 w 252"/>
                    <a:gd name="T47" fmla="*/ 140 h 252"/>
                    <a:gd name="T48" fmla="*/ 24 w 252"/>
                    <a:gd name="T49" fmla="*/ 166 h 252"/>
                    <a:gd name="T50" fmla="*/ 36 w 252"/>
                    <a:gd name="T51" fmla="*/ 170 h 252"/>
                    <a:gd name="T52" fmla="*/ 36 w 252"/>
                    <a:gd name="T53" fmla="*/ 182 h 252"/>
                    <a:gd name="T54" fmla="*/ 44 w 252"/>
                    <a:gd name="T55" fmla="*/ 200 h 252"/>
                    <a:gd name="T56" fmla="*/ 30 w 252"/>
                    <a:gd name="T57" fmla="*/ 204 h 252"/>
                    <a:gd name="T58" fmla="*/ 24 w 252"/>
                    <a:gd name="T59" fmla="*/ 212 h 252"/>
                    <a:gd name="T60" fmla="*/ 28 w 252"/>
                    <a:gd name="T61" fmla="*/ 224 h 252"/>
                    <a:gd name="T62" fmla="*/ 52 w 252"/>
                    <a:gd name="T63" fmla="*/ 224 h 252"/>
                    <a:gd name="T64" fmla="*/ 74 w 252"/>
                    <a:gd name="T65" fmla="*/ 220 h 252"/>
                    <a:gd name="T66" fmla="*/ 92 w 252"/>
                    <a:gd name="T67" fmla="*/ 218 h 252"/>
                    <a:gd name="T68" fmla="*/ 118 w 252"/>
                    <a:gd name="T69" fmla="*/ 240 h 252"/>
                    <a:gd name="T70" fmla="*/ 140 w 252"/>
                    <a:gd name="T71" fmla="*/ 250 h 252"/>
                    <a:gd name="T72" fmla="*/ 148 w 252"/>
                    <a:gd name="T73" fmla="*/ 246 h 252"/>
                    <a:gd name="T74" fmla="*/ 156 w 252"/>
                    <a:gd name="T75" fmla="*/ 248 h 252"/>
                    <a:gd name="T76" fmla="*/ 170 w 252"/>
                    <a:gd name="T77" fmla="*/ 246 h 252"/>
                    <a:gd name="T78" fmla="*/ 174 w 252"/>
                    <a:gd name="T79" fmla="*/ 230 h 252"/>
                    <a:gd name="T80" fmla="*/ 170 w 252"/>
                    <a:gd name="T81" fmla="*/ 220 h 252"/>
                    <a:gd name="T82" fmla="*/ 160 w 252"/>
                    <a:gd name="T83" fmla="*/ 204 h 252"/>
                    <a:gd name="T84" fmla="*/ 154 w 252"/>
                    <a:gd name="T85" fmla="*/ 200 h 252"/>
                    <a:gd name="T86" fmla="*/ 152 w 252"/>
                    <a:gd name="T87" fmla="*/ 188 h 252"/>
                    <a:gd name="T88" fmla="*/ 162 w 252"/>
                    <a:gd name="T89" fmla="*/ 176 h 252"/>
                    <a:gd name="T90" fmla="*/ 174 w 252"/>
                    <a:gd name="T91" fmla="*/ 176 h 252"/>
                    <a:gd name="T92" fmla="*/ 188 w 252"/>
                    <a:gd name="T93" fmla="*/ 168 h 252"/>
                    <a:gd name="T94" fmla="*/ 198 w 252"/>
                    <a:gd name="T95" fmla="*/ 156 h 252"/>
                    <a:gd name="T96" fmla="*/ 212 w 252"/>
                    <a:gd name="T97" fmla="*/ 134 h 252"/>
                    <a:gd name="T98" fmla="*/ 216 w 252"/>
                    <a:gd name="T99" fmla="*/ 118 h 252"/>
                    <a:gd name="T100" fmla="*/ 216 w 252"/>
                    <a:gd name="T101" fmla="*/ 104 h 252"/>
                    <a:gd name="T102" fmla="*/ 228 w 252"/>
                    <a:gd name="T103" fmla="*/ 92 h 252"/>
                    <a:gd name="T104" fmla="*/ 214 w 252"/>
                    <a:gd name="T105" fmla="*/ 82 h 252"/>
                    <a:gd name="T106" fmla="*/ 206 w 252"/>
                    <a:gd name="T107" fmla="*/ 78 h 252"/>
                    <a:gd name="T108" fmla="*/ 200 w 252"/>
                    <a:gd name="T109" fmla="*/ 68 h 252"/>
                    <a:gd name="T110" fmla="*/ 196 w 252"/>
                    <a:gd name="T111" fmla="*/ 58 h 252"/>
                    <a:gd name="T112" fmla="*/ 192 w 252"/>
                    <a:gd name="T113" fmla="*/ 50 h 252"/>
                    <a:gd name="T114" fmla="*/ 218 w 252"/>
                    <a:gd name="T115" fmla="*/ 46 h 252"/>
                    <a:gd name="T116" fmla="*/ 232 w 252"/>
                    <a:gd name="T117" fmla="*/ 46 h 252"/>
                    <a:gd name="T118" fmla="*/ 240 w 252"/>
                    <a:gd name="T119" fmla="*/ 40 h 252"/>
                    <a:gd name="T120" fmla="*/ 250 w 252"/>
                    <a:gd name="T121" fmla="*/ 30 h 25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52" h="252">
                      <a:moveTo>
                        <a:pt x="240" y="30"/>
                      </a:moveTo>
                      <a:lnTo>
                        <a:pt x="238" y="30"/>
                      </a:lnTo>
                      <a:lnTo>
                        <a:pt x="236" y="28"/>
                      </a:lnTo>
                      <a:lnTo>
                        <a:pt x="234" y="28"/>
                      </a:lnTo>
                      <a:lnTo>
                        <a:pt x="232" y="26"/>
                      </a:lnTo>
                      <a:lnTo>
                        <a:pt x="232" y="24"/>
                      </a:lnTo>
                      <a:lnTo>
                        <a:pt x="232" y="22"/>
                      </a:lnTo>
                      <a:lnTo>
                        <a:pt x="230" y="22"/>
                      </a:lnTo>
                      <a:lnTo>
                        <a:pt x="230" y="24"/>
                      </a:lnTo>
                      <a:lnTo>
                        <a:pt x="228" y="24"/>
                      </a:lnTo>
                      <a:lnTo>
                        <a:pt x="226" y="22"/>
                      </a:lnTo>
                      <a:lnTo>
                        <a:pt x="224" y="22"/>
                      </a:lnTo>
                      <a:lnTo>
                        <a:pt x="222" y="22"/>
                      </a:lnTo>
                      <a:lnTo>
                        <a:pt x="222" y="20"/>
                      </a:lnTo>
                      <a:lnTo>
                        <a:pt x="220" y="20"/>
                      </a:lnTo>
                      <a:lnTo>
                        <a:pt x="220" y="18"/>
                      </a:lnTo>
                      <a:lnTo>
                        <a:pt x="220" y="16"/>
                      </a:lnTo>
                      <a:lnTo>
                        <a:pt x="220" y="12"/>
                      </a:lnTo>
                      <a:lnTo>
                        <a:pt x="218" y="10"/>
                      </a:lnTo>
                      <a:lnTo>
                        <a:pt x="216" y="10"/>
                      </a:lnTo>
                      <a:lnTo>
                        <a:pt x="214" y="8"/>
                      </a:lnTo>
                      <a:lnTo>
                        <a:pt x="212" y="6"/>
                      </a:lnTo>
                      <a:lnTo>
                        <a:pt x="210" y="6"/>
                      </a:lnTo>
                      <a:lnTo>
                        <a:pt x="208" y="6"/>
                      </a:lnTo>
                      <a:lnTo>
                        <a:pt x="208" y="4"/>
                      </a:lnTo>
                      <a:lnTo>
                        <a:pt x="208" y="2"/>
                      </a:lnTo>
                      <a:lnTo>
                        <a:pt x="206" y="2"/>
                      </a:lnTo>
                      <a:lnTo>
                        <a:pt x="204" y="2"/>
                      </a:lnTo>
                      <a:lnTo>
                        <a:pt x="202" y="2"/>
                      </a:lnTo>
                      <a:lnTo>
                        <a:pt x="200" y="2"/>
                      </a:lnTo>
                      <a:lnTo>
                        <a:pt x="198" y="2"/>
                      </a:lnTo>
                      <a:lnTo>
                        <a:pt x="196" y="2"/>
                      </a:lnTo>
                      <a:lnTo>
                        <a:pt x="194" y="0"/>
                      </a:lnTo>
                      <a:lnTo>
                        <a:pt x="192" y="2"/>
                      </a:lnTo>
                      <a:lnTo>
                        <a:pt x="190" y="4"/>
                      </a:lnTo>
                      <a:lnTo>
                        <a:pt x="188" y="4"/>
                      </a:lnTo>
                      <a:lnTo>
                        <a:pt x="186" y="4"/>
                      </a:lnTo>
                      <a:lnTo>
                        <a:pt x="184" y="4"/>
                      </a:lnTo>
                      <a:lnTo>
                        <a:pt x="182" y="4"/>
                      </a:lnTo>
                      <a:lnTo>
                        <a:pt x="180" y="2"/>
                      </a:lnTo>
                      <a:lnTo>
                        <a:pt x="178" y="4"/>
                      </a:lnTo>
                      <a:lnTo>
                        <a:pt x="176" y="4"/>
                      </a:lnTo>
                      <a:lnTo>
                        <a:pt x="174" y="4"/>
                      </a:lnTo>
                      <a:lnTo>
                        <a:pt x="172" y="4"/>
                      </a:lnTo>
                      <a:lnTo>
                        <a:pt x="170" y="4"/>
                      </a:lnTo>
                      <a:lnTo>
                        <a:pt x="168" y="4"/>
                      </a:lnTo>
                      <a:lnTo>
                        <a:pt x="164" y="4"/>
                      </a:lnTo>
                      <a:lnTo>
                        <a:pt x="162" y="6"/>
                      </a:lnTo>
                      <a:lnTo>
                        <a:pt x="160" y="6"/>
                      </a:lnTo>
                      <a:lnTo>
                        <a:pt x="156" y="10"/>
                      </a:lnTo>
                      <a:lnTo>
                        <a:pt x="154" y="10"/>
                      </a:lnTo>
                      <a:lnTo>
                        <a:pt x="152" y="12"/>
                      </a:lnTo>
                      <a:lnTo>
                        <a:pt x="150" y="12"/>
                      </a:lnTo>
                      <a:lnTo>
                        <a:pt x="148" y="14"/>
                      </a:lnTo>
                      <a:lnTo>
                        <a:pt x="146" y="16"/>
                      </a:lnTo>
                      <a:lnTo>
                        <a:pt x="146" y="18"/>
                      </a:lnTo>
                      <a:lnTo>
                        <a:pt x="144" y="20"/>
                      </a:lnTo>
                      <a:lnTo>
                        <a:pt x="146" y="20"/>
                      </a:lnTo>
                      <a:lnTo>
                        <a:pt x="146" y="22"/>
                      </a:lnTo>
                      <a:lnTo>
                        <a:pt x="148" y="24"/>
                      </a:lnTo>
                      <a:lnTo>
                        <a:pt x="150" y="24"/>
                      </a:lnTo>
                      <a:lnTo>
                        <a:pt x="150" y="26"/>
                      </a:lnTo>
                      <a:lnTo>
                        <a:pt x="152" y="28"/>
                      </a:lnTo>
                      <a:lnTo>
                        <a:pt x="152" y="30"/>
                      </a:lnTo>
                      <a:lnTo>
                        <a:pt x="152" y="32"/>
                      </a:lnTo>
                      <a:lnTo>
                        <a:pt x="152" y="34"/>
                      </a:lnTo>
                      <a:lnTo>
                        <a:pt x="154" y="34"/>
                      </a:lnTo>
                      <a:lnTo>
                        <a:pt x="154" y="36"/>
                      </a:lnTo>
                      <a:lnTo>
                        <a:pt x="156" y="38"/>
                      </a:lnTo>
                      <a:lnTo>
                        <a:pt x="156" y="40"/>
                      </a:lnTo>
                      <a:lnTo>
                        <a:pt x="154" y="40"/>
                      </a:lnTo>
                      <a:lnTo>
                        <a:pt x="154" y="42"/>
                      </a:lnTo>
                      <a:lnTo>
                        <a:pt x="150" y="44"/>
                      </a:lnTo>
                      <a:lnTo>
                        <a:pt x="150" y="46"/>
                      </a:lnTo>
                      <a:lnTo>
                        <a:pt x="148" y="46"/>
                      </a:lnTo>
                      <a:lnTo>
                        <a:pt x="148" y="48"/>
                      </a:lnTo>
                      <a:lnTo>
                        <a:pt x="148" y="50"/>
                      </a:lnTo>
                      <a:lnTo>
                        <a:pt x="148" y="52"/>
                      </a:lnTo>
                      <a:lnTo>
                        <a:pt x="150" y="52"/>
                      </a:lnTo>
                      <a:lnTo>
                        <a:pt x="150" y="54"/>
                      </a:lnTo>
                      <a:lnTo>
                        <a:pt x="150" y="56"/>
                      </a:lnTo>
                      <a:lnTo>
                        <a:pt x="150" y="58"/>
                      </a:lnTo>
                      <a:lnTo>
                        <a:pt x="148" y="58"/>
                      </a:lnTo>
                      <a:lnTo>
                        <a:pt x="148" y="60"/>
                      </a:lnTo>
                      <a:lnTo>
                        <a:pt x="146" y="60"/>
                      </a:lnTo>
                      <a:lnTo>
                        <a:pt x="144" y="60"/>
                      </a:lnTo>
                      <a:lnTo>
                        <a:pt x="144" y="62"/>
                      </a:lnTo>
                      <a:lnTo>
                        <a:pt x="142" y="62"/>
                      </a:lnTo>
                      <a:lnTo>
                        <a:pt x="142" y="60"/>
                      </a:lnTo>
                      <a:lnTo>
                        <a:pt x="140" y="60"/>
                      </a:lnTo>
                      <a:lnTo>
                        <a:pt x="138" y="60"/>
                      </a:lnTo>
                      <a:lnTo>
                        <a:pt x="136" y="60"/>
                      </a:lnTo>
                      <a:lnTo>
                        <a:pt x="136" y="58"/>
                      </a:lnTo>
                      <a:lnTo>
                        <a:pt x="134" y="58"/>
                      </a:lnTo>
                      <a:lnTo>
                        <a:pt x="132" y="58"/>
                      </a:lnTo>
                      <a:lnTo>
                        <a:pt x="132" y="60"/>
                      </a:lnTo>
                      <a:lnTo>
                        <a:pt x="132" y="62"/>
                      </a:lnTo>
                      <a:lnTo>
                        <a:pt x="134" y="62"/>
                      </a:lnTo>
                      <a:lnTo>
                        <a:pt x="134" y="64"/>
                      </a:lnTo>
                      <a:lnTo>
                        <a:pt x="136" y="64"/>
                      </a:lnTo>
                      <a:lnTo>
                        <a:pt x="138" y="64"/>
                      </a:lnTo>
                      <a:lnTo>
                        <a:pt x="138" y="66"/>
                      </a:lnTo>
                      <a:lnTo>
                        <a:pt x="138" y="68"/>
                      </a:lnTo>
                      <a:lnTo>
                        <a:pt x="138" y="70"/>
                      </a:lnTo>
                      <a:lnTo>
                        <a:pt x="140" y="70"/>
                      </a:lnTo>
                      <a:lnTo>
                        <a:pt x="140" y="72"/>
                      </a:lnTo>
                      <a:lnTo>
                        <a:pt x="142" y="72"/>
                      </a:lnTo>
                      <a:lnTo>
                        <a:pt x="144" y="72"/>
                      </a:lnTo>
                      <a:lnTo>
                        <a:pt x="140" y="74"/>
                      </a:lnTo>
                      <a:lnTo>
                        <a:pt x="138" y="74"/>
                      </a:lnTo>
                      <a:lnTo>
                        <a:pt x="138" y="76"/>
                      </a:lnTo>
                      <a:lnTo>
                        <a:pt x="136" y="76"/>
                      </a:lnTo>
                      <a:lnTo>
                        <a:pt x="134" y="76"/>
                      </a:lnTo>
                      <a:lnTo>
                        <a:pt x="132" y="76"/>
                      </a:lnTo>
                      <a:lnTo>
                        <a:pt x="130" y="76"/>
                      </a:lnTo>
                      <a:lnTo>
                        <a:pt x="130" y="78"/>
                      </a:lnTo>
                      <a:lnTo>
                        <a:pt x="130" y="80"/>
                      </a:lnTo>
                      <a:lnTo>
                        <a:pt x="130" y="82"/>
                      </a:lnTo>
                      <a:lnTo>
                        <a:pt x="130" y="84"/>
                      </a:lnTo>
                      <a:lnTo>
                        <a:pt x="130" y="86"/>
                      </a:lnTo>
                      <a:lnTo>
                        <a:pt x="128" y="86"/>
                      </a:lnTo>
                      <a:lnTo>
                        <a:pt x="128" y="88"/>
                      </a:lnTo>
                      <a:lnTo>
                        <a:pt x="128" y="90"/>
                      </a:lnTo>
                      <a:lnTo>
                        <a:pt x="128" y="92"/>
                      </a:lnTo>
                      <a:lnTo>
                        <a:pt x="128" y="96"/>
                      </a:lnTo>
                      <a:lnTo>
                        <a:pt x="130" y="98"/>
                      </a:lnTo>
                      <a:lnTo>
                        <a:pt x="130" y="100"/>
                      </a:lnTo>
                      <a:lnTo>
                        <a:pt x="130" y="102"/>
                      </a:lnTo>
                      <a:lnTo>
                        <a:pt x="128" y="102"/>
                      </a:lnTo>
                      <a:lnTo>
                        <a:pt x="128" y="104"/>
                      </a:lnTo>
                      <a:lnTo>
                        <a:pt x="126" y="104"/>
                      </a:lnTo>
                      <a:lnTo>
                        <a:pt x="124" y="106"/>
                      </a:lnTo>
                      <a:lnTo>
                        <a:pt x="122" y="106"/>
                      </a:lnTo>
                      <a:lnTo>
                        <a:pt x="120" y="104"/>
                      </a:lnTo>
                      <a:lnTo>
                        <a:pt x="120" y="102"/>
                      </a:lnTo>
                      <a:lnTo>
                        <a:pt x="118" y="102"/>
                      </a:lnTo>
                      <a:lnTo>
                        <a:pt x="116" y="102"/>
                      </a:lnTo>
                      <a:lnTo>
                        <a:pt x="114" y="102"/>
                      </a:lnTo>
                      <a:lnTo>
                        <a:pt x="112" y="102"/>
                      </a:lnTo>
                      <a:lnTo>
                        <a:pt x="110" y="104"/>
                      </a:lnTo>
                      <a:lnTo>
                        <a:pt x="108" y="104"/>
                      </a:lnTo>
                      <a:lnTo>
                        <a:pt x="106" y="104"/>
                      </a:lnTo>
                      <a:lnTo>
                        <a:pt x="104" y="106"/>
                      </a:lnTo>
                      <a:lnTo>
                        <a:pt x="102" y="106"/>
                      </a:lnTo>
                      <a:lnTo>
                        <a:pt x="102" y="108"/>
                      </a:lnTo>
                      <a:lnTo>
                        <a:pt x="104" y="108"/>
                      </a:lnTo>
                      <a:lnTo>
                        <a:pt x="104" y="110"/>
                      </a:lnTo>
                      <a:lnTo>
                        <a:pt x="106" y="110"/>
                      </a:lnTo>
                      <a:lnTo>
                        <a:pt x="106" y="112"/>
                      </a:lnTo>
                      <a:lnTo>
                        <a:pt x="104" y="112"/>
                      </a:lnTo>
                      <a:lnTo>
                        <a:pt x="102" y="112"/>
                      </a:lnTo>
                      <a:lnTo>
                        <a:pt x="100" y="112"/>
                      </a:lnTo>
                      <a:lnTo>
                        <a:pt x="98" y="112"/>
                      </a:lnTo>
                      <a:lnTo>
                        <a:pt x="96" y="112"/>
                      </a:lnTo>
                      <a:lnTo>
                        <a:pt x="94" y="112"/>
                      </a:lnTo>
                      <a:lnTo>
                        <a:pt x="96" y="110"/>
                      </a:lnTo>
                      <a:lnTo>
                        <a:pt x="94" y="110"/>
                      </a:lnTo>
                      <a:lnTo>
                        <a:pt x="92" y="110"/>
                      </a:lnTo>
                      <a:lnTo>
                        <a:pt x="90" y="110"/>
                      </a:lnTo>
                      <a:lnTo>
                        <a:pt x="90" y="112"/>
                      </a:lnTo>
                      <a:lnTo>
                        <a:pt x="88" y="112"/>
                      </a:lnTo>
                      <a:lnTo>
                        <a:pt x="88" y="114"/>
                      </a:lnTo>
                      <a:lnTo>
                        <a:pt x="86" y="114"/>
                      </a:lnTo>
                      <a:lnTo>
                        <a:pt x="86" y="116"/>
                      </a:lnTo>
                      <a:lnTo>
                        <a:pt x="84" y="118"/>
                      </a:lnTo>
                      <a:lnTo>
                        <a:pt x="84" y="120"/>
                      </a:lnTo>
                      <a:lnTo>
                        <a:pt x="86" y="122"/>
                      </a:lnTo>
                      <a:lnTo>
                        <a:pt x="86" y="124"/>
                      </a:lnTo>
                      <a:lnTo>
                        <a:pt x="86" y="126"/>
                      </a:lnTo>
                      <a:lnTo>
                        <a:pt x="86" y="128"/>
                      </a:lnTo>
                      <a:lnTo>
                        <a:pt x="88" y="128"/>
                      </a:lnTo>
                      <a:lnTo>
                        <a:pt x="88" y="130"/>
                      </a:lnTo>
                      <a:lnTo>
                        <a:pt x="88" y="132"/>
                      </a:lnTo>
                      <a:lnTo>
                        <a:pt x="88" y="134"/>
                      </a:lnTo>
                      <a:lnTo>
                        <a:pt x="88" y="136"/>
                      </a:lnTo>
                      <a:lnTo>
                        <a:pt x="88" y="138"/>
                      </a:lnTo>
                      <a:lnTo>
                        <a:pt x="86" y="138"/>
                      </a:lnTo>
                      <a:lnTo>
                        <a:pt x="84" y="140"/>
                      </a:lnTo>
                      <a:lnTo>
                        <a:pt x="80" y="142"/>
                      </a:lnTo>
                      <a:lnTo>
                        <a:pt x="78" y="142"/>
                      </a:lnTo>
                      <a:lnTo>
                        <a:pt x="74" y="144"/>
                      </a:lnTo>
                      <a:lnTo>
                        <a:pt x="72" y="144"/>
                      </a:lnTo>
                      <a:lnTo>
                        <a:pt x="70" y="144"/>
                      </a:lnTo>
                      <a:lnTo>
                        <a:pt x="68" y="144"/>
                      </a:lnTo>
                      <a:lnTo>
                        <a:pt x="66" y="144"/>
                      </a:lnTo>
                      <a:lnTo>
                        <a:pt x="64" y="144"/>
                      </a:lnTo>
                      <a:lnTo>
                        <a:pt x="62" y="146"/>
                      </a:lnTo>
                      <a:lnTo>
                        <a:pt x="58" y="146"/>
                      </a:lnTo>
                      <a:lnTo>
                        <a:pt x="56" y="146"/>
                      </a:lnTo>
                      <a:lnTo>
                        <a:pt x="54" y="146"/>
                      </a:lnTo>
                      <a:lnTo>
                        <a:pt x="54" y="148"/>
                      </a:lnTo>
                      <a:lnTo>
                        <a:pt x="52" y="148"/>
                      </a:lnTo>
                      <a:lnTo>
                        <a:pt x="50" y="148"/>
                      </a:lnTo>
                      <a:lnTo>
                        <a:pt x="48" y="148"/>
                      </a:lnTo>
                      <a:lnTo>
                        <a:pt x="48" y="146"/>
                      </a:lnTo>
                      <a:lnTo>
                        <a:pt x="46" y="146"/>
                      </a:lnTo>
                      <a:lnTo>
                        <a:pt x="44" y="146"/>
                      </a:lnTo>
                      <a:lnTo>
                        <a:pt x="42" y="146"/>
                      </a:lnTo>
                      <a:lnTo>
                        <a:pt x="40" y="146"/>
                      </a:lnTo>
                      <a:lnTo>
                        <a:pt x="38" y="146"/>
                      </a:lnTo>
                      <a:lnTo>
                        <a:pt x="36" y="146"/>
                      </a:lnTo>
                      <a:lnTo>
                        <a:pt x="34" y="148"/>
                      </a:lnTo>
                      <a:lnTo>
                        <a:pt x="32" y="148"/>
                      </a:lnTo>
                      <a:lnTo>
                        <a:pt x="28" y="148"/>
                      </a:lnTo>
                      <a:lnTo>
                        <a:pt x="26" y="148"/>
                      </a:lnTo>
                      <a:lnTo>
                        <a:pt x="22" y="148"/>
                      </a:lnTo>
                      <a:lnTo>
                        <a:pt x="20" y="146"/>
                      </a:lnTo>
                      <a:lnTo>
                        <a:pt x="16" y="146"/>
                      </a:lnTo>
                      <a:lnTo>
                        <a:pt x="14" y="144"/>
                      </a:lnTo>
                      <a:lnTo>
                        <a:pt x="12" y="142"/>
                      </a:lnTo>
                      <a:lnTo>
                        <a:pt x="8" y="142"/>
                      </a:lnTo>
                      <a:lnTo>
                        <a:pt x="8" y="140"/>
                      </a:lnTo>
                      <a:lnTo>
                        <a:pt x="6" y="140"/>
                      </a:lnTo>
                      <a:lnTo>
                        <a:pt x="4" y="140"/>
                      </a:lnTo>
                      <a:lnTo>
                        <a:pt x="2" y="140"/>
                      </a:lnTo>
                      <a:lnTo>
                        <a:pt x="0" y="140"/>
                      </a:lnTo>
                      <a:lnTo>
                        <a:pt x="2" y="142"/>
                      </a:lnTo>
                      <a:lnTo>
                        <a:pt x="4" y="144"/>
                      </a:lnTo>
                      <a:lnTo>
                        <a:pt x="6" y="148"/>
                      </a:lnTo>
                      <a:lnTo>
                        <a:pt x="8" y="150"/>
                      </a:lnTo>
                      <a:lnTo>
                        <a:pt x="10" y="150"/>
                      </a:lnTo>
                      <a:lnTo>
                        <a:pt x="10" y="152"/>
                      </a:lnTo>
                      <a:lnTo>
                        <a:pt x="12" y="154"/>
                      </a:lnTo>
                      <a:lnTo>
                        <a:pt x="14" y="158"/>
                      </a:lnTo>
                      <a:lnTo>
                        <a:pt x="16" y="162"/>
                      </a:lnTo>
                      <a:lnTo>
                        <a:pt x="18" y="164"/>
                      </a:lnTo>
                      <a:lnTo>
                        <a:pt x="18" y="166"/>
                      </a:lnTo>
                      <a:lnTo>
                        <a:pt x="20" y="166"/>
                      </a:lnTo>
                      <a:lnTo>
                        <a:pt x="22" y="166"/>
                      </a:lnTo>
                      <a:lnTo>
                        <a:pt x="24" y="166"/>
                      </a:lnTo>
                      <a:lnTo>
                        <a:pt x="26" y="166"/>
                      </a:lnTo>
                      <a:lnTo>
                        <a:pt x="28" y="166"/>
                      </a:lnTo>
                      <a:lnTo>
                        <a:pt x="28" y="168"/>
                      </a:lnTo>
                      <a:lnTo>
                        <a:pt x="30" y="168"/>
                      </a:lnTo>
                      <a:lnTo>
                        <a:pt x="30" y="170"/>
                      </a:lnTo>
                      <a:lnTo>
                        <a:pt x="32" y="170"/>
                      </a:lnTo>
                      <a:lnTo>
                        <a:pt x="34" y="170"/>
                      </a:lnTo>
                      <a:lnTo>
                        <a:pt x="36" y="170"/>
                      </a:lnTo>
                      <a:lnTo>
                        <a:pt x="36" y="172"/>
                      </a:lnTo>
                      <a:lnTo>
                        <a:pt x="36" y="174"/>
                      </a:lnTo>
                      <a:lnTo>
                        <a:pt x="36" y="176"/>
                      </a:lnTo>
                      <a:lnTo>
                        <a:pt x="36" y="178"/>
                      </a:lnTo>
                      <a:lnTo>
                        <a:pt x="36" y="180"/>
                      </a:lnTo>
                      <a:lnTo>
                        <a:pt x="36" y="182"/>
                      </a:lnTo>
                      <a:lnTo>
                        <a:pt x="36" y="186"/>
                      </a:lnTo>
                      <a:lnTo>
                        <a:pt x="38" y="188"/>
                      </a:lnTo>
                      <a:lnTo>
                        <a:pt x="40" y="188"/>
                      </a:lnTo>
                      <a:lnTo>
                        <a:pt x="42" y="188"/>
                      </a:lnTo>
                      <a:lnTo>
                        <a:pt x="42" y="190"/>
                      </a:lnTo>
                      <a:lnTo>
                        <a:pt x="44" y="192"/>
                      </a:lnTo>
                      <a:lnTo>
                        <a:pt x="44" y="194"/>
                      </a:lnTo>
                      <a:lnTo>
                        <a:pt x="44" y="196"/>
                      </a:lnTo>
                      <a:lnTo>
                        <a:pt x="44" y="200"/>
                      </a:lnTo>
                      <a:lnTo>
                        <a:pt x="44" y="202"/>
                      </a:lnTo>
                      <a:lnTo>
                        <a:pt x="42" y="202"/>
                      </a:lnTo>
                      <a:lnTo>
                        <a:pt x="42" y="200"/>
                      </a:lnTo>
                      <a:lnTo>
                        <a:pt x="40" y="200"/>
                      </a:lnTo>
                      <a:lnTo>
                        <a:pt x="38" y="200"/>
                      </a:lnTo>
                      <a:lnTo>
                        <a:pt x="36" y="200"/>
                      </a:lnTo>
                      <a:lnTo>
                        <a:pt x="34" y="200"/>
                      </a:lnTo>
                      <a:lnTo>
                        <a:pt x="32" y="202"/>
                      </a:lnTo>
                      <a:lnTo>
                        <a:pt x="32" y="204"/>
                      </a:lnTo>
                      <a:lnTo>
                        <a:pt x="30" y="204"/>
                      </a:lnTo>
                      <a:lnTo>
                        <a:pt x="30" y="206"/>
                      </a:lnTo>
                      <a:lnTo>
                        <a:pt x="28" y="208"/>
                      </a:lnTo>
                      <a:lnTo>
                        <a:pt x="26" y="208"/>
                      </a:lnTo>
                      <a:lnTo>
                        <a:pt x="24" y="210"/>
                      </a:lnTo>
                      <a:lnTo>
                        <a:pt x="24" y="212"/>
                      </a:lnTo>
                      <a:lnTo>
                        <a:pt x="22" y="214"/>
                      </a:lnTo>
                      <a:lnTo>
                        <a:pt x="20" y="216"/>
                      </a:lnTo>
                      <a:lnTo>
                        <a:pt x="20" y="218"/>
                      </a:lnTo>
                      <a:lnTo>
                        <a:pt x="20" y="220"/>
                      </a:lnTo>
                      <a:lnTo>
                        <a:pt x="20" y="222"/>
                      </a:lnTo>
                      <a:lnTo>
                        <a:pt x="20" y="224"/>
                      </a:lnTo>
                      <a:lnTo>
                        <a:pt x="20" y="226"/>
                      </a:lnTo>
                      <a:lnTo>
                        <a:pt x="20" y="228"/>
                      </a:lnTo>
                      <a:lnTo>
                        <a:pt x="24" y="226"/>
                      </a:lnTo>
                      <a:lnTo>
                        <a:pt x="26" y="226"/>
                      </a:lnTo>
                      <a:lnTo>
                        <a:pt x="28" y="224"/>
                      </a:lnTo>
                      <a:lnTo>
                        <a:pt x="28" y="226"/>
                      </a:lnTo>
                      <a:lnTo>
                        <a:pt x="30" y="226"/>
                      </a:lnTo>
                      <a:lnTo>
                        <a:pt x="32" y="226"/>
                      </a:lnTo>
                      <a:lnTo>
                        <a:pt x="36" y="226"/>
                      </a:lnTo>
                      <a:lnTo>
                        <a:pt x="38" y="228"/>
                      </a:lnTo>
                      <a:lnTo>
                        <a:pt x="40" y="228"/>
                      </a:lnTo>
                      <a:lnTo>
                        <a:pt x="42" y="226"/>
                      </a:lnTo>
                      <a:lnTo>
                        <a:pt x="44" y="226"/>
                      </a:lnTo>
                      <a:lnTo>
                        <a:pt x="48" y="224"/>
                      </a:lnTo>
                      <a:lnTo>
                        <a:pt x="50" y="224"/>
                      </a:lnTo>
                      <a:lnTo>
                        <a:pt x="52" y="224"/>
                      </a:lnTo>
                      <a:lnTo>
                        <a:pt x="52" y="222"/>
                      </a:lnTo>
                      <a:lnTo>
                        <a:pt x="54" y="222"/>
                      </a:lnTo>
                      <a:lnTo>
                        <a:pt x="54" y="224"/>
                      </a:lnTo>
                      <a:lnTo>
                        <a:pt x="56" y="224"/>
                      </a:lnTo>
                      <a:lnTo>
                        <a:pt x="60" y="224"/>
                      </a:lnTo>
                      <a:lnTo>
                        <a:pt x="62" y="224"/>
                      </a:lnTo>
                      <a:lnTo>
                        <a:pt x="64" y="224"/>
                      </a:lnTo>
                      <a:lnTo>
                        <a:pt x="66" y="224"/>
                      </a:lnTo>
                      <a:lnTo>
                        <a:pt x="70" y="222"/>
                      </a:lnTo>
                      <a:lnTo>
                        <a:pt x="72" y="222"/>
                      </a:lnTo>
                      <a:lnTo>
                        <a:pt x="74" y="220"/>
                      </a:lnTo>
                      <a:lnTo>
                        <a:pt x="78" y="222"/>
                      </a:lnTo>
                      <a:lnTo>
                        <a:pt x="80" y="222"/>
                      </a:lnTo>
                      <a:lnTo>
                        <a:pt x="82" y="222"/>
                      </a:lnTo>
                      <a:lnTo>
                        <a:pt x="82" y="224"/>
                      </a:lnTo>
                      <a:lnTo>
                        <a:pt x="84" y="224"/>
                      </a:lnTo>
                      <a:lnTo>
                        <a:pt x="84" y="222"/>
                      </a:lnTo>
                      <a:lnTo>
                        <a:pt x="86" y="222"/>
                      </a:lnTo>
                      <a:lnTo>
                        <a:pt x="88" y="220"/>
                      </a:lnTo>
                      <a:lnTo>
                        <a:pt x="90" y="218"/>
                      </a:lnTo>
                      <a:lnTo>
                        <a:pt x="92" y="218"/>
                      </a:lnTo>
                      <a:lnTo>
                        <a:pt x="94" y="220"/>
                      </a:lnTo>
                      <a:lnTo>
                        <a:pt x="96" y="220"/>
                      </a:lnTo>
                      <a:lnTo>
                        <a:pt x="98" y="222"/>
                      </a:lnTo>
                      <a:lnTo>
                        <a:pt x="98" y="224"/>
                      </a:lnTo>
                      <a:lnTo>
                        <a:pt x="100" y="226"/>
                      </a:lnTo>
                      <a:lnTo>
                        <a:pt x="102" y="230"/>
                      </a:lnTo>
                      <a:lnTo>
                        <a:pt x="102" y="232"/>
                      </a:lnTo>
                      <a:lnTo>
                        <a:pt x="104" y="234"/>
                      </a:lnTo>
                      <a:lnTo>
                        <a:pt x="106" y="236"/>
                      </a:lnTo>
                      <a:lnTo>
                        <a:pt x="108" y="238"/>
                      </a:lnTo>
                      <a:lnTo>
                        <a:pt x="110" y="238"/>
                      </a:lnTo>
                      <a:lnTo>
                        <a:pt x="112" y="238"/>
                      </a:lnTo>
                      <a:lnTo>
                        <a:pt x="116" y="238"/>
                      </a:lnTo>
                      <a:lnTo>
                        <a:pt x="118" y="240"/>
                      </a:lnTo>
                      <a:lnTo>
                        <a:pt x="120" y="240"/>
                      </a:lnTo>
                      <a:lnTo>
                        <a:pt x="122" y="240"/>
                      </a:lnTo>
                      <a:lnTo>
                        <a:pt x="124" y="242"/>
                      </a:lnTo>
                      <a:lnTo>
                        <a:pt x="126" y="244"/>
                      </a:lnTo>
                      <a:lnTo>
                        <a:pt x="126" y="246"/>
                      </a:lnTo>
                      <a:lnTo>
                        <a:pt x="128" y="248"/>
                      </a:lnTo>
                      <a:lnTo>
                        <a:pt x="130" y="250"/>
                      </a:lnTo>
                      <a:lnTo>
                        <a:pt x="132" y="252"/>
                      </a:lnTo>
                      <a:lnTo>
                        <a:pt x="134" y="252"/>
                      </a:lnTo>
                      <a:lnTo>
                        <a:pt x="136" y="252"/>
                      </a:lnTo>
                      <a:lnTo>
                        <a:pt x="138" y="252"/>
                      </a:lnTo>
                      <a:lnTo>
                        <a:pt x="140" y="250"/>
                      </a:lnTo>
                      <a:lnTo>
                        <a:pt x="140" y="248"/>
                      </a:lnTo>
                      <a:lnTo>
                        <a:pt x="140" y="246"/>
                      </a:lnTo>
                      <a:lnTo>
                        <a:pt x="142" y="246"/>
                      </a:lnTo>
                      <a:lnTo>
                        <a:pt x="144" y="246"/>
                      </a:lnTo>
                      <a:lnTo>
                        <a:pt x="146" y="246"/>
                      </a:lnTo>
                      <a:lnTo>
                        <a:pt x="148" y="246"/>
                      </a:lnTo>
                      <a:lnTo>
                        <a:pt x="148" y="248"/>
                      </a:lnTo>
                      <a:lnTo>
                        <a:pt x="150" y="246"/>
                      </a:lnTo>
                      <a:lnTo>
                        <a:pt x="152" y="246"/>
                      </a:lnTo>
                      <a:lnTo>
                        <a:pt x="154" y="246"/>
                      </a:lnTo>
                      <a:lnTo>
                        <a:pt x="156" y="246"/>
                      </a:lnTo>
                      <a:lnTo>
                        <a:pt x="154" y="246"/>
                      </a:lnTo>
                      <a:lnTo>
                        <a:pt x="156" y="246"/>
                      </a:lnTo>
                      <a:lnTo>
                        <a:pt x="156" y="248"/>
                      </a:lnTo>
                      <a:lnTo>
                        <a:pt x="158" y="248"/>
                      </a:lnTo>
                      <a:lnTo>
                        <a:pt x="160" y="248"/>
                      </a:lnTo>
                      <a:lnTo>
                        <a:pt x="162" y="248"/>
                      </a:lnTo>
                      <a:lnTo>
                        <a:pt x="162" y="246"/>
                      </a:lnTo>
                      <a:lnTo>
                        <a:pt x="164" y="244"/>
                      </a:lnTo>
                      <a:lnTo>
                        <a:pt x="166" y="244"/>
                      </a:lnTo>
                      <a:lnTo>
                        <a:pt x="168" y="244"/>
                      </a:lnTo>
                      <a:lnTo>
                        <a:pt x="168" y="246"/>
                      </a:lnTo>
                      <a:lnTo>
                        <a:pt x="170" y="246"/>
                      </a:lnTo>
                      <a:lnTo>
                        <a:pt x="172" y="248"/>
                      </a:lnTo>
                      <a:lnTo>
                        <a:pt x="174" y="246"/>
                      </a:lnTo>
                      <a:lnTo>
                        <a:pt x="176" y="246"/>
                      </a:lnTo>
                      <a:lnTo>
                        <a:pt x="178" y="246"/>
                      </a:lnTo>
                      <a:lnTo>
                        <a:pt x="178" y="244"/>
                      </a:lnTo>
                      <a:lnTo>
                        <a:pt x="180" y="244"/>
                      </a:lnTo>
                      <a:lnTo>
                        <a:pt x="180" y="242"/>
                      </a:lnTo>
                      <a:lnTo>
                        <a:pt x="180" y="240"/>
                      </a:lnTo>
                      <a:lnTo>
                        <a:pt x="178" y="238"/>
                      </a:lnTo>
                      <a:lnTo>
                        <a:pt x="178" y="236"/>
                      </a:lnTo>
                      <a:lnTo>
                        <a:pt x="176" y="236"/>
                      </a:lnTo>
                      <a:lnTo>
                        <a:pt x="176" y="234"/>
                      </a:lnTo>
                      <a:lnTo>
                        <a:pt x="174" y="230"/>
                      </a:lnTo>
                      <a:lnTo>
                        <a:pt x="172" y="228"/>
                      </a:lnTo>
                      <a:lnTo>
                        <a:pt x="172" y="226"/>
                      </a:lnTo>
                      <a:lnTo>
                        <a:pt x="172" y="224"/>
                      </a:lnTo>
                      <a:lnTo>
                        <a:pt x="170" y="224"/>
                      </a:lnTo>
                      <a:lnTo>
                        <a:pt x="170" y="222"/>
                      </a:lnTo>
                      <a:lnTo>
                        <a:pt x="170" y="220"/>
                      </a:lnTo>
                      <a:lnTo>
                        <a:pt x="168" y="220"/>
                      </a:lnTo>
                      <a:lnTo>
                        <a:pt x="168" y="218"/>
                      </a:lnTo>
                      <a:lnTo>
                        <a:pt x="164" y="218"/>
                      </a:lnTo>
                      <a:lnTo>
                        <a:pt x="162" y="216"/>
                      </a:lnTo>
                      <a:lnTo>
                        <a:pt x="160" y="214"/>
                      </a:lnTo>
                      <a:lnTo>
                        <a:pt x="160" y="212"/>
                      </a:lnTo>
                      <a:lnTo>
                        <a:pt x="160" y="208"/>
                      </a:lnTo>
                      <a:lnTo>
                        <a:pt x="160" y="206"/>
                      </a:lnTo>
                      <a:lnTo>
                        <a:pt x="160" y="204"/>
                      </a:lnTo>
                      <a:lnTo>
                        <a:pt x="160" y="202"/>
                      </a:lnTo>
                      <a:lnTo>
                        <a:pt x="160" y="200"/>
                      </a:lnTo>
                      <a:lnTo>
                        <a:pt x="158" y="200"/>
                      </a:lnTo>
                      <a:lnTo>
                        <a:pt x="156" y="200"/>
                      </a:lnTo>
                      <a:lnTo>
                        <a:pt x="154" y="200"/>
                      </a:lnTo>
                      <a:lnTo>
                        <a:pt x="152" y="200"/>
                      </a:lnTo>
                      <a:lnTo>
                        <a:pt x="150" y="200"/>
                      </a:lnTo>
                      <a:lnTo>
                        <a:pt x="148" y="200"/>
                      </a:lnTo>
                      <a:lnTo>
                        <a:pt x="148" y="198"/>
                      </a:lnTo>
                      <a:lnTo>
                        <a:pt x="148" y="196"/>
                      </a:lnTo>
                      <a:lnTo>
                        <a:pt x="148" y="194"/>
                      </a:lnTo>
                      <a:lnTo>
                        <a:pt x="148" y="192"/>
                      </a:lnTo>
                      <a:lnTo>
                        <a:pt x="148" y="190"/>
                      </a:lnTo>
                      <a:lnTo>
                        <a:pt x="150" y="188"/>
                      </a:lnTo>
                      <a:lnTo>
                        <a:pt x="152" y="188"/>
                      </a:lnTo>
                      <a:lnTo>
                        <a:pt x="154" y="184"/>
                      </a:lnTo>
                      <a:lnTo>
                        <a:pt x="156" y="182"/>
                      </a:lnTo>
                      <a:lnTo>
                        <a:pt x="156" y="180"/>
                      </a:lnTo>
                      <a:lnTo>
                        <a:pt x="156" y="178"/>
                      </a:lnTo>
                      <a:lnTo>
                        <a:pt x="158" y="178"/>
                      </a:lnTo>
                      <a:lnTo>
                        <a:pt x="158" y="176"/>
                      </a:lnTo>
                      <a:lnTo>
                        <a:pt x="160" y="176"/>
                      </a:lnTo>
                      <a:lnTo>
                        <a:pt x="162" y="176"/>
                      </a:lnTo>
                      <a:lnTo>
                        <a:pt x="164" y="176"/>
                      </a:lnTo>
                      <a:lnTo>
                        <a:pt x="164" y="178"/>
                      </a:lnTo>
                      <a:lnTo>
                        <a:pt x="166" y="178"/>
                      </a:lnTo>
                      <a:lnTo>
                        <a:pt x="166" y="180"/>
                      </a:lnTo>
                      <a:lnTo>
                        <a:pt x="168" y="180"/>
                      </a:lnTo>
                      <a:lnTo>
                        <a:pt x="170" y="178"/>
                      </a:lnTo>
                      <a:lnTo>
                        <a:pt x="172" y="178"/>
                      </a:lnTo>
                      <a:lnTo>
                        <a:pt x="174" y="176"/>
                      </a:lnTo>
                      <a:lnTo>
                        <a:pt x="176" y="176"/>
                      </a:lnTo>
                      <a:lnTo>
                        <a:pt x="178" y="176"/>
                      </a:lnTo>
                      <a:lnTo>
                        <a:pt x="180" y="176"/>
                      </a:lnTo>
                      <a:lnTo>
                        <a:pt x="182" y="176"/>
                      </a:lnTo>
                      <a:lnTo>
                        <a:pt x="184" y="174"/>
                      </a:lnTo>
                      <a:lnTo>
                        <a:pt x="184" y="172"/>
                      </a:lnTo>
                      <a:lnTo>
                        <a:pt x="184" y="170"/>
                      </a:lnTo>
                      <a:lnTo>
                        <a:pt x="186" y="168"/>
                      </a:lnTo>
                      <a:lnTo>
                        <a:pt x="188" y="168"/>
                      </a:lnTo>
                      <a:lnTo>
                        <a:pt x="188" y="166"/>
                      </a:lnTo>
                      <a:lnTo>
                        <a:pt x="188" y="164"/>
                      </a:lnTo>
                      <a:lnTo>
                        <a:pt x="188" y="162"/>
                      </a:lnTo>
                      <a:lnTo>
                        <a:pt x="190" y="162"/>
                      </a:lnTo>
                      <a:lnTo>
                        <a:pt x="190" y="160"/>
                      </a:lnTo>
                      <a:lnTo>
                        <a:pt x="190" y="158"/>
                      </a:lnTo>
                      <a:lnTo>
                        <a:pt x="192" y="158"/>
                      </a:lnTo>
                      <a:lnTo>
                        <a:pt x="194" y="158"/>
                      </a:lnTo>
                      <a:lnTo>
                        <a:pt x="196" y="156"/>
                      </a:lnTo>
                      <a:lnTo>
                        <a:pt x="198" y="156"/>
                      </a:lnTo>
                      <a:lnTo>
                        <a:pt x="200" y="154"/>
                      </a:lnTo>
                      <a:lnTo>
                        <a:pt x="200" y="152"/>
                      </a:lnTo>
                      <a:lnTo>
                        <a:pt x="202" y="152"/>
                      </a:lnTo>
                      <a:lnTo>
                        <a:pt x="202" y="150"/>
                      </a:lnTo>
                      <a:lnTo>
                        <a:pt x="202" y="146"/>
                      </a:lnTo>
                      <a:lnTo>
                        <a:pt x="204" y="142"/>
                      </a:lnTo>
                      <a:lnTo>
                        <a:pt x="204" y="140"/>
                      </a:lnTo>
                      <a:lnTo>
                        <a:pt x="204" y="138"/>
                      </a:lnTo>
                      <a:lnTo>
                        <a:pt x="206" y="136"/>
                      </a:lnTo>
                      <a:lnTo>
                        <a:pt x="208" y="136"/>
                      </a:lnTo>
                      <a:lnTo>
                        <a:pt x="208" y="134"/>
                      </a:lnTo>
                      <a:lnTo>
                        <a:pt x="210" y="134"/>
                      </a:lnTo>
                      <a:lnTo>
                        <a:pt x="212" y="134"/>
                      </a:lnTo>
                      <a:lnTo>
                        <a:pt x="210" y="132"/>
                      </a:lnTo>
                      <a:lnTo>
                        <a:pt x="208" y="130"/>
                      </a:lnTo>
                      <a:lnTo>
                        <a:pt x="208" y="128"/>
                      </a:lnTo>
                      <a:lnTo>
                        <a:pt x="210" y="126"/>
                      </a:lnTo>
                      <a:lnTo>
                        <a:pt x="210" y="124"/>
                      </a:lnTo>
                      <a:lnTo>
                        <a:pt x="212" y="122"/>
                      </a:lnTo>
                      <a:lnTo>
                        <a:pt x="214" y="120"/>
                      </a:lnTo>
                      <a:lnTo>
                        <a:pt x="216" y="118"/>
                      </a:lnTo>
                      <a:lnTo>
                        <a:pt x="218" y="118"/>
                      </a:lnTo>
                      <a:lnTo>
                        <a:pt x="218" y="116"/>
                      </a:lnTo>
                      <a:lnTo>
                        <a:pt x="220" y="116"/>
                      </a:lnTo>
                      <a:lnTo>
                        <a:pt x="220" y="114"/>
                      </a:lnTo>
                      <a:lnTo>
                        <a:pt x="218" y="112"/>
                      </a:lnTo>
                      <a:lnTo>
                        <a:pt x="216" y="108"/>
                      </a:lnTo>
                      <a:lnTo>
                        <a:pt x="216" y="106"/>
                      </a:lnTo>
                      <a:lnTo>
                        <a:pt x="216" y="104"/>
                      </a:lnTo>
                      <a:lnTo>
                        <a:pt x="216" y="102"/>
                      </a:lnTo>
                      <a:lnTo>
                        <a:pt x="216" y="100"/>
                      </a:lnTo>
                      <a:lnTo>
                        <a:pt x="218" y="100"/>
                      </a:lnTo>
                      <a:lnTo>
                        <a:pt x="220" y="98"/>
                      </a:lnTo>
                      <a:lnTo>
                        <a:pt x="222" y="98"/>
                      </a:lnTo>
                      <a:lnTo>
                        <a:pt x="224" y="98"/>
                      </a:lnTo>
                      <a:lnTo>
                        <a:pt x="226" y="96"/>
                      </a:lnTo>
                      <a:lnTo>
                        <a:pt x="228" y="96"/>
                      </a:lnTo>
                      <a:lnTo>
                        <a:pt x="228" y="94"/>
                      </a:lnTo>
                      <a:lnTo>
                        <a:pt x="228" y="92"/>
                      </a:lnTo>
                      <a:lnTo>
                        <a:pt x="226" y="90"/>
                      </a:lnTo>
                      <a:lnTo>
                        <a:pt x="224" y="90"/>
                      </a:lnTo>
                      <a:lnTo>
                        <a:pt x="220" y="90"/>
                      </a:lnTo>
                      <a:lnTo>
                        <a:pt x="218" y="90"/>
                      </a:lnTo>
                      <a:lnTo>
                        <a:pt x="216" y="90"/>
                      </a:lnTo>
                      <a:lnTo>
                        <a:pt x="214" y="90"/>
                      </a:lnTo>
                      <a:lnTo>
                        <a:pt x="214" y="86"/>
                      </a:lnTo>
                      <a:lnTo>
                        <a:pt x="214" y="84"/>
                      </a:lnTo>
                      <a:lnTo>
                        <a:pt x="214" y="82"/>
                      </a:lnTo>
                      <a:lnTo>
                        <a:pt x="212" y="80"/>
                      </a:lnTo>
                      <a:lnTo>
                        <a:pt x="210" y="80"/>
                      </a:lnTo>
                      <a:lnTo>
                        <a:pt x="208" y="80"/>
                      </a:lnTo>
                      <a:lnTo>
                        <a:pt x="206" y="78"/>
                      </a:lnTo>
                      <a:lnTo>
                        <a:pt x="204" y="78"/>
                      </a:lnTo>
                      <a:lnTo>
                        <a:pt x="202" y="78"/>
                      </a:lnTo>
                      <a:lnTo>
                        <a:pt x="202" y="76"/>
                      </a:lnTo>
                      <a:lnTo>
                        <a:pt x="202" y="74"/>
                      </a:lnTo>
                      <a:lnTo>
                        <a:pt x="202" y="72"/>
                      </a:lnTo>
                      <a:lnTo>
                        <a:pt x="202" y="70"/>
                      </a:lnTo>
                      <a:lnTo>
                        <a:pt x="204" y="70"/>
                      </a:lnTo>
                      <a:lnTo>
                        <a:pt x="202" y="70"/>
                      </a:lnTo>
                      <a:lnTo>
                        <a:pt x="200" y="70"/>
                      </a:lnTo>
                      <a:lnTo>
                        <a:pt x="200" y="68"/>
                      </a:lnTo>
                      <a:lnTo>
                        <a:pt x="198" y="68"/>
                      </a:lnTo>
                      <a:lnTo>
                        <a:pt x="198" y="66"/>
                      </a:lnTo>
                      <a:lnTo>
                        <a:pt x="200" y="64"/>
                      </a:lnTo>
                      <a:lnTo>
                        <a:pt x="202" y="62"/>
                      </a:lnTo>
                      <a:lnTo>
                        <a:pt x="202" y="60"/>
                      </a:lnTo>
                      <a:lnTo>
                        <a:pt x="204" y="60"/>
                      </a:lnTo>
                      <a:lnTo>
                        <a:pt x="200" y="58"/>
                      </a:lnTo>
                      <a:lnTo>
                        <a:pt x="198" y="58"/>
                      </a:lnTo>
                      <a:lnTo>
                        <a:pt x="196" y="58"/>
                      </a:lnTo>
                      <a:lnTo>
                        <a:pt x="196" y="56"/>
                      </a:lnTo>
                      <a:lnTo>
                        <a:pt x="198" y="56"/>
                      </a:lnTo>
                      <a:lnTo>
                        <a:pt x="196" y="54"/>
                      </a:lnTo>
                      <a:lnTo>
                        <a:pt x="194" y="54"/>
                      </a:lnTo>
                      <a:lnTo>
                        <a:pt x="194" y="52"/>
                      </a:lnTo>
                      <a:lnTo>
                        <a:pt x="192" y="52"/>
                      </a:lnTo>
                      <a:lnTo>
                        <a:pt x="192" y="50"/>
                      </a:lnTo>
                      <a:lnTo>
                        <a:pt x="192" y="48"/>
                      </a:lnTo>
                      <a:lnTo>
                        <a:pt x="194" y="48"/>
                      </a:lnTo>
                      <a:lnTo>
                        <a:pt x="194" y="46"/>
                      </a:lnTo>
                      <a:lnTo>
                        <a:pt x="196" y="46"/>
                      </a:lnTo>
                      <a:lnTo>
                        <a:pt x="200" y="44"/>
                      </a:lnTo>
                      <a:lnTo>
                        <a:pt x="202" y="44"/>
                      </a:lnTo>
                      <a:lnTo>
                        <a:pt x="206" y="44"/>
                      </a:lnTo>
                      <a:lnTo>
                        <a:pt x="208" y="44"/>
                      </a:lnTo>
                      <a:lnTo>
                        <a:pt x="210" y="44"/>
                      </a:lnTo>
                      <a:lnTo>
                        <a:pt x="214" y="46"/>
                      </a:lnTo>
                      <a:lnTo>
                        <a:pt x="216" y="46"/>
                      </a:lnTo>
                      <a:lnTo>
                        <a:pt x="218" y="46"/>
                      </a:lnTo>
                      <a:lnTo>
                        <a:pt x="218" y="48"/>
                      </a:lnTo>
                      <a:lnTo>
                        <a:pt x="220" y="50"/>
                      </a:lnTo>
                      <a:lnTo>
                        <a:pt x="222" y="50"/>
                      </a:lnTo>
                      <a:lnTo>
                        <a:pt x="224" y="48"/>
                      </a:lnTo>
                      <a:lnTo>
                        <a:pt x="226" y="48"/>
                      </a:lnTo>
                      <a:lnTo>
                        <a:pt x="228" y="46"/>
                      </a:lnTo>
                      <a:lnTo>
                        <a:pt x="230" y="46"/>
                      </a:lnTo>
                      <a:lnTo>
                        <a:pt x="230" y="44"/>
                      </a:lnTo>
                      <a:lnTo>
                        <a:pt x="232" y="46"/>
                      </a:lnTo>
                      <a:lnTo>
                        <a:pt x="232" y="44"/>
                      </a:lnTo>
                      <a:lnTo>
                        <a:pt x="234" y="44"/>
                      </a:lnTo>
                      <a:lnTo>
                        <a:pt x="236" y="44"/>
                      </a:lnTo>
                      <a:lnTo>
                        <a:pt x="238" y="44"/>
                      </a:lnTo>
                      <a:lnTo>
                        <a:pt x="240" y="42"/>
                      </a:lnTo>
                      <a:lnTo>
                        <a:pt x="240" y="40"/>
                      </a:lnTo>
                      <a:lnTo>
                        <a:pt x="242" y="40"/>
                      </a:lnTo>
                      <a:lnTo>
                        <a:pt x="242" y="38"/>
                      </a:lnTo>
                      <a:lnTo>
                        <a:pt x="244" y="38"/>
                      </a:lnTo>
                      <a:lnTo>
                        <a:pt x="246" y="38"/>
                      </a:lnTo>
                      <a:lnTo>
                        <a:pt x="246" y="34"/>
                      </a:lnTo>
                      <a:lnTo>
                        <a:pt x="248" y="34"/>
                      </a:lnTo>
                      <a:lnTo>
                        <a:pt x="250" y="32"/>
                      </a:lnTo>
                      <a:lnTo>
                        <a:pt x="250" y="30"/>
                      </a:lnTo>
                      <a:lnTo>
                        <a:pt x="252" y="30"/>
                      </a:lnTo>
                      <a:lnTo>
                        <a:pt x="248" y="30"/>
                      </a:lnTo>
                      <a:lnTo>
                        <a:pt x="246" y="30"/>
                      </a:lnTo>
                      <a:lnTo>
                        <a:pt x="242" y="30"/>
                      </a:lnTo>
                      <a:lnTo>
                        <a:pt x="240" y="3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97" name="Freeform 189"/>
                <p:cNvSpPr>
                  <a:spLocks noChangeAspect="1"/>
                </p:cNvSpPr>
                <p:nvPr/>
              </p:nvSpPr>
              <p:spPr bwMode="gray">
                <a:xfrm>
                  <a:off x="3449" y="1833"/>
                  <a:ext cx="34" cy="28"/>
                </a:xfrm>
                <a:custGeom>
                  <a:avLst/>
                  <a:gdLst>
                    <a:gd name="T0" fmla="*/ 12 w 34"/>
                    <a:gd name="T1" fmla="*/ 0 h 28"/>
                    <a:gd name="T2" fmla="*/ 10 w 34"/>
                    <a:gd name="T3" fmla="*/ 0 h 28"/>
                    <a:gd name="T4" fmla="*/ 8 w 34"/>
                    <a:gd name="T5" fmla="*/ 0 h 28"/>
                    <a:gd name="T6" fmla="*/ 8 w 34"/>
                    <a:gd name="T7" fmla="*/ 0 h 28"/>
                    <a:gd name="T8" fmla="*/ 8 w 34"/>
                    <a:gd name="T9" fmla="*/ 2 h 28"/>
                    <a:gd name="T10" fmla="*/ 6 w 34"/>
                    <a:gd name="T11" fmla="*/ 4 h 28"/>
                    <a:gd name="T12" fmla="*/ 4 w 34"/>
                    <a:gd name="T13" fmla="*/ 10 h 28"/>
                    <a:gd name="T14" fmla="*/ 4 w 34"/>
                    <a:gd name="T15" fmla="*/ 14 h 28"/>
                    <a:gd name="T16" fmla="*/ 0 w 34"/>
                    <a:gd name="T17" fmla="*/ 16 h 28"/>
                    <a:gd name="T18" fmla="*/ 8 w 34"/>
                    <a:gd name="T19" fmla="*/ 18 h 28"/>
                    <a:gd name="T20" fmla="*/ 12 w 34"/>
                    <a:gd name="T21" fmla="*/ 18 h 28"/>
                    <a:gd name="T22" fmla="*/ 14 w 34"/>
                    <a:gd name="T23" fmla="*/ 18 h 28"/>
                    <a:gd name="T24" fmla="*/ 16 w 34"/>
                    <a:gd name="T25" fmla="*/ 20 h 28"/>
                    <a:gd name="T26" fmla="*/ 16 w 34"/>
                    <a:gd name="T27" fmla="*/ 24 h 28"/>
                    <a:gd name="T28" fmla="*/ 16 w 34"/>
                    <a:gd name="T29" fmla="*/ 28 h 28"/>
                    <a:gd name="T30" fmla="*/ 18 w 34"/>
                    <a:gd name="T31" fmla="*/ 28 h 28"/>
                    <a:gd name="T32" fmla="*/ 22 w 34"/>
                    <a:gd name="T33" fmla="*/ 28 h 28"/>
                    <a:gd name="T34" fmla="*/ 30 w 34"/>
                    <a:gd name="T35" fmla="*/ 28 h 28"/>
                    <a:gd name="T36" fmla="*/ 30 w 34"/>
                    <a:gd name="T37" fmla="*/ 26 h 28"/>
                    <a:gd name="T38" fmla="*/ 26 w 34"/>
                    <a:gd name="T39" fmla="*/ 20 h 28"/>
                    <a:gd name="T40" fmla="*/ 24 w 34"/>
                    <a:gd name="T41" fmla="*/ 18 h 28"/>
                    <a:gd name="T42" fmla="*/ 24 w 34"/>
                    <a:gd name="T43" fmla="*/ 16 h 28"/>
                    <a:gd name="T44" fmla="*/ 22 w 34"/>
                    <a:gd name="T45" fmla="*/ 16 h 28"/>
                    <a:gd name="T46" fmla="*/ 22 w 34"/>
                    <a:gd name="T47" fmla="*/ 14 h 28"/>
                    <a:gd name="T48" fmla="*/ 20 w 34"/>
                    <a:gd name="T49" fmla="*/ 14 h 28"/>
                    <a:gd name="T50" fmla="*/ 20 w 34"/>
                    <a:gd name="T51" fmla="*/ 12 h 28"/>
                    <a:gd name="T52" fmla="*/ 20 w 34"/>
                    <a:gd name="T53" fmla="*/ 10 h 28"/>
                    <a:gd name="T54" fmla="*/ 20 w 34"/>
                    <a:gd name="T55" fmla="*/ 10 h 28"/>
                    <a:gd name="T56" fmla="*/ 22 w 34"/>
                    <a:gd name="T57" fmla="*/ 10 h 28"/>
                    <a:gd name="T58" fmla="*/ 24 w 34"/>
                    <a:gd name="T59" fmla="*/ 10 h 28"/>
                    <a:gd name="T60" fmla="*/ 26 w 34"/>
                    <a:gd name="T61" fmla="*/ 8 h 28"/>
                    <a:gd name="T62" fmla="*/ 28 w 34"/>
                    <a:gd name="T63" fmla="*/ 8 h 28"/>
                    <a:gd name="T64" fmla="*/ 28 w 34"/>
                    <a:gd name="T65" fmla="*/ 8 h 28"/>
                    <a:gd name="T66" fmla="*/ 28 w 34"/>
                    <a:gd name="T67" fmla="*/ 6 h 28"/>
                    <a:gd name="T68" fmla="*/ 28 w 34"/>
                    <a:gd name="T69" fmla="*/ 6 h 28"/>
                    <a:gd name="T70" fmla="*/ 28 w 34"/>
                    <a:gd name="T71" fmla="*/ 4 h 28"/>
                    <a:gd name="T72" fmla="*/ 26 w 34"/>
                    <a:gd name="T73" fmla="*/ 2 h 28"/>
                    <a:gd name="T74" fmla="*/ 24 w 34"/>
                    <a:gd name="T75" fmla="*/ 2 h 28"/>
                    <a:gd name="T76" fmla="*/ 22 w 34"/>
                    <a:gd name="T77" fmla="*/ 4 h 28"/>
                    <a:gd name="T78" fmla="*/ 22 w 34"/>
                    <a:gd name="T79" fmla="*/ 4 h 28"/>
                    <a:gd name="T80" fmla="*/ 22 w 34"/>
                    <a:gd name="T81" fmla="*/ 2 h 28"/>
                    <a:gd name="T82" fmla="*/ 20 w 34"/>
                    <a:gd name="T83" fmla="*/ 0 h 28"/>
                    <a:gd name="T84" fmla="*/ 20 w 34"/>
                    <a:gd name="T85" fmla="*/ 0 h 28"/>
                    <a:gd name="T86" fmla="*/ 12 w 34"/>
                    <a:gd name="T87" fmla="*/ 0 h 2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4" h="28">
                      <a:moveTo>
                        <a:pt x="12" y="0"/>
                      </a:moveTo>
                      <a:lnTo>
                        <a:pt x="12" y="0"/>
                      </a:lnTo>
                      <a:lnTo>
                        <a:pt x="10" y="0"/>
                      </a:lnTo>
                      <a:lnTo>
                        <a:pt x="8" y="0"/>
                      </a:lnTo>
                      <a:lnTo>
                        <a:pt x="8" y="2"/>
                      </a:lnTo>
                      <a:lnTo>
                        <a:pt x="6" y="4"/>
                      </a:lnTo>
                      <a:lnTo>
                        <a:pt x="6" y="6"/>
                      </a:lnTo>
                      <a:lnTo>
                        <a:pt x="4" y="10"/>
                      </a:lnTo>
                      <a:lnTo>
                        <a:pt x="4" y="12"/>
                      </a:lnTo>
                      <a:lnTo>
                        <a:pt x="4" y="14"/>
                      </a:lnTo>
                      <a:lnTo>
                        <a:pt x="2" y="16"/>
                      </a:lnTo>
                      <a:lnTo>
                        <a:pt x="0" y="16"/>
                      </a:lnTo>
                      <a:lnTo>
                        <a:pt x="6" y="16"/>
                      </a:lnTo>
                      <a:lnTo>
                        <a:pt x="8" y="18"/>
                      </a:lnTo>
                      <a:lnTo>
                        <a:pt x="10" y="18"/>
                      </a:lnTo>
                      <a:lnTo>
                        <a:pt x="12" y="18"/>
                      </a:lnTo>
                      <a:lnTo>
                        <a:pt x="14" y="18"/>
                      </a:lnTo>
                      <a:lnTo>
                        <a:pt x="16" y="20"/>
                      </a:lnTo>
                      <a:lnTo>
                        <a:pt x="16" y="22"/>
                      </a:lnTo>
                      <a:lnTo>
                        <a:pt x="16" y="24"/>
                      </a:lnTo>
                      <a:lnTo>
                        <a:pt x="16" y="26"/>
                      </a:lnTo>
                      <a:lnTo>
                        <a:pt x="16" y="28"/>
                      </a:lnTo>
                      <a:lnTo>
                        <a:pt x="18" y="28"/>
                      </a:lnTo>
                      <a:lnTo>
                        <a:pt x="20" y="28"/>
                      </a:lnTo>
                      <a:lnTo>
                        <a:pt x="22" y="28"/>
                      </a:lnTo>
                      <a:lnTo>
                        <a:pt x="26" y="28"/>
                      </a:lnTo>
                      <a:lnTo>
                        <a:pt x="30" y="28"/>
                      </a:lnTo>
                      <a:lnTo>
                        <a:pt x="34" y="28"/>
                      </a:lnTo>
                      <a:lnTo>
                        <a:pt x="30" y="26"/>
                      </a:lnTo>
                      <a:lnTo>
                        <a:pt x="26" y="22"/>
                      </a:lnTo>
                      <a:lnTo>
                        <a:pt x="26" y="20"/>
                      </a:lnTo>
                      <a:lnTo>
                        <a:pt x="24" y="20"/>
                      </a:lnTo>
                      <a:lnTo>
                        <a:pt x="24" y="18"/>
                      </a:lnTo>
                      <a:lnTo>
                        <a:pt x="24" y="16"/>
                      </a:lnTo>
                      <a:lnTo>
                        <a:pt x="22" y="16"/>
                      </a:lnTo>
                      <a:lnTo>
                        <a:pt x="22" y="14"/>
                      </a:lnTo>
                      <a:lnTo>
                        <a:pt x="20" y="14"/>
                      </a:lnTo>
                      <a:lnTo>
                        <a:pt x="20" y="12"/>
                      </a:lnTo>
                      <a:lnTo>
                        <a:pt x="20" y="10"/>
                      </a:lnTo>
                      <a:lnTo>
                        <a:pt x="22" y="10"/>
                      </a:lnTo>
                      <a:lnTo>
                        <a:pt x="24" y="10"/>
                      </a:lnTo>
                      <a:lnTo>
                        <a:pt x="26" y="8"/>
                      </a:lnTo>
                      <a:lnTo>
                        <a:pt x="28" y="8"/>
                      </a:lnTo>
                      <a:lnTo>
                        <a:pt x="28" y="6"/>
                      </a:lnTo>
                      <a:lnTo>
                        <a:pt x="28" y="4"/>
                      </a:lnTo>
                      <a:lnTo>
                        <a:pt x="28" y="2"/>
                      </a:lnTo>
                      <a:lnTo>
                        <a:pt x="26" y="2"/>
                      </a:lnTo>
                      <a:lnTo>
                        <a:pt x="24" y="2"/>
                      </a:lnTo>
                      <a:lnTo>
                        <a:pt x="22" y="4"/>
                      </a:lnTo>
                      <a:lnTo>
                        <a:pt x="22" y="2"/>
                      </a:lnTo>
                      <a:lnTo>
                        <a:pt x="20" y="0"/>
                      </a:lnTo>
                      <a:lnTo>
                        <a:pt x="12"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98" name="Freeform 190"/>
                <p:cNvSpPr>
                  <a:spLocks noChangeAspect="1"/>
                </p:cNvSpPr>
                <p:nvPr/>
              </p:nvSpPr>
              <p:spPr bwMode="gray">
                <a:xfrm>
                  <a:off x="3509" y="1589"/>
                  <a:ext cx="243" cy="144"/>
                </a:xfrm>
                <a:custGeom>
                  <a:avLst/>
                  <a:gdLst>
                    <a:gd name="T0" fmla="*/ 12 w 242"/>
                    <a:gd name="T1" fmla="*/ 48 h 144"/>
                    <a:gd name="T2" fmla="*/ 22 w 242"/>
                    <a:gd name="T3" fmla="*/ 52 h 144"/>
                    <a:gd name="T4" fmla="*/ 26 w 242"/>
                    <a:gd name="T5" fmla="*/ 60 h 144"/>
                    <a:gd name="T6" fmla="*/ 18 w 242"/>
                    <a:gd name="T7" fmla="*/ 64 h 144"/>
                    <a:gd name="T8" fmla="*/ 30 w 242"/>
                    <a:gd name="T9" fmla="*/ 70 h 144"/>
                    <a:gd name="T10" fmla="*/ 34 w 242"/>
                    <a:gd name="T11" fmla="*/ 84 h 144"/>
                    <a:gd name="T12" fmla="*/ 36 w 242"/>
                    <a:gd name="T13" fmla="*/ 88 h 144"/>
                    <a:gd name="T14" fmla="*/ 40 w 242"/>
                    <a:gd name="T15" fmla="*/ 104 h 144"/>
                    <a:gd name="T16" fmla="*/ 50 w 242"/>
                    <a:gd name="T17" fmla="*/ 100 h 144"/>
                    <a:gd name="T18" fmla="*/ 60 w 242"/>
                    <a:gd name="T19" fmla="*/ 90 h 144"/>
                    <a:gd name="T20" fmla="*/ 74 w 242"/>
                    <a:gd name="T21" fmla="*/ 88 h 144"/>
                    <a:gd name="T22" fmla="*/ 84 w 242"/>
                    <a:gd name="T23" fmla="*/ 86 h 144"/>
                    <a:gd name="T24" fmla="*/ 92 w 242"/>
                    <a:gd name="T25" fmla="*/ 94 h 144"/>
                    <a:gd name="T26" fmla="*/ 106 w 242"/>
                    <a:gd name="T27" fmla="*/ 98 h 144"/>
                    <a:gd name="T28" fmla="*/ 114 w 242"/>
                    <a:gd name="T29" fmla="*/ 98 h 144"/>
                    <a:gd name="T30" fmla="*/ 149 w 242"/>
                    <a:gd name="T31" fmla="*/ 106 h 144"/>
                    <a:gd name="T32" fmla="*/ 161 w 242"/>
                    <a:gd name="T33" fmla="*/ 114 h 144"/>
                    <a:gd name="T34" fmla="*/ 177 w 242"/>
                    <a:gd name="T35" fmla="*/ 116 h 144"/>
                    <a:gd name="T36" fmla="*/ 179 w 242"/>
                    <a:gd name="T37" fmla="*/ 124 h 144"/>
                    <a:gd name="T38" fmla="*/ 181 w 242"/>
                    <a:gd name="T39" fmla="*/ 130 h 144"/>
                    <a:gd name="T40" fmla="*/ 187 w 242"/>
                    <a:gd name="T41" fmla="*/ 138 h 144"/>
                    <a:gd name="T42" fmla="*/ 199 w 242"/>
                    <a:gd name="T43" fmla="*/ 144 h 144"/>
                    <a:gd name="T44" fmla="*/ 211 w 242"/>
                    <a:gd name="T45" fmla="*/ 142 h 144"/>
                    <a:gd name="T46" fmla="*/ 217 w 242"/>
                    <a:gd name="T47" fmla="*/ 132 h 144"/>
                    <a:gd name="T48" fmla="*/ 229 w 242"/>
                    <a:gd name="T49" fmla="*/ 124 h 144"/>
                    <a:gd name="T50" fmla="*/ 233 w 242"/>
                    <a:gd name="T51" fmla="*/ 108 h 144"/>
                    <a:gd name="T52" fmla="*/ 245 w 242"/>
                    <a:gd name="T53" fmla="*/ 104 h 144"/>
                    <a:gd name="T54" fmla="*/ 255 w 242"/>
                    <a:gd name="T55" fmla="*/ 104 h 144"/>
                    <a:gd name="T56" fmla="*/ 261 w 242"/>
                    <a:gd name="T57" fmla="*/ 102 h 144"/>
                    <a:gd name="T58" fmla="*/ 259 w 242"/>
                    <a:gd name="T59" fmla="*/ 92 h 144"/>
                    <a:gd name="T60" fmla="*/ 245 w 242"/>
                    <a:gd name="T61" fmla="*/ 86 h 144"/>
                    <a:gd name="T62" fmla="*/ 235 w 242"/>
                    <a:gd name="T63" fmla="*/ 82 h 144"/>
                    <a:gd name="T64" fmla="*/ 223 w 242"/>
                    <a:gd name="T65" fmla="*/ 76 h 144"/>
                    <a:gd name="T66" fmla="*/ 213 w 242"/>
                    <a:gd name="T67" fmla="*/ 72 h 144"/>
                    <a:gd name="T68" fmla="*/ 207 w 242"/>
                    <a:gd name="T69" fmla="*/ 68 h 144"/>
                    <a:gd name="T70" fmla="*/ 191 w 242"/>
                    <a:gd name="T71" fmla="*/ 60 h 144"/>
                    <a:gd name="T72" fmla="*/ 181 w 242"/>
                    <a:gd name="T73" fmla="*/ 46 h 144"/>
                    <a:gd name="T74" fmla="*/ 173 w 242"/>
                    <a:gd name="T75" fmla="*/ 34 h 144"/>
                    <a:gd name="T76" fmla="*/ 165 w 242"/>
                    <a:gd name="T77" fmla="*/ 30 h 144"/>
                    <a:gd name="T78" fmla="*/ 151 w 242"/>
                    <a:gd name="T79" fmla="*/ 28 h 144"/>
                    <a:gd name="T80" fmla="*/ 120 w 242"/>
                    <a:gd name="T81" fmla="*/ 24 h 144"/>
                    <a:gd name="T82" fmla="*/ 118 w 242"/>
                    <a:gd name="T83" fmla="*/ 18 h 144"/>
                    <a:gd name="T84" fmla="*/ 112 w 242"/>
                    <a:gd name="T85" fmla="*/ 8 h 144"/>
                    <a:gd name="T86" fmla="*/ 104 w 242"/>
                    <a:gd name="T87" fmla="*/ 8 h 144"/>
                    <a:gd name="T88" fmla="*/ 98 w 242"/>
                    <a:gd name="T89" fmla="*/ 6 h 144"/>
                    <a:gd name="T90" fmla="*/ 94 w 242"/>
                    <a:gd name="T91" fmla="*/ 2 h 144"/>
                    <a:gd name="T92" fmla="*/ 92 w 242"/>
                    <a:gd name="T93" fmla="*/ 6 h 144"/>
                    <a:gd name="T94" fmla="*/ 84 w 242"/>
                    <a:gd name="T95" fmla="*/ 6 h 144"/>
                    <a:gd name="T96" fmla="*/ 78 w 242"/>
                    <a:gd name="T97" fmla="*/ 12 h 144"/>
                    <a:gd name="T98" fmla="*/ 76 w 242"/>
                    <a:gd name="T99" fmla="*/ 26 h 144"/>
                    <a:gd name="T100" fmla="*/ 60 w 242"/>
                    <a:gd name="T101" fmla="*/ 28 h 144"/>
                    <a:gd name="T102" fmla="*/ 52 w 242"/>
                    <a:gd name="T103" fmla="*/ 28 h 144"/>
                    <a:gd name="T104" fmla="*/ 40 w 242"/>
                    <a:gd name="T105" fmla="*/ 18 h 144"/>
                    <a:gd name="T106" fmla="*/ 24 w 242"/>
                    <a:gd name="T107" fmla="*/ 8 h 144"/>
                    <a:gd name="T108" fmla="*/ 20 w 242"/>
                    <a:gd name="T109" fmla="*/ 12 h 144"/>
                    <a:gd name="T110" fmla="*/ 26 w 242"/>
                    <a:gd name="T111" fmla="*/ 22 h 144"/>
                    <a:gd name="T112" fmla="*/ 38 w 242"/>
                    <a:gd name="T113" fmla="*/ 36 h 144"/>
                    <a:gd name="T114" fmla="*/ 30 w 242"/>
                    <a:gd name="T115" fmla="*/ 34 h 144"/>
                    <a:gd name="T116" fmla="*/ 20 w 242"/>
                    <a:gd name="T117" fmla="*/ 38 h 144"/>
                    <a:gd name="T118" fmla="*/ 14 w 242"/>
                    <a:gd name="T119" fmla="*/ 36 h 144"/>
                    <a:gd name="T120" fmla="*/ 8 w 242"/>
                    <a:gd name="T121" fmla="*/ 20 h 144"/>
                    <a:gd name="T122" fmla="*/ 2 w 242"/>
                    <a:gd name="T123" fmla="*/ 22 h 144"/>
                    <a:gd name="T124" fmla="*/ 12 w 242"/>
                    <a:gd name="T125" fmla="*/ 34 h 1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42" h="144">
                      <a:moveTo>
                        <a:pt x="12" y="36"/>
                      </a:moveTo>
                      <a:lnTo>
                        <a:pt x="12" y="36"/>
                      </a:lnTo>
                      <a:lnTo>
                        <a:pt x="12" y="40"/>
                      </a:lnTo>
                      <a:lnTo>
                        <a:pt x="10" y="42"/>
                      </a:lnTo>
                      <a:lnTo>
                        <a:pt x="10" y="44"/>
                      </a:lnTo>
                      <a:lnTo>
                        <a:pt x="10" y="46"/>
                      </a:lnTo>
                      <a:lnTo>
                        <a:pt x="12" y="46"/>
                      </a:lnTo>
                      <a:lnTo>
                        <a:pt x="12" y="48"/>
                      </a:lnTo>
                      <a:lnTo>
                        <a:pt x="14" y="50"/>
                      </a:lnTo>
                      <a:lnTo>
                        <a:pt x="14" y="52"/>
                      </a:lnTo>
                      <a:lnTo>
                        <a:pt x="16" y="54"/>
                      </a:lnTo>
                      <a:lnTo>
                        <a:pt x="18" y="54"/>
                      </a:lnTo>
                      <a:lnTo>
                        <a:pt x="20" y="52"/>
                      </a:lnTo>
                      <a:lnTo>
                        <a:pt x="22" y="52"/>
                      </a:lnTo>
                      <a:lnTo>
                        <a:pt x="22" y="54"/>
                      </a:lnTo>
                      <a:lnTo>
                        <a:pt x="24" y="56"/>
                      </a:lnTo>
                      <a:lnTo>
                        <a:pt x="24" y="58"/>
                      </a:lnTo>
                      <a:lnTo>
                        <a:pt x="24" y="60"/>
                      </a:lnTo>
                      <a:lnTo>
                        <a:pt x="26" y="60"/>
                      </a:lnTo>
                      <a:lnTo>
                        <a:pt x="28" y="62"/>
                      </a:lnTo>
                      <a:lnTo>
                        <a:pt x="26" y="62"/>
                      </a:lnTo>
                      <a:lnTo>
                        <a:pt x="24" y="62"/>
                      </a:lnTo>
                      <a:lnTo>
                        <a:pt x="22" y="62"/>
                      </a:lnTo>
                      <a:lnTo>
                        <a:pt x="20" y="62"/>
                      </a:lnTo>
                      <a:lnTo>
                        <a:pt x="18" y="64"/>
                      </a:lnTo>
                      <a:lnTo>
                        <a:pt x="20" y="66"/>
                      </a:lnTo>
                      <a:lnTo>
                        <a:pt x="22" y="66"/>
                      </a:lnTo>
                      <a:lnTo>
                        <a:pt x="24" y="66"/>
                      </a:lnTo>
                      <a:lnTo>
                        <a:pt x="26" y="66"/>
                      </a:lnTo>
                      <a:lnTo>
                        <a:pt x="26" y="68"/>
                      </a:lnTo>
                      <a:lnTo>
                        <a:pt x="28" y="68"/>
                      </a:lnTo>
                      <a:lnTo>
                        <a:pt x="30" y="70"/>
                      </a:lnTo>
                      <a:lnTo>
                        <a:pt x="32" y="70"/>
                      </a:lnTo>
                      <a:lnTo>
                        <a:pt x="32" y="72"/>
                      </a:lnTo>
                      <a:lnTo>
                        <a:pt x="34" y="74"/>
                      </a:lnTo>
                      <a:lnTo>
                        <a:pt x="34" y="76"/>
                      </a:lnTo>
                      <a:lnTo>
                        <a:pt x="34" y="78"/>
                      </a:lnTo>
                      <a:lnTo>
                        <a:pt x="34" y="80"/>
                      </a:lnTo>
                      <a:lnTo>
                        <a:pt x="34" y="82"/>
                      </a:lnTo>
                      <a:lnTo>
                        <a:pt x="34" y="84"/>
                      </a:lnTo>
                      <a:lnTo>
                        <a:pt x="36" y="86"/>
                      </a:lnTo>
                      <a:lnTo>
                        <a:pt x="36" y="88"/>
                      </a:lnTo>
                      <a:lnTo>
                        <a:pt x="36" y="92"/>
                      </a:lnTo>
                      <a:lnTo>
                        <a:pt x="36" y="94"/>
                      </a:lnTo>
                      <a:lnTo>
                        <a:pt x="36" y="96"/>
                      </a:lnTo>
                      <a:lnTo>
                        <a:pt x="36" y="100"/>
                      </a:lnTo>
                      <a:lnTo>
                        <a:pt x="38" y="100"/>
                      </a:lnTo>
                      <a:lnTo>
                        <a:pt x="38" y="102"/>
                      </a:lnTo>
                      <a:lnTo>
                        <a:pt x="38" y="104"/>
                      </a:lnTo>
                      <a:lnTo>
                        <a:pt x="40" y="104"/>
                      </a:lnTo>
                      <a:lnTo>
                        <a:pt x="42" y="104"/>
                      </a:lnTo>
                      <a:lnTo>
                        <a:pt x="44" y="104"/>
                      </a:lnTo>
                      <a:lnTo>
                        <a:pt x="46" y="104"/>
                      </a:lnTo>
                      <a:lnTo>
                        <a:pt x="48" y="102"/>
                      </a:lnTo>
                      <a:lnTo>
                        <a:pt x="50" y="100"/>
                      </a:lnTo>
                      <a:lnTo>
                        <a:pt x="50" y="98"/>
                      </a:lnTo>
                      <a:lnTo>
                        <a:pt x="50" y="96"/>
                      </a:lnTo>
                      <a:lnTo>
                        <a:pt x="52" y="96"/>
                      </a:lnTo>
                      <a:lnTo>
                        <a:pt x="54" y="94"/>
                      </a:lnTo>
                      <a:lnTo>
                        <a:pt x="56" y="94"/>
                      </a:lnTo>
                      <a:lnTo>
                        <a:pt x="58" y="92"/>
                      </a:lnTo>
                      <a:lnTo>
                        <a:pt x="60" y="90"/>
                      </a:lnTo>
                      <a:lnTo>
                        <a:pt x="62" y="90"/>
                      </a:lnTo>
                      <a:lnTo>
                        <a:pt x="64" y="88"/>
                      </a:lnTo>
                      <a:lnTo>
                        <a:pt x="68" y="88"/>
                      </a:lnTo>
                      <a:lnTo>
                        <a:pt x="72" y="88"/>
                      </a:lnTo>
                      <a:lnTo>
                        <a:pt x="72" y="90"/>
                      </a:lnTo>
                      <a:lnTo>
                        <a:pt x="74" y="90"/>
                      </a:lnTo>
                      <a:lnTo>
                        <a:pt x="74" y="88"/>
                      </a:lnTo>
                      <a:lnTo>
                        <a:pt x="76" y="86"/>
                      </a:lnTo>
                      <a:lnTo>
                        <a:pt x="78" y="86"/>
                      </a:lnTo>
                      <a:lnTo>
                        <a:pt x="80" y="86"/>
                      </a:lnTo>
                      <a:lnTo>
                        <a:pt x="82" y="86"/>
                      </a:lnTo>
                      <a:lnTo>
                        <a:pt x="84" y="86"/>
                      </a:lnTo>
                      <a:lnTo>
                        <a:pt x="84" y="88"/>
                      </a:lnTo>
                      <a:lnTo>
                        <a:pt x="84" y="86"/>
                      </a:lnTo>
                      <a:lnTo>
                        <a:pt x="86" y="86"/>
                      </a:lnTo>
                      <a:lnTo>
                        <a:pt x="88" y="86"/>
                      </a:lnTo>
                      <a:lnTo>
                        <a:pt x="90" y="86"/>
                      </a:lnTo>
                      <a:lnTo>
                        <a:pt x="90" y="88"/>
                      </a:lnTo>
                      <a:lnTo>
                        <a:pt x="92" y="88"/>
                      </a:lnTo>
                      <a:lnTo>
                        <a:pt x="92" y="90"/>
                      </a:lnTo>
                      <a:lnTo>
                        <a:pt x="92" y="92"/>
                      </a:lnTo>
                      <a:lnTo>
                        <a:pt x="92" y="94"/>
                      </a:lnTo>
                      <a:lnTo>
                        <a:pt x="94" y="94"/>
                      </a:lnTo>
                      <a:lnTo>
                        <a:pt x="96" y="94"/>
                      </a:lnTo>
                      <a:lnTo>
                        <a:pt x="98" y="94"/>
                      </a:lnTo>
                      <a:lnTo>
                        <a:pt x="100" y="94"/>
                      </a:lnTo>
                      <a:lnTo>
                        <a:pt x="102" y="94"/>
                      </a:lnTo>
                      <a:lnTo>
                        <a:pt x="104" y="96"/>
                      </a:lnTo>
                      <a:lnTo>
                        <a:pt x="106" y="96"/>
                      </a:lnTo>
                      <a:lnTo>
                        <a:pt x="106" y="98"/>
                      </a:lnTo>
                      <a:lnTo>
                        <a:pt x="108" y="98"/>
                      </a:lnTo>
                      <a:lnTo>
                        <a:pt x="110" y="98"/>
                      </a:lnTo>
                      <a:lnTo>
                        <a:pt x="112" y="98"/>
                      </a:lnTo>
                      <a:lnTo>
                        <a:pt x="114" y="98"/>
                      </a:lnTo>
                      <a:lnTo>
                        <a:pt x="116" y="98"/>
                      </a:lnTo>
                      <a:lnTo>
                        <a:pt x="118" y="98"/>
                      </a:lnTo>
                      <a:lnTo>
                        <a:pt x="120" y="98"/>
                      </a:lnTo>
                      <a:lnTo>
                        <a:pt x="122" y="98"/>
                      </a:lnTo>
                      <a:lnTo>
                        <a:pt x="124" y="98"/>
                      </a:lnTo>
                      <a:lnTo>
                        <a:pt x="124" y="100"/>
                      </a:lnTo>
                      <a:lnTo>
                        <a:pt x="126" y="100"/>
                      </a:lnTo>
                      <a:lnTo>
                        <a:pt x="126" y="104"/>
                      </a:lnTo>
                      <a:lnTo>
                        <a:pt x="128" y="106"/>
                      </a:lnTo>
                      <a:lnTo>
                        <a:pt x="128" y="108"/>
                      </a:lnTo>
                      <a:lnTo>
                        <a:pt x="130" y="108"/>
                      </a:lnTo>
                      <a:lnTo>
                        <a:pt x="132" y="108"/>
                      </a:lnTo>
                      <a:lnTo>
                        <a:pt x="134" y="108"/>
                      </a:lnTo>
                      <a:lnTo>
                        <a:pt x="136" y="110"/>
                      </a:lnTo>
                      <a:lnTo>
                        <a:pt x="138" y="112"/>
                      </a:lnTo>
                      <a:lnTo>
                        <a:pt x="140" y="114"/>
                      </a:lnTo>
                      <a:lnTo>
                        <a:pt x="142" y="114"/>
                      </a:lnTo>
                      <a:lnTo>
                        <a:pt x="142" y="116"/>
                      </a:lnTo>
                      <a:lnTo>
                        <a:pt x="144" y="116"/>
                      </a:lnTo>
                      <a:lnTo>
                        <a:pt x="148" y="116"/>
                      </a:lnTo>
                      <a:lnTo>
                        <a:pt x="150" y="116"/>
                      </a:lnTo>
                      <a:lnTo>
                        <a:pt x="152" y="116"/>
                      </a:lnTo>
                      <a:lnTo>
                        <a:pt x="154" y="116"/>
                      </a:lnTo>
                      <a:lnTo>
                        <a:pt x="156" y="116"/>
                      </a:lnTo>
                      <a:lnTo>
                        <a:pt x="158" y="116"/>
                      </a:lnTo>
                      <a:lnTo>
                        <a:pt x="158" y="118"/>
                      </a:lnTo>
                      <a:lnTo>
                        <a:pt x="158" y="120"/>
                      </a:lnTo>
                      <a:lnTo>
                        <a:pt x="158" y="122"/>
                      </a:lnTo>
                      <a:lnTo>
                        <a:pt x="158" y="124"/>
                      </a:lnTo>
                      <a:lnTo>
                        <a:pt x="160" y="124"/>
                      </a:lnTo>
                      <a:lnTo>
                        <a:pt x="160" y="126"/>
                      </a:lnTo>
                      <a:lnTo>
                        <a:pt x="160" y="128"/>
                      </a:lnTo>
                      <a:lnTo>
                        <a:pt x="160" y="130"/>
                      </a:lnTo>
                      <a:lnTo>
                        <a:pt x="162" y="132"/>
                      </a:lnTo>
                      <a:lnTo>
                        <a:pt x="162" y="134"/>
                      </a:lnTo>
                      <a:lnTo>
                        <a:pt x="162" y="136"/>
                      </a:lnTo>
                      <a:lnTo>
                        <a:pt x="164" y="136"/>
                      </a:lnTo>
                      <a:lnTo>
                        <a:pt x="164" y="138"/>
                      </a:lnTo>
                      <a:lnTo>
                        <a:pt x="166" y="138"/>
                      </a:lnTo>
                      <a:lnTo>
                        <a:pt x="168" y="140"/>
                      </a:lnTo>
                      <a:lnTo>
                        <a:pt x="170" y="140"/>
                      </a:lnTo>
                      <a:lnTo>
                        <a:pt x="172" y="140"/>
                      </a:lnTo>
                      <a:lnTo>
                        <a:pt x="174" y="140"/>
                      </a:lnTo>
                      <a:lnTo>
                        <a:pt x="176" y="142"/>
                      </a:lnTo>
                      <a:lnTo>
                        <a:pt x="178" y="142"/>
                      </a:lnTo>
                      <a:lnTo>
                        <a:pt x="178" y="144"/>
                      </a:lnTo>
                      <a:lnTo>
                        <a:pt x="180" y="144"/>
                      </a:lnTo>
                      <a:lnTo>
                        <a:pt x="182" y="144"/>
                      </a:lnTo>
                      <a:lnTo>
                        <a:pt x="184" y="144"/>
                      </a:lnTo>
                      <a:lnTo>
                        <a:pt x="186" y="144"/>
                      </a:lnTo>
                      <a:lnTo>
                        <a:pt x="188" y="142"/>
                      </a:lnTo>
                      <a:lnTo>
                        <a:pt x="190" y="142"/>
                      </a:lnTo>
                      <a:lnTo>
                        <a:pt x="190" y="140"/>
                      </a:lnTo>
                      <a:lnTo>
                        <a:pt x="190" y="138"/>
                      </a:lnTo>
                      <a:lnTo>
                        <a:pt x="192" y="136"/>
                      </a:lnTo>
                      <a:lnTo>
                        <a:pt x="192" y="134"/>
                      </a:lnTo>
                      <a:lnTo>
                        <a:pt x="192" y="132"/>
                      </a:lnTo>
                      <a:lnTo>
                        <a:pt x="194" y="132"/>
                      </a:lnTo>
                      <a:lnTo>
                        <a:pt x="196" y="132"/>
                      </a:lnTo>
                      <a:lnTo>
                        <a:pt x="198" y="132"/>
                      </a:lnTo>
                      <a:lnTo>
                        <a:pt x="200" y="130"/>
                      </a:lnTo>
                      <a:lnTo>
                        <a:pt x="204" y="128"/>
                      </a:lnTo>
                      <a:lnTo>
                        <a:pt x="206" y="126"/>
                      </a:lnTo>
                      <a:lnTo>
                        <a:pt x="208" y="124"/>
                      </a:lnTo>
                      <a:lnTo>
                        <a:pt x="210" y="124"/>
                      </a:lnTo>
                      <a:lnTo>
                        <a:pt x="212" y="124"/>
                      </a:lnTo>
                      <a:lnTo>
                        <a:pt x="212" y="122"/>
                      </a:lnTo>
                      <a:lnTo>
                        <a:pt x="212" y="120"/>
                      </a:lnTo>
                      <a:lnTo>
                        <a:pt x="212" y="118"/>
                      </a:lnTo>
                      <a:lnTo>
                        <a:pt x="212" y="116"/>
                      </a:lnTo>
                      <a:lnTo>
                        <a:pt x="212" y="114"/>
                      </a:lnTo>
                      <a:lnTo>
                        <a:pt x="212" y="112"/>
                      </a:lnTo>
                      <a:lnTo>
                        <a:pt x="212" y="108"/>
                      </a:lnTo>
                      <a:lnTo>
                        <a:pt x="214" y="108"/>
                      </a:lnTo>
                      <a:lnTo>
                        <a:pt x="214" y="106"/>
                      </a:lnTo>
                      <a:lnTo>
                        <a:pt x="216" y="106"/>
                      </a:lnTo>
                      <a:lnTo>
                        <a:pt x="218" y="106"/>
                      </a:lnTo>
                      <a:lnTo>
                        <a:pt x="220" y="104"/>
                      </a:lnTo>
                      <a:lnTo>
                        <a:pt x="220" y="106"/>
                      </a:lnTo>
                      <a:lnTo>
                        <a:pt x="222" y="106"/>
                      </a:lnTo>
                      <a:lnTo>
                        <a:pt x="224" y="106"/>
                      </a:lnTo>
                      <a:lnTo>
                        <a:pt x="224" y="104"/>
                      </a:lnTo>
                      <a:lnTo>
                        <a:pt x="224" y="102"/>
                      </a:lnTo>
                      <a:lnTo>
                        <a:pt x="224" y="100"/>
                      </a:lnTo>
                      <a:lnTo>
                        <a:pt x="226" y="100"/>
                      </a:lnTo>
                      <a:lnTo>
                        <a:pt x="228" y="100"/>
                      </a:lnTo>
                      <a:lnTo>
                        <a:pt x="232" y="102"/>
                      </a:lnTo>
                      <a:lnTo>
                        <a:pt x="234" y="104"/>
                      </a:lnTo>
                      <a:lnTo>
                        <a:pt x="236" y="104"/>
                      </a:lnTo>
                      <a:lnTo>
                        <a:pt x="238" y="104"/>
                      </a:lnTo>
                      <a:lnTo>
                        <a:pt x="240" y="104"/>
                      </a:lnTo>
                      <a:lnTo>
                        <a:pt x="242" y="104"/>
                      </a:lnTo>
                      <a:lnTo>
                        <a:pt x="242" y="102"/>
                      </a:lnTo>
                      <a:lnTo>
                        <a:pt x="240" y="102"/>
                      </a:lnTo>
                      <a:lnTo>
                        <a:pt x="240" y="100"/>
                      </a:lnTo>
                      <a:lnTo>
                        <a:pt x="238" y="100"/>
                      </a:lnTo>
                      <a:lnTo>
                        <a:pt x="238" y="98"/>
                      </a:lnTo>
                      <a:lnTo>
                        <a:pt x="238" y="96"/>
                      </a:lnTo>
                      <a:lnTo>
                        <a:pt x="238" y="94"/>
                      </a:lnTo>
                      <a:lnTo>
                        <a:pt x="240" y="94"/>
                      </a:lnTo>
                      <a:lnTo>
                        <a:pt x="238" y="92"/>
                      </a:lnTo>
                      <a:lnTo>
                        <a:pt x="236" y="90"/>
                      </a:lnTo>
                      <a:lnTo>
                        <a:pt x="234" y="90"/>
                      </a:lnTo>
                      <a:lnTo>
                        <a:pt x="232" y="90"/>
                      </a:lnTo>
                      <a:lnTo>
                        <a:pt x="230" y="88"/>
                      </a:lnTo>
                      <a:lnTo>
                        <a:pt x="228" y="86"/>
                      </a:lnTo>
                      <a:lnTo>
                        <a:pt x="226" y="86"/>
                      </a:lnTo>
                      <a:lnTo>
                        <a:pt x="224" y="86"/>
                      </a:lnTo>
                      <a:lnTo>
                        <a:pt x="222" y="86"/>
                      </a:lnTo>
                      <a:lnTo>
                        <a:pt x="222" y="88"/>
                      </a:lnTo>
                      <a:lnTo>
                        <a:pt x="222" y="86"/>
                      </a:lnTo>
                      <a:lnTo>
                        <a:pt x="220" y="86"/>
                      </a:lnTo>
                      <a:lnTo>
                        <a:pt x="218" y="86"/>
                      </a:lnTo>
                      <a:lnTo>
                        <a:pt x="216" y="84"/>
                      </a:lnTo>
                      <a:lnTo>
                        <a:pt x="214" y="82"/>
                      </a:lnTo>
                      <a:lnTo>
                        <a:pt x="212" y="80"/>
                      </a:lnTo>
                      <a:lnTo>
                        <a:pt x="208" y="78"/>
                      </a:lnTo>
                      <a:lnTo>
                        <a:pt x="206" y="76"/>
                      </a:lnTo>
                      <a:lnTo>
                        <a:pt x="204" y="76"/>
                      </a:lnTo>
                      <a:lnTo>
                        <a:pt x="202" y="76"/>
                      </a:lnTo>
                      <a:lnTo>
                        <a:pt x="200" y="74"/>
                      </a:lnTo>
                      <a:lnTo>
                        <a:pt x="200" y="72"/>
                      </a:lnTo>
                      <a:lnTo>
                        <a:pt x="198" y="72"/>
                      </a:lnTo>
                      <a:lnTo>
                        <a:pt x="196" y="72"/>
                      </a:lnTo>
                      <a:lnTo>
                        <a:pt x="194" y="72"/>
                      </a:lnTo>
                      <a:lnTo>
                        <a:pt x="192" y="72"/>
                      </a:lnTo>
                      <a:lnTo>
                        <a:pt x="190" y="70"/>
                      </a:lnTo>
                      <a:lnTo>
                        <a:pt x="188" y="70"/>
                      </a:lnTo>
                      <a:lnTo>
                        <a:pt x="186" y="68"/>
                      </a:lnTo>
                      <a:lnTo>
                        <a:pt x="184" y="68"/>
                      </a:lnTo>
                      <a:lnTo>
                        <a:pt x="184" y="66"/>
                      </a:lnTo>
                      <a:lnTo>
                        <a:pt x="182" y="64"/>
                      </a:lnTo>
                      <a:lnTo>
                        <a:pt x="180" y="62"/>
                      </a:lnTo>
                      <a:lnTo>
                        <a:pt x="178" y="62"/>
                      </a:lnTo>
                      <a:lnTo>
                        <a:pt x="176" y="60"/>
                      </a:lnTo>
                      <a:lnTo>
                        <a:pt x="172" y="60"/>
                      </a:lnTo>
                      <a:lnTo>
                        <a:pt x="170" y="60"/>
                      </a:lnTo>
                      <a:lnTo>
                        <a:pt x="168" y="58"/>
                      </a:lnTo>
                      <a:lnTo>
                        <a:pt x="166" y="56"/>
                      </a:lnTo>
                      <a:lnTo>
                        <a:pt x="166" y="54"/>
                      </a:lnTo>
                      <a:lnTo>
                        <a:pt x="164" y="54"/>
                      </a:lnTo>
                      <a:lnTo>
                        <a:pt x="164" y="52"/>
                      </a:lnTo>
                      <a:lnTo>
                        <a:pt x="162" y="50"/>
                      </a:lnTo>
                      <a:lnTo>
                        <a:pt x="162" y="46"/>
                      </a:lnTo>
                      <a:lnTo>
                        <a:pt x="160" y="46"/>
                      </a:lnTo>
                      <a:lnTo>
                        <a:pt x="158" y="44"/>
                      </a:lnTo>
                      <a:lnTo>
                        <a:pt x="156" y="42"/>
                      </a:lnTo>
                      <a:lnTo>
                        <a:pt x="156" y="40"/>
                      </a:lnTo>
                      <a:lnTo>
                        <a:pt x="154" y="40"/>
                      </a:lnTo>
                      <a:lnTo>
                        <a:pt x="154" y="38"/>
                      </a:lnTo>
                      <a:lnTo>
                        <a:pt x="152" y="36"/>
                      </a:lnTo>
                      <a:lnTo>
                        <a:pt x="152" y="34"/>
                      </a:lnTo>
                      <a:lnTo>
                        <a:pt x="152" y="32"/>
                      </a:lnTo>
                      <a:lnTo>
                        <a:pt x="148" y="32"/>
                      </a:lnTo>
                      <a:lnTo>
                        <a:pt x="146" y="30"/>
                      </a:lnTo>
                      <a:lnTo>
                        <a:pt x="144" y="30"/>
                      </a:lnTo>
                      <a:lnTo>
                        <a:pt x="144" y="28"/>
                      </a:lnTo>
                      <a:lnTo>
                        <a:pt x="144" y="30"/>
                      </a:lnTo>
                      <a:lnTo>
                        <a:pt x="142" y="30"/>
                      </a:lnTo>
                      <a:lnTo>
                        <a:pt x="140" y="30"/>
                      </a:lnTo>
                      <a:lnTo>
                        <a:pt x="138" y="30"/>
                      </a:lnTo>
                      <a:lnTo>
                        <a:pt x="136" y="30"/>
                      </a:lnTo>
                      <a:lnTo>
                        <a:pt x="134" y="30"/>
                      </a:lnTo>
                      <a:lnTo>
                        <a:pt x="132" y="28"/>
                      </a:lnTo>
                      <a:lnTo>
                        <a:pt x="130" y="28"/>
                      </a:lnTo>
                      <a:lnTo>
                        <a:pt x="128" y="28"/>
                      </a:lnTo>
                      <a:lnTo>
                        <a:pt x="126" y="28"/>
                      </a:lnTo>
                      <a:lnTo>
                        <a:pt x="124" y="28"/>
                      </a:lnTo>
                      <a:lnTo>
                        <a:pt x="122" y="28"/>
                      </a:lnTo>
                      <a:lnTo>
                        <a:pt x="120" y="26"/>
                      </a:lnTo>
                      <a:lnTo>
                        <a:pt x="120" y="24"/>
                      </a:lnTo>
                      <a:lnTo>
                        <a:pt x="120" y="22"/>
                      </a:lnTo>
                      <a:lnTo>
                        <a:pt x="120" y="20"/>
                      </a:lnTo>
                      <a:lnTo>
                        <a:pt x="120" y="18"/>
                      </a:lnTo>
                      <a:lnTo>
                        <a:pt x="122" y="18"/>
                      </a:lnTo>
                      <a:lnTo>
                        <a:pt x="120" y="18"/>
                      </a:lnTo>
                      <a:lnTo>
                        <a:pt x="118" y="18"/>
                      </a:lnTo>
                      <a:lnTo>
                        <a:pt x="118" y="16"/>
                      </a:lnTo>
                      <a:lnTo>
                        <a:pt x="118" y="14"/>
                      </a:lnTo>
                      <a:lnTo>
                        <a:pt x="118" y="12"/>
                      </a:lnTo>
                      <a:lnTo>
                        <a:pt x="116" y="10"/>
                      </a:lnTo>
                      <a:lnTo>
                        <a:pt x="112" y="8"/>
                      </a:lnTo>
                      <a:lnTo>
                        <a:pt x="110" y="8"/>
                      </a:lnTo>
                      <a:lnTo>
                        <a:pt x="108" y="8"/>
                      </a:lnTo>
                      <a:lnTo>
                        <a:pt x="108" y="10"/>
                      </a:lnTo>
                      <a:lnTo>
                        <a:pt x="106" y="8"/>
                      </a:lnTo>
                      <a:lnTo>
                        <a:pt x="104" y="8"/>
                      </a:lnTo>
                      <a:lnTo>
                        <a:pt x="104" y="6"/>
                      </a:lnTo>
                      <a:lnTo>
                        <a:pt x="104" y="4"/>
                      </a:lnTo>
                      <a:lnTo>
                        <a:pt x="102" y="4"/>
                      </a:lnTo>
                      <a:lnTo>
                        <a:pt x="100" y="4"/>
                      </a:lnTo>
                      <a:lnTo>
                        <a:pt x="100" y="6"/>
                      </a:lnTo>
                      <a:lnTo>
                        <a:pt x="98" y="6"/>
                      </a:lnTo>
                      <a:lnTo>
                        <a:pt x="96" y="4"/>
                      </a:lnTo>
                      <a:lnTo>
                        <a:pt x="96" y="2"/>
                      </a:lnTo>
                      <a:lnTo>
                        <a:pt x="96" y="0"/>
                      </a:lnTo>
                      <a:lnTo>
                        <a:pt x="94" y="0"/>
                      </a:lnTo>
                      <a:lnTo>
                        <a:pt x="94" y="2"/>
                      </a:lnTo>
                      <a:lnTo>
                        <a:pt x="90" y="2"/>
                      </a:lnTo>
                      <a:lnTo>
                        <a:pt x="88" y="2"/>
                      </a:lnTo>
                      <a:lnTo>
                        <a:pt x="86" y="2"/>
                      </a:lnTo>
                      <a:lnTo>
                        <a:pt x="88" y="4"/>
                      </a:lnTo>
                      <a:lnTo>
                        <a:pt x="90" y="6"/>
                      </a:lnTo>
                      <a:lnTo>
                        <a:pt x="92" y="6"/>
                      </a:lnTo>
                      <a:lnTo>
                        <a:pt x="92" y="8"/>
                      </a:lnTo>
                      <a:lnTo>
                        <a:pt x="94" y="8"/>
                      </a:lnTo>
                      <a:lnTo>
                        <a:pt x="92" y="8"/>
                      </a:lnTo>
                      <a:lnTo>
                        <a:pt x="90" y="6"/>
                      </a:lnTo>
                      <a:lnTo>
                        <a:pt x="86" y="6"/>
                      </a:lnTo>
                      <a:lnTo>
                        <a:pt x="84" y="6"/>
                      </a:lnTo>
                      <a:lnTo>
                        <a:pt x="84" y="8"/>
                      </a:lnTo>
                      <a:lnTo>
                        <a:pt x="84" y="10"/>
                      </a:lnTo>
                      <a:lnTo>
                        <a:pt x="82" y="10"/>
                      </a:lnTo>
                      <a:lnTo>
                        <a:pt x="80" y="12"/>
                      </a:lnTo>
                      <a:lnTo>
                        <a:pt x="78" y="12"/>
                      </a:lnTo>
                      <a:lnTo>
                        <a:pt x="76" y="14"/>
                      </a:lnTo>
                      <a:lnTo>
                        <a:pt x="74" y="14"/>
                      </a:lnTo>
                      <a:lnTo>
                        <a:pt x="72" y="16"/>
                      </a:lnTo>
                      <a:lnTo>
                        <a:pt x="72" y="18"/>
                      </a:lnTo>
                      <a:lnTo>
                        <a:pt x="72" y="20"/>
                      </a:lnTo>
                      <a:lnTo>
                        <a:pt x="72" y="22"/>
                      </a:lnTo>
                      <a:lnTo>
                        <a:pt x="74" y="24"/>
                      </a:lnTo>
                      <a:lnTo>
                        <a:pt x="74" y="26"/>
                      </a:lnTo>
                      <a:lnTo>
                        <a:pt x="76" y="26"/>
                      </a:lnTo>
                      <a:lnTo>
                        <a:pt x="76" y="28"/>
                      </a:lnTo>
                      <a:lnTo>
                        <a:pt x="72" y="28"/>
                      </a:lnTo>
                      <a:lnTo>
                        <a:pt x="70" y="28"/>
                      </a:lnTo>
                      <a:lnTo>
                        <a:pt x="68" y="28"/>
                      </a:lnTo>
                      <a:lnTo>
                        <a:pt x="66" y="28"/>
                      </a:lnTo>
                      <a:lnTo>
                        <a:pt x="64" y="28"/>
                      </a:lnTo>
                      <a:lnTo>
                        <a:pt x="62" y="28"/>
                      </a:lnTo>
                      <a:lnTo>
                        <a:pt x="60" y="28"/>
                      </a:lnTo>
                      <a:lnTo>
                        <a:pt x="60" y="26"/>
                      </a:lnTo>
                      <a:lnTo>
                        <a:pt x="58" y="26"/>
                      </a:lnTo>
                      <a:lnTo>
                        <a:pt x="56" y="26"/>
                      </a:lnTo>
                      <a:lnTo>
                        <a:pt x="54" y="28"/>
                      </a:lnTo>
                      <a:lnTo>
                        <a:pt x="52" y="28"/>
                      </a:lnTo>
                      <a:lnTo>
                        <a:pt x="52" y="30"/>
                      </a:lnTo>
                      <a:lnTo>
                        <a:pt x="50" y="28"/>
                      </a:lnTo>
                      <a:lnTo>
                        <a:pt x="48" y="28"/>
                      </a:lnTo>
                      <a:lnTo>
                        <a:pt x="48" y="26"/>
                      </a:lnTo>
                      <a:lnTo>
                        <a:pt x="46" y="24"/>
                      </a:lnTo>
                      <a:lnTo>
                        <a:pt x="44" y="22"/>
                      </a:lnTo>
                      <a:lnTo>
                        <a:pt x="42" y="20"/>
                      </a:lnTo>
                      <a:lnTo>
                        <a:pt x="42" y="18"/>
                      </a:lnTo>
                      <a:lnTo>
                        <a:pt x="40" y="18"/>
                      </a:lnTo>
                      <a:lnTo>
                        <a:pt x="40" y="16"/>
                      </a:lnTo>
                      <a:lnTo>
                        <a:pt x="38" y="16"/>
                      </a:lnTo>
                      <a:lnTo>
                        <a:pt x="36" y="14"/>
                      </a:lnTo>
                      <a:lnTo>
                        <a:pt x="36" y="12"/>
                      </a:lnTo>
                      <a:lnTo>
                        <a:pt x="34" y="12"/>
                      </a:lnTo>
                      <a:lnTo>
                        <a:pt x="32" y="12"/>
                      </a:lnTo>
                      <a:lnTo>
                        <a:pt x="30" y="10"/>
                      </a:lnTo>
                      <a:lnTo>
                        <a:pt x="28" y="10"/>
                      </a:lnTo>
                      <a:lnTo>
                        <a:pt x="26" y="8"/>
                      </a:lnTo>
                      <a:lnTo>
                        <a:pt x="24" y="8"/>
                      </a:lnTo>
                      <a:lnTo>
                        <a:pt x="22" y="8"/>
                      </a:lnTo>
                      <a:lnTo>
                        <a:pt x="20" y="8"/>
                      </a:lnTo>
                      <a:lnTo>
                        <a:pt x="18" y="8"/>
                      </a:lnTo>
                      <a:lnTo>
                        <a:pt x="18" y="10"/>
                      </a:lnTo>
                      <a:lnTo>
                        <a:pt x="18" y="12"/>
                      </a:lnTo>
                      <a:lnTo>
                        <a:pt x="20" y="12"/>
                      </a:lnTo>
                      <a:lnTo>
                        <a:pt x="22" y="14"/>
                      </a:lnTo>
                      <a:lnTo>
                        <a:pt x="22" y="16"/>
                      </a:lnTo>
                      <a:lnTo>
                        <a:pt x="24" y="16"/>
                      </a:lnTo>
                      <a:lnTo>
                        <a:pt x="24" y="18"/>
                      </a:lnTo>
                      <a:lnTo>
                        <a:pt x="24" y="20"/>
                      </a:lnTo>
                      <a:lnTo>
                        <a:pt x="26" y="20"/>
                      </a:lnTo>
                      <a:lnTo>
                        <a:pt x="26" y="22"/>
                      </a:lnTo>
                      <a:lnTo>
                        <a:pt x="28" y="22"/>
                      </a:lnTo>
                      <a:lnTo>
                        <a:pt x="32" y="24"/>
                      </a:lnTo>
                      <a:lnTo>
                        <a:pt x="34" y="26"/>
                      </a:lnTo>
                      <a:lnTo>
                        <a:pt x="36" y="28"/>
                      </a:lnTo>
                      <a:lnTo>
                        <a:pt x="38" y="28"/>
                      </a:lnTo>
                      <a:lnTo>
                        <a:pt x="40" y="30"/>
                      </a:lnTo>
                      <a:lnTo>
                        <a:pt x="40" y="32"/>
                      </a:lnTo>
                      <a:lnTo>
                        <a:pt x="40" y="34"/>
                      </a:lnTo>
                      <a:lnTo>
                        <a:pt x="38" y="36"/>
                      </a:lnTo>
                      <a:lnTo>
                        <a:pt x="38" y="38"/>
                      </a:lnTo>
                      <a:lnTo>
                        <a:pt x="36" y="36"/>
                      </a:lnTo>
                      <a:lnTo>
                        <a:pt x="34" y="36"/>
                      </a:lnTo>
                      <a:lnTo>
                        <a:pt x="32" y="34"/>
                      </a:lnTo>
                      <a:lnTo>
                        <a:pt x="30" y="34"/>
                      </a:lnTo>
                      <a:lnTo>
                        <a:pt x="30" y="32"/>
                      </a:lnTo>
                      <a:lnTo>
                        <a:pt x="30" y="34"/>
                      </a:lnTo>
                      <a:lnTo>
                        <a:pt x="30" y="36"/>
                      </a:lnTo>
                      <a:lnTo>
                        <a:pt x="28" y="38"/>
                      </a:lnTo>
                      <a:lnTo>
                        <a:pt x="26" y="38"/>
                      </a:lnTo>
                      <a:lnTo>
                        <a:pt x="24" y="38"/>
                      </a:lnTo>
                      <a:lnTo>
                        <a:pt x="22" y="38"/>
                      </a:lnTo>
                      <a:lnTo>
                        <a:pt x="20" y="38"/>
                      </a:lnTo>
                      <a:lnTo>
                        <a:pt x="18" y="36"/>
                      </a:lnTo>
                      <a:lnTo>
                        <a:pt x="18" y="34"/>
                      </a:lnTo>
                      <a:lnTo>
                        <a:pt x="16" y="34"/>
                      </a:lnTo>
                      <a:lnTo>
                        <a:pt x="16" y="36"/>
                      </a:lnTo>
                      <a:lnTo>
                        <a:pt x="14" y="36"/>
                      </a:lnTo>
                      <a:lnTo>
                        <a:pt x="14" y="34"/>
                      </a:lnTo>
                      <a:lnTo>
                        <a:pt x="12" y="34"/>
                      </a:lnTo>
                      <a:lnTo>
                        <a:pt x="12" y="30"/>
                      </a:lnTo>
                      <a:lnTo>
                        <a:pt x="10" y="28"/>
                      </a:lnTo>
                      <a:lnTo>
                        <a:pt x="8" y="26"/>
                      </a:lnTo>
                      <a:lnTo>
                        <a:pt x="8" y="22"/>
                      </a:lnTo>
                      <a:lnTo>
                        <a:pt x="8" y="20"/>
                      </a:lnTo>
                      <a:lnTo>
                        <a:pt x="6" y="20"/>
                      </a:lnTo>
                      <a:lnTo>
                        <a:pt x="4" y="18"/>
                      </a:lnTo>
                      <a:lnTo>
                        <a:pt x="2" y="18"/>
                      </a:lnTo>
                      <a:lnTo>
                        <a:pt x="0" y="20"/>
                      </a:lnTo>
                      <a:lnTo>
                        <a:pt x="2" y="20"/>
                      </a:lnTo>
                      <a:lnTo>
                        <a:pt x="2" y="22"/>
                      </a:lnTo>
                      <a:lnTo>
                        <a:pt x="4" y="24"/>
                      </a:lnTo>
                      <a:lnTo>
                        <a:pt x="6" y="24"/>
                      </a:lnTo>
                      <a:lnTo>
                        <a:pt x="6" y="26"/>
                      </a:lnTo>
                      <a:lnTo>
                        <a:pt x="8" y="28"/>
                      </a:lnTo>
                      <a:lnTo>
                        <a:pt x="10" y="30"/>
                      </a:lnTo>
                      <a:lnTo>
                        <a:pt x="10" y="32"/>
                      </a:lnTo>
                      <a:lnTo>
                        <a:pt x="12" y="34"/>
                      </a:lnTo>
                      <a:lnTo>
                        <a:pt x="12" y="3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899" name="Freeform 191"/>
                <p:cNvSpPr>
                  <a:spLocks noChangeAspect="1"/>
                </p:cNvSpPr>
                <p:nvPr/>
              </p:nvSpPr>
              <p:spPr bwMode="gray">
                <a:xfrm>
                  <a:off x="3662" y="1671"/>
                  <a:ext cx="218" cy="174"/>
                </a:xfrm>
                <a:custGeom>
                  <a:avLst/>
                  <a:gdLst>
                    <a:gd name="T0" fmla="*/ 214 w 218"/>
                    <a:gd name="T1" fmla="*/ 20 h 174"/>
                    <a:gd name="T2" fmla="*/ 202 w 218"/>
                    <a:gd name="T3" fmla="*/ 24 h 174"/>
                    <a:gd name="T4" fmla="*/ 196 w 218"/>
                    <a:gd name="T5" fmla="*/ 20 h 174"/>
                    <a:gd name="T6" fmla="*/ 184 w 218"/>
                    <a:gd name="T7" fmla="*/ 28 h 174"/>
                    <a:gd name="T8" fmla="*/ 176 w 218"/>
                    <a:gd name="T9" fmla="*/ 36 h 174"/>
                    <a:gd name="T10" fmla="*/ 164 w 218"/>
                    <a:gd name="T11" fmla="*/ 24 h 174"/>
                    <a:gd name="T12" fmla="*/ 162 w 218"/>
                    <a:gd name="T13" fmla="*/ 12 h 174"/>
                    <a:gd name="T14" fmla="*/ 158 w 218"/>
                    <a:gd name="T15" fmla="*/ 6 h 174"/>
                    <a:gd name="T16" fmla="*/ 148 w 218"/>
                    <a:gd name="T17" fmla="*/ 2 h 174"/>
                    <a:gd name="T18" fmla="*/ 142 w 218"/>
                    <a:gd name="T19" fmla="*/ 12 h 174"/>
                    <a:gd name="T20" fmla="*/ 144 w 218"/>
                    <a:gd name="T21" fmla="*/ 18 h 174"/>
                    <a:gd name="T22" fmla="*/ 134 w 218"/>
                    <a:gd name="T23" fmla="*/ 18 h 174"/>
                    <a:gd name="T24" fmla="*/ 128 w 218"/>
                    <a:gd name="T25" fmla="*/ 26 h 174"/>
                    <a:gd name="T26" fmla="*/ 114 w 218"/>
                    <a:gd name="T27" fmla="*/ 28 h 174"/>
                    <a:gd name="T28" fmla="*/ 104 w 218"/>
                    <a:gd name="T29" fmla="*/ 24 h 174"/>
                    <a:gd name="T30" fmla="*/ 96 w 218"/>
                    <a:gd name="T31" fmla="*/ 22 h 174"/>
                    <a:gd name="T32" fmla="*/ 88 w 218"/>
                    <a:gd name="T33" fmla="*/ 22 h 174"/>
                    <a:gd name="T34" fmla="*/ 80 w 218"/>
                    <a:gd name="T35" fmla="*/ 20 h 174"/>
                    <a:gd name="T36" fmla="*/ 72 w 218"/>
                    <a:gd name="T37" fmla="*/ 24 h 174"/>
                    <a:gd name="T38" fmla="*/ 60 w 218"/>
                    <a:gd name="T39" fmla="*/ 32 h 174"/>
                    <a:gd name="T40" fmla="*/ 56 w 218"/>
                    <a:gd name="T41" fmla="*/ 42 h 174"/>
                    <a:gd name="T42" fmla="*/ 40 w 218"/>
                    <a:gd name="T43" fmla="*/ 50 h 174"/>
                    <a:gd name="T44" fmla="*/ 34 w 218"/>
                    <a:gd name="T45" fmla="*/ 62 h 174"/>
                    <a:gd name="T46" fmla="*/ 22 w 218"/>
                    <a:gd name="T47" fmla="*/ 58 h 174"/>
                    <a:gd name="T48" fmla="*/ 12 w 218"/>
                    <a:gd name="T49" fmla="*/ 54 h 174"/>
                    <a:gd name="T50" fmla="*/ 10 w 218"/>
                    <a:gd name="T51" fmla="*/ 70 h 174"/>
                    <a:gd name="T52" fmla="*/ 6 w 218"/>
                    <a:gd name="T53" fmla="*/ 76 h 174"/>
                    <a:gd name="T54" fmla="*/ 0 w 218"/>
                    <a:gd name="T55" fmla="*/ 82 h 174"/>
                    <a:gd name="T56" fmla="*/ 2 w 218"/>
                    <a:gd name="T57" fmla="*/ 92 h 174"/>
                    <a:gd name="T58" fmla="*/ 12 w 218"/>
                    <a:gd name="T59" fmla="*/ 94 h 174"/>
                    <a:gd name="T60" fmla="*/ 8 w 218"/>
                    <a:gd name="T61" fmla="*/ 110 h 174"/>
                    <a:gd name="T62" fmla="*/ 14 w 218"/>
                    <a:gd name="T63" fmla="*/ 134 h 174"/>
                    <a:gd name="T64" fmla="*/ 26 w 218"/>
                    <a:gd name="T65" fmla="*/ 134 h 174"/>
                    <a:gd name="T66" fmla="*/ 28 w 218"/>
                    <a:gd name="T67" fmla="*/ 154 h 174"/>
                    <a:gd name="T68" fmla="*/ 22 w 218"/>
                    <a:gd name="T69" fmla="*/ 166 h 174"/>
                    <a:gd name="T70" fmla="*/ 38 w 218"/>
                    <a:gd name="T71" fmla="*/ 172 h 174"/>
                    <a:gd name="T72" fmla="*/ 58 w 218"/>
                    <a:gd name="T73" fmla="*/ 172 h 174"/>
                    <a:gd name="T74" fmla="*/ 70 w 218"/>
                    <a:gd name="T75" fmla="*/ 172 h 174"/>
                    <a:gd name="T76" fmla="*/ 78 w 218"/>
                    <a:gd name="T77" fmla="*/ 172 h 174"/>
                    <a:gd name="T78" fmla="*/ 94 w 218"/>
                    <a:gd name="T79" fmla="*/ 170 h 174"/>
                    <a:gd name="T80" fmla="*/ 110 w 218"/>
                    <a:gd name="T81" fmla="*/ 162 h 174"/>
                    <a:gd name="T82" fmla="*/ 108 w 218"/>
                    <a:gd name="T83" fmla="*/ 150 h 174"/>
                    <a:gd name="T84" fmla="*/ 114 w 218"/>
                    <a:gd name="T85" fmla="*/ 136 h 174"/>
                    <a:gd name="T86" fmla="*/ 120 w 218"/>
                    <a:gd name="T87" fmla="*/ 138 h 174"/>
                    <a:gd name="T88" fmla="*/ 124 w 218"/>
                    <a:gd name="T89" fmla="*/ 134 h 174"/>
                    <a:gd name="T90" fmla="*/ 134 w 218"/>
                    <a:gd name="T91" fmla="*/ 130 h 174"/>
                    <a:gd name="T92" fmla="*/ 142 w 218"/>
                    <a:gd name="T93" fmla="*/ 130 h 174"/>
                    <a:gd name="T94" fmla="*/ 152 w 218"/>
                    <a:gd name="T95" fmla="*/ 126 h 174"/>
                    <a:gd name="T96" fmla="*/ 150 w 218"/>
                    <a:gd name="T97" fmla="*/ 112 h 174"/>
                    <a:gd name="T98" fmla="*/ 154 w 218"/>
                    <a:gd name="T99" fmla="*/ 104 h 174"/>
                    <a:gd name="T100" fmla="*/ 166 w 218"/>
                    <a:gd name="T101" fmla="*/ 98 h 174"/>
                    <a:gd name="T102" fmla="*/ 160 w 218"/>
                    <a:gd name="T103" fmla="*/ 92 h 174"/>
                    <a:gd name="T104" fmla="*/ 156 w 218"/>
                    <a:gd name="T105" fmla="*/ 84 h 174"/>
                    <a:gd name="T106" fmla="*/ 162 w 218"/>
                    <a:gd name="T107" fmla="*/ 86 h 174"/>
                    <a:gd name="T108" fmla="*/ 168 w 218"/>
                    <a:gd name="T109" fmla="*/ 86 h 174"/>
                    <a:gd name="T110" fmla="*/ 172 w 218"/>
                    <a:gd name="T111" fmla="*/ 78 h 174"/>
                    <a:gd name="T112" fmla="*/ 178 w 218"/>
                    <a:gd name="T113" fmla="*/ 66 h 174"/>
                    <a:gd name="T114" fmla="*/ 174 w 218"/>
                    <a:gd name="T115" fmla="*/ 58 h 174"/>
                    <a:gd name="T116" fmla="*/ 168 w 218"/>
                    <a:gd name="T117" fmla="*/ 46 h 174"/>
                    <a:gd name="T118" fmla="*/ 178 w 218"/>
                    <a:gd name="T119" fmla="*/ 36 h 174"/>
                    <a:gd name="T120" fmla="*/ 194 w 218"/>
                    <a:gd name="T121" fmla="*/ 32 h 174"/>
                    <a:gd name="T122" fmla="*/ 208 w 218"/>
                    <a:gd name="T123" fmla="*/ 32 h 17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8" h="174">
                      <a:moveTo>
                        <a:pt x="214" y="26"/>
                      </a:moveTo>
                      <a:lnTo>
                        <a:pt x="214" y="24"/>
                      </a:lnTo>
                      <a:lnTo>
                        <a:pt x="216" y="22"/>
                      </a:lnTo>
                      <a:lnTo>
                        <a:pt x="218" y="22"/>
                      </a:lnTo>
                      <a:lnTo>
                        <a:pt x="216" y="22"/>
                      </a:lnTo>
                      <a:lnTo>
                        <a:pt x="216" y="20"/>
                      </a:lnTo>
                      <a:lnTo>
                        <a:pt x="214" y="20"/>
                      </a:lnTo>
                      <a:lnTo>
                        <a:pt x="212" y="20"/>
                      </a:lnTo>
                      <a:lnTo>
                        <a:pt x="210" y="20"/>
                      </a:lnTo>
                      <a:lnTo>
                        <a:pt x="208" y="22"/>
                      </a:lnTo>
                      <a:lnTo>
                        <a:pt x="206" y="22"/>
                      </a:lnTo>
                      <a:lnTo>
                        <a:pt x="204" y="22"/>
                      </a:lnTo>
                      <a:lnTo>
                        <a:pt x="204" y="24"/>
                      </a:lnTo>
                      <a:lnTo>
                        <a:pt x="202" y="24"/>
                      </a:lnTo>
                      <a:lnTo>
                        <a:pt x="202" y="22"/>
                      </a:lnTo>
                      <a:lnTo>
                        <a:pt x="202" y="20"/>
                      </a:lnTo>
                      <a:lnTo>
                        <a:pt x="200" y="20"/>
                      </a:lnTo>
                      <a:lnTo>
                        <a:pt x="198" y="20"/>
                      </a:lnTo>
                      <a:lnTo>
                        <a:pt x="196" y="20"/>
                      </a:lnTo>
                      <a:lnTo>
                        <a:pt x="194" y="20"/>
                      </a:lnTo>
                      <a:lnTo>
                        <a:pt x="192" y="20"/>
                      </a:lnTo>
                      <a:lnTo>
                        <a:pt x="190" y="22"/>
                      </a:lnTo>
                      <a:lnTo>
                        <a:pt x="188" y="24"/>
                      </a:lnTo>
                      <a:lnTo>
                        <a:pt x="186" y="26"/>
                      </a:lnTo>
                      <a:lnTo>
                        <a:pt x="186" y="28"/>
                      </a:lnTo>
                      <a:lnTo>
                        <a:pt x="184" y="28"/>
                      </a:lnTo>
                      <a:lnTo>
                        <a:pt x="182" y="28"/>
                      </a:lnTo>
                      <a:lnTo>
                        <a:pt x="182" y="30"/>
                      </a:lnTo>
                      <a:lnTo>
                        <a:pt x="180" y="30"/>
                      </a:lnTo>
                      <a:lnTo>
                        <a:pt x="178" y="32"/>
                      </a:lnTo>
                      <a:lnTo>
                        <a:pt x="176" y="34"/>
                      </a:lnTo>
                      <a:lnTo>
                        <a:pt x="176" y="36"/>
                      </a:lnTo>
                      <a:lnTo>
                        <a:pt x="174" y="36"/>
                      </a:lnTo>
                      <a:lnTo>
                        <a:pt x="172" y="36"/>
                      </a:lnTo>
                      <a:lnTo>
                        <a:pt x="172" y="34"/>
                      </a:lnTo>
                      <a:lnTo>
                        <a:pt x="170" y="34"/>
                      </a:lnTo>
                      <a:lnTo>
                        <a:pt x="168" y="32"/>
                      </a:lnTo>
                      <a:lnTo>
                        <a:pt x="168" y="30"/>
                      </a:lnTo>
                      <a:lnTo>
                        <a:pt x="166" y="28"/>
                      </a:lnTo>
                      <a:lnTo>
                        <a:pt x="166" y="26"/>
                      </a:lnTo>
                      <a:lnTo>
                        <a:pt x="164" y="24"/>
                      </a:lnTo>
                      <a:lnTo>
                        <a:pt x="164" y="22"/>
                      </a:lnTo>
                      <a:lnTo>
                        <a:pt x="164" y="20"/>
                      </a:lnTo>
                      <a:lnTo>
                        <a:pt x="164" y="18"/>
                      </a:lnTo>
                      <a:lnTo>
                        <a:pt x="164" y="16"/>
                      </a:lnTo>
                      <a:lnTo>
                        <a:pt x="164" y="14"/>
                      </a:lnTo>
                      <a:lnTo>
                        <a:pt x="164" y="12"/>
                      </a:lnTo>
                      <a:lnTo>
                        <a:pt x="162" y="12"/>
                      </a:lnTo>
                      <a:lnTo>
                        <a:pt x="160" y="12"/>
                      </a:lnTo>
                      <a:lnTo>
                        <a:pt x="158" y="12"/>
                      </a:lnTo>
                      <a:lnTo>
                        <a:pt x="158" y="10"/>
                      </a:lnTo>
                      <a:lnTo>
                        <a:pt x="158" y="6"/>
                      </a:lnTo>
                      <a:lnTo>
                        <a:pt x="158" y="4"/>
                      </a:lnTo>
                      <a:lnTo>
                        <a:pt x="158" y="2"/>
                      </a:lnTo>
                      <a:lnTo>
                        <a:pt x="156" y="2"/>
                      </a:lnTo>
                      <a:lnTo>
                        <a:pt x="154" y="0"/>
                      </a:lnTo>
                      <a:lnTo>
                        <a:pt x="152" y="0"/>
                      </a:lnTo>
                      <a:lnTo>
                        <a:pt x="150" y="0"/>
                      </a:lnTo>
                      <a:lnTo>
                        <a:pt x="148" y="2"/>
                      </a:lnTo>
                      <a:lnTo>
                        <a:pt x="148" y="4"/>
                      </a:lnTo>
                      <a:lnTo>
                        <a:pt x="148" y="6"/>
                      </a:lnTo>
                      <a:lnTo>
                        <a:pt x="148" y="8"/>
                      </a:lnTo>
                      <a:lnTo>
                        <a:pt x="146" y="8"/>
                      </a:lnTo>
                      <a:lnTo>
                        <a:pt x="144" y="10"/>
                      </a:lnTo>
                      <a:lnTo>
                        <a:pt x="142" y="10"/>
                      </a:lnTo>
                      <a:lnTo>
                        <a:pt x="142" y="12"/>
                      </a:lnTo>
                      <a:lnTo>
                        <a:pt x="144" y="12"/>
                      </a:lnTo>
                      <a:lnTo>
                        <a:pt x="144" y="14"/>
                      </a:lnTo>
                      <a:lnTo>
                        <a:pt x="146" y="14"/>
                      </a:lnTo>
                      <a:lnTo>
                        <a:pt x="146" y="16"/>
                      </a:lnTo>
                      <a:lnTo>
                        <a:pt x="144" y="16"/>
                      </a:lnTo>
                      <a:lnTo>
                        <a:pt x="144" y="18"/>
                      </a:lnTo>
                      <a:lnTo>
                        <a:pt x="142" y="18"/>
                      </a:lnTo>
                      <a:lnTo>
                        <a:pt x="142" y="16"/>
                      </a:lnTo>
                      <a:lnTo>
                        <a:pt x="140" y="16"/>
                      </a:lnTo>
                      <a:lnTo>
                        <a:pt x="138" y="16"/>
                      </a:lnTo>
                      <a:lnTo>
                        <a:pt x="136" y="16"/>
                      </a:lnTo>
                      <a:lnTo>
                        <a:pt x="136" y="18"/>
                      </a:lnTo>
                      <a:lnTo>
                        <a:pt x="134" y="18"/>
                      </a:lnTo>
                      <a:lnTo>
                        <a:pt x="132" y="18"/>
                      </a:lnTo>
                      <a:lnTo>
                        <a:pt x="132" y="20"/>
                      </a:lnTo>
                      <a:lnTo>
                        <a:pt x="132" y="24"/>
                      </a:lnTo>
                      <a:lnTo>
                        <a:pt x="132" y="26"/>
                      </a:lnTo>
                      <a:lnTo>
                        <a:pt x="132" y="28"/>
                      </a:lnTo>
                      <a:lnTo>
                        <a:pt x="130" y="28"/>
                      </a:lnTo>
                      <a:lnTo>
                        <a:pt x="128" y="26"/>
                      </a:lnTo>
                      <a:lnTo>
                        <a:pt x="126" y="24"/>
                      </a:lnTo>
                      <a:lnTo>
                        <a:pt x="124" y="22"/>
                      </a:lnTo>
                      <a:lnTo>
                        <a:pt x="122" y="24"/>
                      </a:lnTo>
                      <a:lnTo>
                        <a:pt x="120" y="24"/>
                      </a:lnTo>
                      <a:lnTo>
                        <a:pt x="118" y="26"/>
                      </a:lnTo>
                      <a:lnTo>
                        <a:pt x="116" y="28"/>
                      </a:lnTo>
                      <a:lnTo>
                        <a:pt x="114" y="28"/>
                      </a:lnTo>
                      <a:lnTo>
                        <a:pt x="114" y="30"/>
                      </a:lnTo>
                      <a:lnTo>
                        <a:pt x="112" y="30"/>
                      </a:lnTo>
                      <a:lnTo>
                        <a:pt x="110" y="28"/>
                      </a:lnTo>
                      <a:lnTo>
                        <a:pt x="108" y="26"/>
                      </a:lnTo>
                      <a:lnTo>
                        <a:pt x="106" y="24"/>
                      </a:lnTo>
                      <a:lnTo>
                        <a:pt x="104" y="24"/>
                      </a:lnTo>
                      <a:lnTo>
                        <a:pt x="102" y="24"/>
                      </a:lnTo>
                      <a:lnTo>
                        <a:pt x="100" y="24"/>
                      </a:lnTo>
                      <a:lnTo>
                        <a:pt x="98" y="24"/>
                      </a:lnTo>
                      <a:lnTo>
                        <a:pt x="98" y="26"/>
                      </a:lnTo>
                      <a:lnTo>
                        <a:pt x="98" y="24"/>
                      </a:lnTo>
                      <a:lnTo>
                        <a:pt x="96" y="22"/>
                      </a:lnTo>
                      <a:lnTo>
                        <a:pt x="96" y="20"/>
                      </a:lnTo>
                      <a:lnTo>
                        <a:pt x="94" y="20"/>
                      </a:lnTo>
                      <a:lnTo>
                        <a:pt x="94" y="22"/>
                      </a:lnTo>
                      <a:lnTo>
                        <a:pt x="92" y="22"/>
                      </a:lnTo>
                      <a:lnTo>
                        <a:pt x="90" y="22"/>
                      </a:lnTo>
                      <a:lnTo>
                        <a:pt x="88" y="22"/>
                      </a:lnTo>
                      <a:lnTo>
                        <a:pt x="86" y="22"/>
                      </a:lnTo>
                      <a:lnTo>
                        <a:pt x="84" y="22"/>
                      </a:lnTo>
                      <a:lnTo>
                        <a:pt x="82" y="22"/>
                      </a:lnTo>
                      <a:lnTo>
                        <a:pt x="80" y="20"/>
                      </a:lnTo>
                      <a:lnTo>
                        <a:pt x="76" y="18"/>
                      </a:lnTo>
                      <a:lnTo>
                        <a:pt x="74" y="18"/>
                      </a:lnTo>
                      <a:lnTo>
                        <a:pt x="72" y="18"/>
                      </a:lnTo>
                      <a:lnTo>
                        <a:pt x="72" y="20"/>
                      </a:lnTo>
                      <a:lnTo>
                        <a:pt x="72" y="22"/>
                      </a:lnTo>
                      <a:lnTo>
                        <a:pt x="72" y="24"/>
                      </a:lnTo>
                      <a:lnTo>
                        <a:pt x="70" y="24"/>
                      </a:lnTo>
                      <a:lnTo>
                        <a:pt x="68" y="24"/>
                      </a:lnTo>
                      <a:lnTo>
                        <a:pt x="66" y="24"/>
                      </a:lnTo>
                      <a:lnTo>
                        <a:pt x="64" y="24"/>
                      </a:lnTo>
                      <a:lnTo>
                        <a:pt x="62" y="24"/>
                      </a:lnTo>
                      <a:lnTo>
                        <a:pt x="62" y="26"/>
                      </a:lnTo>
                      <a:lnTo>
                        <a:pt x="60" y="28"/>
                      </a:lnTo>
                      <a:lnTo>
                        <a:pt x="60" y="30"/>
                      </a:lnTo>
                      <a:lnTo>
                        <a:pt x="60" y="32"/>
                      </a:lnTo>
                      <a:lnTo>
                        <a:pt x="60" y="34"/>
                      </a:lnTo>
                      <a:lnTo>
                        <a:pt x="60" y="36"/>
                      </a:lnTo>
                      <a:lnTo>
                        <a:pt x="60" y="38"/>
                      </a:lnTo>
                      <a:lnTo>
                        <a:pt x="60" y="40"/>
                      </a:lnTo>
                      <a:lnTo>
                        <a:pt x="60" y="42"/>
                      </a:lnTo>
                      <a:lnTo>
                        <a:pt x="58" y="42"/>
                      </a:lnTo>
                      <a:lnTo>
                        <a:pt x="56" y="42"/>
                      </a:lnTo>
                      <a:lnTo>
                        <a:pt x="54" y="44"/>
                      </a:lnTo>
                      <a:lnTo>
                        <a:pt x="52" y="46"/>
                      </a:lnTo>
                      <a:lnTo>
                        <a:pt x="48" y="48"/>
                      </a:lnTo>
                      <a:lnTo>
                        <a:pt x="46" y="50"/>
                      </a:lnTo>
                      <a:lnTo>
                        <a:pt x="44" y="50"/>
                      </a:lnTo>
                      <a:lnTo>
                        <a:pt x="42" y="50"/>
                      </a:lnTo>
                      <a:lnTo>
                        <a:pt x="40" y="50"/>
                      </a:lnTo>
                      <a:lnTo>
                        <a:pt x="40" y="52"/>
                      </a:lnTo>
                      <a:lnTo>
                        <a:pt x="40" y="54"/>
                      </a:lnTo>
                      <a:lnTo>
                        <a:pt x="38" y="56"/>
                      </a:lnTo>
                      <a:lnTo>
                        <a:pt x="38" y="60"/>
                      </a:lnTo>
                      <a:lnTo>
                        <a:pt x="36" y="60"/>
                      </a:lnTo>
                      <a:lnTo>
                        <a:pt x="34" y="62"/>
                      </a:lnTo>
                      <a:lnTo>
                        <a:pt x="32" y="62"/>
                      </a:lnTo>
                      <a:lnTo>
                        <a:pt x="30" y="62"/>
                      </a:lnTo>
                      <a:lnTo>
                        <a:pt x="28" y="62"/>
                      </a:lnTo>
                      <a:lnTo>
                        <a:pt x="26" y="60"/>
                      </a:lnTo>
                      <a:lnTo>
                        <a:pt x="24" y="60"/>
                      </a:lnTo>
                      <a:lnTo>
                        <a:pt x="22" y="58"/>
                      </a:lnTo>
                      <a:lnTo>
                        <a:pt x="20" y="58"/>
                      </a:lnTo>
                      <a:lnTo>
                        <a:pt x="18" y="58"/>
                      </a:lnTo>
                      <a:lnTo>
                        <a:pt x="16" y="58"/>
                      </a:lnTo>
                      <a:lnTo>
                        <a:pt x="14" y="58"/>
                      </a:lnTo>
                      <a:lnTo>
                        <a:pt x="14" y="56"/>
                      </a:lnTo>
                      <a:lnTo>
                        <a:pt x="12" y="56"/>
                      </a:lnTo>
                      <a:lnTo>
                        <a:pt x="12" y="54"/>
                      </a:lnTo>
                      <a:lnTo>
                        <a:pt x="10" y="54"/>
                      </a:lnTo>
                      <a:lnTo>
                        <a:pt x="10" y="56"/>
                      </a:lnTo>
                      <a:lnTo>
                        <a:pt x="8" y="58"/>
                      </a:lnTo>
                      <a:lnTo>
                        <a:pt x="8" y="60"/>
                      </a:lnTo>
                      <a:lnTo>
                        <a:pt x="8" y="62"/>
                      </a:lnTo>
                      <a:lnTo>
                        <a:pt x="8" y="64"/>
                      </a:lnTo>
                      <a:lnTo>
                        <a:pt x="10" y="66"/>
                      </a:lnTo>
                      <a:lnTo>
                        <a:pt x="10" y="68"/>
                      </a:lnTo>
                      <a:lnTo>
                        <a:pt x="10" y="70"/>
                      </a:lnTo>
                      <a:lnTo>
                        <a:pt x="10" y="72"/>
                      </a:lnTo>
                      <a:lnTo>
                        <a:pt x="8" y="74"/>
                      </a:lnTo>
                      <a:lnTo>
                        <a:pt x="6" y="74"/>
                      </a:lnTo>
                      <a:lnTo>
                        <a:pt x="6" y="76"/>
                      </a:lnTo>
                      <a:lnTo>
                        <a:pt x="6" y="78"/>
                      </a:lnTo>
                      <a:lnTo>
                        <a:pt x="8" y="78"/>
                      </a:lnTo>
                      <a:lnTo>
                        <a:pt x="6" y="78"/>
                      </a:lnTo>
                      <a:lnTo>
                        <a:pt x="4" y="80"/>
                      </a:lnTo>
                      <a:lnTo>
                        <a:pt x="2" y="80"/>
                      </a:lnTo>
                      <a:lnTo>
                        <a:pt x="2" y="82"/>
                      </a:lnTo>
                      <a:lnTo>
                        <a:pt x="0" y="82"/>
                      </a:lnTo>
                      <a:lnTo>
                        <a:pt x="0" y="84"/>
                      </a:lnTo>
                      <a:lnTo>
                        <a:pt x="2" y="84"/>
                      </a:lnTo>
                      <a:lnTo>
                        <a:pt x="4" y="86"/>
                      </a:lnTo>
                      <a:lnTo>
                        <a:pt x="4" y="88"/>
                      </a:lnTo>
                      <a:lnTo>
                        <a:pt x="4" y="90"/>
                      </a:lnTo>
                      <a:lnTo>
                        <a:pt x="4" y="92"/>
                      </a:lnTo>
                      <a:lnTo>
                        <a:pt x="2" y="92"/>
                      </a:lnTo>
                      <a:lnTo>
                        <a:pt x="2" y="94"/>
                      </a:lnTo>
                      <a:lnTo>
                        <a:pt x="4" y="94"/>
                      </a:lnTo>
                      <a:lnTo>
                        <a:pt x="6" y="92"/>
                      </a:lnTo>
                      <a:lnTo>
                        <a:pt x="8" y="92"/>
                      </a:lnTo>
                      <a:lnTo>
                        <a:pt x="10" y="94"/>
                      </a:lnTo>
                      <a:lnTo>
                        <a:pt x="12" y="94"/>
                      </a:lnTo>
                      <a:lnTo>
                        <a:pt x="12" y="96"/>
                      </a:lnTo>
                      <a:lnTo>
                        <a:pt x="10" y="96"/>
                      </a:lnTo>
                      <a:lnTo>
                        <a:pt x="10" y="98"/>
                      </a:lnTo>
                      <a:lnTo>
                        <a:pt x="8" y="98"/>
                      </a:lnTo>
                      <a:lnTo>
                        <a:pt x="6" y="100"/>
                      </a:lnTo>
                      <a:lnTo>
                        <a:pt x="6" y="102"/>
                      </a:lnTo>
                      <a:lnTo>
                        <a:pt x="6" y="104"/>
                      </a:lnTo>
                      <a:lnTo>
                        <a:pt x="6" y="106"/>
                      </a:lnTo>
                      <a:lnTo>
                        <a:pt x="6" y="108"/>
                      </a:lnTo>
                      <a:lnTo>
                        <a:pt x="8" y="110"/>
                      </a:lnTo>
                      <a:lnTo>
                        <a:pt x="10" y="112"/>
                      </a:lnTo>
                      <a:lnTo>
                        <a:pt x="12" y="114"/>
                      </a:lnTo>
                      <a:lnTo>
                        <a:pt x="12" y="118"/>
                      </a:lnTo>
                      <a:lnTo>
                        <a:pt x="14" y="120"/>
                      </a:lnTo>
                      <a:lnTo>
                        <a:pt x="14" y="122"/>
                      </a:lnTo>
                      <a:lnTo>
                        <a:pt x="14" y="124"/>
                      </a:lnTo>
                      <a:lnTo>
                        <a:pt x="14" y="128"/>
                      </a:lnTo>
                      <a:lnTo>
                        <a:pt x="14" y="130"/>
                      </a:lnTo>
                      <a:lnTo>
                        <a:pt x="14" y="132"/>
                      </a:lnTo>
                      <a:lnTo>
                        <a:pt x="14" y="134"/>
                      </a:lnTo>
                      <a:lnTo>
                        <a:pt x="16" y="134"/>
                      </a:lnTo>
                      <a:lnTo>
                        <a:pt x="18" y="134"/>
                      </a:lnTo>
                      <a:lnTo>
                        <a:pt x="20" y="134"/>
                      </a:lnTo>
                      <a:lnTo>
                        <a:pt x="22" y="134"/>
                      </a:lnTo>
                      <a:lnTo>
                        <a:pt x="24" y="136"/>
                      </a:lnTo>
                      <a:lnTo>
                        <a:pt x="26" y="136"/>
                      </a:lnTo>
                      <a:lnTo>
                        <a:pt x="26" y="134"/>
                      </a:lnTo>
                      <a:lnTo>
                        <a:pt x="28" y="136"/>
                      </a:lnTo>
                      <a:lnTo>
                        <a:pt x="30" y="136"/>
                      </a:lnTo>
                      <a:lnTo>
                        <a:pt x="32" y="138"/>
                      </a:lnTo>
                      <a:lnTo>
                        <a:pt x="32" y="140"/>
                      </a:lnTo>
                      <a:lnTo>
                        <a:pt x="34" y="142"/>
                      </a:lnTo>
                      <a:lnTo>
                        <a:pt x="34" y="144"/>
                      </a:lnTo>
                      <a:lnTo>
                        <a:pt x="32" y="146"/>
                      </a:lnTo>
                      <a:lnTo>
                        <a:pt x="32" y="148"/>
                      </a:lnTo>
                      <a:lnTo>
                        <a:pt x="30" y="152"/>
                      </a:lnTo>
                      <a:lnTo>
                        <a:pt x="28" y="154"/>
                      </a:lnTo>
                      <a:lnTo>
                        <a:pt x="26" y="156"/>
                      </a:lnTo>
                      <a:lnTo>
                        <a:pt x="22" y="160"/>
                      </a:lnTo>
                      <a:lnTo>
                        <a:pt x="20" y="162"/>
                      </a:lnTo>
                      <a:lnTo>
                        <a:pt x="20" y="164"/>
                      </a:lnTo>
                      <a:lnTo>
                        <a:pt x="20" y="166"/>
                      </a:lnTo>
                      <a:lnTo>
                        <a:pt x="22" y="166"/>
                      </a:lnTo>
                      <a:lnTo>
                        <a:pt x="24" y="166"/>
                      </a:lnTo>
                      <a:lnTo>
                        <a:pt x="26" y="166"/>
                      </a:lnTo>
                      <a:lnTo>
                        <a:pt x="28" y="166"/>
                      </a:lnTo>
                      <a:lnTo>
                        <a:pt x="30" y="166"/>
                      </a:lnTo>
                      <a:lnTo>
                        <a:pt x="30" y="168"/>
                      </a:lnTo>
                      <a:lnTo>
                        <a:pt x="34" y="168"/>
                      </a:lnTo>
                      <a:lnTo>
                        <a:pt x="36" y="170"/>
                      </a:lnTo>
                      <a:lnTo>
                        <a:pt x="38" y="172"/>
                      </a:lnTo>
                      <a:lnTo>
                        <a:pt x="40" y="172"/>
                      </a:lnTo>
                      <a:lnTo>
                        <a:pt x="44" y="174"/>
                      </a:lnTo>
                      <a:lnTo>
                        <a:pt x="48" y="174"/>
                      </a:lnTo>
                      <a:lnTo>
                        <a:pt x="50" y="174"/>
                      </a:lnTo>
                      <a:lnTo>
                        <a:pt x="54" y="174"/>
                      </a:lnTo>
                      <a:lnTo>
                        <a:pt x="56" y="174"/>
                      </a:lnTo>
                      <a:lnTo>
                        <a:pt x="58" y="172"/>
                      </a:lnTo>
                      <a:lnTo>
                        <a:pt x="60" y="172"/>
                      </a:lnTo>
                      <a:lnTo>
                        <a:pt x="62" y="172"/>
                      </a:lnTo>
                      <a:lnTo>
                        <a:pt x="64" y="172"/>
                      </a:lnTo>
                      <a:lnTo>
                        <a:pt x="66" y="172"/>
                      </a:lnTo>
                      <a:lnTo>
                        <a:pt x="68" y="172"/>
                      </a:lnTo>
                      <a:lnTo>
                        <a:pt x="70" y="172"/>
                      </a:lnTo>
                      <a:lnTo>
                        <a:pt x="70" y="174"/>
                      </a:lnTo>
                      <a:lnTo>
                        <a:pt x="72" y="174"/>
                      </a:lnTo>
                      <a:lnTo>
                        <a:pt x="74" y="174"/>
                      </a:lnTo>
                      <a:lnTo>
                        <a:pt x="76" y="174"/>
                      </a:lnTo>
                      <a:lnTo>
                        <a:pt x="76" y="172"/>
                      </a:lnTo>
                      <a:lnTo>
                        <a:pt x="78" y="172"/>
                      </a:lnTo>
                      <a:lnTo>
                        <a:pt x="80" y="172"/>
                      </a:lnTo>
                      <a:lnTo>
                        <a:pt x="84" y="172"/>
                      </a:lnTo>
                      <a:lnTo>
                        <a:pt x="86" y="170"/>
                      </a:lnTo>
                      <a:lnTo>
                        <a:pt x="88" y="170"/>
                      </a:lnTo>
                      <a:lnTo>
                        <a:pt x="90" y="170"/>
                      </a:lnTo>
                      <a:lnTo>
                        <a:pt x="92" y="170"/>
                      </a:lnTo>
                      <a:lnTo>
                        <a:pt x="94" y="170"/>
                      </a:lnTo>
                      <a:lnTo>
                        <a:pt x="96" y="170"/>
                      </a:lnTo>
                      <a:lnTo>
                        <a:pt x="100" y="168"/>
                      </a:lnTo>
                      <a:lnTo>
                        <a:pt x="102" y="168"/>
                      </a:lnTo>
                      <a:lnTo>
                        <a:pt x="106" y="166"/>
                      </a:lnTo>
                      <a:lnTo>
                        <a:pt x="108" y="164"/>
                      </a:lnTo>
                      <a:lnTo>
                        <a:pt x="110" y="164"/>
                      </a:lnTo>
                      <a:lnTo>
                        <a:pt x="110" y="162"/>
                      </a:lnTo>
                      <a:lnTo>
                        <a:pt x="110" y="160"/>
                      </a:lnTo>
                      <a:lnTo>
                        <a:pt x="110" y="158"/>
                      </a:lnTo>
                      <a:lnTo>
                        <a:pt x="110" y="156"/>
                      </a:lnTo>
                      <a:lnTo>
                        <a:pt x="110" y="154"/>
                      </a:lnTo>
                      <a:lnTo>
                        <a:pt x="108" y="154"/>
                      </a:lnTo>
                      <a:lnTo>
                        <a:pt x="108" y="152"/>
                      </a:lnTo>
                      <a:lnTo>
                        <a:pt x="108" y="150"/>
                      </a:lnTo>
                      <a:lnTo>
                        <a:pt x="108" y="148"/>
                      </a:lnTo>
                      <a:lnTo>
                        <a:pt x="106" y="146"/>
                      </a:lnTo>
                      <a:lnTo>
                        <a:pt x="106" y="144"/>
                      </a:lnTo>
                      <a:lnTo>
                        <a:pt x="108" y="144"/>
                      </a:lnTo>
                      <a:lnTo>
                        <a:pt x="108" y="142"/>
                      </a:lnTo>
                      <a:lnTo>
                        <a:pt x="108" y="140"/>
                      </a:lnTo>
                      <a:lnTo>
                        <a:pt x="110" y="140"/>
                      </a:lnTo>
                      <a:lnTo>
                        <a:pt x="110" y="138"/>
                      </a:lnTo>
                      <a:lnTo>
                        <a:pt x="112" y="138"/>
                      </a:lnTo>
                      <a:lnTo>
                        <a:pt x="112" y="136"/>
                      </a:lnTo>
                      <a:lnTo>
                        <a:pt x="114" y="136"/>
                      </a:lnTo>
                      <a:lnTo>
                        <a:pt x="116" y="136"/>
                      </a:lnTo>
                      <a:lnTo>
                        <a:pt x="118" y="136"/>
                      </a:lnTo>
                      <a:lnTo>
                        <a:pt x="118" y="138"/>
                      </a:lnTo>
                      <a:lnTo>
                        <a:pt x="116" y="138"/>
                      </a:lnTo>
                      <a:lnTo>
                        <a:pt x="118" y="138"/>
                      </a:lnTo>
                      <a:lnTo>
                        <a:pt x="120" y="138"/>
                      </a:lnTo>
                      <a:lnTo>
                        <a:pt x="122" y="138"/>
                      </a:lnTo>
                      <a:lnTo>
                        <a:pt x="124" y="138"/>
                      </a:lnTo>
                      <a:lnTo>
                        <a:pt x="126" y="138"/>
                      </a:lnTo>
                      <a:lnTo>
                        <a:pt x="128" y="138"/>
                      </a:lnTo>
                      <a:lnTo>
                        <a:pt x="128" y="136"/>
                      </a:lnTo>
                      <a:lnTo>
                        <a:pt x="126" y="136"/>
                      </a:lnTo>
                      <a:lnTo>
                        <a:pt x="126" y="134"/>
                      </a:lnTo>
                      <a:lnTo>
                        <a:pt x="124" y="134"/>
                      </a:lnTo>
                      <a:lnTo>
                        <a:pt x="126" y="132"/>
                      </a:lnTo>
                      <a:lnTo>
                        <a:pt x="128" y="130"/>
                      </a:lnTo>
                      <a:lnTo>
                        <a:pt x="130" y="130"/>
                      </a:lnTo>
                      <a:lnTo>
                        <a:pt x="132" y="130"/>
                      </a:lnTo>
                      <a:lnTo>
                        <a:pt x="134" y="130"/>
                      </a:lnTo>
                      <a:lnTo>
                        <a:pt x="134" y="128"/>
                      </a:lnTo>
                      <a:lnTo>
                        <a:pt x="136" y="128"/>
                      </a:lnTo>
                      <a:lnTo>
                        <a:pt x="138" y="128"/>
                      </a:lnTo>
                      <a:lnTo>
                        <a:pt x="140" y="128"/>
                      </a:lnTo>
                      <a:lnTo>
                        <a:pt x="142" y="128"/>
                      </a:lnTo>
                      <a:lnTo>
                        <a:pt x="142" y="130"/>
                      </a:lnTo>
                      <a:lnTo>
                        <a:pt x="144" y="130"/>
                      </a:lnTo>
                      <a:lnTo>
                        <a:pt x="144" y="132"/>
                      </a:lnTo>
                      <a:lnTo>
                        <a:pt x="146" y="132"/>
                      </a:lnTo>
                      <a:lnTo>
                        <a:pt x="148" y="130"/>
                      </a:lnTo>
                      <a:lnTo>
                        <a:pt x="150" y="130"/>
                      </a:lnTo>
                      <a:lnTo>
                        <a:pt x="152" y="128"/>
                      </a:lnTo>
                      <a:lnTo>
                        <a:pt x="152" y="126"/>
                      </a:lnTo>
                      <a:lnTo>
                        <a:pt x="152" y="124"/>
                      </a:lnTo>
                      <a:lnTo>
                        <a:pt x="150" y="122"/>
                      </a:lnTo>
                      <a:lnTo>
                        <a:pt x="150" y="118"/>
                      </a:lnTo>
                      <a:lnTo>
                        <a:pt x="150" y="116"/>
                      </a:lnTo>
                      <a:lnTo>
                        <a:pt x="150" y="114"/>
                      </a:lnTo>
                      <a:lnTo>
                        <a:pt x="150" y="112"/>
                      </a:lnTo>
                      <a:lnTo>
                        <a:pt x="152" y="112"/>
                      </a:lnTo>
                      <a:lnTo>
                        <a:pt x="152" y="110"/>
                      </a:lnTo>
                      <a:lnTo>
                        <a:pt x="152" y="108"/>
                      </a:lnTo>
                      <a:lnTo>
                        <a:pt x="152" y="106"/>
                      </a:lnTo>
                      <a:lnTo>
                        <a:pt x="152" y="104"/>
                      </a:lnTo>
                      <a:lnTo>
                        <a:pt x="154" y="104"/>
                      </a:lnTo>
                      <a:lnTo>
                        <a:pt x="154" y="102"/>
                      </a:lnTo>
                      <a:lnTo>
                        <a:pt x="156" y="102"/>
                      </a:lnTo>
                      <a:lnTo>
                        <a:pt x="158" y="102"/>
                      </a:lnTo>
                      <a:lnTo>
                        <a:pt x="160" y="102"/>
                      </a:lnTo>
                      <a:lnTo>
                        <a:pt x="162" y="100"/>
                      </a:lnTo>
                      <a:lnTo>
                        <a:pt x="164" y="98"/>
                      </a:lnTo>
                      <a:lnTo>
                        <a:pt x="166" y="98"/>
                      </a:lnTo>
                      <a:lnTo>
                        <a:pt x="164" y="98"/>
                      </a:lnTo>
                      <a:lnTo>
                        <a:pt x="162" y="96"/>
                      </a:lnTo>
                      <a:lnTo>
                        <a:pt x="160" y="96"/>
                      </a:lnTo>
                      <a:lnTo>
                        <a:pt x="160" y="94"/>
                      </a:lnTo>
                      <a:lnTo>
                        <a:pt x="160" y="92"/>
                      </a:lnTo>
                      <a:lnTo>
                        <a:pt x="158" y="92"/>
                      </a:lnTo>
                      <a:lnTo>
                        <a:pt x="158" y="90"/>
                      </a:lnTo>
                      <a:lnTo>
                        <a:pt x="156" y="90"/>
                      </a:lnTo>
                      <a:lnTo>
                        <a:pt x="156" y="88"/>
                      </a:lnTo>
                      <a:lnTo>
                        <a:pt x="154" y="88"/>
                      </a:lnTo>
                      <a:lnTo>
                        <a:pt x="154" y="86"/>
                      </a:lnTo>
                      <a:lnTo>
                        <a:pt x="156" y="84"/>
                      </a:lnTo>
                      <a:lnTo>
                        <a:pt x="158" y="84"/>
                      </a:lnTo>
                      <a:lnTo>
                        <a:pt x="158" y="86"/>
                      </a:lnTo>
                      <a:lnTo>
                        <a:pt x="160" y="86"/>
                      </a:lnTo>
                      <a:lnTo>
                        <a:pt x="162" y="86"/>
                      </a:lnTo>
                      <a:lnTo>
                        <a:pt x="164" y="86"/>
                      </a:lnTo>
                      <a:lnTo>
                        <a:pt x="164" y="88"/>
                      </a:lnTo>
                      <a:lnTo>
                        <a:pt x="166" y="88"/>
                      </a:lnTo>
                      <a:lnTo>
                        <a:pt x="166" y="86"/>
                      </a:lnTo>
                      <a:lnTo>
                        <a:pt x="168" y="86"/>
                      </a:lnTo>
                      <a:lnTo>
                        <a:pt x="170" y="86"/>
                      </a:lnTo>
                      <a:lnTo>
                        <a:pt x="172" y="84"/>
                      </a:lnTo>
                      <a:lnTo>
                        <a:pt x="172" y="82"/>
                      </a:lnTo>
                      <a:lnTo>
                        <a:pt x="172" y="80"/>
                      </a:lnTo>
                      <a:lnTo>
                        <a:pt x="172" y="78"/>
                      </a:lnTo>
                      <a:lnTo>
                        <a:pt x="170" y="78"/>
                      </a:lnTo>
                      <a:lnTo>
                        <a:pt x="170" y="76"/>
                      </a:lnTo>
                      <a:lnTo>
                        <a:pt x="170" y="74"/>
                      </a:lnTo>
                      <a:lnTo>
                        <a:pt x="170" y="72"/>
                      </a:lnTo>
                      <a:lnTo>
                        <a:pt x="172" y="72"/>
                      </a:lnTo>
                      <a:lnTo>
                        <a:pt x="174" y="70"/>
                      </a:lnTo>
                      <a:lnTo>
                        <a:pt x="176" y="68"/>
                      </a:lnTo>
                      <a:lnTo>
                        <a:pt x="178" y="66"/>
                      </a:lnTo>
                      <a:lnTo>
                        <a:pt x="178" y="64"/>
                      </a:lnTo>
                      <a:lnTo>
                        <a:pt x="176" y="62"/>
                      </a:lnTo>
                      <a:lnTo>
                        <a:pt x="174" y="60"/>
                      </a:lnTo>
                      <a:lnTo>
                        <a:pt x="174" y="58"/>
                      </a:lnTo>
                      <a:lnTo>
                        <a:pt x="174" y="56"/>
                      </a:lnTo>
                      <a:lnTo>
                        <a:pt x="174" y="54"/>
                      </a:lnTo>
                      <a:lnTo>
                        <a:pt x="174" y="52"/>
                      </a:lnTo>
                      <a:lnTo>
                        <a:pt x="172" y="52"/>
                      </a:lnTo>
                      <a:lnTo>
                        <a:pt x="170" y="50"/>
                      </a:lnTo>
                      <a:lnTo>
                        <a:pt x="170" y="48"/>
                      </a:lnTo>
                      <a:lnTo>
                        <a:pt x="168" y="48"/>
                      </a:lnTo>
                      <a:lnTo>
                        <a:pt x="168" y="46"/>
                      </a:lnTo>
                      <a:lnTo>
                        <a:pt x="168" y="44"/>
                      </a:lnTo>
                      <a:lnTo>
                        <a:pt x="168" y="42"/>
                      </a:lnTo>
                      <a:lnTo>
                        <a:pt x="170" y="40"/>
                      </a:lnTo>
                      <a:lnTo>
                        <a:pt x="172" y="40"/>
                      </a:lnTo>
                      <a:lnTo>
                        <a:pt x="174" y="38"/>
                      </a:lnTo>
                      <a:lnTo>
                        <a:pt x="176" y="38"/>
                      </a:lnTo>
                      <a:lnTo>
                        <a:pt x="178" y="36"/>
                      </a:lnTo>
                      <a:lnTo>
                        <a:pt x="180" y="36"/>
                      </a:lnTo>
                      <a:lnTo>
                        <a:pt x="182" y="34"/>
                      </a:lnTo>
                      <a:lnTo>
                        <a:pt x="184" y="32"/>
                      </a:lnTo>
                      <a:lnTo>
                        <a:pt x="186" y="32"/>
                      </a:lnTo>
                      <a:lnTo>
                        <a:pt x="188" y="32"/>
                      </a:lnTo>
                      <a:lnTo>
                        <a:pt x="190" y="32"/>
                      </a:lnTo>
                      <a:lnTo>
                        <a:pt x="192" y="32"/>
                      </a:lnTo>
                      <a:lnTo>
                        <a:pt x="194" y="32"/>
                      </a:lnTo>
                      <a:lnTo>
                        <a:pt x="194" y="30"/>
                      </a:lnTo>
                      <a:lnTo>
                        <a:pt x="196" y="30"/>
                      </a:lnTo>
                      <a:lnTo>
                        <a:pt x="198" y="30"/>
                      </a:lnTo>
                      <a:lnTo>
                        <a:pt x="200" y="30"/>
                      </a:lnTo>
                      <a:lnTo>
                        <a:pt x="202" y="30"/>
                      </a:lnTo>
                      <a:lnTo>
                        <a:pt x="204" y="30"/>
                      </a:lnTo>
                      <a:lnTo>
                        <a:pt x="206" y="30"/>
                      </a:lnTo>
                      <a:lnTo>
                        <a:pt x="208" y="32"/>
                      </a:lnTo>
                      <a:lnTo>
                        <a:pt x="210" y="32"/>
                      </a:lnTo>
                      <a:lnTo>
                        <a:pt x="210" y="30"/>
                      </a:lnTo>
                      <a:lnTo>
                        <a:pt x="212" y="30"/>
                      </a:lnTo>
                      <a:lnTo>
                        <a:pt x="214" y="28"/>
                      </a:lnTo>
                      <a:lnTo>
                        <a:pt x="216" y="28"/>
                      </a:lnTo>
                      <a:lnTo>
                        <a:pt x="214" y="2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00" name="Freeform 192"/>
                <p:cNvSpPr>
                  <a:spLocks noChangeAspect="1"/>
                </p:cNvSpPr>
                <p:nvPr/>
              </p:nvSpPr>
              <p:spPr bwMode="gray">
                <a:xfrm>
                  <a:off x="4006" y="1414"/>
                  <a:ext cx="502" cy="197"/>
                </a:xfrm>
                <a:custGeom>
                  <a:avLst/>
                  <a:gdLst>
                    <a:gd name="T0" fmla="*/ 478 w 502"/>
                    <a:gd name="T1" fmla="*/ 80 h 196"/>
                    <a:gd name="T2" fmla="*/ 462 w 502"/>
                    <a:gd name="T3" fmla="*/ 76 h 196"/>
                    <a:gd name="T4" fmla="*/ 452 w 502"/>
                    <a:gd name="T5" fmla="*/ 82 h 196"/>
                    <a:gd name="T6" fmla="*/ 432 w 502"/>
                    <a:gd name="T7" fmla="*/ 78 h 196"/>
                    <a:gd name="T8" fmla="*/ 422 w 502"/>
                    <a:gd name="T9" fmla="*/ 70 h 196"/>
                    <a:gd name="T10" fmla="*/ 420 w 502"/>
                    <a:gd name="T11" fmla="*/ 56 h 196"/>
                    <a:gd name="T12" fmla="*/ 416 w 502"/>
                    <a:gd name="T13" fmla="*/ 40 h 196"/>
                    <a:gd name="T14" fmla="*/ 394 w 502"/>
                    <a:gd name="T15" fmla="*/ 38 h 196"/>
                    <a:gd name="T16" fmla="*/ 368 w 502"/>
                    <a:gd name="T17" fmla="*/ 42 h 196"/>
                    <a:gd name="T18" fmla="*/ 356 w 502"/>
                    <a:gd name="T19" fmla="*/ 48 h 196"/>
                    <a:gd name="T20" fmla="*/ 340 w 502"/>
                    <a:gd name="T21" fmla="*/ 54 h 196"/>
                    <a:gd name="T22" fmla="*/ 324 w 502"/>
                    <a:gd name="T23" fmla="*/ 54 h 196"/>
                    <a:gd name="T24" fmla="*/ 302 w 502"/>
                    <a:gd name="T25" fmla="*/ 50 h 196"/>
                    <a:gd name="T26" fmla="*/ 292 w 502"/>
                    <a:gd name="T27" fmla="*/ 42 h 196"/>
                    <a:gd name="T28" fmla="*/ 270 w 502"/>
                    <a:gd name="T29" fmla="*/ 32 h 196"/>
                    <a:gd name="T30" fmla="*/ 244 w 502"/>
                    <a:gd name="T31" fmla="*/ 30 h 196"/>
                    <a:gd name="T32" fmla="*/ 214 w 502"/>
                    <a:gd name="T33" fmla="*/ 32 h 196"/>
                    <a:gd name="T34" fmla="*/ 200 w 502"/>
                    <a:gd name="T35" fmla="*/ 28 h 196"/>
                    <a:gd name="T36" fmla="*/ 176 w 502"/>
                    <a:gd name="T37" fmla="*/ 10 h 196"/>
                    <a:gd name="T38" fmla="*/ 144 w 502"/>
                    <a:gd name="T39" fmla="*/ 2 h 196"/>
                    <a:gd name="T40" fmla="*/ 134 w 502"/>
                    <a:gd name="T41" fmla="*/ 6 h 196"/>
                    <a:gd name="T42" fmla="*/ 130 w 502"/>
                    <a:gd name="T43" fmla="*/ 14 h 196"/>
                    <a:gd name="T44" fmla="*/ 140 w 502"/>
                    <a:gd name="T45" fmla="*/ 30 h 196"/>
                    <a:gd name="T46" fmla="*/ 138 w 502"/>
                    <a:gd name="T47" fmla="*/ 40 h 196"/>
                    <a:gd name="T48" fmla="*/ 120 w 502"/>
                    <a:gd name="T49" fmla="*/ 40 h 196"/>
                    <a:gd name="T50" fmla="*/ 108 w 502"/>
                    <a:gd name="T51" fmla="*/ 40 h 196"/>
                    <a:gd name="T52" fmla="*/ 100 w 502"/>
                    <a:gd name="T53" fmla="*/ 36 h 196"/>
                    <a:gd name="T54" fmla="*/ 82 w 502"/>
                    <a:gd name="T55" fmla="*/ 28 h 196"/>
                    <a:gd name="T56" fmla="*/ 62 w 502"/>
                    <a:gd name="T57" fmla="*/ 26 h 196"/>
                    <a:gd name="T58" fmla="*/ 52 w 502"/>
                    <a:gd name="T59" fmla="*/ 26 h 196"/>
                    <a:gd name="T60" fmla="*/ 36 w 502"/>
                    <a:gd name="T61" fmla="*/ 30 h 196"/>
                    <a:gd name="T62" fmla="*/ 28 w 502"/>
                    <a:gd name="T63" fmla="*/ 36 h 196"/>
                    <a:gd name="T64" fmla="*/ 16 w 502"/>
                    <a:gd name="T65" fmla="*/ 46 h 196"/>
                    <a:gd name="T66" fmla="*/ 4 w 502"/>
                    <a:gd name="T67" fmla="*/ 50 h 196"/>
                    <a:gd name="T68" fmla="*/ 2 w 502"/>
                    <a:gd name="T69" fmla="*/ 60 h 196"/>
                    <a:gd name="T70" fmla="*/ 14 w 502"/>
                    <a:gd name="T71" fmla="*/ 68 h 196"/>
                    <a:gd name="T72" fmla="*/ 30 w 502"/>
                    <a:gd name="T73" fmla="*/ 76 h 196"/>
                    <a:gd name="T74" fmla="*/ 44 w 502"/>
                    <a:gd name="T75" fmla="*/ 78 h 196"/>
                    <a:gd name="T76" fmla="*/ 68 w 502"/>
                    <a:gd name="T77" fmla="*/ 125 h 196"/>
                    <a:gd name="T78" fmla="*/ 68 w 502"/>
                    <a:gd name="T79" fmla="*/ 137 h 196"/>
                    <a:gd name="T80" fmla="*/ 110 w 502"/>
                    <a:gd name="T81" fmla="*/ 153 h 196"/>
                    <a:gd name="T82" fmla="*/ 128 w 502"/>
                    <a:gd name="T83" fmla="*/ 161 h 196"/>
                    <a:gd name="T84" fmla="*/ 152 w 502"/>
                    <a:gd name="T85" fmla="*/ 169 h 196"/>
                    <a:gd name="T86" fmla="*/ 166 w 502"/>
                    <a:gd name="T87" fmla="*/ 185 h 196"/>
                    <a:gd name="T88" fmla="*/ 190 w 502"/>
                    <a:gd name="T89" fmla="*/ 195 h 196"/>
                    <a:gd name="T90" fmla="*/ 208 w 502"/>
                    <a:gd name="T91" fmla="*/ 197 h 196"/>
                    <a:gd name="T92" fmla="*/ 228 w 502"/>
                    <a:gd name="T93" fmla="*/ 197 h 196"/>
                    <a:gd name="T94" fmla="*/ 246 w 502"/>
                    <a:gd name="T95" fmla="*/ 197 h 196"/>
                    <a:gd name="T96" fmla="*/ 280 w 502"/>
                    <a:gd name="T97" fmla="*/ 209 h 196"/>
                    <a:gd name="T98" fmla="*/ 310 w 502"/>
                    <a:gd name="T99" fmla="*/ 211 h 196"/>
                    <a:gd name="T100" fmla="*/ 328 w 502"/>
                    <a:gd name="T101" fmla="*/ 211 h 196"/>
                    <a:gd name="T102" fmla="*/ 378 w 502"/>
                    <a:gd name="T103" fmla="*/ 201 h 196"/>
                    <a:gd name="T104" fmla="*/ 394 w 502"/>
                    <a:gd name="T105" fmla="*/ 193 h 196"/>
                    <a:gd name="T106" fmla="*/ 408 w 502"/>
                    <a:gd name="T107" fmla="*/ 177 h 196"/>
                    <a:gd name="T108" fmla="*/ 396 w 502"/>
                    <a:gd name="T109" fmla="*/ 151 h 196"/>
                    <a:gd name="T110" fmla="*/ 414 w 502"/>
                    <a:gd name="T111" fmla="*/ 157 h 196"/>
                    <a:gd name="T112" fmla="*/ 434 w 502"/>
                    <a:gd name="T113" fmla="*/ 149 h 196"/>
                    <a:gd name="T114" fmla="*/ 454 w 502"/>
                    <a:gd name="T115" fmla="*/ 143 h 196"/>
                    <a:gd name="T116" fmla="*/ 460 w 502"/>
                    <a:gd name="T117" fmla="*/ 127 h 196"/>
                    <a:gd name="T118" fmla="*/ 472 w 502"/>
                    <a:gd name="T119" fmla="*/ 123 h 196"/>
                    <a:gd name="T120" fmla="*/ 486 w 502"/>
                    <a:gd name="T121" fmla="*/ 119 h 196"/>
                    <a:gd name="T122" fmla="*/ 502 w 502"/>
                    <a:gd name="T123" fmla="*/ 119 h 19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02" h="196">
                      <a:moveTo>
                        <a:pt x="498" y="96"/>
                      </a:moveTo>
                      <a:lnTo>
                        <a:pt x="496" y="94"/>
                      </a:lnTo>
                      <a:lnTo>
                        <a:pt x="494" y="92"/>
                      </a:lnTo>
                      <a:lnTo>
                        <a:pt x="494" y="90"/>
                      </a:lnTo>
                      <a:lnTo>
                        <a:pt x="492" y="90"/>
                      </a:lnTo>
                      <a:lnTo>
                        <a:pt x="490" y="88"/>
                      </a:lnTo>
                      <a:lnTo>
                        <a:pt x="486" y="88"/>
                      </a:lnTo>
                      <a:lnTo>
                        <a:pt x="484" y="86"/>
                      </a:lnTo>
                      <a:lnTo>
                        <a:pt x="482" y="84"/>
                      </a:lnTo>
                      <a:lnTo>
                        <a:pt x="480" y="82"/>
                      </a:lnTo>
                      <a:lnTo>
                        <a:pt x="478" y="80"/>
                      </a:lnTo>
                      <a:lnTo>
                        <a:pt x="476" y="80"/>
                      </a:lnTo>
                      <a:lnTo>
                        <a:pt x="474" y="80"/>
                      </a:lnTo>
                      <a:lnTo>
                        <a:pt x="472" y="80"/>
                      </a:lnTo>
                      <a:lnTo>
                        <a:pt x="472" y="78"/>
                      </a:lnTo>
                      <a:lnTo>
                        <a:pt x="470" y="78"/>
                      </a:lnTo>
                      <a:lnTo>
                        <a:pt x="470" y="76"/>
                      </a:lnTo>
                      <a:lnTo>
                        <a:pt x="468" y="76"/>
                      </a:lnTo>
                      <a:lnTo>
                        <a:pt x="466" y="76"/>
                      </a:lnTo>
                      <a:lnTo>
                        <a:pt x="464" y="76"/>
                      </a:lnTo>
                      <a:lnTo>
                        <a:pt x="462" y="76"/>
                      </a:lnTo>
                      <a:lnTo>
                        <a:pt x="460" y="76"/>
                      </a:lnTo>
                      <a:lnTo>
                        <a:pt x="458" y="76"/>
                      </a:lnTo>
                      <a:lnTo>
                        <a:pt x="456" y="76"/>
                      </a:lnTo>
                      <a:lnTo>
                        <a:pt x="454" y="76"/>
                      </a:lnTo>
                      <a:lnTo>
                        <a:pt x="454" y="78"/>
                      </a:lnTo>
                      <a:lnTo>
                        <a:pt x="454" y="80"/>
                      </a:lnTo>
                      <a:lnTo>
                        <a:pt x="452" y="80"/>
                      </a:lnTo>
                      <a:lnTo>
                        <a:pt x="452" y="82"/>
                      </a:lnTo>
                      <a:lnTo>
                        <a:pt x="450" y="82"/>
                      </a:lnTo>
                      <a:lnTo>
                        <a:pt x="448" y="80"/>
                      </a:lnTo>
                      <a:lnTo>
                        <a:pt x="446" y="80"/>
                      </a:lnTo>
                      <a:lnTo>
                        <a:pt x="446" y="78"/>
                      </a:lnTo>
                      <a:lnTo>
                        <a:pt x="444" y="78"/>
                      </a:lnTo>
                      <a:lnTo>
                        <a:pt x="442" y="78"/>
                      </a:lnTo>
                      <a:lnTo>
                        <a:pt x="440" y="78"/>
                      </a:lnTo>
                      <a:lnTo>
                        <a:pt x="438" y="78"/>
                      </a:lnTo>
                      <a:lnTo>
                        <a:pt x="436" y="78"/>
                      </a:lnTo>
                      <a:lnTo>
                        <a:pt x="434" y="78"/>
                      </a:lnTo>
                      <a:lnTo>
                        <a:pt x="432" y="78"/>
                      </a:lnTo>
                      <a:lnTo>
                        <a:pt x="432" y="80"/>
                      </a:lnTo>
                      <a:lnTo>
                        <a:pt x="432" y="82"/>
                      </a:lnTo>
                      <a:lnTo>
                        <a:pt x="430" y="82"/>
                      </a:lnTo>
                      <a:lnTo>
                        <a:pt x="428" y="82"/>
                      </a:lnTo>
                      <a:lnTo>
                        <a:pt x="428" y="80"/>
                      </a:lnTo>
                      <a:lnTo>
                        <a:pt x="426" y="80"/>
                      </a:lnTo>
                      <a:lnTo>
                        <a:pt x="424" y="78"/>
                      </a:lnTo>
                      <a:lnTo>
                        <a:pt x="424" y="76"/>
                      </a:lnTo>
                      <a:lnTo>
                        <a:pt x="422" y="76"/>
                      </a:lnTo>
                      <a:lnTo>
                        <a:pt x="422" y="74"/>
                      </a:lnTo>
                      <a:lnTo>
                        <a:pt x="422" y="72"/>
                      </a:lnTo>
                      <a:lnTo>
                        <a:pt x="422" y="70"/>
                      </a:lnTo>
                      <a:lnTo>
                        <a:pt x="424" y="70"/>
                      </a:lnTo>
                      <a:lnTo>
                        <a:pt x="422" y="70"/>
                      </a:lnTo>
                      <a:lnTo>
                        <a:pt x="422" y="68"/>
                      </a:lnTo>
                      <a:lnTo>
                        <a:pt x="422" y="66"/>
                      </a:lnTo>
                      <a:lnTo>
                        <a:pt x="422" y="64"/>
                      </a:lnTo>
                      <a:lnTo>
                        <a:pt x="422" y="62"/>
                      </a:lnTo>
                      <a:lnTo>
                        <a:pt x="420" y="60"/>
                      </a:lnTo>
                      <a:lnTo>
                        <a:pt x="420" y="56"/>
                      </a:lnTo>
                      <a:lnTo>
                        <a:pt x="420" y="54"/>
                      </a:lnTo>
                      <a:lnTo>
                        <a:pt x="420" y="52"/>
                      </a:lnTo>
                      <a:lnTo>
                        <a:pt x="420" y="48"/>
                      </a:lnTo>
                      <a:lnTo>
                        <a:pt x="420" y="46"/>
                      </a:lnTo>
                      <a:lnTo>
                        <a:pt x="420" y="44"/>
                      </a:lnTo>
                      <a:lnTo>
                        <a:pt x="420" y="42"/>
                      </a:lnTo>
                      <a:lnTo>
                        <a:pt x="420" y="40"/>
                      </a:lnTo>
                      <a:lnTo>
                        <a:pt x="418" y="40"/>
                      </a:lnTo>
                      <a:lnTo>
                        <a:pt x="416" y="40"/>
                      </a:lnTo>
                      <a:lnTo>
                        <a:pt x="412" y="38"/>
                      </a:lnTo>
                      <a:lnTo>
                        <a:pt x="410" y="38"/>
                      </a:lnTo>
                      <a:lnTo>
                        <a:pt x="408" y="38"/>
                      </a:lnTo>
                      <a:lnTo>
                        <a:pt x="408" y="40"/>
                      </a:lnTo>
                      <a:lnTo>
                        <a:pt x="406" y="40"/>
                      </a:lnTo>
                      <a:lnTo>
                        <a:pt x="404" y="40"/>
                      </a:lnTo>
                      <a:lnTo>
                        <a:pt x="402" y="40"/>
                      </a:lnTo>
                      <a:lnTo>
                        <a:pt x="400" y="40"/>
                      </a:lnTo>
                      <a:lnTo>
                        <a:pt x="398" y="40"/>
                      </a:lnTo>
                      <a:lnTo>
                        <a:pt x="396" y="38"/>
                      </a:lnTo>
                      <a:lnTo>
                        <a:pt x="394" y="38"/>
                      </a:lnTo>
                      <a:lnTo>
                        <a:pt x="394" y="36"/>
                      </a:lnTo>
                      <a:lnTo>
                        <a:pt x="392" y="36"/>
                      </a:lnTo>
                      <a:lnTo>
                        <a:pt x="390" y="36"/>
                      </a:lnTo>
                      <a:lnTo>
                        <a:pt x="390" y="34"/>
                      </a:lnTo>
                      <a:lnTo>
                        <a:pt x="388" y="34"/>
                      </a:lnTo>
                      <a:lnTo>
                        <a:pt x="384" y="34"/>
                      </a:lnTo>
                      <a:lnTo>
                        <a:pt x="382" y="34"/>
                      </a:lnTo>
                      <a:lnTo>
                        <a:pt x="380" y="34"/>
                      </a:lnTo>
                      <a:lnTo>
                        <a:pt x="378" y="34"/>
                      </a:lnTo>
                      <a:lnTo>
                        <a:pt x="374" y="36"/>
                      </a:lnTo>
                      <a:lnTo>
                        <a:pt x="372" y="38"/>
                      </a:lnTo>
                      <a:lnTo>
                        <a:pt x="370" y="40"/>
                      </a:lnTo>
                      <a:lnTo>
                        <a:pt x="368" y="42"/>
                      </a:lnTo>
                      <a:lnTo>
                        <a:pt x="368" y="44"/>
                      </a:lnTo>
                      <a:lnTo>
                        <a:pt x="368" y="46"/>
                      </a:lnTo>
                      <a:lnTo>
                        <a:pt x="366" y="48"/>
                      </a:lnTo>
                      <a:lnTo>
                        <a:pt x="364" y="48"/>
                      </a:lnTo>
                      <a:lnTo>
                        <a:pt x="362" y="48"/>
                      </a:lnTo>
                      <a:lnTo>
                        <a:pt x="360" y="48"/>
                      </a:lnTo>
                      <a:lnTo>
                        <a:pt x="358" y="48"/>
                      </a:lnTo>
                      <a:lnTo>
                        <a:pt x="356" y="48"/>
                      </a:lnTo>
                      <a:lnTo>
                        <a:pt x="356" y="50"/>
                      </a:lnTo>
                      <a:lnTo>
                        <a:pt x="354" y="50"/>
                      </a:lnTo>
                      <a:lnTo>
                        <a:pt x="352" y="50"/>
                      </a:lnTo>
                      <a:lnTo>
                        <a:pt x="348" y="50"/>
                      </a:lnTo>
                      <a:lnTo>
                        <a:pt x="346" y="50"/>
                      </a:lnTo>
                      <a:lnTo>
                        <a:pt x="344" y="50"/>
                      </a:lnTo>
                      <a:lnTo>
                        <a:pt x="342" y="52"/>
                      </a:lnTo>
                      <a:lnTo>
                        <a:pt x="342" y="54"/>
                      </a:lnTo>
                      <a:lnTo>
                        <a:pt x="340" y="54"/>
                      </a:lnTo>
                      <a:lnTo>
                        <a:pt x="338" y="54"/>
                      </a:lnTo>
                      <a:lnTo>
                        <a:pt x="336" y="54"/>
                      </a:lnTo>
                      <a:lnTo>
                        <a:pt x="336" y="52"/>
                      </a:lnTo>
                      <a:lnTo>
                        <a:pt x="334" y="52"/>
                      </a:lnTo>
                      <a:lnTo>
                        <a:pt x="332" y="54"/>
                      </a:lnTo>
                      <a:lnTo>
                        <a:pt x="330" y="54"/>
                      </a:lnTo>
                      <a:lnTo>
                        <a:pt x="328" y="54"/>
                      </a:lnTo>
                      <a:lnTo>
                        <a:pt x="326" y="54"/>
                      </a:lnTo>
                      <a:lnTo>
                        <a:pt x="324" y="54"/>
                      </a:lnTo>
                      <a:lnTo>
                        <a:pt x="322" y="54"/>
                      </a:lnTo>
                      <a:lnTo>
                        <a:pt x="320" y="54"/>
                      </a:lnTo>
                      <a:lnTo>
                        <a:pt x="318" y="52"/>
                      </a:lnTo>
                      <a:lnTo>
                        <a:pt x="316" y="52"/>
                      </a:lnTo>
                      <a:lnTo>
                        <a:pt x="314" y="52"/>
                      </a:lnTo>
                      <a:lnTo>
                        <a:pt x="312" y="52"/>
                      </a:lnTo>
                      <a:lnTo>
                        <a:pt x="310" y="52"/>
                      </a:lnTo>
                      <a:lnTo>
                        <a:pt x="308" y="52"/>
                      </a:lnTo>
                      <a:lnTo>
                        <a:pt x="306" y="52"/>
                      </a:lnTo>
                      <a:lnTo>
                        <a:pt x="304" y="52"/>
                      </a:lnTo>
                      <a:lnTo>
                        <a:pt x="302" y="50"/>
                      </a:lnTo>
                      <a:lnTo>
                        <a:pt x="300" y="50"/>
                      </a:lnTo>
                      <a:lnTo>
                        <a:pt x="300" y="48"/>
                      </a:lnTo>
                      <a:lnTo>
                        <a:pt x="300" y="46"/>
                      </a:lnTo>
                      <a:lnTo>
                        <a:pt x="298" y="46"/>
                      </a:lnTo>
                      <a:lnTo>
                        <a:pt x="296" y="46"/>
                      </a:lnTo>
                      <a:lnTo>
                        <a:pt x="294" y="46"/>
                      </a:lnTo>
                      <a:lnTo>
                        <a:pt x="292" y="44"/>
                      </a:lnTo>
                      <a:lnTo>
                        <a:pt x="292" y="42"/>
                      </a:lnTo>
                      <a:lnTo>
                        <a:pt x="292" y="40"/>
                      </a:lnTo>
                      <a:lnTo>
                        <a:pt x="290" y="40"/>
                      </a:lnTo>
                      <a:lnTo>
                        <a:pt x="288" y="38"/>
                      </a:lnTo>
                      <a:lnTo>
                        <a:pt x="286" y="38"/>
                      </a:lnTo>
                      <a:lnTo>
                        <a:pt x="282" y="38"/>
                      </a:lnTo>
                      <a:lnTo>
                        <a:pt x="280" y="38"/>
                      </a:lnTo>
                      <a:lnTo>
                        <a:pt x="278" y="38"/>
                      </a:lnTo>
                      <a:lnTo>
                        <a:pt x="276" y="38"/>
                      </a:lnTo>
                      <a:lnTo>
                        <a:pt x="274" y="38"/>
                      </a:lnTo>
                      <a:lnTo>
                        <a:pt x="274" y="36"/>
                      </a:lnTo>
                      <a:lnTo>
                        <a:pt x="272" y="36"/>
                      </a:lnTo>
                      <a:lnTo>
                        <a:pt x="270" y="34"/>
                      </a:lnTo>
                      <a:lnTo>
                        <a:pt x="270" y="32"/>
                      </a:lnTo>
                      <a:lnTo>
                        <a:pt x="266" y="32"/>
                      </a:lnTo>
                      <a:lnTo>
                        <a:pt x="264" y="32"/>
                      </a:lnTo>
                      <a:lnTo>
                        <a:pt x="262" y="32"/>
                      </a:lnTo>
                      <a:lnTo>
                        <a:pt x="260" y="32"/>
                      </a:lnTo>
                      <a:lnTo>
                        <a:pt x="258" y="32"/>
                      </a:lnTo>
                      <a:lnTo>
                        <a:pt x="258" y="30"/>
                      </a:lnTo>
                      <a:lnTo>
                        <a:pt x="256" y="30"/>
                      </a:lnTo>
                      <a:lnTo>
                        <a:pt x="252" y="30"/>
                      </a:lnTo>
                      <a:lnTo>
                        <a:pt x="248" y="30"/>
                      </a:lnTo>
                      <a:lnTo>
                        <a:pt x="244" y="30"/>
                      </a:lnTo>
                      <a:lnTo>
                        <a:pt x="242" y="30"/>
                      </a:lnTo>
                      <a:lnTo>
                        <a:pt x="240" y="30"/>
                      </a:lnTo>
                      <a:lnTo>
                        <a:pt x="236" y="32"/>
                      </a:lnTo>
                      <a:lnTo>
                        <a:pt x="234" y="34"/>
                      </a:lnTo>
                      <a:lnTo>
                        <a:pt x="232" y="34"/>
                      </a:lnTo>
                      <a:lnTo>
                        <a:pt x="230" y="36"/>
                      </a:lnTo>
                      <a:lnTo>
                        <a:pt x="228" y="36"/>
                      </a:lnTo>
                      <a:lnTo>
                        <a:pt x="226" y="36"/>
                      </a:lnTo>
                      <a:lnTo>
                        <a:pt x="224" y="36"/>
                      </a:lnTo>
                      <a:lnTo>
                        <a:pt x="220" y="34"/>
                      </a:lnTo>
                      <a:lnTo>
                        <a:pt x="218" y="32"/>
                      </a:lnTo>
                      <a:lnTo>
                        <a:pt x="216" y="32"/>
                      </a:lnTo>
                      <a:lnTo>
                        <a:pt x="214" y="32"/>
                      </a:lnTo>
                      <a:lnTo>
                        <a:pt x="210" y="32"/>
                      </a:lnTo>
                      <a:lnTo>
                        <a:pt x="208" y="32"/>
                      </a:lnTo>
                      <a:lnTo>
                        <a:pt x="208" y="30"/>
                      </a:lnTo>
                      <a:lnTo>
                        <a:pt x="206" y="30"/>
                      </a:lnTo>
                      <a:lnTo>
                        <a:pt x="206" y="28"/>
                      </a:lnTo>
                      <a:lnTo>
                        <a:pt x="204" y="28"/>
                      </a:lnTo>
                      <a:lnTo>
                        <a:pt x="202" y="28"/>
                      </a:lnTo>
                      <a:lnTo>
                        <a:pt x="200" y="28"/>
                      </a:lnTo>
                      <a:lnTo>
                        <a:pt x="200" y="26"/>
                      </a:lnTo>
                      <a:lnTo>
                        <a:pt x="198" y="24"/>
                      </a:lnTo>
                      <a:lnTo>
                        <a:pt x="198" y="22"/>
                      </a:lnTo>
                      <a:lnTo>
                        <a:pt x="196" y="20"/>
                      </a:lnTo>
                      <a:lnTo>
                        <a:pt x="194" y="16"/>
                      </a:lnTo>
                      <a:lnTo>
                        <a:pt x="192" y="14"/>
                      </a:lnTo>
                      <a:lnTo>
                        <a:pt x="190" y="12"/>
                      </a:lnTo>
                      <a:lnTo>
                        <a:pt x="188" y="10"/>
                      </a:lnTo>
                      <a:lnTo>
                        <a:pt x="186" y="10"/>
                      </a:lnTo>
                      <a:lnTo>
                        <a:pt x="184" y="10"/>
                      </a:lnTo>
                      <a:lnTo>
                        <a:pt x="182" y="12"/>
                      </a:lnTo>
                      <a:lnTo>
                        <a:pt x="180" y="12"/>
                      </a:lnTo>
                      <a:lnTo>
                        <a:pt x="178" y="12"/>
                      </a:lnTo>
                      <a:lnTo>
                        <a:pt x="176" y="10"/>
                      </a:lnTo>
                      <a:lnTo>
                        <a:pt x="172" y="8"/>
                      </a:lnTo>
                      <a:lnTo>
                        <a:pt x="170" y="6"/>
                      </a:lnTo>
                      <a:lnTo>
                        <a:pt x="168" y="6"/>
                      </a:lnTo>
                      <a:lnTo>
                        <a:pt x="166" y="6"/>
                      </a:lnTo>
                      <a:lnTo>
                        <a:pt x="164" y="6"/>
                      </a:lnTo>
                      <a:lnTo>
                        <a:pt x="162" y="6"/>
                      </a:lnTo>
                      <a:lnTo>
                        <a:pt x="160" y="6"/>
                      </a:lnTo>
                      <a:lnTo>
                        <a:pt x="154" y="6"/>
                      </a:lnTo>
                      <a:lnTo>
                        <a:pt x="152" y="6"/>
                      </a:lnTo>
                      <a:lnTo>
                        <a:pt x="150" y="6"/>
                      </a:lnTo>
                      <a:lnTo>
                        <a:pt x="148" y="4"/>
                      </a:lnTo>
                      <a:lnTo>
                        <a:pt x="146" y="2"/>
                      </a:lnTo>
                      <a:lnTo>
                        <a:pt x="144" y="2"/>
                      </a:lnTo>
                      <a:lnTo>
                        <a:pt x="142" y="0"/>
                      </a:lnTo>
                      <a:lnTo>
                        <a:pt x="140" y="0"/>
                      </a:lnTo>
                      <a:lnTo>
                        <a:pt x="138" y="0"/>
                      </a:lnTo>
                      <a:lnTo>
                        <a:pt x="138" y="2"/>
                      </a:lnTo>
                      <a:lnTo>
                        <a:pt x="136" y="4"/>
                      </a:lnTo>
                      <a:lnTo>
                        <a:pt x="136" y="6"/>
                      </a:lnTo>
                      <a:lnTo>
                        <a:pt x="134" y="6"/>
                      </a:lnTo>
                      <a:lnTo>
                        <a:pt x="132" y="6"/>
                      </a:lnTo>
                      <a:lnTo>
                        <a:pt x="132" y="8"/>
                      </a:lnTo>
                      <a:lnTo>
                        <a:pt x="132" y="10"/>
                      </a:lnTo>
                      <a:lnTo>
                        <a:pt x="134" y="10"/>
                      </a:lnTo>
                      <a:lnTo>
                        <a:pt x="132" y="10"/>
                      </a:lnTo>
                      <a:lnTo>
                        <a:pt x="130" y="10"/>
                      </a:lnTo>
                      <a:lnTo>
                        <a:pt x="128" y="12"/>
                      </a:lnTo>
                      <a:lnTo>
                        <a:pt x="130" y="14"/>
                      </a:lnTo>
                      <a:lnTo>
                        <a:pt x="132" y="16"/>
                      </a:lnTo>
                      <a:lnTo>
                        <a:pt x="132" y="18"/>
                      </a:lnTo>
                      <a:lnTo>
                        <a:pt x="132" y="20"/>
                      </a:lnTo>
                      <a:lnTo>
                        <a:pt x="134" y="24"/>
                      </a:lnTo>
                      <a:lnTo>
                        <a:pt x="136" y="26"/>
                      </a:lnTo>
                      <a:lnTo>
                        <a:pt x="138" y="26"/>
                      </a:lnTo>
                      <a:lnTo>
                        <a:pt x="138" y="28"/>
                      </a:lnTo>
                      <a:lnTo>
                        <a:pt x="138" y="30"/>
                      </a:lnTo>
                      <a:lnTo>
                        <a:pt x="140" y="30"/>
                      </a:lnTo>
                      <a:lnTo>
                        <a:pt x="142" y="30"/>
                      </a:lnTo>
                      <a:lnTo>
                        <a:pt x="144" y="30"/>
                      </a:lnTo>
                      <a:lnTo>
                        <a:pt x="144" y="32"/>
                      </a:lnTo>
                      <a:lnTo>
                        <a:pt x="144" y="34"/>
                      </a:lnTo>
                      <a:lnTo>
                        <a:pt x="144" y="36"/>
                      </a:lnTo>
                      <a:lnTo>
                        <a:pt x="144" y="38"/>
                      </a:lnTo>
                      <a:lnTo>
                        <a:pt x="142" y="38"/>
                      </a:lnTo>
                      <a:lnTo>
                        <a:pt x="140" y="38"/>
                      </a:lnTo>
                      <a:lnTo>
                        <a:pt x="140" y="40"/>
                      </a:lnTo>
                      <a:lnTo>
                        <a:pt x="138" y="40"/>
                      </a:lnTo>
                      <a:lnTo>
                        <a:pt x="138" y="42"/>
                      </a:lnTo>
                      <a:lnTo>
                        <a:pt x="136" y="42"/>
                      </a:lnTo>
                      <a:lnTo>
                        <a:pt x="134" y="44"/>
                      </a:lnTo>
                      <a:lnTo>
                        <a:pt x="132" y="44"/>
                      </a:lnTo>
                      <a:lnTo>
                        <a:pt x="130" y="44"/>
                      </a:lnTo>
                      <a:lnTo>
                        <a:pt x="130" y="42"/>
                      </a:lnTo>
                      <a:lnTo>
                        <a:pt x="130" y="40"/>
                      </a:lnTo>
                      <a:lnTo>
                        <a:pt x="128" y="40"/>
                      </a:lnTo>
                      <a:lnTo>
                        <a:pt x="126" y="40"/>
                      </a:lnTo>
                      <a:lnTo>
                        <a:pt x="124" y="40"/>
                      </a:lnTo>
                      <a:lnTo>
                        <a:pt x="122" y="40"/>
                      </a:lnTo>
                      <a:lnTo>
                        <a:pt x="120" y="40"/>
                      </a:lnTo>
                      <a:lnTo>
                        <a:pt x="120" y="42"/>
                      </a:lnTo>
                      <a:lnTo>
                        <a:pt x="120" y="40"/>
                      </a:lnTo>
                      <a:lnTo>
                        <a:pt x="120" y="38"/>
                      </a:lnTo>
                      <a:lnTo>
                        <a:pt x="118" y="38"/>
                      </a:lnTo>
                      <a:lnTo>
                        <a:pt x="114" y="38"/>
                      </a:lnTo>
                      <a:lnTo>
                        <a:pt x="112" y="38"/>
                      </a:lnTo>
                      <a:lnTo>
                        <a:pt x="110" y="38"/>
                      </a:lnTo>
                      <a:lnTo>
                        <a:pt x="108" y="40"/>
                      </a:lnTo>
                      <a:lnTo>
                        <a:pt x="106" y="40"/>
                      </a:lnTo>
                      <a:lnTo>
                        <a:pt x="106" y="38"/>
                      </a:lnTo>
                      <a:lnTo>
                        <a:pt x="104" y="40"/>
                      </a:lnTo>
                      <a:lnTo>
                        <a:pt x="102" y="40"/>
                      </a:lnTo>
                      <a:lnTo>
                        <a:pt x="100" y="40"/>
                      </a:lnTo>
                      <a:lnTo>
                        <a:pt x="100" y="38"/>
                      </a:lnTo>
                      <a:lnTo>
                        <a:pt x="100" y="36"/>
                      </a:lnTo>
                      <a:lnTo>
                        <a:pt x="98" y="36"/>
                      </a:lnTo>
                      <a:lnTo>
                        <a:pt x="96" y="36"/>
                      </a:lnTo>
                      <a:lnTo>
                        <a:pt x="94" y="36"/>
                      </a:lnTo>
                      <a:lnTo>
                        <a:pt x="92" y="36"/>
                      </a:lnTo>
                      <a:lnTo>
                        <a:pt x="90" y="36"/>
                      </a:lnTo>
                      <a:lnTo>
                        <a:pt x="88" y="34"/>
                      </a:lnTo>
                      <a:lnTo>
                        <a:pt x="86" y="34"/>
                      </a:lnTo>
                      <a:lnTo>
                        <a:pt x="86" y="32"/>
                      </a:lnTo>
                      <a:lnTo>
                        <a:pt x="86" y="30"/>
                      </a:lnTo>
                      <a:lnTo>
                        <a:pt x="84" y="30"/>
                      </a:lnTo>
                      <a:lnTo>
                        <a:pt x="84" y="28"/>
                      </a:lnTo>
                      <a:lnTo>
                        <a:pt x="82" y="28"/>
                      </a:lnTo>
                      <a:lnTo>
                        <a:pt x="78" y="28"/>
                      </a:lnTo>
                      <a:lnTo>
                        <a:pt x="76" y="28"/>
                      </a:lnTo>
                      <a:lnTo>
                        <a:pt x="74" y="30"/>
                      </a:lnTo>
                      <a:lnTo>
                        <a:pt x="70" y="30"/>
                      </a:lnTo>
                      <a:lnTo>
                        <a:pt x="68" y="30"/>
                      </a:lnTo>
                      <a:lnTo>
                        <a:pt x="66" y="30"/>
                      </a:lnTo>
                      <a:lnTo>
                        <a:pt x="64" y="30"/>
                      </a:lnTo>
                      <a:lnTo>
                        <a:pt x="64" y="28"/>
                      </a:lnTo>
                      <a:lnTo>
                        <a:pt x="64" y="26"/>
                      </a:lnTo>
                      <a:lnTo>
                        <a:pt x="62" y="26"/>
                      </a:lnTo>
                      <a:lnTo>
                        <a:pt x="60" y="26"/>
                      </a:lnTo>
                      <a:lnTo>
                        <a:pt x="58" y="26"/>
                      </a:lnTo>
                      <a:lnTo>
                        <a:pt x="56" y="26"/>
                      </a:lnTo>
                      <a:lnTo>
                        <a:pt x="54" y="24"/>
                      </a:lnTo>
                      <a:lnTo>
                        <a:pt x="54" y="26"/>
                      </a:lnTo>
                      <a:lnTo>
                        <a:pt x="52" y="26"/>
                      </a:lnTo>
                      <a:lnTo>
                        <a:pt x="50" y="26"/>
                      </a:lnTo>
                      <a:lnTo>
                        <a:pt x="48" y="24"/>
                      </a:lnTo>
                      <a:lnTo>
                        <a:pt x="46" y="24"/>
                      </a:lnTo>
                      <a:lnTo>
                        <a:pt x="44" y="24"/>
                      </a:lnTo>
                      <a:lnTo>
                        <a:pt x="44" y="26"/>
                      </a:lnTo>
                      <a:lnTo>
                        <a:pt x="42" y="28"/>
                      </a:lnTo>
                      <a:lnTo>
                        <a:pt x="42" y="30"/>
                      </a:lnTo>
                      <a:lnTo>
                        <a:pt x="40" y="30"/>
                      </a:lnTo>
                      <a:lnTo>
                        <a:pt x="38" y="30"/>
                      </a:lnTo>
                      <a:lnTo>
                        <a:pt x="36" y="30"/>
                      </a:lnTo>
                      <a:lnTo>
                        <a:pt x="34" y="32"/>
                      </a:lnTo>
                      <a:lnTo>
                        <a:pt x="34" y="34"/>
                      </a:lnTo>
                      <a:lnTo>
                        <a:pt x="32" y="34"/>
                      </a:lnTo>
                      <a:lnTo>
                        <a:pt x="30" y="34"/>
                      </a:lnTo>
                      <a:lnTo>
                        <a:pt x="28" y="36"/>
                      </a:lnTo>
                      <a:lnTo>
                        <a:pt x="26" y="38"/>
                      </a:lnTo>
                      <a:lnTo>
                        <a:pt x="22" y="40"/>
                      </a:lnTo>
                      <a:lnTo>
                        <a:pt x="22" y="42"/>
                      </a:lnTo>
                      <a:lnTo>
                        <a:pt x="20" y="44"/>
                      </a:lnTo>
                      <a:lnTo>
                        <a:pt x="22" y="44"/>
                      </a:lnTo>
                      <a:lnTo>
                        <a:pt x="22" y="46"/>
                      </a:lnTo>
                      <a:lnTo>
                        <a:pt x="20" y="46"/>
                      </a:lnTo>
                      <a:lnTo>
                        <a:pt x="18" y="46"/>
                      </a:lnTo>
                      <a:lnTo>
                        <a:pt x="16" y="46"/>
                      </a:lnTo>
                      <a:lnTo>
                        <a:pt x="18" y="48"/>
                      </a:lnTo>
                      <a:lnTo>
                        <a:pt x="14" y="48"/>
                      </a:lnTo>
                      <a:lnTo>
                        <a:pt x="12" y="48"/>
                      </a:lnTo>
                      <a:lnTo>
                        <a:pt x="10" y="48"/>
                      </a:lnTo>
                      <a:lnTo>
                        <a:pt x="8" y="48"/>
                      </a:lnTo>
                      <a:lnTo>
                        <a:pt x="6" y="48"/>
                      </a:lnTo>
                      <a:lnTo>
                        <a:pt x="4" y="48"/>
                      </a:lnTo>
                      <a:lnTo>
                        <a:pt x="4" y="50"/>
                      </a:lnTo>
                      <a:lnTo>
                        <a:pt x="4" y="52"/>
                      </a:lnTo>
                      <a:lnTo>
                        <a:pt x="2" y="54"/>
                      </a:lnTo>
                      <a:lnTo>
                        <a:pt x="0" y="54"/>
                      </a:lnTo>
                      <a:lnTo>
                        <a:pt x="2" y="56"/>
                      </a:lnTo>
                      <a:lnTo>
                        <a:pt x="2" y="58"/>
                      </a:lnTo>
                      <a:lnTo>
                        <a:pt x="0" y="60"/>
                      </a:lnTo>
                      <a:lnTo>
                        <a:pt x="2" y="60"/>
                      </a:lnTo>
                      <a:lnTo>
                        <a:pt x="4" y="60"/>
                      </a:lnTo>
                      <a:lnTo>
                        <a:pt x="6" y="60"/>
                      </a:lnTo>
                      <a:lnTo>
                        <a:pt x="6" y="62"/>
                      </a:lnTo>
                      <a:lnTo>
                        <a:pt x="6" y="64"/>
                      </a:lnTo>
                      <a:lnTo>
                        <a:pt x="6" y="66"/>
                      </a:lnTo>
                      <a:lnTo>
                        <a:pt x="8" y="66"/>
                      </a:lnTo>
                      <a:lnTo>
                        <a:pt x="10" y="66"/>
                      </a:lnTo>
                      <a:lnTo>
                        <a:pt x="12" y="68"/>
                      </a:lnTo>
                      <a:lnTo>
                        <a:pt x="14" y="68"/>
                      </a:lnTo>
                      <a:lnTo>
                        <a:pt x="16" y="68"/>
                      </a:lnTo>
                      <a:lnTo>
                        <a:pt x="18" y="70"/>
                      </a:lnTo>
                      <a:lnTo>
                        <a:pt x="20" y="72"/>
                      </a:lnTo>
                      <a:lnTo>
                        <a:pt x="22" y="74"/>
                      </a:lnTo>
                      <a:lnTo>
                        <a:pt x="24" y="76"/>
                      </a:lnTo>
                      <a:lnTo>
                        <a:pt x="26" y="76"/>
                      </a:lnTo>
                      <a:lnTo>
                        <a:pt x="26" y="78"/>
                      </a:lnTo>
                      <a:lnTo>
                        <a:pt x="28" y="76"/>
                      </a:lnTo>
                      <a:lnTo>
                        <a:pt x="30" y="76"/>
                      </a:lnTo>
                      <a:lnTo>
                        <a:pt x="32" y="76"/>
                      </a:lnTo>
                      <a:lnTo>
                        <a:pt x="32" y="74"/>
                      </a:lnTo>
                      <a:lnTo>
                        <a:pt x="34" y="76"/>
                      </a:lnTo>
                      <a:lnTo>
                        <a:pt x="36" y="76"/>
                      </a:lnTo>
                      <a:lnTo>
                        <a:pt x="36" y="78"/>
                      </a:lnTo>
                      <a:lnTo>
                        <a:pt x="38" y="78"/>
                      </a:lnTo>
                      <a:lnTo>
                        <a:pt x="40" y="78"/>
                      </a:lnTo>
                      <a:lnTo>
                        <a:pt x="42" y="78"/>
                      </a:lnTo>
                      <a:lnTo>
                        <a:pt x="44" y="78"/>
                      </a:lnTo>
                      <a:lnTo>
                        <a:pt x="46" y="80"/>
                      </a:lnTo>
                      <a:lnTo>
                        <a:pt x="48" y="80"/>
                      </a:lnTo>
                      <a:lnTo>
                        <a:pt x="52" y="84"/>
                      </a:lnTo>
                      <a:lnTo>
                        <a:pt x="54" y="86"/>
                      </a:lnTo>
                      <a:lnTo>
                        <a:pt x="54" y="88"/>
                      </a:lnTo>
                      <a:lnTo>
                        <a:pt x="56" y="90"/>
                      </a:lnTo>
                      <a:lnTo>
                        <a:pt x="58" y="92"/>
                      </a:lnTo>
                      <a:lnTo>
                        <a:pt x="60" y="94"/>
                      </a:lnTo>
                      <a:lnTo>
                        <a:pt x="64" y="98"/>
                      </a:lnTo>
                      <a:lnTo>
                        <a:pt x="66" y="100"/>
                      </a:lnTo>
                      <a:lnTo>
                        <a:pt x="66" y="102"/>
                      </a:lnTo>
                      <a:lnTo>
                        <a:pt x="68" y="102"/>
                      </a:lnTo>
                      <a:lnTo>
                        <a:pt x="68" y="104"/>
                      </a:lnTo>
                      <a:lnTo>
                        <a:pt x="68" y="106"/>
                      </a:lnTo>
                      <a:lnTo>
                        <a:pt x="70" y="108"/>
                      </a:lnTo>
                      <a:lnTo>
                        <a:pt x="72" y="110"/>
                      </a:lnTo>
                      <a:lnTo>
                        <a:pt x="72" y="112"/>
                      </a:lnTo>
                      <a:lnTo>
                        <a:pt x="70" y="114"/>
                      </a:lnTo>
                      <a:lnTo>
                        <a:pt x="68" y="114"/>
                      </a:lnTo>
                      <a:lnTo>
                        <a:pt x="68" y="116"/>
                      </a:lnTo>
                      <a:lnTo>
                        <a:pt x="70" y="120"/>
                      </a:lnTo>
                      <a:lnTo>
                        <a:pt x="70" y="124"/>
                      </a:lnTo>
                      <a:lnTo>
                        <a:pt x="72" y="124"/>
                      </a:lnTo>
                      <a:lnTo>
                        <a:pt x="74" y="126"/>
                      </a:lnTo>
                      <a:lnTo>
                        <a:pt x="76" y="126"/>
                      </a:lnTo>
                      <a:lnTo>
                        <a:pt x="80" y="128"/>
                      </a:lnTo>
                      <a:lnTo>
                        <a:pt x="82" y="128"/>
                      </a:lnTo>
                      <a:lnTo>
                        <a:pt x="84" y="130"/>
                      </a:lnTo>
                      <a:lnTo>
                        <a:pt x="86" y="130"/>
                      </a:lnTo>
                      <a:lnTo>
                        <a:pt x="90" y="130"/>
                      </a:lnTo>
                      <a:lnTo>
                        <a:pt x="94" y="132"/>
                      </a:lnTo>
                      <a:lnTo>
                        <a:pt x="98" y="132"/>
                      </a:lnTo>
                      <a:lnTo>
                        <a:pt x="100" y="132"/>
                      </a:lnTo>
                      <a:lnTo>
                        <a:pt x="102" y="132"/>
                      </a:lnTo>
                      <a:lnTo>
                        <a:pt x="108" y="132"/>
                      </a:lnTo>
                      <a:lnTo>
                        <a:pt x="110" y="132"/>
                      </a:lnTo>
                      <a:lnTo>
                        <a:pt x="112" y="132"/>
                      </a:lnTo>
                      <a:lnTo>
                        <a:pt x="114" y="132"/>
                      </a:lnTo>
                      <a:lnTo>
                        <a:pt x="116" y="132"/>
                      </a:lnTo>
                      <a:lnTo>
                        <a:pt x="118" y="132"/>
                      </a:lnTo>
                      <a:lnTo>
                        <a:pt x="120" y="134"/>
                      </a:lnTo>
                      <a:lnTo>
                        <a:pt x="122" y="134"/>
                      </a:lnTo>
                      <a:lnTo>
                        <a:pt x="124" y="134"/>
                      </a:lnTo>
                      <a:lnTo>
                        <a:pt x="124" y="136"/>
                      </a:lnTo>
                      <a:lnTo>
                        <a:pt x="126" y="138"/>
                      </a:lnTo>
                      <a:lnTo>
                        <a:pt x="128" y="138"/>
                      </a:lnTo>
                      <a:lnTo>
                        <a:pt x="128" y="140"/>
                      </a:lnTo>
                      <a:lnTo>
                        <a:pt x="130" y="140"/>
                      </a:lnTo>
                      <a:lnTo>
                        <a:pt x="132" y="140"/>
                      </a:lnTo>
                      <a:lnTo>
                        <a:pt x="134" y="142"/>
                      </a:lnTo>
                      <a:lnTo>
                        <a:pt x="136" y="142"/>
                      </a:lnTo>
                      <a:lnTo>
                        <a:pt x="138" y="144"/>
                      </a:lnTo>
                      <a:lnTo>
                        <a:pt x="142" y="144"/>
                      </a:lnTo>
                      <a:lnTo>
                        <a:pt x="144" y="144"/>
                      </a:lnTo>
                      <a:lnTo>
                        <a:pt x="146" y="144"/>
                      </a:lnTo>
                      <a:lnTo>
                        <a:pt x="148" y="146"/>
                      </a:lnTo>
                      <a:lnTo>
                        <a:pt x="150" y="146"/>
                      </a:lnTo>
                      <a:lnTo>
                        <a:pt x="152" y="148"/>
                      </a:lnTo>
                      <a:lnTo>
                        <a:pt x="152" y="150"/>
                      </a:lnTo>
                      <a:lnTo>
                        <a:pt x="154" y="150"/>
                      </a:lnTo>
                      <a:lnTo>
                        <a:pt x="156" y="152"/>
                      </a:lnTo>
                      <a:lnTo>
                        <a:pt x="158" y="154"/>
                      </a:lnTo>
                      <a:lnTo>
                        <a:pt x="160" y="156"/>
                      </a:lnTo>
                      <a:lnTo>
                        <a:pt x="160" y="158"/>
                      </a:lnTo>
                      <a:lnTo>
                        <a:pt x="162" y="158"/>
                      </a:lnTo>
                      <a:lnTo>
                        <a:pt x="164" y="162"/>
                      </a:lnTo>
                      <a:lnTo>
                        <a:pt x="166" y="164"/>
                      </a:lnTo>
                      <a:lnTo>
                        <a:pt x="166" y="166"/>
                      </a:lnTo>
                      <a:lnTo>
                        <a:pt x="168" y="166"/>
                      </a:lnTo>
                      <a:lnTo>
                        <a:pt x="170" y="168"/>
                      </a:lnTo>
                      <a:lnTo>
                        <a:pt x="172" y="170"/>
                      </a:lnTo>
                      <a:lnTo>
                        <a:pt x="174" y="172"/>
                      </a:lnTo>
                      <a:lnTo>
                        <a:pt x="176" y="172"/>
                      </a:lnTo>
                      <a:lnTo>
                        <a:pt x="178" y="174"/>
                      </a:lnTo>
                      <a:lnTo>
                        <a:pt x="180" y="176"/>
                      </a:lnTo>
                      <a:lnTo>
                        <a:pt x="182" y="174"/>
                      </a:lnTo>
                      <a:lnTo>
                        <a:pt x="184" y="174"/>
                      </a:lnTo>
                      <a:lnTo>
                        <a:pt x="186" y="174"/>
                      </a:lnTo>
                      <a:lnTo>
                        <a:pt x="188" y="174"/>
                      </a:lnTo>
                      <a:lnTo>
                        <a:pt x="190" y="174"/>
                      </a:lnTo>
                      <a:lnTo>
                        <a:pt x="192" y="174"/>
                      </a:lnTo>
                      <a:lnTo>
                        <a:pt x="194" y="174"/>
                      </a:lnTo>
                      <a:lnTo>
                        <a:pt x="196" y="174"/>
                      </a:lnTo>
                      <a:lnTo>
                        <a:pt x="198" y="174"/>
                      </a:lnTo>
                      <a:lnTo>
                        <a:pt x="200" y="174"/>
                      </a:lnTo>
                      <a:lnTo>
                        <a:pt x="202" y="174"/>
                      </a:lnTo>
                      <a:lnTo>
                        <a:pt x="204" y="176"/>
                      </a:lnTo>
                      <a:lnTo>
                        <a:pt x="206" y="176"/>
                      </a:lnTo>
                      <a:lnTo>
                        <a:pt x="208" y="176"/>
                      </a:lnTo>
                      <a:lnTo>
                        <a:pt x="210" y="176"/>
                      </a:lnTo>
                      <a:lnTo>
                        <a:pt x="214" y="176"/>
                      </a:lnTo>
                      <a:lnTo>
                        <a:pt x="216" y="176"/>
                      </a:lnTo>
                      <a:lnTo>
                        <a:pt x="218" y="176"/>
                      </a:lnTo>
                      <a:lnTo>
                        <a:pt x="220" y="176"/>
                      </a:lnTo>
                      <a:lnTo>
                        <a:pt x="222" y="176"/>
                      </a:lnTo>
                      <a:lnTo>
                        <a:pt x="224" y="176"/>
                      </a:lnTo>
                      <a:lnTo>
                        <a:pt x="226" y="178"/>
                      </a:lnTo>
                      <a:lnTo>
                        <a:pt x="228" y="176"/>
                      </a:lnTo>
                      <a:lnTo>
                        <a:pt x="230" y="176"/>
                      </a:lnTo>
                      <a:lnTo>
                        <a:pt x="232" y="174"/>
                      </a:lnTo>
                      <a:lnTo>
                        <a:pt x="234" y="174"/>
                      </a:lnTo>
                      <a:lnTo>
                        <a:pt x="236" y="174"/>
                      </a:lnTo>
                      <a:lnTo>
                        <a:pt x="240" y="174"/>
                      </a:lnTo>
                      <a:lnTo>
                        <a:pt x="240" y="176"/>
                      </a:lnTo>
                      <a:lnTo>
                        <a:pt x="242" y="176"/>
                      </a:lnTo>
                      <a:lnTo>
                        <a:pt x="244" y="176"/>
                      </a:lnTo>
                      <a:lnTo>
                        <a:pt x="246" y="176"/>
                      </a:lnTo>
                      <a:lnTo>
                        <a:pt x="250" y="176"/>
                      </a:lnTo>
                      <a:lnTo>
                        <a:pt x="252" y="176"/>
                      </a:lnTo>
                      <a:lnTo>
                        <a:pt x="256" y="176"/>
                      </a:lnTo>
                      <a:lnTo>
                        <a:pt x="258" y="176"/>
                      </a:lnTo>
                      <a:lnTo>
                        <a:pt x="260" y="178"/>
                      </a:lnTo>
                      <a:lnTo>
                        <a:pt x="262" y="178"/>
                      </a:lnTo>
                      <a:lnTo>
                        <a:pt x="264" y="182"/>
                      </a:lnTo>
                      <a:lnTo>
                        <a:pt x="266" y="182"/>
                      </a:lnTo>
                      <a:lnTo>
                        <a:pt x="266" y="184"/>
                      </a:lnTo>
                      <a:lnTo>
                        <a:pt x="268" y="184"/>
                      </a:lnTo>
                      <a:lnTo>
                        <a:pt x="270" y="186"/>
                      </a:lnTo>
                      <a:lnTo>
                        <a:pt x="272" y="186"/>
                      </a:lnTo>
                      <a:lnTo>
                        <a:pt x="274" y="186"/>
                      </a:lnTo>
                      <a:lnTo>
                        <a:pt x="276" y="188"/>
                      </a:lnTo>
                      <a:lnTo>
                        <a:pt x="280" y="188"/>
                      </a:lnTo>
                      <a:lnTo>
                        <a:pt x="284" y="188"/>
                      </a:lnTo>
                      <a:lnTo>
                        <a:pt x="286" y="188"/>
                      </a:lnTo>
                      <a:lnTo>
                        <a:pt x="288" y="188"/>
                      </a:lnTo>
                      <a:lnTo>
                        <a:pt x="292" y="190"/>
                      </a:lnTo>
                      <a:lnTo>
                        <a:pt x="296" y="192"/>
                      </a:lnTo>
                      <a:lnTo>
                        <a:pt x="298" y="192"/>
                      </a:lnTo>
                      <a:lnTo>
                        <a:pt x="298" y="194"/>
                      </a:lnTo>
                      <a:lnTo>
                        <a:pt x="300" y="194"/>
                      </a:lnTo>
                      <a:lnTo>
                        <a:pt x="300" y="192"/>
                      </a:lnTo>
                      <a:lnTo>
                        <a:pt x="302" y="192"/>
                      </a:lnTo>
                      <a:lnTo>
                        <a:pt x="304" y="192"/>
                      </a:lnTo>
                      <a:lnTo>
                        <a:pt x="306" y="190"/>
                      </a:lnTo>
                      <a:lnTo>
                        <a:pt x="308" y="190"/>
                      </a:lnTo>
                      <a:lnTo>
                        <a:pt x="310" y="190"/>
                      </a:lnTo>
                      <a:lnTo>
                        <a:pt x="312" y="192"/>
                      </a:lnTo>
                      <a:lnTo>
                        <a:pt x="312" y="194"/>
                      </a:lnTo>
                      <a:lnTo>
                        <a:pt x="314" y="194"/>
                      </a:lnTo>
                      <a:lnTo>
                        <a:pt x="314" y="196"/>
                      </a:lnTo>
                      <a:lnTo>
                        <a:pt x="316" y="196"/>
                      </a:lnTo>
                      <a:lnTo>
                        <a:pt x="318" y="196"/>
                      </a:lnTo>
                      <a:lnTo>
                        <a:pt x="320" y="196"/>
                      </a:lnTo>
                      <a:lnTo>
                        <a:pt x="322" y="196"/>
                      </a:lnTo>
                      <a:lnTo>
                        <a:pt x="322" y="194"/>
                      </a:lnTo>
                      <a:lnTo>
                        <a:pt x="324" y="194"/>
                      </a:lnTo>
                      <a:lnTo>
                        <a:pt x="324" y="192"/>
                      </a:lnTo>
                      <a:lnTo>
                        <a:pt x="328" y="190"/>
                      </a:lnTo>
                      <a:lnTo>
                        <a:pt x="332" y="188"/>
                      </a:lnTo>
                      <a:lnTo>
                        <a:pt x="336" y="186"/>
                      </a:lnTo>
                      <a:lnTo>
                        <a:pt x="338" y="184"/>
                      </a:lnTo>
                      <a:lnTo>
                        <a:pt x="342" y="182"/>
                      </a:lnTo>
                      <a:lnTo>
                        <a:pt x="344" y="180"/>
                      </a:lnTo>
                      <a:lnTo>
                        <a:pt x="346" y="180"/>
                      </a:lnTo>
                      <a:lnTo>
                        <a:pt x="348" y="180"/>
                      </a:lnTo>
                      <a:lnTo>
                        <a:pt x="352" y="180"/>
                      </a:lnTo>
                      <a:lnTo>
                        <a:pt x="354" y="180"/>
                      </a:lnTo>
                      <a:lnTo>
                        <a:pt x="358" y="180"/>
                      </a:lnTo>
                      <a:lnTo>
                        <a:pt x="364" y="180"/>
                      </a:lnTo>
                      <a:lnTo>
                        <a:pt x="370" y="180"/>
                      </a:lnTo>
                      <a:lnTo>
                        <a:pt x="374" y="180"/>
                      </a:lnTo>
                      <a:lnTo>
                        <a:pt x="376" y="180"/>
                      </a:lnTo>
                      <a:lnTo>
                        <a:pt x="378" y="180"/>
                      </a:lnTo>
                      <a:lnTo>
                        <a:pt x="380" y="180"/>
                      </a:lnTo>
                      <a:lnTo>
                        <a:pt x="382" y="180"/>
                      </a:lnTo>
                      <a:lnTo>
                        <a:pt x="382" y="178"/>
                      </a:lnTo>
                      <a:lnTo>
                        <a:pt x="384" y="176"/>
                      </a:lnTo>
                      <a:lnTo>
                        <a:pt x="386" y="176"/>
                      </a:lnTo>
                      <a:lnTo>
                        <a:pt x="386" y="174"/>
                      </a:lnTo>
                      <a:lnTo>
                        <a:pt x="388" y="174"/>
                      </a:lnTo>
                      <a:lnTo>
                        <a:pt x="392" y="174"/>
                      </a:lnTo>
                      <a:lnTo>
                        <a:pt x="394" y="172"/>
                      </a:lnTo>
                      <a:lnTo>
                        <a:pt x="396" y="172"/>
                      </a:lnTo>
                      <a:lnTo>
                        <a:pt x="396" y="168"/>
                      </a:lnTo>
                      <a:lnTo>
                        <a:pt x="396" y="166"/>
                      </a:lnTo>
                      <a:lnTo>
                        <a:pt x="396" y="164"/>
                      </a:lnTo>
                      <a:lnTo>
                        <a:pt x="398" y="164"/>
                      </a:lnTo>
                      <a:lnTo>
                        <a:pt x="398" y="162"/>
                      </a:lnTo>
                      <a:lnTo>
                        <a:pt x="400" y="162"/>
                      </a:lnTo>
                      <a:lnTo>
                        <a:pt x="402" y="162"/>
                      </a:lnTo>
                      <a:lnTo>
                        <a:pt x="404" y="162"/>
                      </a:lnTo>
                      <a:lnTo>
                        <a:pt x="406" y="160"/>
                      </a:lnTo>
                      <a:lnTo>
                        <a:pt x="406" y="158"/>
                      </a:lnTo>
                      <a:lnTo>
                        <a:pt x="408" y="156"/>
                      </a:lnTo>
                      <a:lnTo>
                        <a:pt x="410" y="154"/>
                      </a:lnTo>
                      <a:lnTo>
                        <a:pt x="408" y="154"/>
                      </a:lnTo>
                      <a:lnTo>
                        <a:pt x="408" y="152"/>
                      </a:lnTo>
                      <a:lnTo>
                        <a:pt x="406" y="150"/>
                      </a:lnTo>
                      <a:lnTo>
                        <a:pt x="404" y="148"/>
                      </a:lnTo>
                      <a:lnTo>
                        <a:pt x="402" y="148"/>
                      </a:lnTo>
                      <a:lnTo>
                        <a:pt x="398" y="146"/>
                      </a:lnTo>
                      <a:lnTo>
                        <a:pt x="398" y="144"/>
                      </a:lnTo>
                      <a:lnTo>
                        <a:pt x="396" y="144"/>
                      </a:lnTo>
                      <a:lnTo>
                        <a:pt x="396" y="142"/>
                      </a:lnTo>
                      <a:lnTo>
                        <a:pt x="394" y="142"/>
                      </a:lnTo>
                      <a:lnTo>
                        <a:pt x="394" y="140"/>
                      </a:lnTo>
                      <a:lnTo>
                        <a:pt x="394" y="138"/>
                      </a:lnTo>
                      <a:lnTo>
                        <a:pt x="394" y="134"/>
                      </a:lnTo>
                      <a:lnTo>
                        <a:pt x="394" y="132"/>
                      </a:lnTo>
                      <a:lnTo>
                        <a:pt x="396" y="130"/>
                      </a:lnTo>
                      <a:lnTo>
                        <a:pt x="398" y="130"/>
                      </a:lnTo>
                      <a:lnTo>
                        <a:pt x="398" y="128"/>
                      </a:lnTo>
                      <a:lnTo>
                        <a:pt x="400" y="128"/>
                      </a:lnTo>
                      <a:lnTo>
                        <a:pt x="402" y="130"/>
                      </a:lnTo>
                      <a:lnTo>
                        <a:pt x="404" y="130"/>
                      </a:lnTo>
                      <a:lnTo>
                        <a:pt x="406" y="130"/>
                      </a:lnTo>
                      <a:lnTo>
                        <a:pt x="408" y="130"/>
                      </a:lnTo>
                      <a:lnTo>
                        <a:pt x="410" y="132"/>
                      </a:lnTo>
                      <a:lnTo>
                        <a:pt x="410" y="134"/>
                      </a:lnTo>
                      <a:lnTo>
                        <a:pt x="412" y="134"/>
                      </a:lnTo>
                      <a:lnTo>
                        <a:pt x="412" y="136"/>
                      </a:lnTo>
                      <a:lnTo>
                        <a:pt x="414" y="136"/>
                      </a:lnTo>
                      <a:lnTo>
                        <a:pt x="416" y="136"/>
                      </a:lnTo>
                      <a:lnTo>
                        <a:pt x="418" y="136"/>
                      </a:lnTo>
                      <a:lnTo>
                        <a:pt x="420" y="136"/>
                      </a:lnTo>
                      <a:lnTo>
                        <a:pt x="422" y="136"/>
                      </a:lnTo>
                      <a:lnTo>
                        <a:pt x="424" y="136"/>
                      </a:lnTo>
                      <a:lnTo>
                        <a:pt x="426" y="136"/>
                      </a:lnTo>
                      <a:lnTo>
                        <a:pt x="428" y="134"/>
                      </a:lnTo>
                      <a:lnTo>
                        <a:pt x="432" y="132"/>
                      </a:lnTo>
                      <a:lnTo>
                        <a:pt x="432" y="130"/>
                      </a:lnTo>
                      <a:lnTo>
                        <a:pt x="434" y="130"/>
                      </a:lnTo>
                      <a:lnTo>
                        <a:pt x="434" y="128"/>
                      </a:lnTo>
                      <a:lnTo>
                        <a:pt x="434" y="126"/>
                      </a:lnTo>
                      <a:lnTo>
                        <a:pt x="434" y="124"/>
                      </a:lnTo>
                      <a:lnTo>
                        <a:pt x="436" y="122"/>
                      </a:lnTo>
                      <a:lnTo>
                        <a:pt x="440" y="122"/>
                      </a:lnTo>
                      <a:lnTo>
                        <a:pt x="442" y="122"/>
                      </a:lnTo>
                      <a:lnTo>
                        <a:pt x="446" y="124"/>
                      </a:lnTo>
                      <a:lnTo>
                        <a:pt x="448" y="124"/>
                      </a:lnTo>
                      <a:lnTo>
                        <a:pt x="450" y="124"/>
                      </a:lnTo>
                      <a:lnTo>
                        <a:pt x="452" y="124"/>
                      </a:lnTo>
                      <a:lnTo>
                        <a:pt x="454" y="122"/>
                      </a:lnTo>
                      <a:lnTo>
                        <a:pt x="454" y="120"/>
                      </a:lnTo>
                      <a:lnTo>
                        <a:pt x="456" y="120"/>
                      </a:lnTo>
                      <a:lnTo>
                        <a:pt x="456" y="118"/>
                      </a:lnTo>
                      <a:lnTo>
                        <a:pt x="458" y="118"/>
                      </a:lnTo>
                      <a:lnTo>
                        <a:pt x="456" y="118"/>
                      </a:lnTo>
                      <a:lnTo>
                        <a:pt x="456" y="116"/>
                      </a:lnTo>
                      <a:lnTo>
                        <a:pt x="454" y="116"/>
                      </a:lnTo>
                      <a:lnTo>
                        <a:pt x="454" y="114"/>
                      </a:lnTo>
                      <a:lnTo>
                        <a:pt x="454" y="112"/>
                      </a:lnTo>
                      <a:lnTo>
                        <a:pt x="454" y="110"/>
                      </a:lnTo>
                      <a:lnTo>
                        <a:pt x="456" y="108"/>
                      </a:lnTo>
                      <a:lnTo>
                        <a:pt x="458" y="108"/>
                      </a:lnTo>
                      <a:lnTo>
                        <a:pt x="460" y="106"/>
                      </a:lnTo>
                      <a:lnTo>
                        <a:pt x="462" y="106"/>
                      </a:lnTo>
                      <a:lnTo>
                        <a:pt x="464" y="106"/>
                      </a:lnTo>
                      <a:lnTo>
                        <a:pt x="466" y="106"/>
                      </a:lnTo>
                      <a:lnTo>
                        <a:pt x="466" y="104"/>
                      </a:lnTo>
                      <a:lnTo>
                        <a:pt x="466" y="102"/>
                      </a:lnTo>
                      <a:lnTo>
                        <a:pt x="468" y="102"/>
                      </a:lnTo>
                      <a:lnTo>
                        <a:pt x="470" y="102"/>
                      </a:lnTo>
                      <a:lnTo>
                        <a:pt x="472" y="102"/>
                      </a:lnTo>
                      <a:lnTo>
                        <a:pt x="474" y="102"/>
                      </a:lnTo>
                      <a:lnTo>
                        <a:pt x="476" y="102"/>
                      </a:lnTo>
                      <a:lnTo>
                        <a:pt x="476" y="100"/>
                      </a:lnTo>
                      <a:lnTo>
                        <a:pt x="478" y="100"/>
                      </a:lnTo>
                      <a:lnTo>
                        <a:pt x="478" y="98"/>
                      </a:lnTo>
                      <a:lnTo>
                        <a:pt x="480" y="98"/>
                      </a:lnTo>
                      <a:lnTo>
                        <a:pt x="482" y="98"/>
                      </a:lnTo>
                      <a:lnTo>
                        <a:pt x="484" y="98"/>
                      </a:lnTo>
                      <a:lnTo>
                        <a:pt x="486" y="98"/>
                      </a:lnTo>
                      <a:lnTo>
                        <a:pt x="488" y="100"/>
                      </a:lnTo>
                      <a:lnTo>
                        <a:pt x="490" y="100"/>
                      </a:lnTo>
                      <a:lnTo>
                        <a:pt x="490" y="102"/>
                      </a:lnTo>
                      <a:lnTo>
                        <a:pt x="492" y="102"/>
                      </a:lnTo>
                      <a:lnTo>
                        <a:pt x="494" y="102"/>
                      </a:lnTo>
                      <a:lnTo>
                        <a:pt x="498" y="100"/>
                      </a:lnTo>
                      <a:lnTo>
                        <a:pt x="500" y="100"/>
                      </a:lnTo>
                      <a:lnTo>
                        <a:pt x="502" y="100"/>
                      </a:lnTo>
                      <a:lnTo>
                        <a:pt x="502" y="98"/>
                      </a:lnTo>
                      <a:lnTo>
                        <a:pt x="500" y="98"/>
                      </a:lnTo>
                      <a:lnTo>
                        <a:pt x="498" y="9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01" name="Freeform 193"/>
                <p:cNvSpPr>
                  <a:spLocks noChangeAspect="1"/>
                </p:cNvSpPr>
                <p:nvPr/>
              </p:nvSpPr>
              <p:spPr bwMode="gray">
                <a:xfrm>
                  <a:off x="3553" y="1536"/>
                  <a:ext cx="283" cy="159"/>
                </a:xfrm>
                <a:custGeom>
                  <a:avLst/>
                  <a:gdLst>
                    <a:gd name="T0" fmla="*/ 287 w 282"/>
                    <a:gd name="T1" fmla="*/ 103 h 158"/>
                    <a:gd name="T2" fmla="*/ 279 w 282"/>
                    <a:gd name="T3" fmla="*/ 74 h 158"/>
                    <a:gd name="T4" fmla="*/ 275 w 282"/>
                    <a:gd name="T5" fmla="*/ 101 h 158"/>
                    <a:gd name="T6" fmla="*/ 265 w 282"/>
                    <a:gd name="T7" fmla="*/ 78 h 158"/>
                    <a:gd name="T8" fmla="*/ 265 w 282"/>
                    <a:gd name="T9" fmla="*/ 68 h 158"/>
                    <a:gd name="T10" fmla="*/ 261 w 282"/>
                    <a:gd name="T11" fmla="*/ 66 h 158"/>
                    <a:gd name="T12" fmla="*/ 251 w 282"/>
                    <a:gd name="T13" fmla="*/ 72 h 158"/>
                    <a:gd name="T14" fmla="*/ 239 w 282"/>
                    <a:gd name="T15" fmla="*/ 101 h 158"/>
                    <a:gd name="T16" fmla="*/ 233 w 282"/>
                    <a:gd name="T17" fmla="*/ 115 h 158"/>
                    <a:gd name="T18" fmla="*/ 225 w 282"/>
                    <a:gd name="T19" fmla="*/ 103 h 158"/>
                    <a:gd name="T20" fmla="*/ 197 w 282"/>
                    <a:gd name="T21" fmla="*/ 74 h 158"/>
                    <a:gd name="T22" fmla="*/ 187 w 282"/>
                    <a:gd name="T23" fmla="*/ 64 h 158"/>
                    <a:gd name="T24" fmla="*/ 177 w 282"/>
                    <a:gd name="T25" fmla="*/ 48 h 158"/>
                    <a:gd name="T26" fmla="*/ 163 w 282"/>
                    <a:gd name="T27" fmla="*/ 32 h 158"/>
                    <a:gd name="T28" fmla="*/ 120 w 282"/>
                    <a:gd name="T29" fmla="*/ 36 h 158"/>
                    <a:gd name="T30" fmla="*/ 90 w 282"/>
                    <a:gd name="T31" fmla="*/ 32 h 158"/>
                    <a:gd name="T32" fmla="*/ 70 w 282"/>
                    <a:gd name="T33" fmla="*/ 16 h 158"/>
                    <a:gd name="T34" fmla="*/ 62 w 282"/>
                    <a:gd name="T35" fmla="*/ 24 h 158"/>
                    <a:gd name="T36" fmla="*/ 52 w 282"/>
                    <a:gd name="T37" fmla="*/ 20 h 158"/>
                    <a:gd name="T38" fmla="*/ 52 w 282"/>
                    <a:gd name="T39" fmla="*/ 8 h 158"/>
                    <a:gd name="T40" fmla="*/ 38 w 282"/>
                    <a:gd name="T41" fmla="*/ 6 h 158"/>
                    <a:gd name="T42" fmla="*/ 40 w 282"/>
                    <a:gd name="T43" fmla="*/ 16 h 158"/>
                    <a:gd name="T44" fmla="*/ 32 w 282"/>
                    <a:gd name="T45" fmla="*/ 14 h 158"/>
                    <a:gd name="T46" fmla="*/ 36 w 282"/>
                    <a:gd name="T47" fmla="*/ 2 h 158"/>
                    <a:gd name="T48" fmla="*/ 4 w 282"/>
                    <a:gd name="T49" fmla="*/ 8 h 158"/>
                    <a:gd name="T50" fmla="*/ 4 w 282"/>
                    <a:gd name="T51" fmla="*/ 46 h 158"/>
                    <a:gd name="T52" fmla="*/ 10 w 282"/>
                    <a:gd name="T53" fmla="*/ 76 h 158"/>
                    <a:gd name="T54" fmla="*/ 30 w 282"/>
                    <a:gd name="T55" fmla="*/ 101 h 158"/>
                    <a:gd name="T56" fmla="*/ 28 w 282"/>
                    <a:gd name="T57" fmla="*/ 68 h 158"/>
                    <a:gd name="T58" fmla="*/ 40 w 282"/>
                    <a:gd name="T59" fmla="*/ 58 h 158"/>
                    <a:gd name="T60" fmla="*/ 42 w 282"/>
                    <a:gd name="T61" fmla="*/ 54 h 158"/>
                    <a:gd name="T62" fmla="*/ 52 w 282"/>
                    <a:gd name="T63" fmla="*/ 56 h 158"/>
                    <a:gd name="T64" fmla="*/ 60 w 282"/>
                    <a:gd name="T65" fmla="*/ 58 h 158"/>
                    <a:gd name="T66" fmla="*/ 72 w 282"/>
                    <a:gd name="T67" fmla="*/ 62 h 158"/>
                    <a:gd name="T68" fmla="*/ 76 w 282"/>
                    <a:gd name="T69" fmla="*/ 70 h 158"/>
                    <a:gd name="T70" fmla="*/ 84 w 282"/>
                    <a:gd name="T71" fmla="*/ 101 h 158"/>
                    <a:gd name="T72" fmla="*/ 100 w 282"/>
                    <a:gd name="T73" fmla="*/ 101 h 158"/>
                    <a:gd name="T74" fmla="*/ 110 w 282"/>
                    <a:gd name="T75" fmla="*/ 111 h 158"/>
                    <a:gd name="T76" fmla="*/ 118 w 282"/>
                    <a:gd name="T77" fmla="*/ 121 h 158"/>
                    <a:gd name="T78" fmla="*/ 138 w 282"/>
                    <a:gd name="T79" fmla="*/ 137 h 158"/>
                    <a:gd name="T80" fmla="*/ 173 w 282"/>
                    <a:gd name="T81" fmla="*/ 145 h 158"/>
                    <a:gd name="T82" fmla="*/ 183 w 282"/>
                    <a:gd name="T83" fmla="*/ 149 h 158"/>
                    <a:gd name="T84" fmla="*/ 199 w 282"/>
                    <a:gd name="T85" fmla="*/ 159 h 158"/>
                    <a:gd name="T86" fmla="*/ 215 w 282"/>
                    <a:gd name="T87" fmla="*/ 165 h 158"/>
                    <a:gd name="T88" fmla="*/ 217 w 282"/>
                    <a:gd name="T89" fmla="*/ 175 h 158"/>
                    <a:gd name="T90" fmla="*/ 227 w 282"/>
                    <a:gd name="T91" fmla="*/ 177 h 158"/>
                    <a:gd name="T92" fmla="*/ 233 w 282"/>
                    <a:gd name="T93" fmla="*/ 177 h 158"/>
                    <a:gd name="T94" fmla="*/ 241 w 282"/>
                    <a:gd name="T95" fmla="*/ 163 h 158"/>
                    <a:gd name="T96" fmla="*/ 237 w 282"/>
                    <a:gd name="T97" fmla="*/ 147 h 158"/>
                    <a:gd name="T98" fmla="*/ 225 w 282"/>
                    <a:gd name="T99" fmla="*/ 141 h 158"/>
                    <a:gd name="T100" fmla="*/ 227 w 282"/>
                    <a:gd name="T101" fmla="*/ 135 h 158"/>
                    <a:gd name="T102" fmla="*/ 239 w 282"/>
                    <a:gd name="T103" fmla="*/ 129 h 158"/>
                    <a:gd name="T104" fmla="*/ 239 w 282"/>
                    <a:gd name="T105" fmla="*/ 121 h 158"/>
                    <a:gd name="T106" fmla="*/ 245 w 282"/>
                    <a:gd name="T107" fmla="*/ 111 h 158"/>
                    <a:gd name="T108" fmla="*/ 263 w 282"/>
                    <a:gd name="T109" fmla="*/ 107 h 158"/>
                    <a:gd name="T110" fmla="*/ 263 w 282"/>
                    <a:gd name="T111" fmla="*/ 117 h 158"/>
                    <a:gd name="T112" fmla="*/ 279 w 282"/>
                    <a:gd name="T113" fmla="*/ 119 h 158"/>
                    <a:gd name="T114" fmla="*/ 291 w 282"/>
                    <a:gd name="T115" fmla="*/ 117 h 158"/>
                    <a:gd name="T116" fmla="*/ 299 w 282"/>
                    <a:gd name="T117" fmla="*/ 113 h 158"/>
                    <a:gd name="T118" fmla="*/ 295 w 282"/>
                    <a:gd name="T119" fmla="*/ 109 h 1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82" h="158">
                      <a:moveTo>
                        <a:pt x="274" y="88"/>
                      </a:moveTo>
                      <a:lnTo>
                        <a:pt x="274" y="86"/>
                      </a:lnTo>
                      <a:lnTo>
                        <a:pt x="272" y="86"/>
                      </a:lnTo>
                      <a:lnTo>
                        <a:pt x="270" y="86"/>
                      </a:lnTo>
                      <a:lnTo>
                        <a:pt x="268" y="86"/>
                      </a:lnTo>
                      <a:lnTo>
                        <a:pt x="266" y="84"/>
                      </a:lnTo>
                      <a:lnTo>
                        <a:pt x="266" y="82"/>
                      </a:lnTo>
                      <a:lnTo>
                        <a:pt x="264" y="82"/>
                      </a:lnTo>
                      <a:lnTo>
                        <a:pt x="262" y="82"/>
                      </a:lnTo>
                      <a:lnTo>
                        <a:pt x="260" y="80"/>
                      </a:lnTo>
                      <a:lnTo>
                        <a:pt x="258" y="78"/>
                      </a:lnTo>
                      <a:lnTo>
                        <a:pt x="258" y="76"/>
                      </a:lnTo>
                      <a:lnTo>
                        <a:pt x="258" y="74"/>
                      </a:lnTo>
                      <a:lnTo>
                        <a:pt x="258" y="76"/>
                      </a:lnTo>
                      <a:lnTo>
                        <a:pt x="258" y="78"/>
                      </a:lnTo>
                      <a:lnTo>
                        <a:pt x="256" y="78"/>
                      </a:lnTo>
                      <a:lnTo>
                        <a:pt x="254" y="78"/>
                      </a:lnTo>
                      <a:lnTo>
                        <a:pt x="254" y="80"/>
                      </a:lnTo>
                      <a:lnTo>
                        <a:pt x="254" y="82"/>
                      </a:lnTo>
                      <a:lnTo>
                        <a:pt x="252" y="82"/>
                      </a:lnTo>
                      <a:lnTo>
                        <a:pt x="250" y="82"/>
                      </a:lnTo>
                      <a:lnTo>
                        <a:pt x="248" y="82"/>
                      </a:lnTo>
                      <a:lnTo>
                        <a:pt x="246" y="82"/>
                      </a:lnTo>
                      <a:lnTo>
                        <a:pt x="246" y="80"/>
                      </a:lnTo>
                      <a:lnTo>
                        <a:pt x="244" y="80"/>
                      </a:lnTo>
                      <a:lnTo>
                        <a:pt x="244" y="78"/>
                      </a:lnTo>
                      <a:lnTo>
                        <a:pt x="242" y="76"/>
                      </a:lnTo>
                      <a:lnTo>
                        <a:pt x="240" y="76"/>
                      </a:lnTo>
                      <a:lnTo>
                        <a:pt x="238" y="76"/>
                      </a:lnTo>
                      <a:lnTo>
                        <a:pt x="236" y="76"/>
                      </a:lnTo>
                      <a:lnTo>
                        <a:pt x="236" y="74"/>
                      </a:lnTo>
                      <a:lnTo>
                        <a:pt x="238" y="74"/>
                      </a:lnTo>
                      <a:lnTo>
                        <a:pt x="240" y="72"/>
                      </a:lnTo>
                      <a:lnTo>
                        <a:pt x="242" y="70"/>
                      </a:lnTo>
                      <a:lnTo>
                        <a:pt x="244" y="68"/>
                      </a:lnTo>
                      <a:lnTo>
                        <a:pt x="246" y="66"/>
                      </a:lnTo>
                      <a:lnTo>
                        <a:pt x="246" y="64"/>
                      </a:lnTo>
                      <a:lnTo>
                        <a:pt x="248" y="64"/>
                      </a:lnTo>
                      <a:lnTo>
                        <a:pt x="246" y="62"/>
                      </a:lnTo>
                      <a:lnTo>
                        <a:pt x="244" y="64"/>
                      </a:lnTo>
                      <a:lnTo>
                        <a:pt x="242" y="64"/>
                      </a:lnTo>
                      <a:lnTo>
                        <a:pt x="240" y="64"/>
                      </a:lnTo>
                      <a:lnTo>
                        <a:pt x="240" y="66"/>
                      </a:lnTo>
                      <a:lnTo>
                        <a:pt x="238" y="66"/>
                      </a:lnTo>
                      <a:lnTo>
                        <a:pt x="236" y="66"/>
                      </a:lnTo>
                      <a:lnTo>
                        <a:pt x="234" y="66"/>
                      </a:lnTo>
                      <a:lnTo>
                        <a:pt x="232" y="66"/>
                      </a:lnTo>
                      <a:lnTo>
                        <a:pt x="232" y="68"/>
                      </a:lnTo>
                      <a:lnTo>
                        <a:pt x="232" y="70"/>
                      </a:lnTo>
                      <a:lnTo>
                        <a:pt x="230" y="70"/>
                      </a:lnTo>
                      <a:lnTo>
                        <a:pt x="230" y="72"/>
                      </a:lnTo>
                      <a:lnTo>
                        <a:pt x="228" y="72"/>
                      </a:lnTo>
                      <a:lnTo>
                        <a:pt x="224" y="74"/>
                      </a:lnTo>
                      <a:lnTo>
                        <a:pt x="222" y="74"/>
                      </a:lnTo>
                      <a:lnTo>
                        <a:pt x="220" y="74"/>
                      </a:lnTo>
                      <a:lnTo>
                        <a:pt x="218" y="76"/>
                      </a:lnTo>
                      <a:lnTo>
                        <a:pt x="218" y="78"/>
                      </a:lnTo>
                      <a:lnTo>
                        <a:pt x="218" y="80"/>
                      </a:lnTo>
                      <a:lnTo>
                        <a:pt x="216" y="82"/>
                      </a:lnTo>
                      <a:lnTo>
                        <a:pt x="214" y="82"/>
                      </a:lnTo>
                      <a:lnTo>
                        <a:pt x="212" y="84"/>
                      </a:lnTo>
                      <a:lnTo>
                        <a:pt x="212" y="86"/>
                      </a:lnTo>
                      <a:lnTo>
                        <a:pt x="210" y="88"/>
                      </a:lnTo>
                      <a:lnTo>
                        <a:pt x="212" y="90"/>
                      </a:lnTo>
                      <a:lnTo>
                        <a:pt x="212" y="92"/>
                      </a:lnTo>
                      <a:lnTo>
                        <a:pt x="212" y="94"/>
                      </a:lnTo>
                      <a:lnTo>
                        <a:pt x="212" y="96"/>
                      </a:lnTo>
                      <a:lnTo>
                        <a:pt x="212" y="94"/>
                      </a:lnTo>
                      <a:lnTo>
                        <a:pt x="210" y="94"/>
                      </a:lnTo>
                      <a:lnTo>
                        <a:pt x="206" y="92"/>
                      </a:lnTo>
                      <a:lnTo>
                        <a:pt x="204" y="92"/>
                      </a:lnTo>
                      <a:lnTo>
                        <a:pt x="202" y="92"/>
                      </a:lnTo>
                      <a:lnTo>
                        <a:pt x="202" y="90"/>
                      </a:lnTo>
                      <a:lnTo>
                        <a:pt x="204" y="88"/>
                      </a:lnTo>
                      <a:lnTo>
                        <a:pt x="204" y="86"/>
                      </a:lnTo>
                      <a:lnTo>
                        <a:pt x="204" y="84"/>
                      </a:lnTo>
                      <a:lnTo>
                        <a:pt x="204" y="82"/>
                      </a:lnTo>
                      <a:lnTo>
                        <a:pt x="202" y="82"/>
                      </a:lnTo>
                      <a:lnTo>
                        <a:pt x="200" y="80"/>
                      </a:lnTo>
                      <a:lnTo>
                        <a:pt x="196" y="80"/>
                      </a:lnTo>
                      <a:lnTo>
                        <a:pt x="194" y="80"/>
                      </a:lnTo>
                      <a:lnTo>
                        <a:pt x="190" y="82"/>
                      </a:lnTo>
                      <a:lnTo>
                        <a:pt x="186" y="82"/>
                      </a:lnTo>
                      <a:lnTo>
                        <a:pt x="184" y="82"/>
                      </a:lnTo>
                      <a:lnTo>
                        <a:pt x="182" y="80"/>
                      </a:lnTo>
                      <a:lnTo>
                        <a:pt x="180" y="80"/>
                      </a:lnTo>
                      <a:lnTo>
                        <a:pt x="178" y="78"/>
                      </a:lnTo>
                      <a:lnTo>
                        <a:pt x="178" y="76"/>
                      </a:lnTo>
                      <a:lnTo>
                        <a:pt x="176" y="74"/>
                      </a:lnTo>
                      <a:lnTo>
                        <a:pt x="176" y="70"/>
                      </a:lnTo>
                      <a:lnTo>
                        <a:pt x="174" y="68"/>
                      </a:lnTo>
                      <a:lnTo>
                        <a:pt x="174" y="66"/>
                      </a:lnTo>
                      <a:lnTo>
                        <a:pt x="172" y="66"/>
                      </a:lnTo>
                      <a:lnTo>
                        <a:pt x="170" y="66"/>
                      </a:lnTo>
                      <a:lnTo>
                        <a:pt x="168" y="66"/>
                      </a:lnTo>
                      <a:lnTo>
                        <a:pt x="166" y="66"/>
                      </a:lnTo>
                      <a:lnTo>
                        <a:pt x="166" y="64"/>
                      </a:lnTo>
                      <a:lnTo>
                        <a:pt x="166" y="60"/>
                      </a:lnTo>
                      <a:lnTo>
                        <a:pt x="166" y="56"/>
                      </a:lnTo>
                      <a:lnTo>
                        <a:pt x="166" y="54"/>
                      </a:lnTo>
                      <a:lnTo>
                        <a:pt x="166" y="50"/>
                      </a:lnTo>
                      <a:lnTo>
                        <a:pt x="164" y="50"/>
                      </a:lnTo>
                      <a:lnTo>
                        <a:pt x="164" y="48"/>
                      </a:lnTo>
                      <a:lnTo>
                        <a:pt x="162" y="48"/>
                      </a:lnTo>
                      <a:lnTo>
                        <a:pt x="160" y="48"/>
                      </a:lnTo>
                      <a:lnTo>
                        <a:pt x="158" y="48"/>
                      </a:lnTo>
                      <a:lnTo>
                        <a:pt x="156" y="48"/>
                      </a:lnTo>
                      <a:lnTo>
                        <a:pt x="154" y="46"/>
                      </a:lnTo>
                      <a:lnTo>
                        <a:pt x="152" y="44"/>
                      </a:lnTo>
                      <a:lnTo>
                        <a:pt x="150" y="40"/>
                      </a:lnTo>
                      <a:lnTo>
                        <a:pt x="148" y="38"/>
                      </a:lnTo>
                      <a:lnTo>
                        <a:pt x="146" y="36"/>
                      </a:lnTo>
                      <a:lnTo>
                        <a:pt x="146" y="34"/>
                      </a:lnTo>
                      <a:lnTo>
                        <a:pt x="144" y="32"/>
                      </a:lnTo>
                      <a:lnTo>
                        <a:pt x="142" y="32"/>
                      </a:lnTo>
                      <a:lnTo>
                        <a:pt x="142" y="34"/>
                      </a:lnTo>
                      <a:lnTo>
                        <a:pt x="138" y="34"/>
                      </a:lnTo>
                      <a:lnTo>
                        <a:pt x="136" y="36"/>
                      </a:lnTo>
                      <a:lnTo>
                        <a:pt x="134" y="36"/>
                      </a:lnTo>
                      <a:lnTo>
                        <a:pt x="134" y="38"/>
                      </a:lnTo>
                      <a:lnTo>
                        <a:pt x="134" y="36"/>
                      </a:lnTo>
                      <a:lnTo>
                        <a:pt x="132" y="36"/>
                      </a:lnTo>
                      <a:lnTo>
                        <a:pt x="130" y="36"/>
                      </a:lnTo>
                      <a:lnTo>
                        <a:pt x="126" y="36"/>
                      </a:lnTo>
                      <a:lnTo>
                        <a:pt x="124" y="36"/>
                      </a:lnTo>
                      <a:lnTo>
                        <a:pt x="120" y="36"/>
                      </a:lnTo>
                      <a:lnTo>
                        <a:pt x="118" y="36"/>
                      </a:lnTo>
                      <a:lnTo>
                        <a:pt x="116" y="36"/>
                      </a:lnTo>
                      <a:lnTo>
                        <a:pt x="112" y="36"/>
                      </a:lnTo>
                      <a:lnTo>
                        <a:pt x="110" y="36"/>
                      </a:lnTo>
                      <a:lnTo>
                        <a:pt x="106" y="36"/>
                      </a:lnTo>
                      <a:lnTo>
                        <a:pt x="104" y="36"/>
                      </a:lnTo>
                      <a:lnTo>
                        <a:pt x="100" y="38"/>
                      </a:lnTo>
                      <a:lnTo>
                        <a:pt x="98" y="38"/>
                      </a:lnTo>
                      <a:lnTo>
                        <a:pt x="96" y="38"/>
                      </a:lnTo>
                      <a:lnTo>
                        <a:pt x="94" y="34"/>
                      </a:lnTo>
                      <a:lnTo>
                        <a:pt x="90" y="32"/>
                      </a:lnTo>
                      <a:lnTo>
                        <a:pt x="88" y="30"/>
                      </a:lnTo>
                      <a:lnTo>
                        <a:pt x="86" y="28"/>
                      </a:lnTo>
                      <a:lnTo>
                        <a:pt x="84" y="26"/>
                      </a:lnTo>
                      <a:lnTo>
                        <a:pt x="82" y="26"/>
                      </a:lnTo>
                      <a:lnTo>
                        <a:pt x="82" y="24"/>
                      </a:lnTo>
                      <a:lnTo>
                        <a:pt x="80" y="24"/>
                      </a:lnTo>
                      <a:lnTo>
                        <a:pt x="80" y="22"/>
                      </a:lnTo>
                      <a:lnTo>
                        <a:pt x="78" y="22"/>
                      </a:lnTo>
                      <a:lnTo>
                        <a:pt x="76" y="20"/>
                      </a:lnTo>
                      <a:lnTo>
                        <a:pt x="74" y="18"/>
                      </a:lnTo>
                      <a:lnTo>
                        <a:pt x="72" y="18"/>
                      </a:lnTo>
                      <a:lnTo>
                        <a:pt x="70" y="16"/>
                      </a:lnTo>
                      <a:lnTo>
                        <a:pt x="68" y="16"/>
                      </a:lnTo>
                      <a:lnTo>
                        <a:pt x="66" y="16"/>
                      </a:lnTo>
                      <a:lnTo>
                        <a:pt x="66" y="14"/>
                      </a:lnTo>
                      <a:lnTo>
                        <a:pt x="64" y="14"/>
                      </a:lnTo>
                      <a:lnTo>
                        <a:pt x="62" y="14"/>
                      </a:lnTo>
                      <a:lnTo>
                        <a:pt x="64" y="16"/>
                      </a:lnTo>
                      <a:lnTo>
                        <a:pt x="64" y="18"/>
                      </a:lnTo>
                      <a:lnTo>
                        <a:pt x="64" y="20"/>
                      </a:lnTo>
                      <a:lnTo>
                        <a:pt x="64" y="22"/>
                      </a:lnTo>
                      <a:lnTo>
                        <a:pt x="62" y="24"/>
                      </a:lnTo>
                      <a:lnTo>
                        <a:pt x="62" y="26"/>
                      </a:lnTo>
                      <a:lnTo>
                        <a:pt x="60" y="26"/>
                      </a:lnTo>
                      <a:lnTo>
                        <a:pt x="58" y="26"/>
                      </a:lnTo>
                      <a:lnTo>
                        <a:pt x="56" y="26"/>
                      </a:lnTo>
                      <a:lnTo>
                        <a:pt x="54" y="26"/>
                      </a:lnTo>
                      <a:lnTo>
                        <a:pt x="52" y="24"/>
                      </a:lnTo>
                      <a:lnTo>
                        <a:pt x="52" y="22"/>
                      </a:lnTo>
                      <a:lnTo>
                        <a:pt x="52" y="20"/>
                      </a:lnTo>
                      <a:lnTo>
                        <a:pt x="52" y="18"/>
                      </a:lnTo>
                      <a:lnTo>
                        <a:pt x="52" y="16"/>
                      </a:lnTo>
                      <a:lnTo>
                        <a:pt x="50" y="14"/>
                      </a:lnTo>
                      <a:lnTo>
                        <a:pt x="50" y="12"/>
                      </a:lnTo>
                      <a:lnTo>
                        <a:pt x="50" y="10"/>
                      </a:lnTo>
                      <a:lnTo>
                        <a:pt x="50" y="8"/>
                      </a:lnTo>
                      <a:lnTo>
                        <a:pt x="52" y="8"/>
                      </a:lnTo>
                      <a:lnTo>
                        <a:pt x="48" y="6"/>
                      </a:lnTo>
                      <a:lnTo>
                        <a:pt x="46" y="4"/>
                      </a:lnTo>
                      <a:lnTo>
                        <a:pt x="44" y="4"/>
                      </a:lnTo>
                      <a:lnTo>
                        <a:pt x="42" y="4"/>
                      </a:lnTo>
                      <a:lnTo>
                        <a:pt x="40" y="4"/>
                      </a:lnTo>
                      <a:lnTo>
                        <a:pt x="40" y="2"/>
                      </a:lnTo>
                      <a:lnTo>
                        <a:pt x="38" y="2"/>
                      </a:lnTo>
                      <a:lnTo>
                        <a:pt x="38" y="4"/>
                      </a:lnTo>
                      <a:lnTo>
                        <a:pt x="38" y="6"/>
                      </a:lnTo>
                      <a:lnTo>
                        <a:pt x="36" y="6"/>
                      </a:lnTo>
                      <a:lnTo>
                        <a:pt x="38" y="8"/>
                      </a:lnTo>
                      <a:lnTo>
                        <a:pt x="40" y="10"/>
                      </a:lnTo>
                      <a:lnTo>
                        <a:pt x="42" y="12"/>
                      </a:lnTo>
                      <a:lnTo>
                        <a:pt x="42" y="14"/>
                      </a:lnTo>
                      <a:lnTo>
                        <a:pt x="42" y="16"/>
                      </a:lnTo>
                      <a:lnTo>
                        <a:pt x="40" y="16"/>
                      </a:lnTo>
                      <a:lnTo>
                        <a:pt x="40" y="18"/>
                      </a:lnTo>
                      <a:lnTo>
                        <a:pt x="38" y="20"/>
                      </a:lnTo>
                      <a:lnTo>
                        <a:pt x="36" y="20"/>
                      </a:lnTo>
                      <a:lnTo>
                        <a:pt x="34" y="20"/>
                      </a:lnTo>
                      <a:lnTo>
                        <a:pt x="34" y="18"/>
                      </a:lnTo>
                      <a:lnTo>
                        <a:pt x="32" y="16"/>
                      </a:lnTo>
                      <a:lnTo>
                        <a:pt x="32" y="14"/>
                      </a:lnTo>
                      <a:lnTo>
                        <a:pt x="32" y="12"/>
                      </a:lnTo>
                      <a:lnTo>
                        <a:pt x="30" y="12"/>
                      </a:lnTo>
                      <a:lnTo>
                        <a:pt x="32" y="10"/>
                      </a:lnTo>
                      <a:lnTo>
                        <a:pt x="32" y="8"/>
                      </a:lnTo>
                      <a:lnTo>
                        <a:pt x="34" y="8"/>
                      </a:lnTo>
                      <a:lnTo>
                        <a:pt x="34" y="6"/>
                      </a:lnTo>
                      <a:lnTo>
                        <a:pt x="34" y="4"/>
                      </a:lnTo>
                      <a:lnTo>
                        <a:pt x="36" y="2"/>
                      </a:lnTo>
                      <a:lnTo>
                        <a:pt x="34" y="0"/>
                      </a:lnTo>
                      <a:lnTo>
                        <a:pt x="32" y="0"/>
                      </a:lnTo>
                      <a:lnTo>
                        <a:pt x="28" y="2"/>
                      </a:lnTo>
                      <a:lnTo>
                        <a:pt x="22" y="4"/>
                      </a:lnTo>
                      <a:lnTo>
                        <a:pt x="18" y="4"/>
                      </a:lnTo>
                      <a:lnTo>
                        <a:pt x="14" y="6"/>
                      </a:lnTo>
                      <a:lnTo>
                        <a:pt x="10" y="6"/>
                      </a:lnTo>
                      <a:lnTo>
                        <a:pt x="6" y="8"/>
                      </a:lnTo>
                      <a:lnTo>
                        <a:pt x="4" y="8"/>
                      </a:lnTo>
                      <a:lnTo>
                        <a:pt x="4" y="10"/>
                      </a:lnTo>
                      <a:lnTo>
                        <a:pt x="2" y="10"/>
                      </a:lnTo>
                      <a:lnTo>
                        <a:pt x="0" y="10"/>
                      </a:lnTo>
                      <a:lnTo>
                        <a:pt x="0" y="16"/>
                      </a:lnTo>
                      <a:lnTo>
                        <a:pt x="2" y="22"/>
                      </a:lnTo>
                      <a:lnTo>
                        <a:pt x="2" y="28"/>
                      </a:lnTo>
                      <a:lnTo>
                        <a:pt x="4" y="32"/>
                      </a:lnTo>
                      <a:lnTo>
                        <a:pt x="4" y="38"/>
                      </a:lnTo>
                      <a:lnTo>
                        <a:pt x="4" y="42"/>
                      </a:lnTo>
                      <a:lnTo>
                        <a:pt x="4" y="46"/>
                      </a:lnTo>
                      <a:lnTo>
                        <a:pt x="6" y="50"/>
                      </a:lnTo>
                      <a:lnTo>
                        <a:pt x="6" y="52"/>
                      </a:lnTo>
                      <a:lnTo>
                        <a:pt x="6" y="56"/>
                      </a:lnTo>
                      <a:lnTo>
                        <a:pt x="8" y="58"/>
                      </a:lnTo>
                      <a:lnTo>
                        <a:pt x="8" y="60"/>
                      </a:lnTo>
                      <a:lnTo>
                        <a:pt x="8" y="64"/>
                      </a:lnTo>
                      <a:lnTo>
                        <a:pt x="8" y="66"/>
                      </a:lnTo>
                      <a:lnTo>
                        <a:pt x="10" y="70"/>
                      </a:lnTo>
                      <a:lnTo>
                        <a:pt x="10" y="72"/>
                      </a:lnTo>
                      <a:lnTo>
                        <a:pt x="10" y="74"/>
                      </a:lnTo>
                      <a:lnTo>
                        <a:pt x="10" y="76"/>
                      </a:lnTo>
                      <a:lnTo>
                        <a:pt x="12" y="76"/>
                      </a:lnTo>
                      <a:lnTo>
                        <a:pt x="14" y="76"/>
                      </a:lnTo>
                      <a:lnTo>
                        <a:pt x="14" y="78"/>
                      </a:lnTo>
                      <a:lnTo>
                        <a:pt x="16" y="78"/>
                      </a:lnTo>
                      <a:lnTo>
                        <a:pt x="16" y="80"/>
                      </a:lnTo>
                      <a:lnTo>
                        <a:pt x="18" y="80"/>
                      </a:lnTo>
                      <a:lnTo>
                        <a:pt x="22" y="80"/>
                      </a:lnTo>
                      <a:lnTo>
                        <a:pt x="24" y="80"/>
                      </a:lnTo>
                      <a:lnTo>
                        <a:pt x="26" y="80"/>
                      </a:lnTo>
                      <a:lnTo>
                        <a:pt x="28" y="80"/>
                      </a:lnTo>
                      <a:lnTo>
                        <a:pt x="30" y="80"/>
                      </a:lnTo>
                      <a:lnTo>
                        <a:pt x="32" y="80"/>
                      </a:lnTo>
                      <a:lnTo>
                        <a:pt x="32" y="78"/>
                      </a:lnTo>
                      <a:lnTo>
                        <a:pt x="30" y="78"/>
                      </a:lnTo>
                      <a:lnTo>
                        <a:pt x="30" y="76"/>
                      </a:lnTo>
                      <a:lnTo>
                        <a:pt x="28" y="76"/>
                      </a:lnTo>
                      <a:lnTo>
                        <a:pt x="28" y="74"/>
                      </a:lnTo>
                      <a:lnTo>
                        <a:pt x="28" y="72"/>
                      </a:lnTo>
                      <a:lnTo>
                        <a:pt x="28" y="70"/>
                      </a:lnTo>
                      <a:lnTo>
                        <a:pt x="28" y="68"/>
                      </a:lnTo>
                      <a:lnTo>
                        <a:pt x="28" y="66"/>
                      </a:lnTo>
                      <a:lnTo>
                        <a:pt x="30" y="64"/>
                      </a:lnTo>
                      <a:lnTo>
                        <a:pt x="32" y="64"/>
                      </a:lnTo>
                      <a:lnTo>
                        <a:pt x="34" y="62"/>
                      </a:lnTo>
                      <a:lnTo>
                        <a:pt x="36" y="62"/>
                      </a:lnTo>
                      <a:lnTo>
                        <a:pt x="38" y="62"/>
                      </a:lnTo>
                      <a:lnTo>
                        <a:pt x="38" y="60"/>
                      </a:lnTo>
                      <a:lnTo>
                        <a:pt x="40" y="58"/>
                      </a:lnTo>
                      <a:lnTo>
                        <a:pt x="42" y="58"/>
                      </a:lnTo>
                      <a:lnTo>
                        <a:pt x="46" y="58"/>
                      </a:lnTo>
                      <a:lnTo>
                        <a:pt x="48" y="60"/>
                      </a:lnTo>
                      <a:lnTo>
                        <a:pt x="46" y="58"/>
                      </a:lnTo>
                      <a:lnTo>
                        <a:pt x="44" y="56"/>
                      </a:lnTo>
                      <a:lnTo>
                        <a:pt x="44" y="54"/>
                      </a:lnTo>
                      <a:lnTo>
                        <a:pt x="42" y="54"/>
                      </a:lnTo>
                      <a:lnTo>
                        <a:pt x="44" y="54"/>
                      </a:lnTo>
                      <a:lnTo>
                        <a:pt x="46" y="54"/>
                      </a:lnTo>
                      <a:lnTo>
                        <a:pt x="48" y="54"/>
                      </a:lnTo>
                      <a:lnTo>
                        <a:pt x="50" y="52"/>
                      </a:lnTo>
                      <a:lnTo>
                        <a:pt x="50" y="50"/>
                      </a:lnTo>
                      <a:lnTo>
                        <a:pt x="52" y="52"/>
                      </a:lnTo>
                      <a:lnTo>
                        <a:pt x="52" y="54"/>
                      </a:lnTo>
                      <a:lnTo>
                        <a:pt x="52" y="56"/>
                      </a:lnTo>
                      <a:lnTo>
                        <a:pt x="54" y="56"/>
                      </a:lnTo>
                      <a:lnTo>
                        <a:pt x="56" y="56"/>
                      </a:lnTo>
                      <a:lnTo>
                        <a:pt x="58" y="56"/>
                      </a:lnTo>
                      <a:lnTo>
                        <a:pt x="60" y="56"/>
                      </a:lnTo>
                      <a:lnTo>
                        <a:pt x="60" y="58"/>
                      </a:lnTo>
                      <a:lnTo>
                        <a:pt x="60" y="60"/>
                      </a:lnTo>
                      <a:lnTo>
                        <a:pt x="62" y="60"/>
                      </a:lnTo>
                      <a:lnTo>
                        <a:pt x="64" y="60"/>
                      </a:lnTo>
                      <a:lnTo>
                        <a:pt x="66" y="60"/>
                      </a:lnTo>
                      <a:lnTo>
                        <a:pt x="68" y="60"/>
                      </a:lnTo>
                      <a:lnTo>
                        <a:pt x="72" y="62"/>
                      </a:lnTo>
                      <a:lnTo>
                        <a:pt x="74" y="62"/>
                      </a:lnTo>
                      <a:lnTo>
                        <a:pt x="74" y="64"/>
                      </a:lnTo>
                      <a:lnTo>
                        <a:pt x="74" y="66"/>
                      </a:lnTo>
                      <a:lnTo>
                        <a:pt x="74" y="68"/>
                      </a:lnTo>
                      <a:lnTo>
                        <a:pt x="76" y="68"/>
                      </a:lnTo>
                      <a:lnTo>
                        <a:pt x="76" y="70"/>
                      </a:lnTo>
                      <a:lnTo>
                        <a:pt x="76" y="72"/>
                      </a:lnTo>
                      <a:lnTo>
                        <a:pt x="76" y="74"/>
                      </a:lnTo>
                      <a:lnTo>
                        <a:pt x="74" y="74"/>
                      </a:lnTo>
                      <a:lnTo>
                        <a:pt x="74" y="76"/>
                      </a:lnTo>
                      <a:lnTo>
                        <a:pt x="76" y="78"/>
                      </a:lnTo>
                      <a:lnTo>
                        <a:pt x="76" y="80"/>
                      </a:lnTo>
                      <a:lnTo>
                        <a:pt x="78" y="80"/>
                      </a:lnTo>
                      <a:lnTo>
                        <a:pt x="80" y="80"/>
                      </a:lnTo>
                      <a:lnTo>
                        <a:pt x="82" y="80"/>
                      </a:lnTo>
                      <a:lnTo>
                        <a:pt x="84" y="80"/>
                      </a:lnTo>
                      <a:lnTo>
                        <a:pt x="86" y="80"/>
                      </a:lnTo>
                      <a:lnTo>
                        <a:pt x="88" y="80"/>
                      </a:lnTo>
                      <a:lnTo>
                        <a:pt x="90" y="80"/>
                      </a:lnTo>
                      <a:lnTo>
                        <a:pt x="92" y="80"/>
                      </a:lnTo>
                      <a:lnTo>
                        <a:pt x="94" y="82"/>
                      </a:lnTo>
                      <a:lnTo>
                        <a:pt x="96" y="82"/>
                      </a:lnTo>
                      <a:lnTo>
                        <a:pt x="98" y="82"/>
                      </a:lnTo>
                      <a:lnTo>
                        <a:pt x="100" y="82"/>
                      </a:lnTo>
                      <a:lnTo>
                        <a:pt x="100" y="80"/>
                      </a:lnTo>
                      <a:lnTo>
                        <a:pt x="102" y="80"/>
                      </a:lnTo>
                      <a:lnTo>
                        <a:pt x="104" y="82"/>
                      </a:lnTo>
                      <a:lnTo>
                        <a:pt x="106" y="84"/>
                      </a:lnTo>
                      <a:lnTo>
                        <a:pt x="108" y="84"/>
                      </a:lnTo>
                      <a:lnTo>
                        <a:pt x="108" y="86"/>
                      </a:lnTo>
                      <a:lnTo>
                        <a:pt x="110" y="88"/>
                      </a:lnTo>
                      <a:lnTo>
                        <a:pt x="110" y="90"/>
                      </a:lnTo>
                      <a:lnTo>
                        <a:pt x="112" y="92"/>
                      </a:lnTo>
                      <a:lnTo>
                        <a:pt x="114" y="94"/>
                      </a:lnTo>
                      <a:lnTo>
                        <a:pt x="114" y="96"/>
                      </a:lnTo>
                      <a:lnTo>
                        <a:pt x="116" y="96"/>
                      </a:lnTo>
                      <a:lnTo>
                        <a:pt x="116" y="98"/>
                      </a:lnTo>
                      <a:lnTo>
                        <a:pt x="118" y="100"/>
                      </a:lnTo>
                      <a:lnTo>
                        <a:pt x="120" y="104"/>
                      </a:lnTo>
                      <a:lnTo>
                        <a:pt x="120" y="106"/>
                      </a:lnTo>
                      <a:lnTo>
                        <a:pt x="122" y="108"/>
                      </a:lnTo>
                      <a:lnTo>
                        <a:pt x="124" y="110"/>
                      </a:lnTo>
                      <a:lnTo>
                        <a:pt x="126" y="110"/>
                      </a:lnTo>
                      <a:lnTo>
                        <a:pt x="128" y="112"/>
                      </a:lnTo>
                      <a:lnTo>
                        <a:pt x="132" y="112"/>
                      </a:lnTo>
                      <a:lnTo>
                        <a:pt x="134" y="112"/>
                      </a:lnTo>
                      <a:lnTo>
                        <a:pt x="136" y="114"/>
                      </a:lnTo>
                      <a:lnTo>
                        <a:pt x="138" y="116"/>
                      </a:lnTo>
                      <a:lnTo>
                        <a:pt x="140" y="118"/>
                      </a:lnTo>
                      <a:lnTo>
                        <a:pt x="140" y="120"/>
                      </a:lnTo>
                      <a:lnTo>
                        <a:pt x="142" y="120"/>
                      </a:lnTo>
                      <a:lnTo>
                        <a:pt x="144" y="122"/>
                      </a:lnTo>
                      <a:lnTo>
                        <a:pt x="146" y="122"/>
                      </a:lnTo>
                      <a:lnTo>
                        <a:pt x="148" y="122"/>
                      </a:lnTo>
                      <a:lnTo>
                        <a:pt x="148" y="124"/>
                      </a:lnTo>
                      <a:lnTo>
                        <a:pt x="150" y="124"/>
                      </a:lnTo>
                      <a:lnTo>
                        <a:pt x="152" y="124"/>
                      </a:lnTo>
                      <a:lnTo>
                        <a:pt x="154" y="124"/>
                      </a:lnTo>
                      <a:lnTo>
                        <a:pt x="156" y="124"/>
                      </a:lnTo>
                      <a:lnTo>
                        <a:pt x="156" y="126"/>
                      </a:lnTo>
                      <a:lnTo>
                        <a:pt x="158" y="126"/>
                      </a:lnTo>
                      <a:lnTo>
                        <a:pt x="160" y="126"/>
                      </a:lnTo>
                      <a:lnTo>
                        <a:pt x="160" y="128"/>
                      </a:lnTo>
                      <a:lnTo>
                        <a:pt x="162" y="128"/>
                      </a:lnTo>
                      <a:lnTo>
                        <a:pt x="164" y="128"/>
                      </a:lnTo>
                      <a:lnTo>
                        <a:pt x="164" y="130"/>
                      </a:lnTo>
                      <a:lnTo>
                        <a:pt x="168" y="132"/>
                      </a:lnTo>
                      <a:lnTo>
                        <a:pt x="170" y="134"/>
                      </a:lnTo>
                      <a:lnTo>
                        <a:pt x="172" y="134"/>
                      </a:lnTo>
                      <a:lnTo>
                        <a:pt x="174" y="136"/>
                      </a:lnTo>
                      <a:lnTo>
                        <a:pt x="176" y="138"/>
                      </a:lnTo>
                      <a:lnTo>
                        <a:pt x="178" y="138"/>
                      </a:lnTo>
                      <a:lnTo>
                        <a:pt x="180" y="138"/>
                      </a:lnTo>
                      <a:lnTo>
                        <a:pt x="182" y="138"/>
                      </a:lnTo>
                      <a:lnTo>
                        <a:pt x="184" y="138"/>
                      </a:lnTo>
                      <a:lnTo>
                        <a:pt x="186" y="138"/>
                      </a:lnTo>
                      <a:lnTo>
                        <a:pt x="188" y="140"/>
                      </a:lnTo>
                      <a:lnTo>
                        <a:pt x="190" y="140"/>
                      </a:lnTo>
                      <a:lnTo>
                        <a:pt x="190" y="142"/>
                      </a:lnTo>
                      <a:lnTo>
                        <a:pt x="192" y="142"/>
                      </a:lnTo>
                      <a:lnTo>
                        <a:pt x="194" y="144"/>
                      </a:lnTo>
                      <a:lnTo>
                        <a:pt x="194" y="146"/>
                      </a:lnTo>
                      <a:lnTo>
                        <a:pt x="194" y="148"/>
                      </a:lnTo>
                      <a:lnTo>
                        <a:pt x="194" y="150"/>
                      </a:lnTo>
                      <a:lnTo>
                        <a:pt x="196" y="152"/>
                      </a:lnTo>
                      <a:lnTo>
                        <a:pt x="196" y="154"/>
                      </a:lnTo>
                      <a:lnTo>
                        <a:pt x="198" y="154"/>
                      </a:lnTo>
                      <a:lnTo>
                        <a:pt x="198" y="156"/>
                      </a:lnTo>
                      <a:lnTo>
                        <a:pt x="200" y="156"/>
                      </a:lnTo>
                      <a:lnTo>
                        <a:pt x="202" y="154"/>
                      </a:lnTo>
                      <a:lnTo>
                        <a:pt x="204" y="152"/>
                      </a:lnTo>
                      <a:lnTo>
                        <a:pt x="204" y="154"/>
                      </a:lnTo>
                      <a:lnTo>
                        <a:pt x="206" y="156"/>
                      </a:lnTo>
                      <a:lnTo>
                        <a:pt x="206" y="158"/>
                      </a:lnTo>
                      <a:lnTo>
                        <a:pt x="208" y="158"/>
                      </a:lnTo>
                      <a:lnTo>
                        <a:pt x="208" y="156"/>
                      </a:lnTo>
                      <a:lnTo>
                        <a:pt x="210" y="156"/>
                      </a:lnTo>
                      <a:lnTo>
                        <a:pt x="212" y="156"/>
                      </a:lnTo>
                      <a:lnTo>
                        <a:pt x="214" y="156"/>
                      </a:lnTo>
                      <a:lnTo>
                        <a:pt x="214" y="158"/>
                      </a:lnTo>
                      <a:lnTo>
                        <a:pt x="216" y="158"/>
                      </a:lnTo>
                      <a:lnTo>
                        <a:pt x="214" y="156"/>
                      </a:lnTo>
                      <a:lnTo>
                        <a:pt x="214" y="154"/>
                      </a:lnTo>
                      <a:lnTo>
                        <a:pt x="216" y="152"/>
                      </a:lnTo>
                      <a:lnTo>
                        <a:pt x="216" y="150"/>
                      </a:lnTo>
                      <a:lnTo>
                        <a:pt x="218" y="148"/>
                      </a:lnTo>
                      <a:lnTo>
                        <a:pt x="220" y="146"/>
                      </a:lnTo>
                      <a:lnTo>
                        <a:pt x="220" y="144"/>
                      </a:lnTo>
                      <a:lnTo>
                        <a:pt x="220" y="142"/>
                      </a:lnTo>
                      <a:lnTo>
                        <a:pt x="222" y="142"/>
                      </a:lnTo>
                      <a:lnTo>
                        <a:pt x="220" y="140"/>
                      </a:lnTo>
                      <a:lnTo>
                        <a:pt x="220" y="138"/>
                      </a:lnTo>
                      <a:lnTo>
                        <a:pt x="218" y="138"/>
                      </a:lnTo>
                      <a:lnTo>
                        <a:pt x="218" y="136"/>
                      </a:lnTo>
                      <a:lnTo>
                        <a:pt x="216" y="136"/>
                      </a:lnTo>
                      <a:lnTo>
                        <a:pt x="216" y="134"/>
                      </a:lnTo>
                      <a:lnTo>
                        <a:pt x="214" y="132"/>
                      </a:lnTo>
                      <a:lnTo>
                        <a:pt x="214" y="130"/>
                      </a:lnTo>
                      <a:lnTo>
                        <a:pt x="216" y="128"/>
                      </a:lnTo>
                      <a:lnTo>
                        <a:pt x="216" y="126"/>
                      </a:lnTo>
                      <a:lnTo>
                        <a:pt x="216" y="124"/>
                      </a:lnTo>
                      <a:lnTo>
                        <a:pt x="214" y="124"/>
                      </a:lnTo>
                      <a:lnTo>
                        <a:pt x="210" y="124"/>
                      </a:lnTo>
                      <a:lnTo>
                        <a:pt x="210" y="122"/>
                      </a:lnTo>
                      <a:lnTo>
                        <a:pt x="208" y="122"/>
                      </a:lnTo>
                      <a:lnTo>
                        <a:pt x="206" y="122"/>
                      </a:lnTo>
                      <a:lnTo>
                        <a:pt x="204" y="122"/>
                      </a:lnTo>
                      <a:lnTo>
                        <a:pt x="204" y="120"/>
                      </a:lnTo>
                      <a:lnTo>
                        <a:pt x="202" y="120"/>
                      </a:lnTo>
                      <a:lnTo>
                        <a:pt x="200" y="120"/>
                      </a:lnTo>
                      <a:lnTo>
                        <a:pt x="200" y="118"/>
                      </a:lnTo>
                      <a:lnTo>
                        <a:pt x="200" y="116"/>
                      </a:lnTo>
                      <a:lnTo>
                        <a:pt x="202" y="114"/>
                      </a:lnTo>
                      <a:lnTo>
                        <a:pt x="204" y="114"/>
                      </a:lnTo>
                      <a:lnTo>
                        <a:pt x="206" y="114"/>
                      </a:lnTo>
                      <a:lnTo>
                        <a:pt x="208" y="114"/>
                      </a:lnTo>
                      <a:lnTo>
                        <a:pt x="210" y="114"/>
                      </a:lnTo>
                      <a:lnTo>
                        <a:pt x="212" y="114"/>
                      </a:lnTo>
                      <a:lnTo>
                        <a:pt x="214" y="114"/>
                      </a:lnTo>
                      <a:lnTo>
                        <a:pt x="216" y="114"/>
                      </a:lnTo>
                      <a:lnTo>
                        <a:pt x="218" y="112"/>
                      </a:lnTo>
                      <a:lnTo>
                        <a:pt x="218" y="110"/>
                      </a:lnTo>
                      <a:lnTo>
                        <a:pt x="218" y="108"/>
                      </a:lnTo>
                      <a:lnTo>
                        <a:pt x="218" y="106"/>
                      </a:lnTo>
                      <a:lnTo>
                        <a:pt x="220" y="106"/>
                      </a:lnTo>
                      <a:lnTo>
                        <a:pt x="220" y="104"/>
                      </a:lnTo>
                      <a:lnTo>
                        <a:pt x="218" y="104"/>
                      </a:lnTo>
                      <a:lnTo>
                        <a:pt x="218" y="102"/>
                      </a:lnTo>
                      <a:lnTo>
                        <a:pt x="218" y="100"/>
                      </a:lnTo>
                      <a:lnTo>
                        <a:pt x="216" y="100"/>
                      </a:lnTo>
                      <a:lnTo>
                        <a:pt x="218" y="100"/>
                      </a:lnTo>
                      <a:lnTo>
                        <a:pt x="220" y="100"/>
                      </a:lnTo>
                      <a:lnTo>
                        <a:pt x="222" y="100"/>
                      </a:lnTo>
                      <a:lnTo>
                        <a:pt x="224" y="100"/>
                      </a:lnTo>
                      <a:lnTo>
                        <a:pt x="226" y="98"/>
                      </a:lnTo>
                      <a:lnTo>
                        <a:pt x="224" y="96"/>
                      </a:lnTo>
                      <a:lnTo>
                        <a:pt x="222" y="94"/>
                      </a:lnTo>
                      <a:lnTo>
                        <a:pt x="224" y="92"/>
                      </a:lnTo>
                      <a:lnTo>
                        <a:pt x="224" y="90"/>
                      </a:lnTo>
                      <a:lnTo>
                        <a:pt x="226" y="90"/>
                      </a:lnTo>
                      <a:lnTo>
                        <a:pt x="228" y="90"/>
                      </a:lnTo>
                      <a:lnTo>
                        <a:pt x="228" y="92"/>
                      </a:lnTo>
                      <a:lnTo>
                        <a:pt x="230" y="92"/>
                      </a:lnTo>
                      <a:lnTo>
                        <a:pt x="232" y="92"/>
                      </a:lnTo>
                      <a:lnTo>
                        <a:pt x="234" y="90"/>
                      </a:lnTo>
                      <a:lnTo>
                        <a:pt x="238" y="88"/>
                      </a:lnTo>
                      <a:lnTo>
                        <a:pt x="240" y="86"/>
                      </a:lnTo>
                      <a:lnTo>
                        <a:pt x="242" y="86"/>
                      </a:lnTo>
                      <a:lnTo>
                        <a:pt x="244" y="86"/>
                      </a:lnTo>
                      <a:lnTo>
                        <a:pt x="246" y="88"/>
                      </a:lnTo>
                      <a:lnTo>
                        <a:pt x="248" y="90"/>
                      </a:lnTo>
                      <a:lnTo>
                        <a:pt x="246" y="92"/>
                      </a:lnTo>
                      <a:lnTo>
                        <a:pt x="244" y="94"/>
                      </a:lnTo>
                      <a:lnTo>
                        <a:pt x="242" y="94"/>
                      </a:lnTo>
                      <a:lnTo>
                        <a:pt x="242" y="96"/>
                      </a:lnTo>
                      <a:lnTo>
                        <a:pt x="242" y="98"/>
                      </a:lnTo>
                      <a:lnTo>
                        <a:pt x="244" y="98"/>
                      </a:lnTo>
                      <a:lnTo>
                        <a:pt x="246" y="98"/>
                      </a:lnTo>
                      <a:lnTo>
                        <a:pt x="248" y="98"/>
                      </a:lnTo>
                      <a:lnTo>
                        <a:pt x="248" y="100"/>
                      </a:lnTo>
                      <a:lnTo>
                        <a:pt x="250" y="100"/>
                      </a:lnTo>
                      <a:lnTo>
                        <a:pt x="252" y="100"/>
                      </a:lnTo>
                      <a:lnTo>
                        <a:pt x="254" y="98"/>
                      </a:lnTo>
                      <a:lnTo>
                        <a:pt x="256" y="98"/>
                      </a:lnTo>
                      <a:lnTo>
                        <a:pt x="258" y="98"/>
                      </a:lnTo>
                      <a:lnTo>
                        <a:pt x="260" y="98"/>
                      </a:lnTo>
                      <a:lnTo>
                        <a:pt x="260" y="100"/>
                      </a:lnTo>
                      <a:lnTo>
                        <a:pt x="262" y="100"/>
                      </a:lnTo>
                      <a:lnTo>
                        <a:pt x="264" y="102"/>
                      </a:lnTo>
                      <a:lnTo>
                        <a:pt x="266" y="100"/>
                      </a:lnTo>
                      <a:lnTo>
                        <a:pt x="266" y="98"/>
                      </a:lnTo>
                      <a:lnTo>
                        <a:pt x="268" y="98"/>
                      </a:lnTo>
                      <a:lnTo>
                        <a:pt x="270" y="98"/>
                      </a:lnTo>
                      <a:lnTo>
                        <a:pt x="270" y="96"/>
                      </a:lnTo>
                      <a:lnTo>
                        <a:pt x="272" y="96"/>
                      </a:lnTo>
                      <a:lnTo>
                        <a:pt x="274" y="96"/>
                      </a:lnTo>
                      <a:lnTo>
                        <a:pt x="274" y="94"/>
                      </a:lnTo>
                      <a:lnTo>
                        <a:pt x="276" y="94"/>
                      </a:lnTo>
                      <a:lnTo>
                        <a:pt x="278" y="92"/>
                      </a:lnTo>
                      <a:lnTo>
                        <a:pt x="280" y="92"/>
                      </a:lnTo>
                      <a:lnTo>
                        <a:pt x="282" y="90"/>
                      </a:lnTo>
                      <a:lnTo>
                        <a:pt x="282" y="88"/>
                      </a:lnTo>
                      <a:lnTo>
                        <a:pt x="280" y="88"/>
                      </a:lnTo>
                      <a:lnTo>
                        <a:pt x="278" y="88"/>
                      </a:lnTo>
                      <a:lnTo>
                        <a:pt x="276" y="88"/>
                      </a:lnTo>
                      <a:lnTo>
                        <a:pt x="274" y="8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02" name="Freeform 194"/>
                <p:cNvSpPr>
                  <a:spLocks noChangeAspect="1" noEditPoints="1"/>
                </p:cNvSpPr>
                <p:nvPr/>
              </p:nvSpPr>
              <p:spPr bwMode="gray">
                <a:xfrm>
                  <a:off x="3397" y="1354"/>
                  <a:ext cx="599" cy="277"/>
                </a:xfrm>
                <a:custGeom>
                  <a:avLst/>
                  <a:gdLst>
                    <a:gd name="T0" fmla="*/ 603 w 598"/>
                    <a:gd name="T1" fmla="*/ 106 h 276"/>
                    <a:gd name="T2" fmla="*/ 569 w 598"/>
                    <a:gd name="T3" fmla="*/ 92 h 276"/>
                    <a:gd name="T4" fmla="*/ 529 w 598"/>
                    <a:gd name="T5" fmla="*/ 86 h 276"/>
                    <a:gd name="T6" fmla="*/ 503 w 598"/>
                    <a:gd name="T7" fmla="*/ 84 h 276"/>
                    <a:gd name="T8" fmla="*/ 453 w 598"/>
                    <a:gd name="T9" fmla="*/ 40 h 276"/>
                    <a:gd name="T10" fmla="*/ 427 w 598"/>
                    <a:gd name="T11" fmla="*/ 20 h 276"/>
                    <a:gd name="T12" fmla="*/ 407 w 598"/>
                    <a:gd name="T13" fmla="*/ 26 h 276"/>
                    <a:gd name="T14" fmla="*/ 383 w 598"/>
                    <a:gd name="T15" fmla="*/ 34 h 276"/>
                    <a:gd name="T16" fmla="*/ 373 w 598"/>
                    <a:gd name="T17" fmla="*/ 22 h 276"/>
                    <a:gd name="T18" fmla="*/ 347 w 598"/>
                    <a:gd name="T19" fmla="*/ 22 h 276"/>
                    <a:gd name="T20" fmla="*/ 329 w 598"/>
                    <a:gd name="T21" fmla="*/ 2 h 276"/>
                    <a:gd name="T22" fmla="*/ 242 w 598"/>
                    <a:gd name="T23" fmla="*/ 12 h 276"/>
                    <a:gd name="T24" fmla="*/ 184 w 598"/>
                    <a:gd name="T25" fmla="*/ 28 h 276"/>
                    <a:gd name="T26" fmla="*/ 204 w 598"/>
                    <a:gd name="T27" fmla="*/ 44 h 276"/>
                    <a:gd name="T28" fmla="*/ 182 w 598"/>
                    <a:gd name="T29" fmla="*/ 60 h 276"/>
                    <a:gd name="T30" fmla="*/ 206 w 598"/>
                    <a:gd name="T31" fmla="*/ 86 h 276"/>
                    <a:gd name="T32" fmla="*/ 170 w 598"/>
                    <a:gd name="T33" fmla="*/ 84 h 276"/>
                    <a:gd name="T34" fmla="*/ 134 w 598"/>
                    <a:gd name="T35" fmla="*/ 80 h 276"/>
                    <a:gd name="T36" fmla="*/ 108 w 598"/>
                    <a:gd name="T37" fmla="*/ 82 h 276"/>
                    <a:gd name="T38" fmla="*/ 90 w 598"/>
                    <a:gd name="T39" fmla="*/ 70 h 276"/>
                    <a:gd name="T40" fmla="*/ 42 w 598"/>
                    <a:gd name="T41" fmla="*/ 66 h 276"/>
                    <a:gd name="T42" fmla="*/ 24 w 598"/>
                    <a:gd name="T43" fmla="*/ 98 h 276"/>
                    <a:gd name="T44" fmla="*/ 0 w 598"/>
                    <a:gd name="T45" fmla="*/ 100 h 276"/>
                    <a:gd name="T46" fmla="*/ 14 w 598"/>
                    <a:gd name="T47" fmla="*/ 161 h 276"/>
                    <a:gd name="T48" fmla="*/ 34 w 598"/>
                    <a:gd name="T49" fmla="*/ 183 h 276"/>
                    <a:gd name="T50" fmla="*/ 64 w 598"/>
                    <a:gd name="T51" fmla="*/ 177 h 276"/>
                    <a:gd name="T52" fmla="*/ 98 w 598"/>
                    <a:gd name="T53" fmla="*/ 179 h 276"/>
                    <a:gd name="T54" fmla="*/ 110 w 598"/>
                    <a:gd name="T55" fmla="*/ 205 h 276"/>
                    <a:gd name="T56" fmla="*/ 130 w 598"/>
                    <a:gd name="T57" fmla="*/ 213 h 276"/>
                    <a:gd name="T58" fmla="*/ 108 w 598"/>
                    <a:gd name="T59" fmla="*/ 209 h 276"/>
                    <a:gd name="T60" fmla="*/ 78 w 598"/>
                    <a:gd name="T61" fmla="*/ 217 h 276"/>
                    <a:gd name="T62" fmla="*/ 68 w 598"/>
                    <a:gd name="T63" fmla="*/ 223 h 276"/>
                    <a:gd name="T64" fmla="*/ 88 w 598"/>
                    <a:gd name="T65" fmla="*/ 243 h 276"/>
                    <a:gd name="T66" fmla="*/ 110 w 598"/>
                    <a:gd name="T67" fmla="*/ 269 h 276"/>
                    <a:gd name="T68" fmla="*/ 134 w 598"/>
                    <a:gd name="T69" fmla="*/ 261 h 276"/>
                    <a:gd name="T70" fmla="*/ 160 w 598"/>
                    <a:gd name="T71" fmla="*/ 281 h 276"/>
                    <a:gd name="T72" fmla="*/ 158 w 598"/>
                    <a:gd name="T73" fmla="*/ 225 h 276"/>
                    <a:gd name="T74" fmla="*/ 190 w 598"/>
                    <a:gd name="T75" fmla="*/ 203 h 276"/>
                    <a:gd name="T76" fmla="*/ 208 w 598"/>
                    <a:gd name="T77" fmla="*/ 195 h 276"/>
                    <a:gd name="T78" fmla="*/ 222 w 598"/>
                    <a:gd name="T79" fmla="*/ 189 h 276"/>
                    <a:gd name="T80" fmla="*/ 222 w 598"/>
                    <a:gd name="T81" fmla="*/ 181 h 276"/>
                    <a:gd name="T82" fmla="*/ 222 w 598"/>
                    <a:gd name="T83" fmla="*/ 193 h 276"/>
                    <a:gd name="T84" fmla="*/ 216 w 598"/>
                    <a:gd name="T85" fmla="*/ 213 h 276"/>
                    <a:gd name="T86" fmla="*/ 252 w 598"/>
                    <a:gd name="T87" fmla="*/ 241 h 276"/>
                    <a:gd name="T88" fmla="*/ 331 w 598"/>
                    <a:gd name="T89" fmla="*/ 249 h 276"/>
                    <a:gd name="T90" fmla="*/ 359 w 598"/>
                    <a:gd name="T91" fmla="*/ 283 h 276"/>
                    <a:gd name="T92" fmla="*/ 389 w 598"/>
                    <a:gd name="T93" fmla="*/ 287 h 276"/>
                    <a:gd name="T94" fmla="*/ 421 w 598"/>
                    <a:gd name="T95" fmla="*/ 265 h 276"/>
                    <a:gd name="T96" fmla="*/ 443 w 598"/>
                    <a:gd name="T97" fmla="*/ 259 h 276"/>
                    <a:gd name="T98" fmla="*/ 471 w 598"/>
                    <a:gd name="T99" fmla="*/ 251 h 276"/>
                    <a:gd name="T100" fmla="*/ 543 w 598"/>
                    <a:gd name="T101" fmla="*/ 259 h 276"/>
                    <a:gd name="T102" fmla="*/ 565 w 598"/>
                    <a:gd name="T103" fmla="*/ 247 h 276"/>
                    <a:gd name="T104" fmla="*/ 539 w 598"/>
                    <a:gd name="T105" fmla="*/ 213 h 276"/>
                    <a:gd name="T106" fmla="*/ 569 w 598"/>
                    <a:gd name="T107" fmla="*/ 209 h 276"/>
                    <a:gd name="T108" fmla="*/ 573 w 598"/>
                    <a:gd name="T109" fmla="*/ 169 h 276"/>
                    <a:gd name="T110" fmla="*/ 611 w 598"/>
                    <a:gd name="T111" fmla="*/ 167 h 276"/>
                    <a:gd name="T112" fmla="*/ 613 w 598"/>
                    <a:gd name="T113" fmla="*/ 118 h 276"/>
                    <a:gd name="T114" fmla="*/ 493 w 598"/>
                    <a:gd name="T115" fmla="*/ 187 h 276"/>
                    <a:gd name="T116" fmla="*/ 455 w 598"/>
                    <a:gd name="T117" fmla="*/ 191 h 276"/>
                    <a:gd name="T118" fmla="*/ 443 w 598"/>
                    <a:gd name="T119" fmla="*/ 207 h 276"/>
                    <a:gd name="T120" fmla="*/ 457 w 598"/>
                    <a:gd name="T121" fmla="*/ 179 h 276"/>
                    <a:gd name="T122" fmla="*/ 491 w 598"/>
                    <a:gd name="T123" fmla="*/ 183 h 2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98" h="276">
                      <a:moveTo>
                        <a:pt x="592" y="114"/>
                      </a:moveTo>
                      <a:lnTo>
                        <a:pt x="594" y="114"/>
                      </a:lnTo>
                      <a:lnTo>
                        <a:pt x="596" y="114"/>
                      </a:lnTo>
                      <a:lnTo>
                        <a:pt x="598" y="114"/>
                      </a:lnTo>
                      <a:lnTo>
                        <a:pt x="594" y="112"/>
                      </a:lnTo>
                      <a:lnTo>
                        <a:pt x="592" y="110"/>
                      </a:lnTo>
                      <a:lnTo>
                        <a:pt x="590" y="108"/>
                      </a:lnTo>
                      <a:lnTo>
                        <a:pt x="590" y="106"/>
                      </a:lnTo>
                      <a:lnTo>
                        <a:pt x="588" y="104"/>
                      </a:lnTo>
                      <a:lnTo>
                        <a:pt x="586" y="102"/>
                      </a:lnTo>
                      <a:lnTo>
                        <a:pt x="586" y="100"/>
                      </a:lnTo>
                      <a:lnTo>
                        <a:pt x="584" y="100"/>
                      </a:lnTo>
                      <a:lnTo>
                        <a:pt x="584" y="102"/>
                      </a:lnTo>
                      <a:lnTo>
                        <a:pt x="582" y="104"/>
                      </a:lnTo>
                      <a:lnTo>
                        <a:pt x="582" y="106"/>
                      </a:lnTo>
                      <a:lnTo>
                        <a:pt x="580" y="108"/>
                      </a:lnTo>
                      <a:lnTo>
                        <a:pt x="572" y="108"/>
                      </a:lnTo>
                      <a:lnTo>
                        <a:pt x="570" y="106"/>
                      </a:lnTo>
                      <a:lnTo>
                        <a:pt x="564" y="106"/>
                      </a:lnTo>
                      <a:lnTo>
                        <a:pt x="564" y="104"/>
                      </a:lnTo>
                      <a:lnTo>
                        <a:pt x="562" y="102"/>
                      </a:lnTo>
                      <a:lnTo>
                        <a:pt x="562" y="100"/>
                      </a:lnTo>
                      <a:lnTo>
                        <a:pt x="560" y="98"/>
                      </a:lnTo>
                      <a:lnTo>
                        <a:pt x="558" y="96"/>
                      </a:lnTo>
                      <a:lnTo>
                        <a:pt x="558" y="94"/>
                      </a:lnTo>
                      <a:lnTo>
                        <a:pt x="556" y="94"/>
                      </a:lnTo>
                      <a:lnTo>
                        <a:pt x="554" y="92"/>
                      </a:lnTo>
                      <a:lnTo>
                        <a:pt x="552" y="92"/>
                      </a:lnTo>
                      <a:lnTo>
                        <a:pt x="548" y="92"/>
                      </a:lnTo>
                      <a:lnTo>
                        <a:pt x="544" y="92"/>
                      </a:lnTo>
                      <a:lnTo>
                        <a:pt x="544" y="90"/>
                      </a:lnTo>
                      <a:lnTo>
                        <a:pt x="542" y="88"/>
                      </a:lnTo>
                      <a:lnTo>
                        <a:pt x="540" y="86"/>
                      </a:lnTo>
                      <a:lnTo>
                        <a:pt x="538" y="84"/>
                      </a:lnTo>
                      <a:lnTo>
                        <a:pt x="536" y="82"/>
                      </a:lnTo>
                      <a:lnTo>
                        <a:pt x="532" y="80"/>
                      </a:lnTo>
                      <a:lnTo>
                        <a:pt x="530" y="80"/>
                      </a:lnTo>
                      <a:lnTo>
                        <a:pt x="524" y="80"/>
                      </a:lnTo>
                      <a:lnTo>
                        <a:pt x="520" y="80"/>
                      </a:lnTo>
                      <a:lnTo>
                        <a:pt x="518" y="82"/>
                      </a:lnTo>
                      <a:lnTo>
                        <a:pt x="516" y="84"/>
                      </a:lnTo>
                      <a:lnTo>
                        <a:pt x="514" y="84"/>
                      </a:lnTo>
                      <a:lnTo>
                        <a:pt x="512" y="86"/>
                      </a:lnTo>
                      <a:lnTo>
                        <a:pt x="510" y="86"/>
                      </a:lnTo>
                      <a:lnTo>
                        <a:pt x="508" y="86"/>
                      </a:lnTo>
                      <a:lnTo>
                        <a:pt x="506" y="84"/>
                      </a:lnTo>
                      <a:lnTo>
                        <a:pt x="504" y="84"/>
                      </a:lnTo>
                      <a:lnTo>
                        <a:pt x="502" y="82"/>
                      </a:lnTo>
                      <a:lnTo>
                        <a:pt x="500" y="80"/>
                      </a:lnTo>
                      <a:lnTo>
                        <a:pt x="494" y="80"/>
                      </a:lnTo>
                      <a:lnTo>
                        <a:pt x="494" y="76"/>
                      </a:lnTo>
                      <a:lnTo>
                        <a:pt x="492" y="76"/>
                      </a:lnTo>
                      <a:lnTo>
                        <a:pt x="492" y="74"/>
                      </a:lnTo>
                      <a:lnTo>
                        <a:pt x="490" y="72"/>
                      </a:lnTo>
                      <a:lnTo>
                        <a:pt x="488" y="74"/>
                      </a:lnTo>
                      <a:lnTo>
                        <a:pt x="488" y="76"/>
                      </a:lnTo>
                      <a:lnTo>
                        <a:pt x="486" y="78"/>
                      </a:lnTo>
                      <a:lnTo>
                        <a:pt x="484" y="82"/>
                      </a:lnTo>
                      <a:lnTo>
                        <a:pt x="482" y="84"/>
                      </a:lnTo>
                      <a:lnTo>
                        <a:pt x="478" y="84"/>
                      </a:lnTo>
                      <a:lnTo>
                        <a:pt x="476" y="82"/>
                      </a:lnTo>
                      <a:lnTo>
                        <a:pt x="474" y="80"/>
                      </a:lnTo>
                      <a:lnTo>
                        <a:pt x="470" y="76"/>
                      </a:lnTo>
                      <a:lnTo>
                        <a:pt x="468" y="74"/>
                      </a:lnTo>
                      <a:lnTo>
                        <a:pt x="466" y="70"/>
                      </a:lnTo>
                      <a:lnTo>
                        <a:pt x="464" y="68"/>
                      </a:lnTo>
                      <a:lnTo>
                        <a:pt x="462" y="66"/>
                      </a:lnTo>
                      <a:lnTo>
                        <a:pt x="460" y="64"/>
                      </a:lnTo>
                      <a:lnTo>
                        <a:pt x="458" y="64"/>
                      </a:lnTo>
                      <a:lnTo>
                        <a:pt x="456" y="62"/>
                      </a:lnTo>
                      <a:lnTo>
                        <a:pt x="454" y="60"/>
                      </a:lnTo>
                      <a:lnTo>
                        <a:pt x="448" y="54"/>
                      </a:lnTo>
                      <a:lnTo>
                        <a:pt x="444" y="50"/>
                      </a:lnTo>
                      <a:lnTo>
                        <a:pt x="438" y="44"/>
                      </a:lnTo>
                      <a:lnTo>
                        <a:pt x="436" y="42"/>
                      </a:lnTo>
                      <a:lnTo>
                        <a:pt x="434" y="40"/>
                      </a:lnTo>
                      <a:lnTo>
                        <a:pt x="432" y="40"/>
                      </a:lnTo>
                      <a:lnTo>
                        <a:pt x="430" y="38"/>
                      </a:lnTo>
                      <a:lnTo>
                        <a:pt x="430" y="36"/>
                      </a:lnTo>
                      <a:lnTo>
                        <a:pt x="428" y="36"/>
                      </a:lnTo>
                      <a:lnTo>
                        <a:pt x="426" y="36"/>
                      </a:lnTo>
                      <a:lnTo>
                        <a:pt x="426" y="34"/>
                      </a:lnTo>
                      <a:lnTo>
                        <a:pt x="424" y="34"/>
                      </a:lnTo>
                      <a:lnTo>
                        <a:pt x="422" y="32"/>
                      </a:lnTo>
                      <a:lnTo>
                        <a:pt x="420" y="32"/>
                      </a:lnTo>
                      <a:lnTo>
                        <a:pt x="414" y="30"/>
                      </a:lnTo>
                      <a:lnTo>
                        <a:pt x="410" y="28"/>
                      </a:lnTo>
                      <a:lnTo>
                        <a:pt x="408" y="26"/>
                      </a:lnTo>
                      <a:lnTo>
                        <a:pt x="406" y="26"/>
                      </a:lnTo>
                      <a:lnTo>
                        <a:pt x="404" y="24"/>
                      </a:lnTo>
                      <a:lnTo>
                        <a:pt x="402" y="24"/>
                      </a:lnTo>
                      <a:lnTo>
                        <a:pt x="402" y="22"/>
                      </a:lnTo>
                      <a:lnTo>
                        <a:pt x="404" y="22"/>
                      </a:lnTo>
                      <a:lnTo>
                        <a:pt x="406" y="20"/>
                      </a:lnTo>
                      <a:lnTo>
                        <a:pt x="406" y="16"/>
                      </a:lnTo>
                      <a:lnTo>
                        <a:pt x="404" y="14"/>
                      </a:lnTo>
                      <a:lnTo>
                        <a:pt x="402" y="16"/>
                      </a:lnTo>
                      <a:lnTo>
                        <a:pt x="400" y="18"/>
                      </a:lnTo>
                      <a:lnTo>
                        <a:pt x="398" y="18"/>
                      </a:lnTo>
                      <a:lnTo>
                        <a:pt x="398" y="20"/>
                      </a:lnTo>
                      <a:lnTo>
                        <a:pt x="396" y="20"/>
                      </a:lnTo>
                      <a:lnTo>
                        <a:pt x="394" y="20"/>
                      </a:lnTo>
                      <a:lnTo>
                        <a:pt x="394" y="22"/>
                      </a:lnTo>
                      <a:lnTo>
                        <a:pt x="392" y="22"/>
                      </a:lnTo>
                      <a:lnTo>
                        <a:pt x="390" y="24"/>
                      </a:lnTo>
                      <a:lnTo>
                        <a:pt x="388" y="24"/>
                      </a:lnTo>
                      <a:lnTo>
                        <a:pt x="388" y="26"/>
                      </a:lnTo>
                      <a:lnTo>
                        <a:pt x="386" y="26"/>
                      </a:lnTo>
                      <a:lnTo>
                        <a:pt x="384" y="28"/>
                      </a:lnTo>
                      <a:lnTo>
                        <a:pt x="382" y="28"/>
                      </a:lnTo>
                      <a:lnTo>
                        <a:pt x="382" y="32"/>
                      </a:lnTo>
                      <a:lnTo>
                        <a:pt x="380" y="34"/>
                      </a:lnTo>
                      <a:lnTo>
                        <a:pt x="378" y="36"/>
                      </a:lnTo>
                      <a:lnTo>
                        <a:pt x="376" y="34"/>
                      </a:lnTo>
                      <a:lnTo>
                        <a:pt x="374" y="34"/>
                      </a:lnTo>
                      <a:lnTo>
                        <a:pt x="372" y="32"/>
                      </a:lnTo>
                      <a:lnTo>
                        <a:pt x="370" y="30"/>
                      </a:lnTo>
                      <a:lnTo>
                        <a:pt x="368" y="30"/>
                      </a:lnTo>
                      <a:lnTo>
                        <a:pt x="368" y="32"/>
                      </a:lnTo>
                      <a:lnTo>
                        <a:pt x="366" y="32"/>
                      </a:lnTo>
                      <a:lnTo>
                        <a:pt x="366" y="34"/>
                      </a:lnTo>
                      <a:lnTo>
                        <a:pt x="364" y="34"/>
                      </a:lnTo>
                      <a:lnTo>
                        <a:pt x="362" y="34"/>
                      </a:lnTo>
                      <a:lnTo>
                        <a:pt x="362" y="32"/>
                      </a:lnTo>
                      <a:lnTo>
                        <a:pt x="362" y="30"/>
                      </a:lnTo>
                      <a:lnTo>
                        <a:pt x="364" y="28"/>
                      </a:lnTo>
                      <a:lnTo>
                        <a:pt x="364" y="26"/>
                      </a:lnTo>
                      <a:lnTo>
                        <a:pt x="362" y="24"/>
                      </a:lnTo>
                      <a:lnTo>
                        <a:pt x="362" y="22"/>
                      </a:lnTo>
                      <a:lnTo>
                        <a:pt x="360" y="22"/>
                      </a:lnTo>
                      <a:lnTo>
                        <a:pt x="360" y="24"/>
                      </a:lnTo>
                      <a:lnTo>
                        <a:pt x="358" y="24"/>
                      </a:lnTo>
                      <a:lnTo>
                        <a:pt x="358" y="26"/>
                      </a:lnTo>
                      <a:lnTo>
                        <a:pt x="356" y="24"/>
                      </a:lnTo>
                      <a:lnTo>
                        <a:pt x="354" y="22"/>
                      </a:lnTo>
                      <a:lnTo>
                        <a:pt x="352" y="22"/>
                      </a:lnTo>
                      <a:lnTo>
                        <a:pt x="350" y="22"/>
                      </a:lnTo>
                      <a:lnTo>
                        <a:pt x="348" y="24"/>
                      </a:lnTo>
                      <a:lnTo>
                        <a:pt x="346" y="22"/>
                      </a:lnTo>
                      <a:lnTo>
                        <a:pt x="344" y="20"/>
                      </a:lnTo>
                      <a:lnTo>
                        <a:pt x="342" y="18"/>
                      </a:lnTo>
                      <a:lnTo>
                        <a:pt x="340" y="18"/>
                      </a:lnTo>
                      <a:lnTo>
                        <a:pt x="338" y="18"/>
                      </a:lnTo>
                      <a:lnTo>
                        <a:pt x="338" y="20"/>
                      </a:lnTo>
                      <a:lnTo>
                        <a:pt x="336" y="20"/>
                      </a:lnTo>
                      <a:lnTo>
                        <a:pt x="330" y="20"/>
                      </a:lnTo>
                      <a:lnTo>
                        <a:pt x="328" y="22"/>
                      </a:lnTo>
                      <a:lnTo>
                        <a:pt x="326" y="22"/>
                      </a:lnTo>
                      <a:lnTo>
                        <a:pt x="326" y="20"/>
                      </a:lnTo>
                      <a:lnTo>
                        <a:pt x="326" y="12"/>
                      </a:lnTo>
                      <a:lnTo>
                        <a:pt x="324" y="12"/>
                      </a:lnTo>
                      <a:lnTo>
                        <a:pt x="324" y="10"/>
                      </a:lnTo>
                      <a:lnTo>
                        <a:pt x="322" y="10"/>
                      </a:lnTo>
                      <a:lnTo>
                        <a:pt x="320" y="10"/>
                      </a:lnTo>
                      <a:lnTo>
                        <a:pt x="320" y="8"/>
                      </a:lnTo>
                      <a:lnTo>
                        <a:pt x="320" y="6"/>
                      </a:lnTo>
                      <a:lnTo>
                        <a:pt x="318" y="4"/>
                      </a:lnTo>
                      <a:lnTo>
                        <a:pt x="316" y="2"/>
                      </a:lnTo>
                      <a:lnTo>
                        <a:pt x="314" y="0"/>
                      </a:lnTo>
                      <a:lnTo>
                        <a:pt x="312" y="0"/>
                      </a:lnTo>
                      <a:lnTo>
                        <a:pt x="312" y="2"/>
                      </a:lnTo>
                      <a:lnTo>
                        <a:pt x="310" y="2"/>
                      </a:lnTo>
                      <a:lnTo>
                        <a:pt x="308" y="2"/>
                      </a:lnTo>
                      <a:lnTo>
                        <a:pt x="306" y="2"/>
                      </a:lnTo>
                      <a:lnTo>
                        <a:pt x="304" y="2"/>
                      </a:lnTo>
                      <a:lnTo>
                        <a:pt x="302" y="0"/>
                      </a:lnTo>
                      <a:lnTo>
                        <a:pt x="300" y="0"/>
                      </a:lnTo>
                      <a:lnTo>
                        <a:pt x="286" y="0"/>
                      </a:lnTo>
                      <a:lnTo>
                        <a:pt x="284" y="0"/>
                      </a:lnTo>
                      <a:lnTo>
                        <a:pt x="282" y="0"/>
                      </a:lnTo>
                      <a:lnTo>
                        <a:pt x="280" y="2"/>
                      </a:lnTo>
                      <a:lnTo>
                        <a:pt x="280" y="4"/>
                      </a:lnTo>
                      <a:lnTo>
                        <a:pt x="278" y="4"/>
                      </a:lnTo>
                      <a:lnTo>
                        <a:pt x="278" y="8"/>
                      </a:lnTo>
                      <a:lnTo>
                        <a:pt x="276" y="8"/>
                      </a:lnTo>
                      <a:lnTo>
                        <a:pt x="274" y="8"/>
                      </a:lnTo>
                      <a:lnTo>
                        <a:pt x="272" y="10"/>
                      </a:lnTo>
                      <a:lnTo>
                        <a:pt x="270" y="10"/>
                      </a:lnTo>
                      <a:lnTo>
                        <a:pt x="264" y="12"/>
                      </a:lnTo>
                      <a:lnTo>
                        <a:pt x="260" y="12"/>
                      </a:lnTo>
                      <a:lnTo>
                        <a:pt x="242" y="12"/>
                      </a:lnTo>
                      <a:lnTo>
                        <a:pt x="242" y="14"/>
                      </a:lnTo>
                      <a:lnTo>
                        <a:pt x="240" y="14"/>
                      </a:lnTo>
                      <a:lnTo>
                        <a:pt x="240" y="18"/>
                      </a:lnTo>
                      <a:lnTo>
                        <a:pt x="226" y="18"/>
                      </a:lnTo>
                      <a:lnTo>
                        <a:pt x="226" y="20"/>
                      </a:lnTo>
                      <a:lnTo>
                        <a:pt x="224" y="20"/>
                      </a:lnTo>
                      <a:lnTo>
                        <a:pt x="224" y="22"/>
                      </a:lnTo>
                      <a:lnTo>
                        <a:pt x="212" y="22"/>
                      </a:lnTo>
                      <a:lnTo>
                        <a:pt x="208" y="22"/>
                      </a:lnTo>
                      <a:lnTo>
                        <a:pt x="202" y="22"/>
                      </a:lnTo>
                      <a:lnTo>
                        <a:pt x="196" y="24"/>
                      </a:lnTo>
                      <a:lnTo>
                        <a:pt x="194" y="24"/>
                      </a:lnTo>
                      <a:lnTo>
                        <a:pt x="190" y="24"/>
                      </a:lnTo>
                      <a:lnTo>
                        <a:pt x="190" y="26"/>
                      </a:lnTo>
                      <a:lnTo>
                        <a:pt x="188" y="26"/>
                      </a:lnTo>
                      <a:lnTo>
                        <a:pt x="186" y="26"/>
                      </a:lnTo>
                      <a:lnTo>
                        <a:pt x="184" y="28"/>
                      </a:lnTo>
                      <a:lnTo>
                        <a:pt x="184" y="32"/>
                      </a:lnTo>
                      <a:lnTo>
                        <a:pt x="186" y="32"/>
                      </a:lnTo>
                      <a:lnTo>
                        <a:pt x="188" y="32"/>
                      </a:lnTo>
                      <a:lnTo>
                        <a:pt x="190" y="34"/>
                      </a:lnTo>
                      <a:lnTo>
                        <a:pt x="192" y="34"/>
                      </a:lnTo>
                      <a:lnTo>
                        <a:pt x="190" y="36"/>
                      </a:lnTo>
                      <a:lnTo>
                        <a:pt x="190" y="38"/>
                      </a:lnTo>
                      <a:lnTo>
                        <a:pt x="194" y="38"/>
                      </a:lnTo>
                      <a:lnTo>
                        <a:pt x="196" y="40"/>
                      </a:lnTo>
                      <a:lnTo>
                        <a:pt x="200" y="40"/>
                      </a:lnTo>
                      <a:lnTo>
                        <a:pt x="202" y="42"/>
                      </a:lnTo>
                      <a:lnTo>
                        <a:pt x="204" y="42"/>
                      </a:lnTo>
                      <a:lnTo>
                        <a:pt x="204" y="44"/>
                      </a:lnTo>
                      <a:lnTo>
                        <a:pt x="198" y="44"/>
                      </a:lnTo>
                      <a:lnTo>
                        <a:pt x="194" y="42"/>
                      </a:lnTo>
                      <a:lnTo>
                        <a:pt x="190" y="42"/>
                      </a:lnTo>
                      <a:lnTo>
                        <a:pt x="190" y="44"/>
                      </a:lnTo>
                      <a:lnTo>
                        <a:pt x="188" y="46"/>
                      </a:lnTo>
                      <a:lnTo>
                        <a:pt x="190" y="48"/>
                      </a:lnTo>
                      <a:lnTo>
                        <a:pt x="190" y="50"/>
                      </a:lnTo>
                      <a:lnTo>
                        <a:pt x="192" y="52"/>
                      </a:lnTo>
                      <a:lnTo>
                        <a:pt x="192" y="56"/>
                      </a:lnTo>
                      <a:lnTo>
                        <a:pt x="190" y="56"/>
                      </a:lnTo>
                      <a:lnTo>
                        <a:pt x="188" y="58"/>
                      </a:lnTo>
                      <a:lnTo>
                        <a:pt x="186" y="58"/>
                      </a:lnTo>
                      <a:lnTo>
                        <a:pt x="184" y="58"/>
                      </a:lnTo>
                      <a:lnTo>
                        <a:pt x="182" y="60"/>
                      </a:lnTo>
                      <a:lnTo>
                        <a:pt x="180" y="60"/>
                      </a:lnTo>
                      <a:lnTo>
                        <a:pt x="184" y="62"/>
                      </a:lnTo>
                      <a:lnTo>
                        <a:pt x="184" y="64"/>
                      </a:lnTo>
                      <a:lnTo>
                        <a:pt x="186" y="66"/>
                      </a:lnTo>
                      <a:lnTo>
                        <a:pt x="188" y="66"/>
                      </a:lnTo>
                      <a:lnTo>
                        <a:pt x="194" y="66"/>
                      </a:lnTo>
                      <a:lnTo>
                        <a:pt x="198" y="68"/>
                      </a:lnTo>
                      <a:lnTo>
                        <a:pt x="202" y="68"/>
                      </a:lnTo>
                      <a:lnTo>
                        <a:pt x="202" y="70"/>
                      </a:lnTo>
                      <a:lnTo>
                        <a:pt x="204" y="72"/>
                      </a:lnTo>
                      <a:lnTo>
                        <a:pt x="206" y="72"/>
                      </a:lnTo>
                      <a:lnTo>
                        <a:pt x="206" y="74"/>
                      </a:lnTo>
                      <a:lnTo>
                        <a:pt x="208" y="76"/>
                      </a:lnTo>
                      <a:lnTo>
                        <a:pt x="208" y="80"/>
                      </a:lnTo>
                      <a:lnTo>
                        <a:pt x="208" y="82"/>
                      </a:lnTo>
                      <a:lnTo>
                        <a:pt x="208" y="84"/>
                      </a:lnTo>
                      <a:lnTo>
                        <a:pt x="206" y="86"/>
                      </a:lnTo>
                      <a:lnTo>
                        <a:pt x="198" y="86"/>
                      </a:lnTo>
                      <a:lnTo>
                        <a:pt x="194" y="86"/>
                      </a:lnTo>
                      <a:lnTo>
                        <a:pt x="192" y="84"/>
                      </a:lnTo>
                      <a:lnTo>
                        <a:pt x="190" y="84"/>
                      </a:lnTo>
                      <a:lnTo>
                        <a:pt x="188" y="82"/>
                      </a:lnTo>
                      <a:lnTo>
                        <a:pt x="186" y="84"/>
                      </a:lnTo>
                      <a:lnTo>
                        <a:pt x="186" y="86"/>
                      </a:lnTo>
                      <a:lnTo>
                        <a:pt x="186" y="88"/>
                      </a:lnTo>
                      <a:lnTo>
                        <a:pt x="184" y="88"/>
                      </a:lnTo>
                      <a:lnTo>
                        <a:pt x="182" y="88"/>
                      </a:lnTo>
                      <a:lnTo>
                        <a:pt x="178" y="86"/>
                      </a:lnTo>
                      <a:lnTo>
                        <a:pt x="174" y="86"/>
                      </a:lnTo>
                      <a:lnTo>
                        <a:pt x="172" y="86"/>
                      </a:lnTo>
                      <a:lnTo>
                        <a:pt x="170" y="84"/>
                      </a:lnTo>
                      <a:lnTo>
                        <a:pt x="168" y="82"/>
                      </a:lnTo>
                      <a:lnTo>
                        <a:pt x="166" y="80"/>
                      </a:lnTo>
                      <a:lnTo>
                        <a:pt x="164" y="80"/>
                      </a:lnTo>
                      <a:lnTo>
                        <a:pt x="164" y="78"/>
                      </a:lnTo>
                      <a:lnTo>
                        <a:pt x="162" y="78"/>
                      </a:lnTo>
                      <a:lnTo>
                        <a:pt x="160" y="78"/>
                      </a:lnTo>
                      <a:lnTo>
                        <a:pt x="158" y="78"/>
                      </a:lnTo>
                      <a:lnTo>
                        <a:pt x="154" y="80"/>
                      </a:lnTo>
                      <a:lnTo>
                        <a:pt x="150" y="82"/>
                      </a:lnTo>
                      <a:lnTo>
                        <a:pt x="148" y="82"/>
                      </a:lnTo>
                      <a:lnTo>
                        <a:pt x="146" y="82"/>
                      </a:lnTo>
                      <a:lnTo>
                        <a:pt x="144" y="82"/>
                      </a:lnTo>
                      <a:lnTo>
                        <a:pt x="142" y="80"/>
                      </a:lnTo>
                      <a:lnTo>
                        <a:pt x="140" y="78"/>
                      </a:lnTo>
                      <a:lnTo>
                        <a:pt x="136" y="78"/>
                      </a:lnTo>
                      <a:lnTo>
                        <a:pt x="134" y="80"/>
                      </a:lnTo>
                      <a:lnTo>
                        <a:pt x="132" y="82"/>
                      </a:lnTo>
                      <a:lnTo>
                        <a:pt x="130" y="84"/>
                      </a:lnTo>
                      <a:lnTo>
                        <a:pt x="128" y="86"/>
                      </a:lnTo>
                      <a:lnTo>
                        <a:pt x="128" y="88"/>
                      </a:lnTo>
                      <a:lnTo>
                        <a:pt x="126" y="88"/>
                      </a:lnTo>
                      <a:lnTo>
                        <a:pt x="124" y="86"/>
                      </a:lnTo>
                      <a:lnTo>
                        <a:pt x="122" y="86"/>
                      </a:lnTo>
                      <a:lnTo>
                        <a:pt x="118" y="84"/>
                      </a:lnTo>
                      <a:lnTo>
                        <a:pt x="114" y="82"/>
                      </a:lnTo>
                      <a:lnTo>
                        <a:pt x="112" y="80"/>
                      </a:lnTo>
                      <a:lnTo>
                        <a:pt x="110" y="78"/>
                      </a:lnTo>
                      <a:lnTo>
                        <a:pt x="108" y="78"/>
                      </a:lnTo>
                      <a:lnTo>
                        <a:pt x="106" y="80"/>
                      </a:lnTo>
                      <a:lnTo>
                        <a:pt x="108" y="82"/>
                      </a:lnTo>
                      <a:lnTo>
                        <a:pt x="108" y="84"/>
                      </a:lnTo>
                      <a:lnTo>
                        <a:pt x="110" y="86"/>
                      </a:lnTo>
                      <a:lnTo>
                        <a:pt x="110" y="88"/>
                      </a:lnTo>
                      <a:lnTo>
                        <a:pt x="108" y="88"/>
                      </a:lnTo>
                      <a:lnTo>
                        <a:pt x="106" y="88"/>
                      </a:lnTo>
                      <a:lnTo>
                        <a:pt x="106" y="86"/>
                      </a:lnTo>
                      <a:lnTo>
                        <a:pt x="104" y="86"/>
                      </a:lnTo>
                      <a:lnTo>
                        <a:pt x="104" y="84"/>
                      </a:lnTo>
                      <a:lnTo>
                        <a:pt x="102" y="80"/>
                      </a:lnTo>
                      <a:lnTo>
                        <a:pt x="102" y="78"/>
                      </a:lnTo>
                      <a:lnTo>
                        <a:pt x="100" y="76"/>
                      </a:lnTo>
                      <a:lnTo>
                        <a:pt x="92" y="76"/>
                      </a:lnTo>
                      <a:lnTo>
                        <a:pt x="92" y="74"/>
                      </a:lnTo>
                      <a:lnTo>
                        <a:pt x="90" y="72"/>
                      </a:lnTo>
                      <a:lnTo>
                        <a:pt x="90" y="70"/>
                      </a:lnTo>
                      <a:lnTo>
                        <a:pt x="76" y="70"/>
                      </a:lnTo>
                      <a:lnTo>
                        <a:pt x="74" y="70"/>
                      </a:lnTo>
                      <a:lnTo>
                        <a:pt x="72" y="68"/>
                      </a:lnTo>
                      <a:lnTo>
                        <a:pt x="72" y="66"/>
                      </a:lnTo>
                      <a:lnTo>
                        <a:pt x="68" y="66"/>
                      </a:lnTo>
                      <a:lnTo>
                        <a:pt x="64" y="68"/>
                      </a:lnTo>
                      <a:lnTo>
                        <a:pt x="62" y="70"/>
                      </a:lnTo>
                      <a:lnTo>
                        <a:pt x="60" y="70"/>
                      </a:lnTo>
                      <a:lnTo>
                        <a:pt x="58" y="70"/>
                      </a:lnTo>
                      <a:lnTo>
                        <a:pt x="56" y="70"/>
                      </a:lnTo>
                      <a:lnTo>
                        <a:pt x="54" y="70"/>
                      </a:lnTo>
                      <a:lnTo>
                        <a:pt x="54" y="68"/>
                      </a:lnTo>
                      <a:lnTo>
                        <a:pt x="52" y="66"/>
                      </a:lnTo>
                      <a:lnTo>
                        <a:pt x="50" y="66"/>
                      </a:lnTo>
                      <a:lnTo>
                        <a:pt x="48" y="66"/>
                      </a:lnTo>
                      <a:lnTo>
                        <a:pt x="44" y="66"/>
                      </a:lnTo>
                      <a:lnTo>
                        <a:pt x="42" y="66"/>
                      </a:lnTo>
                      <a:lnTo>
                        <a:pt x="42" y="68"/>
                      </a:lnTo>
                      <a:lnTo>
                        <a:pt x="44" y="70"/>
                      </a:lnTo>
                      <a:lnTo>
                        <a:pt x="44" y="74"/>
                      </a:lnTo>
                      <a:lnTo>
                        <a:pt x="34" y="78"/>
                      </a:lnTo>
                      <a:lnTo>
                        <a:pt x="30" y="78"/>
                      </a:lnTo>
                      <a:lnTo>
                        <a:pt x="30" y="84"/>
                      </a:lnTo>
                      <a:lnTo>
                        <a:pt x="28" y="86"/>
                      </a:lnTo>
                      <a:lnTo>
                        <a:pt x="26" y="86"/>
                      </a:lnTo>
                      <a:lnTo>
                        <a:pt x="24" y="88"/>
                      </a:lnTo>
                      <a:lnTo>
                        <a:pt x="26" y="90"/>
                      </a:lnTo>
                      <a:lnTo>
                        <a:pt x="28" y="92"/>
                      </a:lnTo>
                      <a:lnTo>
                        <a:pt x="28" y="94"/>
                      </a:lnTo>
                      <a:lnTo>
                        <a:pt x="26" y="96"/>
                      </a:lnTo>
                      <a:lnTo>
                        <a:pt x="26" y="98"/>
                      </a:lnTo>
                      <a:lnTo>
                        <a:pt x="24" y="98"/>
                      </a:lnTo>
                      <a:lnTo>
                        <a:pt x="24" y="100"/>
                      </a:lnTo>
                      <a:lnTo>
                        <a:pt x="22" y="100"/>
                      </a:lnTo>
                      <a:lnTo>
                        <a:pt x="20" y="98"/>
                      </a:lnTo>
                      <a:lnTo>
                        <a:pt x="18" y="98"/>
                      </a:lnTo>
                      <a:lnTo>
                        <a:pt x="16" y="94"/>
                      </a:lnTo>
                      <a:lnTo>
                        <a:pt x="12" y="92"/>
                      </a:lnTo>
                      <a:lnTo>
                        <a:pt x="10" y="90"/>
                      </a:lnTo>
                      <a:lnTo>
                        <a:pt x="8" y="90"/>
                      </a:lnTo>
                      <a:lnTo>
                        <a:pt x="4" y="90"/>
                      </a:lnTo>
                      <a:lnTo>
                        <a:pt x="4" y="92"/>
                      </a:lnTo>
                      <a:lnTo>
                        <a:pt x="4" y="96"/>
                      </a:lnTo>
                      <a:lnTo>
                        <a:pt x="4" y="100"/>
                      </a:lnTo>
                      <a:lnTo>
                        <a:pt x="2" y="100"/>
                      </a:lnTo>
                      <a:lnTo>
                        <a:pt x="0" y="100"/>
                      </a:lnTo>
                      <a:lnTo>
                        <a:pt x="0" y="106"/>
                      </a:lnTo>
                      <a:lnTo>
                        <a:pt x="0" y="108"/>
                      </a:lnTo>
                      <a:lnTo>
                        <a:pt x="0" y="110"/>
                      </a:lnTo>
                      <a:lnTo>
                        <a:pt x="2" y="110"/>
                      </a:lnTo>
                      <a:lnTo>
                        <a:pt x="2" y="112"/>
                      </a:lnTo>
                      <a:lnTo>
                        <a:pt x="2" y="116"/>
                      </a:lnTo>
                      <a:lnTo>
                        <a:pt x="2" y="118"/>
                      </a:lnTo>
                      <a:lnTo>
                        <a:pt x="0" y="122"/>
                      </a:lnTo>
                      <a:lnTo>
                        <a:pt x="0" y="128"/>
                      </a:lnTo>
                      <a:lnTo>
                        <a:pt x="0" y="130"/>
                      </a:lnTo>
                      <a:lnTo>
                        <a:pt x="6" y="130"/>
                      </a:lnTo>
                      <a:lnTo>
                        <a:pt x="8" y="132"/>
                      </a:lnTo>
                      <a:lnTo>
                        <a:pt x="10" y="132"/>
                      </a:lnTo>
                      <a:lnTo>
                        <a:pt x="10" y="138"/>
                      </a:lnTo>
                      <a:lnTo>
                        <a:pt x="12" y="140"/>
                      </a:lnTo>
                      <a:lnTo>
                        <a:pt x="14" y="140"/>
                      </a:lnTo>
                      <a:lnTo>
                        <a:pt x="16" y="140"/>
                      </a:lnTo>
                      <a:lnTo>
                        <a:pt x="26" y="140"/>
                      </a:lnTo>
                      <a:lnTo>
                        <a:pt x="28" y="140"/>
                      </a:lnTo>
                      <a:lnTo>
                        <a:pt x="30" y="142"/>
                      </a:lnTo>
                      <a:lnTo>
                        <a:pt x="32" y="144"/>
                      </a:lnTo>
                      <a:lnTo>
                        <a:pt x="34" y="148"/>
                      </a:lnTo>
                      <a:lnTo>
                        <a:pt x="38" y="150"/>
                      </a:lnTo>
                      <a:lnTo>
                        <a:pt x="40" y="154"/>
                      </a:lnTo>
                      <a:lnTo>
                        <a:pt x="40" y="156"/>
                      </a:lnTo>
                      <a:lnTo>
                        <a:pt x="42" y="158"/>
                      </a:lnTo>
                      <a:lnTo>
                        <a:pt x="40" y="158"/>
                      </a:lnTo>
                      <a:lnTo>
                        <a:pt x="40" y="160"/>
                      </a:lnTo>
                      <a:lnTo>
                        <a:pt x="34" y="160"/>
                      </a:lnTo>
                      <a:lnTo>
                        <a:pt x="34" y="162"/>
                      </a:lnTo>
                      <a:lnTo>
                        <a:pt x="36" y="162"/>
                      </a:lnTo>
                      <a:lnTo>
                        <a:pt x="38" y="162"/>
                      </a:lnTo>
                      <a:lnTo>
                        <a:pt x="40" y="164"/>
                      </a:lnTo>
                      <a:lnTo>
                        <a:pt x="42" y="166"/>
                      </a:lnTo>
                      <a:lnTo>
                        <a:pt x="44" y="166"/>
                      </a:lnTo>
                      <a:lnTo>
                        <a:pt x="46" y="166"/>
                      </a:lnTo>
                      <a:lnTo>
                        <a:pt x="48" y="164"/>
                      </a:lnTo>
                      <a:lnTo>
                        <a:pt x="48" y="162"/>
                      </a:lnTo>
                      <a:lnTo>
                        <a:pt x="52" y="162"/>
                      </a:lnTo>
                      <a:lnTo>
                        <a:pt x="54" y="162"/>
                      </a:lnTo>
                      <a:lnTo>
                        <a:pt x="56" y="160"/>
                      </a:lnTo>
                      <a:lnTo>
                        <a:pt x="58" y="160"/>
                      </a:lnTo>
                      <a:lnTo>
                        <a:pt x="62" y="158"/>
                      </a:lnTo>
                      <a:lnTo>
                        <a:pt x="64" y="156"/>
                      </a:lnTo>
                      <a:lnTo>
                        <a:pt x="68" y="154"/>
                      </a:lnTo>
                      <a:lnTo>
                        <a:pt x="72" y="154"/>
                      </a:lnTo>
                      <a:lnTo>
                        <a:pt x="74" y="152"/>
                      </a:lnTo>
                      <a:lnTo>
                        <a:pt x="76" y="152"/>
                      </a:lnTo>
                      <a:lnTo>
                        <a:pt x="78" y="154"/>
                      </a:lnTo>
                      <a:lnTo>
                        <a:pt x="80" y="154"/>
                      </a:lnTo>
                      <a:lnTo>
                        <a:pt x="82" y="156"/>
                      </a:lnTo>
                      <a:lnTo>
                        <a:pt x="86" y="158"/>
                      </a:lnTo>
                      <a:lnTo>
                        <a:pt x="88" y="158"/>
                      </a:lnTo>
                      <a:lnTo>
                        <a:pt x="88" y="160"/>
                      </a:lnTo>
                      <a:lnTo>
                        <a:pt x="90" y="160"/>
                      </a:lnTo>
                      <a:lnTo>
                        <a:pt x="90" y="158"/>
                      </a:lnTo>
                      <a:lnTo>
                        <a:pt x="92" y="158"/>
                      </a:lnTo>
                      <a:lnTo>
                        <a:pt x="94" y="158"/>
                      </a:lnTo>
                      <a:lnTo>
                        <a:pt x="96" y="156"/>
                      </a:lnTo>
                      <a:lnTo>
                        <a:pt x="98" y="158"/>
                      </a:lnTo>
                      <a:lnTo>
                        <a:pt x="100" y="158"/>
                      </a:lnTo>
                      <a:lnTo>
                        <a:pt x="100" y="160"/>
                      </a:lnTo>
                      <a:lnTo>
                        <a:pt x="102" y="160"/>
                      </a:lnTo>
                      <a:lnTo>
                        <a:pt x="104" y="162"/>
                      </a:lnTo>
                      <a:lnTo>
                        <a:pt x="106" y="164"/>
                      </a:lnTo>
                      <a:lnTo>
                        <a:pt x="106" y="166"/>
                      </a:lnTo>
                      <a:lnTo>
                        <a:pt x="106" y="170"/>
                      </a:lnTo>
                      <a:lnTo>
                        <a:pt x="106" y="172"/>
                      </a:lnTo>
                      <a:lnTo>
                        <a:pt x="106" y="174"/>
                      </a:lnTo>
                      <a:lnTo>
                        <a:pt x="104" y="174"/>
                      </a:lnTo>
                      <a:lnTo>
                        <a:pt x="104" y="176"/>
                      </a:lnTo>
                      <a:lnTo>
                        <a:pt x="104" y="178"/>
                      </a:lnTo>
                      <a:lnTo>
                        <a:pt x="106" y="180"/>
                      </a:lnTo>
                      <a:lnTo>
                        <a:pt x="108" y="182"/>
                      </a:lnTo>
                      <a:lnTo>
                        <a:pt x="108" y="184"/>
                      </a:lnTo>
                      <a:lnTo>
                        <a:pt x="110" y="184"/>
                      </a:lnTo>
                      <a:lnTo>
                        <a:pt x="112" y="186"/>
                      </a:lnTo>
                      <a:lnTo>
                        <a:pt x="114" y="186"/>
                      </a:lnTo>
                      <a:lnTo>
                        <a:pt x="116" y="186"/>
                      </a:lnTo>
                      <a:lnTo>
                        <a:pt x="116" y="184"/>
                      </a:lnTo>
                      <a:lnTo>
                        <a:pt x="120" y="182"/>
                      </a:lnTo>
                      <a:lnTo>
                        <a:pt x="122" y="180"/>
                      </a:lnTo>
                      <a:lnTo>
                        <a:pt x="124" y="180"/>
                      </a:lnTo>
                      <a:lnTo>
                        <a:pt x="124" y="182"/>
                      </a:lnTo>
                      <a:lnTo>
                        <a:pt x="126" y="184"/>
                      </a:lnTo>
                      <a:lnTo>
                        <a:pt x="126" y="186"/>
                      </a:lnTo>
                      <a:lnTo>
                        <a:pt x="126" y="188"/>
                      </a:lnTo>
                      <a:lnTo>
                        <a:pt x="128" y="190"/>
                      </a:lnTo>
                      <a:lnTo>
                        <a:pt x="130" y="192"/>
                      </a:lnTo>
                      <a:lnTo>
                        <a:pt x="120" y="192"/>
                      </a:lnTo>
                      <a:lnTo>
                        <a:pt x="120" y="194"/>
                      </a:lnTo>
                      <a:lnTo>
                        <a:pt x="120" y="196"/>
                      </a:lnTo>
                      <a:lnTo>
                        <a:pt x="118" y="198"/>
                      </a:lnTo>
                      <a:lnTo>
                        <a:pt x="116" y="198"/>
                      </a:lnTo>
                      <a:lnTo>
                        <a:pt x="116" y="196"/>
                      </a:lnTo>
                      <a:lnTo>
                        <a:pt x="114" y="196"/>
                      </a:lnTo>
                      <a:lnTo>
                        <a:pt x="114" y="194"/>
                      </a:lnTo>
                      <a:lnTo>
                        <a:pt x="116" y="192"/>
                      </a:lnTo>
                      <a:lnTo>
                        <a:pt x="118" y="190"/>
                      </a:lnTo>
                      <a:lnTo>
                        <a:pt x="120" y="190"/>
                      </a:lnTo>
                      <a:lnTo>
                        <a:pt x="120" y="188"/>
                      </a:lnTo>
                      <a:lnTo>
                        <a:pt x="118" y="188"/>
                      </a:lnTo>
                      <a:lnTo>
                        <a:pt x="114" y="188"/>
                      </a:lnTo>
                      <a:lnTo>
                        <a:pt x="108" y="188"/>
                      </a:lnTo>
                      <a:lnTo>
                        <a:pt x="106" y="186"/>
                      </a:lnTo>
                      <a:lnTo>
                        <a:pt x="100" y="186"/>
                      </a:lnTo>
                      <a:lnTo>
                        <a:pt x="98" y="186"/>
                      </a:lnTo>
                      <a:lnTo>
                        <a:pt x="96" y="186"/>
                      </a:lnTo>
                      <a:lnTo>
                        <a:pt x="94" y="186"/>
                      </a:lnTo>
                      <a:lnTo>
                        <a:pt x="90" y="184"/>
                      </a:lnTo>
                      <a:lnTo>
                        <a:pt x="88" y="184"/>
                      </a:lnTo>
                      <a:lnTo>
                        <a:pt x="86" y="184"/>
                      </a:lnTo>
                      <a:lnTo>
                        <a:pt x="84" y="184"/>
                      </a:lnTo>
                      <a:lnTo>
                        <a:pt x="84" y="186"/>
                      </a:lnTo>
                      <a:lnTo>
                        <a:pt x="84" y="188"/>
                      </a:lnTo>
                      <a:lnTo>
                        <a:pt x="86" y="188"/>
                      </a:lnTo>
                      <a:lnTo>
                        <a:pt x="86" y="190"/>
                      </a:lnTo>
                      <a:lnTo>
                        <a:pt x="80" y="190"/>
                      </a:lnTo>
                      <a:lnTo>
                        <a:pt x="78" y="192"/>
                      </a:lnTo>
                      <a:lnTo>
                        <a:pt x="78" y="194"/>
                      </a:lnTo>
                      <a:lnTo>
                        <a:pt x="78" y="196"/>
                      </a:lnTo>
                      <a:lnTo>
                        <a:pt x="80" y="198"/>
                      </a:lnTo>
                      <a:lnTo>
                        <a:pt x="82" y="198"/>
                      </a:lnTo>
                      <a:lnTo>
                        <a:pt x="86" y="198"/>
                      </a:lnTo>
                      <a:lnTo>
                        <a:pt x="88" y="200"/>
                      </a:lnTo>
                      <a:lnTo>
                        <a:pt x="88" y="202"/>
                      </a:lnTo>
                      <a:lnTo>
                        <a:pt x="86" y="202"/>
                      </a:lnTo>
                      <a:lnTo>
                        <a:pt x="82" y="202"/>
                      </a:lnTo>
                      <a:lnTo>
                        <a:pt x="80" y="200"/>
                      </a:lnTo>
                      <a:lnTo>
                        <a:pt x="76" y="200"/>
                      </a:lnTo>
                      <a:lnTo>
                        <a:pt x="72" y="198"/>
                      </a:lnTo>
                      <a:lnTo>
                        <a:pt x="70" y="198"/>
                      </a:lnTo>
                      <a:lnTo>
                        <a:pt x="70" y="200"/>
                      </a:lnTo>
                      <a:lnTo>
                        <a:pt x="68" y="200"/>
                      </a:lnTo>
                      <a:lnTo>
                        <a:pt x="68" y="202"/>
                      </a:lnTo>
                      <a:lnTo>
                        <a:pt x="70" y="202"/>
                      </a:lnTo>
                      <a:lnTo>
                        <a:pt x="70" y="204"/>
                      </a:lnTo>
                      <a:lnTo>
                        <a:pt x="72" y="206"/>
                      </a:lnTo>
                      <a:lnTo>
                        <a:pt x="76" y="206"/>
                      </a:lnTo>
                      <a:lnTo>
                        <a:pt x="78" y="206"/>
                      </a:lnTo>
                      <a:lnTo>
                        <a:pt x="78" y="208"/>
                      </a:lnTo>
                      <a:lnTo>
                        <a:pt x="80" y="208"/>
                      </a:lnTo>
                      <a:lnTo>
                        <a:pt x="80" y="210"/>
                      </a:lnTo>
                      <a:lnTo>
                        <a:pt x="82" y="212"/>
                      </a:lnTo>
                      <a:lnTo>
                        <a:pt x="82" y="214"/>
                      </a:lnTo>
                      <a:lnTo>
                        <a:pt x="84" y="214"/>
                      </a:lnTo>
                      <a:lnTo>
                        <a:pt x="86" y="218"/>
                      </a:lnTo>
                      <a:lnTo>
                        <a:pt x="88" y="218"/>
                      </a:lnTo>
                      <a:lnTo>
                        <a:pt x="88" y="220"/>
                      </a:lnTo>
                      <a:lnTo>
                        <a:pt x="88" y="222"/>
                      </a:lnTo>
                      <a:lnTo>
                        <a:pt x="88" y="226"/>
                      </a:lnTo>
                      <a:lnTo>
                        <a:pt x="92" y="226"/>
                      </a:lnTo>
                      <a:lnTo>
                        <a:pt x="94" y="228"/>
                      </a:lnTo>
                      <a:lnTo>
                        <a:pt x="96" y="228"/>
                      </a:lnTo>
                      <a:lnTo>
                        <a:pt x="96" y="230"/>
                      </a:lnTo>
                      <a:lnTo>
                        <a:pt x="98" y="232"/>
                      </a:lnTo>
                      <a:lnTo>
                        <a:pt x="108" y="232"/>
                      </a:lnTo>
                      <a:lnTo>
                        <a:pt x="110" y="234"/>
                      </a:lnTo>
                      <a:lnTo>
                        <a:pt x="114" y="236"/>
                      </a:lnTo>
                      <a:lnTo>
                        <a:pt x="114" y="238"/>
                      </a:lnTo>
                      <a:lnTo>
                        <a:pt x="114" y="240"/>
                      </a:lnTo>
                      <a:lnTo>
                        <a:pt x="112" y="242"/>
                      </a:lnTo>
                      <a:lnTo>
                        <a:pt x="112" y="244"/>
                      </a:lnTo>
                      <a:lnTo>
                        <a:pt x="110" y="246"/>
                      </a:lnTo>
                      <a:lnTo>
                        <a:pt x="110" y="248"/>
                      </a:lnTo>
                      <a:lnTo>
                        <a:pt x="110" y="250"/>
                      </a:lnTo>
                      <a:lnTo>
                        <a:pt x="112" y="252"/>
                      </a:lnTo>
                      <a:lnTo>
                        <a:pt x="116" y="252"/>
                      </a:lnTo>
                      <a:lnTo>
                        <a:pt x="118" y="252"/>
                      </a:lnTo>
                      <a:lnTo>
                        <a:pt x="118" y="250"/>
                      </a:lnTo>
                      <a:lnTo>
                        <a:pt x="118" y="246"/>
                      </a:lnTo>
                      <a:lnTo>
                        <a:pt x="120" y="246"/>
                      </a:lnTo>
                      <a:lnTo>
                        <a:pt x="120" y="244"/>
                      </a:lnTo>
                      <a:lnTo>
                        <a:pt x="122" y="242"/>
                      </a:lnTo>
                      <a:lnTo>
                        <a:pt x="130" y="242"/>
                      </a:lnTo>
                      <a:lnTo>
                        <a:pt x="130" y="240"/>
                      </a:lnTo>
                      <a:lnTo>
                        <a:pt x="134" y="240"/>
                      </a:lnTo>
                      <a:lnTo>
                        <a:pt x="136" y="242"/>
                      </a:lnTo>
                      <a:lnTo>
                        <a:pt x="140" y="242"/>
                      </a:lnTo>
                      <a:lnTo>
                        <a:pt x="142" y="244"/>
                      </a:lnTo>
                      <a:lnTo>
                        <a:pt x="144" y="244"/>
                      </a:lnTo>
                      <a:lnTo>
                        <a:pt x="146" y="246"/>
                      </a:lnTo>
                      <a:lnTo>
                        <a:pt x="148" y="246"/>
                      </a:lnTo>
                      <a:lnTo>
                        <a:pt x="150" y="250"/>
                      </a:lnTo>
                      <a:lnTo>
                        <a:pt x="152" y="250"/>
                      </a:lnTo>
                      <a:lnTo>
                        <a:pt x="152" y="252"/>
                      </a:lnTo>
                      <a:lnTo>
                        <a:pt x="154" y="254"/>
                      </a:lnTo>
                      <a:lnTo>
                        <a:pt x="156" y="256"/>
                      </a:lnTo>
                      <a:lnTo>
                        <a:pt x="158" y="258"/>
                      </a:lnTo>
                      <a:lnTo>
                        <a:pt x="160" y="260"/>
                      </a:lnTo>
                      <a:lnTo>
                        <a:pt x="160" y="262"/>
                      </a:lnTo>
                      <a:lnTo>
                        <a:pt x="162" y="262"/>
                      </a:lnTo>
                      <a:lnTo>
                        <a:pt x="164" y="262"/>
                      </a:lnTo>
                      <a:lnTo>
                        <a:pt x="166" y="260"/>
                      </a:lnTo>
                      <a:lnTo>
                        <a:pt x="166" y="258"/>
                      </a:lnTo>
                      <a:lnTo>
                        <a:pt x="166" y="254"/>
                      </a:lnTo>
                      <a:lnTo>
                        <a:pt x="164" y="242"/>
                      </a:lnTo>
                      <a:lnTo>
                        <a:pt x="162" y="236"/>
                      </a:lnTo>
                      <a:lnTo>
                        <a:pt x="162" y="232"/>
                      </a:lnTo>
                      <a:lnTo>
                        <a:pt x="160" y="228"/>
                      </a:lnTo>
                      <a:lnTo>
                        <a:pt x="160" y="224"/>
                      </a:lnTo>
                      <a:lnTo>
                        <a:pt x="160" y="220"/>
                      </a:lnTo>
                      <a:lnTo>
                        <a:pt x="160" y="218"/>
                      </a:lnTo>
                      <a:lnTo>
                        <a:pt x="158" y="214"/>
                      </a:lnTo>
                      <a:lnTo>
                        <a:pt x="158" y="210"/>
                      </a:lnTo>
                      <a:lnTo>
                        <a:pt x="158" y="208"/>
                      </a:lnTo>
                      <a:lnTo>
                        <a:pt x="158" y="204"/>
                      </a:lnTo>
                      <a:lnTo>
                        <a:pt x="156" y="200"/>
                      </a:lnTo>
                      <a:lnTo>
                        <a:pt x="156" y="198"/>
                      </a:lnTo>
                      <a:lnTo>
                        <a:pt x="156" y="194"/>
                      </a:lnTo>
                      <a:lnTo>
                        <a:pt x="154" y="194"/>
                      </a:lnTo>
                      <a:lnTo>
                        <a:pt x="154" y="192"/>
                      </a:lnTo>
                      <a:lnTo>
                        <a:pt x="160" y="190"/>
                      </a:lnTo>
                      <a:lnTo>
                        <a:pt x="166" y="188"/>
                      </a:lnTo>
                      <a:lnTo>
                        <a:pt x="170" y="186"/>
                      </a:lnTo>
                      <a:lnTo>
                        <a:pt x="174" y="186"/>
                      </a:lnTo>
                      <a:lnTo>
                        <a:pt x="178" y="186"/>
                      </a:lnTo>
                      <a:lnTo>
                        <a:pt x="180" y="184"/>
                      </a:lnTo>
                      <a:lnTo>
                        <a:pt x="184" y="184"/>
                      </a:lnTo>
                      <a:lnTo>
                        <a:pt x="186" y="182"/>
                      </a:lnTo>
                      <a:lnTo>
                        <a:pt x="188" y="182"/>
                      </a:lnTo>
                      <a:lnTo>
                        <a:pt x="190" y="182"/>
                      </a:lnTo>
                      <a:lnTo>
                        <a:pt x="192" y="182"/>
                      </a:lnTo>
                      <a:lnTo>
                        <a:pt x="192" y="180"/>
                      </a:lnTo>
                      <a:lnTo>
                        <a:pt x="192" y="178"/>
                      </a:lnTo>
                      <a:lnTo>
                        <a:pt x="194" y="174"/>
                      </a:lnTo>
                      <a:lnTo>
                        <a:pt x="194" y="172"/>
                      </a:lnTo>
                      <a:lnTo>
                        <a:pt x="196" y="172"/>
                      </a:lnTo>
                      <a:lnTo>
                        <a:pt x="198" y="172"/>
                      </a:lnTo>
                      <a:lnTo>
                        <a:pt x="200" y="172"/>
                      </a:lnTo>
                      <a:lnTo>
                        <a:pt x="202" y="174"/>
                      </a:lnTo>
                      <a:lnTo>
                        <a:pt x="202" y="176"/>
                      </a:lnTo>
                      <a:lnTo>
                        <a:pt x="202" y="178"/>
                      </a:lnTo>
                      <a:lnTo>
                        <a:pt x="204" y="178"/>
                      </a:lnTo>
                      <a:lnTo>
                        <a:pt x="204" y="176"/>
                      </a:lnTo>
                      <a:lnTo>
                        <a:pt x="208" y="176"/>
                      </a:lnTo>
                      <a:lnTo>
                        <a:pt x="208" y="174"/>
                      </a:lnTo>
                      <a:lnTo>
                        <a:pt x="206" y="170"/>
                      </a:lnTo>
                      <a:lnTo>
                        <a:pt x="204" y="168"/>
                      </a:lnTo>
                      <a:lnTo>
                        <a:pt x="204" y="166"/>
                      </a:lnTo>
                      <a:lnTo>
                        <a:pt x="206" y="166"/>
                      </a:lnTo>
                      <a:lnTo>
                        <a:pt x="208" y="168"/>
                      </a:lnTo>
                      <a:lnTo>
                        <a:pt x="208" y="170"/>
                      </a:lnTo>
                      <a:lnTo>
                        <a:pt x="210" y="170"/>
                      </a:lnTo>
                      <a:lnTo>
                        <a:pt x="212" y="170"/>
                      </a:lnTo>
                      <a:lnTo>
                        <a:pt x="216" y="170"/>
                      </a:lnTo>
                      <a:lnTo>
                        <a:pt x="218" y="170"/>
                      </a:lnTo>
                      <a:lnTo>
                        <a:pt x="222" y="170"/>
                      </a:lnTo>
                      <a:lnTo>
                        <a:pt x="222" y="168"/>
                      </a:lnTo>
                      <a:lnTo>
                        <a:pt x="220" y="168"/>
                      </a:lnTo>
                      <a:lnTo>
                        <a:pt x="220" y="166"/>
                      </a:lnTo>
                      <a:lnTo>
                        <a:pt x="218" y="166"/>
                      </a:lnTo>
                      <a:lnTo>
                        <a:pt x="216" y="166"/>
                      </a:lnTo>
                      <a:lnTo>
                        <a:pt x="210" y="166"/>
                      </a:lnTo>
                      <a:lnTo>
                        <a:pt x="210" y="164"/>
                      </a:lnTo>
                      <a:lnTo>
                        <a:pt x="208" y="164"/>
                      </a:lnTo>
                      <a:lnTo>
                        <a:pt x="208" y="162"/>
                      </a:lnTo>
                      <a:lnTo>
                        <a:pt x="210" y="162"/>
                      </a:lnTo>
                      <a:lnTo>
                        <a:pt x="212" y="160"/>
                      </a:lnTo>
                      <a:lnTo>
                        <a:pt x="216" y="160"/>
                      </a:lnTo>
                      <a:lnTo>
                        <a:pt x="218" y="160"/>
                      </a:lnTo>
                      <a:lnTo>
                        <a:pt x="218" y="158"/>
                      </a:lnTo>
                      <a:lnTo>
                        <a:pt x="220" y="158"/>
                      </a:lnTo>
                      <a:lnTo>
                        <a:pt x="220" y="160"/>
                      </a:lnTo>
                      <a:lnTo>
                        <a:pt x="222" y="160"/>
                      </a:lnTo>
                      <a:lnTo>
                        <a:pt x="222" y="162"/>
                      </a:lnTo>
                      <a:lnTo>
                        <a:pt x="224" y="162"/>
                      </a:lnTo>
                      <a:lnTo>
                        <a:pt x="224" y="164"/>
                      </a:lnTo>
                      <a:lnTo>
                        <a:pt x="226" y="162"/>
                      </a:lnTo>
                      <a:lnTo>
                        <a:pt x="228" y="162"/>
                      </a:lnTo>
                      <a:lnTo>
                        <a:pt x="230" y="164"/>
                      </a:lnTo>
                      <a:lnTo>
                        <a:pt x="230" y="166"/>
                      </a:lnTo>
                      <a:lnTo>
                        <a:pt x="228" y="168"/>
                      </a:lnTo>
                      <a:lnTo>
                        <a:pt x="226" y="170"/>
                      </a:lnTo>
                      <a:lnTo>
                        <a:pt x="224" y="170"/>
                      </a:lnTo>
                      <a:lnTo>
                        <a:pt x="222" y="170"/>
                      </a:lnTo>
                      <a:lnTo>
                        <a:pt x="222" y="172"/>
                      </a:lnTo>
                      <a:lnTo>
                        <a:pt x="220" y="174"/>
                      </a:lnTo>
                      <a:lnTo>
                        <a:pt x="218" y="174"/>
                      </a:lnTo>
                      <a:lnTo>
                        <a:pt x="216" y="176"/>
                      </a:lnTo>
                      <a:lnTo>
                        <a:pt x="214" y="176"/>
                      </a:lnTo>
                      <a:lnTo>
                        <a:pt x="212" y="174"/>
                      </a:lnTo>
                      <a:lnTo>
                        <a:pt x="210" y="174"/>
                      </a:lnTo>
                      <a:lnTo>
                        <a:pt x="210" y="176"/>
                      </a:lnTo>
                      <a:lnTo>
                        <a:pt x="210" y="180"/>
                      </a:lnTo>
                      <a:lnTo>
                        <a:pt x="212" y="180"/>
                      </a:lnTo>
                      <a:lnTo>
                        <a:pt x="214" y="182"/>
                      </a:lnTo>
                      <a:lnTo>
                        <a:pt x="216" y="182"/>
                      </a:lnTo>
                      <a:lnTo>
                        <a:pt x="218" y="184"/>
                      </a:lnTo>
                      <a:lnTo>
                        <a:pt x="218" y="188"/>
                      </a:lnTo>
                      <a:lnTo>
                        <a:pt x="216" y="188"/>
                      </a:lnTo>
                      <a:lnTo>
                        <a:pt x="216" y="192"/>
                      </a:lnTo>
                      <a:lnTo>
                        <a:pt x="218" y="194"/>
                      </a:lnTo>
                      <a:lnTo>
                        <a:pt x="220" y="196"/>
                      </a:lnTo>
                      <a:lnTo>
                        <a:pt x="224" y="198"/>
                      </a:lnTo>
                      <a:lnTo>
                        <a:pt x="230" y="200"/>
                      </a:lnTo>
                      <a:lnTo>
                        <a:pt x="230" y="202"/>
                      </a:lnTo>
                      <a:lnTo>
                        <a:pt x="232" y="202"/>
                      </a:lnTo>
                      <a:lnTo>
                        <a:pt x="234" y="202"/>
                      </a:lnTo>
                      <a:lnTo>
                        <a:pt x="234" y="204"/>
                      </a:lnTo>
                      <a:lnTo>
                        <a:pt x="236" y="206"/>
                      </a:lnTo>
                      <a:lnTo>
                        <a:pt x="240" y="208"/>
                      </a:lnTo>
                      <a:lnTo>
                        <a:pt x="242" y="210"/>
                      </a:lnTo>
                      <a:lnTo>
                        <a:pt x="244" y="212"/>
                      </a:lnTo>
                      <a:lnTo>
                        <a:pt x="246" y="214"/>
                      </a:lnTo>
                      <a:lnTo>
                        <a:pt x="248" y="216"/>
                      </a:lnTo>
                      <a:lnTo>
                        <a:pt x="250" y="218"/>
                      </a:lnTo>
                      <a:lnTo>
                        <a:pt x="252" y="220"/>
                      </a:lnTo>
                      <a:lnTo>
                        <a:pt x="256" y="220"/>
                      </a:lnTo>
                      <a:lnTo>
                        <a:pt x="258" y="218"/>
                      </a:lnTo>
                      <a:lnTo>
                        <a:pt x="262" y="218"/>
                      </a:lnTo>
                      <a:lnTo>
                        <a:pt x="266" y="218"/>
                      </a:lnTo>
                      <a:lnTo>
                        <a:pt x="278" y="218"/>
                      </a:lnTo>
                      <a:lnTo>
                        <a:pt x="282" y="218"/>
                      </a:lnTo>
                      <a:lnTo>
                        <a:pt x="292" y="218"/>
                      </a:lnTo>
                      <a:lnTo>
                        <a:pt x="294" y="216"/>
                      </a:lnTo>
                      <a:lnTo>
                        <a:pt x="296" y="214"/>
                      </a:lnTo>
                      <a:lnTo>
                        <a:pt x="300" y="214"/>
                      </a:lnTo>
                      <a:lnTo>
                        <a:pt x="302" y="216"/>
                      </a:lnTo>
                      <a:lnTo>
                        <a:pt x="304" y="220"/>
                      </a:lnTo>
                      <a:lnTo>
                        <a:pt x="306" y="222"/>
                      </a:lnTo>
                      <a:lnTo>
                        <a:pt x="308" y="226"/>
                      </a:lnTo>
                      <a:lnTo>
                        <a:pt x="310" y="228"/>
                      </a:lnTo>
                      <a:lnTo>
                        <a:pt x="312" y="230"/>
                      </a:lnTo>
                      <a:lnTo>
                        <a:pt x="320" y="230"/>
                      </a:lnTo>
                      <a:lnTo>
                        <a:pt x="320" y="232"/>
                      </a:lnTo>
                      <a:lnTo>
                        <a:pt x="320" y="246"/>
                      </a:lnTo>
                      <a:lnTo>
                        <a:pt x="322" y="246"/>
                      </a:lnTo>
                      <a:lnTo>
                        <a:pt x="322" y="248"/>
                      </a:lnTo>
                      <a:lnTo>
                        <a:pt x="324" y="248"/>
                      </a:lnTo>
                      <a:lnTo>
                        <a:pt x="326" y="248"/>
                      </a:lnTo>
                      <a:lnTo>
                        <a:pt x="328" y="248"/>
                      </a:lnTo>
                      <a:lnTo>
                        <a:pt x="330" y="252"/>
                      </a:lnTo>
                      <a:lnTo>
                        <a:pt x="332" y="256"/>
                      </a:lnTo>
                      <a:lnTo>
                        <a:pt x="334" y="258"/>
                      </a:lnTo>
                      <a:lnTo>
                        <a:pt x="334" y="260"/>
                      </a:lnTo>
                      <a:lnTo>
                        <a:pt x="334" y="262"/>
                      </a:lnTo>
                      <a:lnTo>
                        <a:pt x="336" y="262"/>
                      </a:lnTo>
                      <a:lnTo>
                        <a:pt x="338" y="262"/>
                      </a:lnTo>
                      <a:lnTo>
                        <a:pt x="338" y="264"/>
                      </a:lnTo>
                      <a:lnTo>
                        <a:pt x="346" y="264"/>
                      </a:lnTo>
                      <a:lnTo>
                        <a:pt x="350" y="262"/>
                      </a:lnTo>
                      <a:lnTo>
                        <a:pt x="352" y="262"/>
                      </a:lnTo>
                      <a:lnTo>
                        <a:pt x="356" y="264"/>
                      </a:lnTo>
                      <a:lnTo>
                        <a:pt x="358" y="264"/>
                      </a:lnTo>
                      <a:lnTo>
                        <a:pt x="360" y="264"/>
                      </a:lnTo>
                      <a:lnTo>
                        <a:pt x="360" y="268"/>
                      </a:lnTo>
                      <a:lnTo>
                        <a:pt x="358" y="270"/>
                      </a:lnTo>
                      <a:lnTo>
                        <a:pt x="358" y="274"/>
                      </a:lnTo>
                      <a:lnTo>
                        <a:pt x="360" y="274"/>
                      </a:lnTo>
                      <a:lnTo>
                        <a:pt x="362" y="274"/>
                      </a:lnTo>
                      <a:lnTo>
                        <a:pt x="364" y="276"/>
                      </a:lnTo>
                      <a:lnTo>
                        <a:pt x="366" y="276"/>
                      </a:lnTo>
                      <a:lnTo>
                        <a:pt x="368" y="276"/>
                      </a:lnTo>
                      <a:lnTo>
                        <a:pt x="366" y="276"/>
                      </a:lnTo>
                      <a:lnTo>
                        <a:pt x="366" y="266"/>
                      </a:lnTo>
                      <a:lnTo>
                        <a:pt x="368" y="266"/>
                      </a:lnTo>
                      <a:lnTo>
                        <a:pt x="370" y="264"/>
                      </a:lnTo>
                      <a:lnTo>
                        <a:pt x="372" y="264"/>
                      </a:lnTo>
                      <a:lnTo>
                        <a:pt x="374" y="264"/>
                      </a:lnTo>
                      <a:lnTo>
                        <a:pt x="374" y="258"/>
                      </a:lnTo>
                      <a:lnTo>
                        <a:pt x="374" y="256"/>
                      </a:lnTo>
                      <a:lnTo>
                        <a:pt x="376" y="256"/>
                      </a:lnTo>
                      <a:lnTo>
                        <a:pt x="380" y="256"/>
                      </a:lnTo>
                      <a:lnTo>
                        <a:pt x="382" y="254"/>
                      </a:lnTo>
                      <a:lnTo>
                        <a:pt x="386" y="254"/>
                      </a:lnTo>
                      <a:lnTo>
                        <a:pt x="386" y="252"/>
                      </a:lnTo>
                      <a:lnTo>
                        <a:pt x="386" y="250"/>
                      </a:lnTo>
                      <a:lnTo>
                        <a:pt x="388" y="250"/>
                      </a:lnTo>
                      <a:lnTo>
                        <a:pt x="388" y="248"/>
                      </a:lnTo>
                      <a:lnTo>
                        <a:pt x="394" y="248"/>
                      </a:lnTo>
                      <a:lnTo>
                        <a:pt x="398" y="246"/>
                      </a:lnTo>
                      <a:lnTo>
                        <a:pt x="400" y="244"/>
                      </a:lnTo>
                      <a:lnTo>
                        <a:pt x="398" y="244"/>
                      </a:lnTo>
                      <a:lnTo>
                        <a:pt x="398" y="242"/>
                      </a:lnTo>
                      <a:lnTo>
                        <a:pt x="396" y="242"/>
                      </a:lnTo>
                      <a:lnTo>
                        <a:pt x="396" y="240"/>
                      </a:lnTo>
                      <a:lnTo>
                        <a:pt x="396" y="238"/>
                      </a:lnTo>
                      <a:lnTo>
                        <a:pt x="398" y="236"/>
                      </a:lnTo>
                      <a:lnTo>
                        <a:pt x="398" y="234"/>
                      </a:lnTo>
                      <a:lnTo>
                        <a:pt x="400" y="232"/>
                      </a:lnTo>
                      <a:lnTo>
                        <a:pt x="404" y="232"/>
                      </a:lnTo>
                      <a:lnTo>
                        <a:pt x="408" y="232"/>
                      </a:lnTo>
                      <a:lnTo>
                        <a:pt x="410" y="232"/>
                      </a:lnTo>
                      <a:lnTo>
                        <a:pt x="414" y="234"/>
                      </a:lnTo>
                      <a:lnTo>
                        <a:pt x="416" y="234"/>
                      </a:lnTo>
                      <a:lnTo>
                        <a:pt x="420" y="236"/>
                      </a:lnTo>
                      <a:lnTo>
                        <a:pt x="422" y="238"/>
                      </a:lnTo>
                      <a:lnTo>
                        <a:pt x="432" y="238"/>
                      </a:lnTo>
                      <a:lnTo>
                        <a:pt x="432" y="240"/>
                      </a:lnTo>
                      <a:lnTo>
                        <a:pt x="434" y="240"/>
                      </a:lnTo>
                      <a:lnTo>
                        <a:pt x="436" y="240"/>
                      </a:lnTo>
                      <a:lnTo>
                        <a:pt x="436" y="238"/>
                      </a:lnTo>
                      <a:lnTo>
                        <a:pt x="434" y="236"/>
                      </a:lnTo>
                      <a:lnTo>
                        <a:pt x="434" y="234"/>
                      </a:lnTo>
                      <a:lnTo>
                        <a:pt x="434" y="232"/>
                      </a:lnTo>
                      <a:lnTo>
                        <a:pt x="434" y="228"/>
                      </a:lnTo>
                      <a:lnTo>
                        <a:pt x="436" y="226"/>
                      </a:lnTo>
                      <a:lnTo>
                        <a:pt x="438" y="226"/>
                      </a:lnTo>
                      <a:lnTo>
                        <a:pt x="440" y="226"/>
                      </a:lnTo>
                      <a:lnTo>
                        <a:pt x="444" y="226"/>
                      </a:lnTo>
                      <a:lnTo>
                        <a:pt x="446" y="226"/>
                      </a:lnTo>
                      <a:lnTo>
                        <a:pt x="448" y="228"/>
                      </a:lnTo>
                      <a:lnTo>
                        <a:pt x="450" y="230"/>
                      </a:lnTo>
                      <a:lnTo>
                        <a:pt x="456" y="230"/>
                      </a:lnTo>
                      <a:lnTo>
                        <a:pt x="458" y="232"/>
                      </a:lnTo>
                      <a:lnTo>
                        <a:pt x="460" y="232"/>
                      </a:lnTo>
                      <a:lnTo>
                        <a:pt x="462" y="232"/>
                      </a:lnTo>
                      <a:lnTo>
                        <a:pt x="464" y="232"/>
                      </a:lnTo>
                      <a:lnTo>
                        <a:pt x="466" y="232"/>
                      </a:lnTo>
                      <a:lnTo>
                        <a:pt x="472" y="232"/>
                      </a:lnTo>
                      <a:lnTo>
                        <a:pt x="476" y="230"/>
                      </a:lnTo>
                      <a:lnTo>
                        <a:pt x="494" y="230"/>
                      </a:lnTo>
                      <a:lnTo>
                        <a:pt x="494" y="232"/>
                      </a:lnTo>
                      <a:lnTo>
                        <a:pt x="512" y="232"/>
                      </a:lnTo>
                      <a:lnTo>
                        <a:pt x="514" y="232"/>
                      </a:lnTo>
                      <a:lnTo>
                        <a:pt x="516" y="234"/>
                      </a:lnTo>
                      <a:lnTo>
                        <a:pt x="520" y="234"/>
                      </a:lnTo>
                      <a:lnTo>
                        <a:pt x="522" y="236"/>
                      </a:lnTo>
                      <a:lnTo>
                        <a:pt x="522" y="238"/>
                      </a:lnTo>
                      <a:lnTo>
                        <a:pt x="524" y="240"/>
                      </a:lnTo>
                      <a:lnTo>
                        <a:pt x="526" y="240"/>
                      </a:lnTo>
                      <a:lnTo>
                        <a:pt x="538" y="240"/>
                      </a:lnTo>
                      <a:lnTo>
                        <a:pt x="538" y="242"/>
                      </a:lnTo>
                      <a:lnTo>
                        <a:pt x="540" y="242"/>
                      </a:lnTo>
                      <a:lnTo>
                        <a:pt x="540" y="240"/>
                      </a:lnTo>
                      <a:lnTo>
                        <a:pt x="538" y="238"/>
                      </a:lnTo>
                      <a:lnTo>
                        <a:pt x="538" y="236"/>
                      </a:lnTo>
                      <a:lnTo>
                        <a:pt x="538" y="234"/>
                      </a:lnTo>
                      <a:lnTo>
                        <a:pt x="538" y="232"/>
                      </a:lnTo>
                      <a:lnTo>
                        <a:pt x="542" y="232"/>
                      </a:lnTo>
                      <a:lnTo>
                        <a:pt x="540" y="232"/>
                      </a:lnTo>
                      <a:lnTo>
                        <a:pt x="538" y="230"/>
                      </a:lnTo>
                      <a:lnTo>
                        <a:pt x="538" y="228"/>
                      </a:lnTo>
                      <a:lnTo>
                        <a:pt x="542" y="228"/>
                      </a:lnTo>
                      <a:lnTo>
                        <a:pt x="542" y="226"/>
                      </a:lnTo>
                      <a:lnTo>
                        <a:pt x="544" y="226"/>
                      </a:lnTo>
                      <a:lnTo>
                        <a:pt x="544" y="224"/>
                      </a:lnTo>
                      <a:lnTo>
                        <a:pt x="542" y="224"/>
                      </a:lnTo>
                      <a:lnTo>
                        <a:pt x="542" y="222"/>
                      </a:lnTo>
                      <a:lnTo>
                        <a:pt x="540" y="220"/>
                      </a:lnTo>
                      <a:lnTo>
                        <a:pt x="538" y="216"/>
                      </a:lnTo>
                      <a:lnTo>
                        <a:pt x="536" y="214"/>
                      </a:lnTo>
                      <a:lnTo>
                        <a:pt x="534" y="212"/>
                      </a:lnTo>
                      <a:lnTo>
                        <a:pt x="532" y="210"/>
                      </a:lnTo>
                      <a:lnTo>
                        <a:pt x="530" y="208"/>
                      </a:lnTo>
                      <a:lnTo>
                        <a:pt x="528" y="206"/>
                      </a:lnTo>
                      <a:lnTo>
                        <a:pt x="528" y="202"/>
                      </a:lnTo>
                      <a:lnTo>
                        <a:pt x="528" y="196"/>
                      </a:lnTo>
                      <a:lnTo>
                        <a:pt x="524" y="196"/>
                      </a:lnTo>
                      <a:lnTo>
                        <a:pt x="522" y="196"/>
                      </a:lnTo>
                      <a:lnTo>
                        <a:pt x="520" y="196"/>
                      </a:lnTo>
                      <a:lnTo>
                        <a:pt x="518" y="194"/>
                      </a:lnTo>
                      <a:lnTo>
                        <a:pt x="518" y="192"/>
                      </a:lnTo>
                      <a:lnTo>
                        <a:pt x="520" y="190"/>
                      </a:lnTo>
                      <a:lnTo>
                        <a:pt x="522" y="190"/>
                      </a:lnTo>
                      <a:lnTo>
                        <a:pt x="524" y="188"/>
                      </a:lnTo>
                      <a:lnTo>
                        <a:pt x="526" y="188"/>
                      </a:lnTo>
                      <a:lnTo>
                        <a:pt x="528" y="188"/>
                      </a:lnTo>
                      <a:lnTo>
                        <a:pt x="530" y="188"/>
                      </a:lnTo>
                      <a:lnTo>
                        <a:pt x="532" y="186"/>
                      </a:lnTo>
                      <a:lnTo>
                        <a:pt x="534" y="186"/>
                      </a:lnTo>
                      <a:lnTo>
                        <a:pt x="536" y="186"/>
                      </a:lnTo>
                      <a:lnTo>
                        <a:pt x="538" y="186"/>
                      </a:lnTo>
                      <a:lnTo>
                        <a:pt x="540" y="184"/>
                      </a:lnTo>
                      <a:lnTo>
                        <a:pt x="542" y="184"/>
                      </a:lnTo>
                      <a:lnTo>
                        <a:pt x="542" y="186"/>
                      </a:lnTo>
                      <a:lnTo>
                        <a:pt x="544" y="186"/>
                      </a:lnTo>
                      <a:lnTo>
                        <a:pt x="546" y="188"/>
                      </a:lnTo>
                      <a:lnTo>
                        <a:pt x="548" y="188"/>
                      </a:lnTo>
                      <a:lnTo>
                        <a:pt x="550" y="188"/>
                      </a:lnTo>
                      <a:lnTo>
                        <a:pt x="550" y="186"/>
                      </a:lnTo>
                      <a:lnTo>
                        <a:pt x="552" y="186"/>
                      </a:lnTo>
                      <a:lnTo>
                        <a:pt x="552" y="188"/>
                      </a:lnTo>
                      <a:lnTo>
                        <a:pt x="556" y="188"/>
                      </a:lnTo>
                      <a:lnTo>
                        <a:pt x="558" y="188"/>
                      </a:lnTo>
                      <a:lnTo>
                        <a:pt x="558" y="186"/>
                      </a:lnTo>
                      <a:lnTo>
                        <a:pt x="556" y="184"/>
                      </a:lnTo>
                      <a:lnTo>
                        <a:pt x="552" y="184"/>
                      </a:lnTo>
                      <a:lnTo>
                        <a:pt x="552" y="182"/>
                      </a:lnTo>
                      <a:lnTo>
                        <a:pt x="550" y="182"/>
                      </a:lnTo>
                      <a:lnTo>
                        <a:pt x="550" y="168"/>
                      </a:lnTo>
                      <a:lnTo>
                        <a:pt x="550" y="164"/>
                      </a:lnTo>
                      <a:lnTo>
                        <a:pt x="550" y="150"/>
                      </a:lnTo>
                      <a:lnTo>
                        <a:pt x="552" y="150"/>
                      </a:lnTo>
                      <a:lnTo>
                        <a:pt x="552" y="148"/>
                      </a:lnTo>
                      <a:lnTo>
                        <a:pt x="554" y="148"/>
                      </a:lnTo>
                      <a:lnTo>
                        <a:pt x="562" y="152"/>
                      </a:lnTo>
                      <a:lnTo>
                        <a:pt x="564" y="152"/>
                      </a:lnTo>
                      <a:lnTo>
                        <a:pt x="566" y="154"/>
                      </a:lnTo>
                      <a:lnTo>
                        <a:pt x="576" y="154"/>
                      </a:lnTo>
                      <a:lnTo>
                        <a:pt x="578" y="156"/>
                      </a:lnTo>
                      <a:lnTo>
                        <a:pt x="580" y="156"/>
                      </a:lnTo>
                      <a:lnTo>
                        <a:pt x="580" y="158"/>
                      </a:lnTo>
                      <a:lnTo>
                        <a:pt x="582" y="156"/>
                      </a:lnTo>
                      <a:lnTo>
                        <a:pt x="584" y="154"/>
                      </a:lnTo>
                      <a:lnTo>
                        <a:pt x="584" y="152"/>
                      </a:lnTo>
                      <a:lnTo>
                        <a:pt x="588" y="152"/>
                      </a:lnTo>
                      <a:lnTo>
                        <a:pt x="590" y="152"/>
                      </a:lnTo>
                      <a:lnTo>
                        <a:pt x="590" y="150"/>
                      </a:lnTo>
                      <a:lnTo>
                        <a:pt x="590" y="146"/>
                      </a:lnTo>
                      <a:lnTo>
                        <a:pt x="588" y="144"/>
                      </a:lnTo>
                      <a:lnTo>
                        <a:pt x="586" y="140"/>
                      </a:lnTo>
                      <a:lnTo>
                        <a:pt x="584" y="138"/>
                      </a:lnTo>
                      <a:lnTo>
                        <a:pt x="582" y="134"/>
                      </a:lnTo>
                      <a:lnTo>
                        <a:pt x="580" y="132"/>
                      </a:lnTo>
                      <a:lnTo>
                        <a:pt x="580" y="130"/>
                      </a:lnTo>
                      <a:lnTo>
                        <a:pt x="582" y="128"/>
                      </a:lnTo>
                      <a:lnTo>
                        <a:pt x="582" y="126"/>
                      </a:lnTo>
                      <a:lnTo>
                        <a:pt x="584" y="126"/>
                      </a:lnTo>
                      <a:lnTo>
                        <a:pt x="586" y="124"/>
                      </a:lnTo>
                      <a:lnTo>
                        <a:pt x="592" y="124"/>
                      </a:lnTo>
                      <a:lnTo>
                        <a:pt x="594" y="124"/>
                      </a:lnTo>
                      <a:lnTo>
                        <a:pt x="596" y="124"/>
                      </a:lnTo>
                      <a:lnTo>
                        <a:pt x="596" y="120"/>
                      </a:lnTo>
                      <a:lnTo>
                        <a:pt x="594" y="120"/>
                      </a:lnTo>
                      <a:lnTo>
                        <a:pt x="592" y="118"/>
                      </a:lnTo>
                      <a:lnTo>
                        <a:pt x="590" y="116"/>
                      </a:lnTo>
                      <a:lnTo>
                        <a:pt x="592" y="114"/>
                      </a:lnTo>
                      <a:close/>
                      <a:moveTo>
                        <a:pt x="496" y="162"/>
                      </a:moveTo>
                      <a:lnTo>
                        <a:pt x="496" y="162"/>
                      </a:lnTo>
                      <a:lnTo>
                        <a:pt x="494" y="164"/>
                      </a:lnTo>
                      <a:lnTo>
                        <a:pt x="494" y="166"/>
                      </a:lnTo>
                      <a:lnTo>
                        <a:pt x="486" y="166"/>
                      </a:lnTo>
                      <a:lnTo>
                        <a:pt x="486" y="168"/>
                      </a:lnTo>
                      <a:lnTo>
                        <a:pt x="482" y="168"/>
                      </a:lnTo>
                      <a:lnTo>
                        <a:pt x="480" y="166"/>
                      </a:lnTo>
                      <a:lnTo>
                        <a:pt x="480" y="164"/>
                      </a:lnTo>
                      <a:lnTo>
                        <a:pt x="474" y="164"/>
                      </a:lnTo>
                      <a:lnTo>
                        <a:pt x="472" y="166"/>
                      </a:lnTo>
                      <a:lnTo>
                        <a:pt x="470" y="164"/>
                      </a:lnTo>
                      <a:lnTo>
                        <a:pt x="466" y="164"/>
                      </a:lnTo>
                      <a:lnTo>
                        <a:pt x="462" y="164"/>
                      </a:lnTo>
                      <a:lnTo>
                        <a:pt x="460" y="164"/>
                      </a:lnTo>
                      <a:lnTo>
                        <a:pt x="458" y="164"/>
                      </a:lnTo>
                      <a:lnTo>
                        <a:pt x="456" y="164"/>
                      </a:lnTo>
                      <a:lnTo>
                        <a:pt x="456" y="162"/>
                      </a:lnTo>
                      <a:lnTo>
                        <a:pt x="442" y="162"/>
                      </a:lnTo>
                      <a:lnTo>
                        <a:pt x="440" y="162"/>
                      </a:lnTo>
                      <a:lnTo>
                        <a:pt x="438" y="164"/>
                      </a:lnTo>
                      <a:lnTo>
                        <a:pt x="436" y="164"/>
                      </a:lnTo>
                      <a:lnTo>
                        <a:pt x="436" y="166"/>
                      </a:lnTo>
                      <a:lnTo>
                        <a:pt x="434" y="168"/>
                      </a:lnTo>
                      <a:lnTo>
                        <a:pt x="434" y="170"/>
                      </a:lnTo>
                      <a:lnTo>
                        <a:pt x="432" y="172"/>
                      </a:lnTo>
                      <a:lnTo>
                        <a:pt x="430" y="172"/>
                      </a:lnTo>
                      <a:lnTo>
                        <a:pt x="430" y="174"/>
                      </a:lnTo>
                      <a:lnTo>
                        <a:pt x="426" y="174"/>
                      </a:lnTo>
                      <a:lnTo>
                        <a:pt x="428" y="176"/>
                      </a:lnTo>
                      <a:lnTo>
                        <a:pt x="428" y="180"/>
                      </a:lnTo>
                      <a:lnTo>
                        <a:pt x="428" y="182"/>
                      </a:lnTo>
                      <a:lnTo>
                        <a:pt x="426" y="182"/>
                      </a:lnTo>
                      <a:lnTo>
                        <a:pt x="426" y="184"/>
                      </a:lnTo>
                      <a:lnTo>
                        <a:pt x="428" y="186"/>
                      </a:lnTo>
                      <a:lnTo>
                        <a:pt x="428" y="192"/>
                      </a:lnTo>
                      <a:lnTo>
                        <a:pt x="426" y="190"/>
                      </a:lnTo>
                      <a:lnTo>
                        <a:pt x="424" y="188"/>
                      </a:lnTo>
                      <a:lnTo>
                        <a:pt x="422" y="186"/>
                      </a:lnTo>
                      <a:lnTo>
                        <a:pt x="420" y="184"/>
                      </a:lnTo>
                      <a:lnTo>
                        <a:pt x="418" y="182"/>
                      </a:lnTo>
                      <a:lnTo>
                        <a:pt x="418" y="180"/>
                      </a:lnTo>
                      <a:lnTo>
                        <a:pt x="416" y="180"/>
                      </a:lnTo>
                      <a:lnTo>
                        <a:pt x="416" y="176"/>
                      </a:lnTo>
                      <a:lnTo>
                        <a:pt x="416" y="174"/>
                      </a:lnTo>
                      <a:lnTo>
                        <a:pt x="416" y="170"/>
                      </a:lnTo>
                      <a:lnTo>
                        <a:pt x="416" y="168"/>
                      </a:lnTo>
                      <a:lnTo>
                        <a:pt x="418" y="168"/>
                      </a:lnTo>
                      <a:lnTo>
                        <a:pt x="422" y="166"/>
                      </a:lnTo>
                      <a:lnTo>
                        <a:pt x="424" y="164"/>
                      </a:lnTo>
                      <a:lnTo>
                        <a:pt x="424" y="162"/>
                      </a:lnTo>
                      <a:lnTo>
                        <a:pt x="426" y="160"/>
                      </a:lnTo>
                      <a:lnTo>
                        <a:pt x="426" y="158"/>
                      </a:lnTo>
                      <a:lnTo>
                        <a:pt x="436" y="158"/>
                      </a:lnTo>
                      <a:lnTo>
                        <a:pt x="438" y="160"/>
                      </a:lnTo>
                      <a:lnTo>
                        <a:pt x="440" y="158"/>
                      </a:lnTo>
                      <a:lnTo>
                        <a:pt x="442" y="158"/>
                      </a:lnTo>
                      <a:lnTo>
                        <a:pt x="444" y="158"/>
                      </a:lnTo>
                      <a:lnTo>
                        <a:pt x="448" y="158"/>
                      </a:lnTo>
                      <a:lnTo>
                        <a:pt x="450" y="158"/>
                      </a:lnTo>
                      <a:lnTo>
                        <a:pt x="454" y="160"/>
                      </a:lnTo>
                      <a:lnTo>
                        <a:pt x="456" y="160"/>
                      </a:lnTo>
                      <a:lnTo>
                        <a:pt x="458" y="160"/>
                      </a:lnTo>
                      <a:lnTo>
                        <a:pt x="460" y="162"/>
                      </a:lnTo>
                      <a:lnTo>
                        <a:pt x="462" y="162"/>
                      </a:lnTo>
                      <a:lnTo>
                        <a:pt x="464" y="162"/>
                      </a:lnTo>
                      <a:lnTo>
                        <a:pt x="466" y="162"/>
                      </a:lnTo>
                      <a:lnTo>
                        <a:pt x="468" y="162"/>
                      </a:lnTo>
                      <a:lnTo>
                        <a:pt x="470" y="162"/>
                      </a:lnTo>
                      <a:lnTo>
                        <a:pt x="470" y="160"/>
                      </a:lnTo>
                      <a:lnTo>
                        <a:pt x="472" y="160"/>
                      </a:lnTo>
                      <a:lnTo>
                        <a:pt x="478" y="160"/>
                      </a:lnTo>
                      <a:lnTo>
                        <a:pt x="482" y="160"/>
                      </a:lnTo>
                      <a:lnTo>
                        <a:pt x="484" y="160"/>
                      </a:lnTo>
                      <a:lnTo>
                        <a:pt x="484" y="162"/>
                      </a:lnTo>
                      <a:lnTo>
                        <a:pt x="486" y="162"/>
                      </a:lnTo>
                      <a:lnTo>
                        <a:pt x="488" y="160"/>
                      </a:lnTo>
                      <a:lnTo>
                        <a:pt x="492" y="158"/>
                      </a:lnTo>
                      <a:lnTo>
                        <a:pt x="494" y="158"/>
                      </a:lnTo>
                      <a:lnTo>
                        <a:pt x="496" y="158"/>
                      </a:lnTo>
                      <a:lnTo>
                        <a:pt x="496" y="16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03" name="Freeform 195"/>
                <p:cNvSpPr>
                  <a:spLocks noChangeAspect="1"/>
                </p:cNvSpPr>
                <p:nvPr/>
              </p:nvSpPr>
              <p:spPr bwMode="gray">
                <a:xfrm>
                  <a:off x="5067" y="2463"/>
                  <a:ext cx="160" cy="154"/>
                </a:xfrm>
                <a:custGeom>
                  <a:avLst/>
                  <a:gdLst>
                    <a:gd name="T0" fmla="*/ 146 w 160"/>
                    <a:gd name="T1" fmla="*/ 134 h 154"/>
                    <a:gd name="T2" fmla="*/ 150 w 160"/>
                    <a:gd name="T3" fmla="*/ 130 h 154"/>
                    <a:gd name="T4" fmla="*/ 140 w 160"/>
                    <a:gd name="T5" fmla="*/ 128 h 154"/>
                    <a:gd name="T6" fmla="*/ 142 w 160"/>
                    <a:gd name="T7" fmla="*/ 118 h 154"/>
                    <a:gd name="T8" fmla="*/ 130 w 160"/>
                    <a:gd name="T9" fmla="*/ 120 h 154"/>
                    <a:gd name="T10" fmla="*/ 128 w 160"/>
                    <a:gd name="T11" fmla="*/ 114 h 154"/>
                    <a:gd name="T12" fmla="*/ 124 w 160"/>
                    <a:gd name="T13" fmla="*/ 110 h 154"/>
                    <a:gd name="T14" fmla="*/ 122 w 160"/>
                    <a:gd name="T15" fmla="*/ 102 h 154"/>
                    <a:gd name="T16" fmla="*/ 118 w 160"/>
                    <a:gd name="T17" fmla="*/ 98 h 154"/>
                    <a:gd name="T18" fmla="*/ 110 w 160"/>
                    <a:gd name="T19" fmla="*/ 92 h 154"/>
                    <a:gd name="T20" fmla="*/ 104 w 160"/>
                    <a:gd name="T21" fmla="*/ 80 h 154"/>
                    <a:gd name="T22" fmla="*/ 106 w 160"/>
                    <a:gd name="T23" fmla="*/ 76 h 154"/>
                    <a:gd name="T24" fmla="*/ 118 w 160"/>
                    <a:gd name="T25" fmla="*/ 68 h 154"/>
                    <a:gd name="T26" fmla="*/ 108 w 160"/>
                    <a:gd name="T27" fmla="*/ 60 h 154"/>
                    <a:gd name="T28" fmla="*/ 102 w 160"/>
                    <a:gd name="T29" fmla="*/ 58 h 154"/>
                    <a:gd name="T30" fmla="*/ 88 w 160"/>
                    <a:gd name="T31" fmla="*/ 52 h 154"/>
                    <a:gd name="T32" fmla="*/ 86 w 160"/>
                    <a:gd name="T33" fmla="*/ 46 h 154"/>
                    <a:gd name="T34" fmla="*/ 84 w 160"/>
                    <a:gd name="T35" fmla="*/ 34 h 154"/>
                    <a:gd name="T36" fmla="*/ 72 w 160"/>
                    <a:gd name="T37" fmla="*/ 28 h 154"/>
                    <a:gd name="T38" fmla="*/ 68 w 160"/>
                    <a:gd name="T39" fmla="*/ 22 h 154"/>
                    <a:gd name="T40" fmla="*/ 58 w 160"/>
                    <a:gd name="T41" fmla="*/ 22 h 154"/>
                    <a:gd name="T42" fmla="*/ 50 w 160"/>
                    <a:gd name="T43" fmla="*/ 14 h 154"/>
                    <a:gd name="T44" fmla="*/ 44 w 160"/>
                    <a:gd name="T45" fmla="*/ 12 h 154"/>
                    <a:gd name="T46" fmla="*/ 20 w 160"/>
                    <a:gd name="T47" fmla="*/ 2 h 154"/>
                    <a:gd name="T48" fmla="*/ 14 w 160"/>
                    <a:gd name="T49" fmla="*/ 0 h 154"/>
                    <a:gd name="T50" fmla="*/ 8 w 160"/>
                    <a:gd name="T51" fmla="*/ 2 h 154"/>
                    <a:gd name="T52" fmla="*/ 8 w 160"/>
                    <a:gd name="T53" fmla="*/ 14 h 154"/>
                    <a:gd name="T54" fmla="*/ 8 w 160"/>
                    <a:gd name="T55" fmla="*/ 36 h 154"/>
                    <a:gd name="T56" fmla="*/ 6 w 160"/>
                    <a:gd name="T57" fmla="*/ 58 h 154"/>
                    <a:gd name="T58" fmla="*/ 6 w 160"/>
                    <a:gd name="T59" fmla="*/ 72 h 154"/>
                    <a:gd name="T60" fmla="*/ 0 w 160"/>
                    <a:gd name="T61" fmla="*/ 78 h 154"/>
                    <a:gd name="T62" fmla="*/ 6 w 160"/>
                    <a:gd name="T63" fmla="*/ 80 h 154"/>
                    <a:gd name="T64" fmla="*/ 4 w 160"/>
                    <a:gd name="T65" fmla="*/ 92 h 154"/>
                    <a:gd name="T66" fmla="*/ 2 w 160"/>
                    <a:gd name="T67" fmla="*/ 102 h 154"/>
                    <a:gd name="T68" fmla="*/ 2 w 160"/>
                    <a:gd name="T69" fmla="*/ 110 h 154"/>
                    <a:gd name="T70" fmla="*/ 2 w 160"/>
                    <a:gd name="T71" fmla="*/ 120 h 154"/>
                    <a:gd name="T72" fmla="*/ 8 w 160"/>
                    <a:gd name="T73" fmla="*/ 122 h 154"/>
                    <a:gd name="T74" fmla="*/ 22 w 160"/>
                    <a:gd name="T75" fmla="*/ 120 h 154"/>
                    <a:gd name="T76" fmla="*/ 28 w 160"/>
                    <a:gd name="T77" fmla="*/ 124 h 154"/>
                    <a:gd name="T78" fmla="*/ 42 w 160"/>
                    <a:gd name="T79" fmla="*/ 118 h 154"/>
                    <a:gd name="T80" fmla="*/ 32 w 160"/>
                    <a:gd name="T81" fmla="*/ 108 h 154"/>
                    <a:gd name="T82" fmla="*/ 22 w 160"/>
                    <a:gd name="T83" fmla="*/ 104 h 154"/>
                    <a:gd name="T84" fmla="*/ 32 w 160"/>
                    <a:gd name="T85" fmla="*/ 104 h 154"/>
                    <a:gd name="T86" fmla="*/ 46 w 160"/>
                    <a:gd name="T87" fmla="*/ 104 h 154"/>
                    <a:gd name="T88" fmla="*/ 44 w 160"/>
                    <a:gd name="T89" fmla="*/ 98 h 154"/>
                    <a:gd name="T90" fmla="*/ 48 w 160"/>
                    <a:gd name="T91" fmla="*/ 100 h 154"/>
                    <a:gd name="T92" fmla="*/ 48 w 160"/>
                    <a:gd name="T93" fmla="*/ 94 h 154"/>
                    <a:gd name="T94" fmla="*/ 52 w 160"/>
                    <a:gd name="T95" fmla="*/ 94 h 154"/>
                    <a:gd name="T96" fmla="*/ 62 w 160"/>
                    <a:gd name="T97" fmla="*/ 92 h 154"/>
                    <a:gd name="T98" fmla="*/ 70 w 160"/>
                    <a:gd name="T99" fmla="*/ 98 h 154"/>
                    <a:gd name="T100" fmla="*/ 86 w 160"/>
                    <a:gd name="T101" fmla="*/ 100 h 154"/>
                    <a:gd name="T102" fmla="*/ 94 w 160"/>
                    <a:gd name="T103" fmla="*/ 116 h 154"/>
                    <a:gd name="T104" fmla="*/ 102 w 160"/>
                    <a:gd name="T105" fmla="*/ 120 h 154"/>
                    <a:gd name="T106" fmla="*/ 108 w 160"/>
                    <a:gd name="T107" fmla="*/ 134 h 154"/>
                    <a:gd name="T108" fmla="*/ 118 w 160"/>
                    <a:gd name="T109" fmla="*/ 144 h 154"/>
                    <a:gd name="T110" fmla="*/ 142 w 160"/>
                    <a:gd name="T111" fmla="*/ 144 h 154"/>
                    <a:gd name="T112" fmla="*/ 152 w 160"/>
                    <a:gd name="T113" fmla="*/ 150 h 154"/>
                    <a:gd name="T114" fmla="*/ 160 w 160"/>
                    <a:gd name="T115" fmla="*/ 150 h 154"/>
                    <a:gd name="T116" fmla="*/ 156 w 160"/>
                    <a:gd name="T117" fmla="*/ 140 h 1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60" h="154">
                      <a:moveTo>
                        <a:pt x="156" y="140"/>
                      </a:moveTo>
                      <a:lnTo>
                        <a:pt x="154" y="138"/>
                      </a:lnTo>
                      <a:lnTo>
                        <a:pt x="150" y="136"/>
                      </a:lnTo>
                      <a:lnTo>
                        <a:pt x="148" y="136"/>
                      </a:lnTo>
                      <a:lnTo>
                        <a:pt x="148" y="134"/>
                      </a:lnTo>
                      <a:lnTo>
                        <a:pt x="146" y="134"/>
                      </a:lnTo>
                      <a:lnTo>
                        <a:pt x="148" y="134"/>
                      </a:lnTo>
                      <a:lnTo>
                        <a:pt x="148" y="132"/>
                      </a:lnTo>
                      <a:lnTo>
                        <a:pt x="150" y="132"/>
                      </a:lnTo>
                      <a:lnTo>
                        <a:pt x="150" y="130"/>
                      </a:lnTo>
                      <a:lnTo>
                        <a:pt x="148" y="130"/>
                      </a:lnTo>
                      <a:lnTo>
                        <a:pt x="146" y="130"/>
                      </a:lnTo>
                      <a:lnTo>
                        <a:pt x="142" y="130"/>
                      </a:lnTo>
                      <a:lnTo>
                        <a:pt x="142" y="128"/>
                      </a:lnTo>
                      <a:lnTo>
                        <a:pt x="140" y="128"/>
                      </a:lnTo>
                      <a:lnTo>
                        <a:pt x="140" y="126"/>
                      </a:lnTo>
                      <a:lnTo>
                        <a:pt x="140" y="124"/>
                      </a:lnTo>
                      <a:lnTo>
                        <a:pt x="140" y="120"/>
                      </a:lnTo>
                      <a:lnTo>
                        <a:pt x="142" y="118"/>
                      </a:lnTo>
                      <a:lnTo>
                        <a:pt x="140" y="118"/>
                      </a:lnTo>
                      <a:lnTo>
                        <a:pt x="140" y="116"/>
                      </a:lnTo>
                      <a:lnTo>
                        <a:pt x="138" y="118"/>
                      </a:lnTo>
                      <a:lnTo>
                        <a:pt x="136" y="118"/>
                      </a:lnTo>
                      <a:lnTo>
                        <a:pt x="132" y="118"/>
                      </a:lnTo>
                      <a:lnTo>
                        <a:pt x="130" y="120"/>
                      </a:lnTo>
                      <a:lnTo>
                        <a:pt x="128" y="118"/>
                      </a:lnTo>
                      <a:lnTo>
                        <a:pt x="128" y="116"/>
                      </a:lnTo>
                      <a:lnTo>
                        <a:pt x="128" y="114"/>
                      </a:lnTo>
                      <a:lnTo>
                        <a:pt x="126" y="112"/>
                      </a:lnTo>
                      <a:lnTo>
                        <a:pt x="124" y="110"/>
                      </a:lnTo>
                      <a:lnTo>
                        <a:pt x="122" y="110"/>
                      </a:lnTo>
                      <a:lnTo>
                        <a:pt x="122" y="108"/>
                      </a:lnTo>
                      <a:lnTo>
                        <a:pt x="122" y="106"/>
                      </a:lnTo>
                      <a:lnTo>
                        <a:pt x="122" y="104"/>
                      </a:lnTo>
                      <a:lnTo>
                        <a:pt x="122" y="102"/>
                      </a:lnTo>
                      <a:lnTo>
                        <a:pt x="122" y="100"/>
                      </a:lnTo>
                      <a:lnTo>
                        <a:pt x="120" y="98"/>
                      </a:lnTo>
                      <a:lnTo>
                        <a:pt x="118" y="98"/>
                      </a:lnTo>
                      <a:lnTo>
                        <a:pt x="118" y="96"/>
                      </a:lnTo>
                      <a:lnTo>
                        <a:pt x="116" y="96"/>
                      </a:lnTo>
                      <a:lnTo>
                        <a:pt x="114" y="94"/>
                      </a:lnTo>
                      <a:lnTo>
                        <a:pt x="112" y="92"/>
                      </a:lnTo>
                      <a:lnTo>
                        <a:pt x="110" y="92"/>
                      </a:lnTo>
                      <a:lnTo>
                        <a:pt x="108" y="88"/>
                      </a:lnTo>
                      <a:lnTo>
                        <a:pt x="108" y="86"/>
                      </a:lnTo>
                      <a:lnTo>
                        <a:pt x="108" y="84"/>
                      </a:lnTo>
                      <a:lnTo>
                        <a:pt x="106" y="84"/>
                      </a:lnTo>
                      <a:lnTo>
                        <a:pt x="106" y="80"/>
                      </a:lnTo>
                      <a:lnTo>
                        <a:pt x="104" y="80"/>
                      </a:lnTo>
                      <a:lnTo>
                        <a:pt x="104" y="78"/>
                      </a:lnTo>
                      <a:lnTo>
                        <a:pt x="106" y="76"/>
                      </a:lnTo>
                      <a:lnTo>
                        <a:pt x="108" y="76"/>
                      </a:lnTo>
                      <a:lnTo>
                        <a:pt x="112" y="76"/>
                      </a:lnTo>
                      <a:lnTo>
                        <a:pt x="114" y="74"/>
                      </a:lnTo>
                      <a:lnTo>
                        <a:pt x="116" y="72"/>
                      </a:lnTo>
                      <a:lnTo>
                        <a:pt x="118" y="70"/>
                      </a:lnTo>
                      <a:lnTo>
                        <a:pt x="118" y="68"/>
                      </a:lnTo>
                      <a:lnTo>
                        <a:pt x="118" y="66"/>
                      </a:lnTo>
                      <a:lnTo>
                        <a:pt x="116" y="64"/>
                      </a:lnTo>
                      <a:lnTo>
                        <a:pt x="114" y="62"/>
                      </a:lnTo>
                      <a:lnTo>
                        <a:pt x="112" y="62"/>
                      </a:lnTo>
                      <a:lnTo>
                        <a:pt x="110" y="60"/>
                      </a:lnTo>
                      <a:lnTo>
                        <a:pt x="108" y="60"/>
                      </a:lnTo>
                      <a:lnTo>
                        <a:pt x="106" y="58"/>
                      </a:lnTo>
                      <a:lnTo>
                        <a:pt x="104" y="58"/>
                      </a:lnTo>
                      <a:lnTo>
                        <a:pt x="102" y="58"/>
                      </a:lnTo>
                      <a:lnTo>
                        <a:pt x="98" y="56"/>
                      </a:lnTo>
                      <a:lnTo>
                        <a:pt x="96" y="56"/>
                      </a:lnTo>
                      <a:lnTo>
                        <a:pt x="92" y="54"/>
                      </a:lnTo>
                      <a:lnTo>
                        <a:pt x="90" y="54"/>
                      </a:lnTo>
                      <a:lnTo>
                        <a:pt x="88" y="52"/>
                      </a:lnTo>
                      <a:lnTo>
                        <a:pt x="86" y="52"/>
                      </a:lnTo>
                      <a:lnTo>
                        <a:pt x="86" y="50"/>
                      </a:lnTo>
                      <a:lnTo>
                        <a:pt x="86" y="48"/>
                      </a:lnTo>
                      <a:lnTo>
                        <a:pt x="86" y="46"/>
                      </a:lnTo>
                      <a:lnTo>
                        <a:pt x="86" y="44"/>
                      </a:lnTo>
                      <a:lnTo>
                        <a:pt x="88" y="42"/>
                      </a:lnTo>
                      <a:lnTo>
                        <a:pt x="88" y="40"/>
                      </a:lnTo>
                      <a:lnTo>
                        <a:pt x="88" y="38"/>
                      </a:lnTo>
                      <a:lnTo>
                        <a:pt x="86" y="38"/>
                      </a:lnTo>
                      <a:lnTo>
                        <a:pt x="86" y="36"/>
                      </a:lnTo>
                      <a:lnTo>
                        <a:pt x="84" y="34"/>
                      </a:lnTo>
                      <a:lnTo>
                        <a:pt x="82" y="34"/>
                      </a:lnTo>
                      <a:lnTo>
                        <a:pt x="80" y="34"/>
                      </a:lnTo>
                      <a:lnTo>
                        <a:pt x="78" y="34"/>
                      </a:lnTo>
                      <a:lnTo>
                        <a:pt x="76" y="32"/>
                      </a:lnTo>
                      <a:lnTo>
                        <a:pt x="74" y="30"/>
                      </a:lnTo>
                      <a:lnTo>
                        <a:pt x="72" y="28"/>
                      </a:lnTo>
                      <a:lnTo>
                        <a:pt x="70" y="24"/>
                      </a:lnTo>
                      <a:lnTo>
                        <a:pt x="68" y="24"/>
                      </a:lnTo>
                      <a:lnTo>
                        <a:pt x="68" y="22"/>
                      </a:lnTo>
                      <a:lnTo>
                        <a:pt x="64" y="22"/>
                      </a:lnTo>
                      <a:lnTo>
                        <a:pt x="62" y="22"/>
                      </a:lnTo>
                      <a:lnTo>
                        <a:pt x="60" y="22"/>
                      </a:lnTo>
                      <a:lnTo>
                        <a:pt x="58" y="22"/>
                      </a:lnTo>
                      <a:lnTo>
                        <a:pt x="56" y="20"/>
                      </a:lnTo>
                      <a:lnTo>
                        <a:pt x="54" y="18"/>
                      </a:lnTo>
                      <a:lnTo>
                        <a:pt x="52" y="16"/>
                      </a:lnTo>
                      <a:lnTo>
                        <a:pt x="50" y="16"/>
                      </a:lnTo>
                      <a:lnTo>
                        <a:pt x="50" y="14"/>
                      </a:lnTo>
                      <a:lnTo>
                        <a:pt x="48" y="14"/>
                      </a:lnTo>
                      <a:lnTo>
                        <a:pt x="46" y="14"/>
                      </a:lnTo>
                      <a:lnTo>
                        <a:pt x="46" y="12"/>
                      </a:lnTo>
                      <a:lnTo>
                        <a:pt x="44" y="12"/>
                      </a:lnTo>
                      <a:lnTo>
                        <a:pt x="38" y="10"/>
                      </a:lnTo>
                      <a:lnTo>
                        <a:pt x="34" y="8"/>
                      </a:lnTo>
                      <a:lnTo>
                        <a:pt x="30" y="6"/>
                      </a:lnTo>
                      <a:lnTo>
                        <a:pt x="26" y="4"/>
                      </a:lnTo>
                      <a:lnTo>
                        <a:pt x="22" y="4"/>
                      </a:lnTo>
                      <a:lnTo>
                        <a:pt x="20" y="2"/>
                      </a:lnTo>
                      <a:lnTo>
                        <a:pt x="18" y="2"/>
                      </a:lnTo>
                      <a:lnTo>
                        <a:pt x="16" y="0"/>
                      </a:lnTo>
                      <a:lnTo>
                        <a:pt x="14" y="0"/>
                      </a:lnTo>
                      <a:lnTo>
                        <a:pt x="12" y="0"/>
                      </a:lnTo>
                      <a:lnTo>
                        <a:pt x="10" y="0"/>
                      </a:lnTo>
                      <a:lnTo>
                        <a:pt x="10" y="2"/>
                      </a:lnTo>
                      <a:lnTo>
                        <a:pt x="8" y="2"/>
                      </a:lnTo>
                      <a:lnTo>
                        <a:pt x="8" y="4"/>
                      </a:lnTo>
                      <a:lnTo>
                        <a:pt x="8" y="6"/>
                      </a:lnTo>
                      <a:lnTo>
                        <a:pt x="8" y="8"/>
                      </a:lnTo>
                      <a:lnTo>
                        <a:pt x="8" y="14"/>
                      </a:lnTo>
                      <a:lnTo>
                        <a:pt x="8" y="20"/>
                      </a:lnTo>
                      <a:lnTo>
                        <a:pt x="8" y="26"/>
                      </a:lnTo>
                      <a:lnTo>
                        <a:pt x="8" y="30"/>
                      </a:lnTo>
                      <a:lnTo>
                        <a:pt x="8" y="32"/>
                      </a:lnTo>
                      <a:lnTo>
                        <a:pt x="8" y="34"/>
                      </a:lnTo>
                      <a:lnTo>
                        <a:pt x="8" y="36"/>
                      </a:lnTo>
                      <a:lnTo>
                        <a:pt x="6" y="40"/>
                      </a:lnTo>
                      <a:lnTo>
                        <a:pt x="6" y="42"/>
                      </a:lnTo>
                      <a:lnTo>
                        <a:pt x="6" y="48"/>
                      </a:lnTo>
                      <a:lnTo>
                        <a:pt x="4" y="52"/>
                      </a:lnTo>
                      <a:lnTo>
                        <a:pt x="4" y="54"/>
                      </a:lnTo>
                      <a:lnTo>
                        <a:pt x="4" y="56"/>
                      </a:lnTo>
                      <a:lnTo>
                        <a:pt x="6" y="58"/>
                      </a:lnTo>
                      <a:lnTo>
                        <a:pt x="6" y="60"/>
                      </a:lnTo>
                      <a:lnTo>
                        <a:pt x="6" y="66"/>
                      </a:lnTo>
                      <a:lnTo>
                        <a:pt x="6" y="68"/>
                      </a:lnTo>
                      <a:lnTo>
                        <a:pt x="6" y="70"/>
                      </a:lnTo>
                      <a:lnTo>
                        <a:pt x="6" y="72"/>
                      </a:lnTo>
                      <a:lnTo>
                        <a:pt x="4" y="72"/>
                      </a:lnTo>
                      <a:lnTo>
                        <a:pt x="2" y="74"/>
                      </a:lnTo>
                      <a:lnTo>
                        <a:pt x="0" y="76"/>
                      </a:lnTo>
                      <a:lnTo>
                        <a:pt x="0" y="78"/>
                      </a:lnTo>
                      <a:lnTo>
                        <a:pt x="2" y="80"/>
                      </a:lnTo>
                      <a:lnTo>
                        <a:pt x="4" y="80"/>
                      </a:lnTo>
                      <a:lnTo>
                        <a:pt x="6" y="80"/>
                      </a:lnTo>
                      <a:lnTo>
                        <a:pt x="6" y="82"/>
                      </a:lnTo>
                      <a:lnTo>
                        <a:pt x="6" y="84"/>
                      </a:lnTo>
                      <a:lnTo>
                        <a:pt x="4" y="88"/>
                      </a:lnTo>
                      <a:lnTo>
                        <a:pt x="4" y="90"/>
                      </a:lnTo>
                      <a:lnTo>
                        <a:pt x="4" y="92"/>
                      </a:lnTo>
                      <a:lnTo>
                        <a:pt x="4" y="96"/>
                      </a:lnTo>
                      <a:lnTo>
                        <a:pt x="4" y="98"/>
                      </a:lnTo>
                      <a:lnTo>
                        <a:pt x="2" y="100"/>
                      </a:lnTo>
                      <a:lnTo>
                        <a:pt x="2" y="102"/>
                      </a:lnTo>
                      <a:lnTo>
                        <a:pt x="2" y="104"/>
                      </a:lnTo>
                      <a:lnTo>
                        <a:pt x="2" y="106"/>
                      </a:lnTo>
                      <a:lnTo>
                        <a:pt x="2" y="108"/>
                      </a:lnTo>
                      <a:lnTo>
                        <a:pt x="2" y="110"/>
                      </a:lnTo>
                      <a:lnTo>
                        <a:pt x="2" y="112"/>
                      </a:lnTo>
                      <a:lnTo>
                        <a:pt x="2" y="114"/>
                      </a:lnTo>
                      <a:lnTo>
                        <a:pt x="2" y="118"/>
                      </a:lnTo>
                      <a:lnTo>
                        <a:pt x="2" y="120"/>
                      </a:lnTo>
                      <a:lnTo>
                        <a:pt x="2" y="122"/>
                      </a:lnTo>
                      <a:lnTo>
                        <a:pt x="4" y="122"/>
                      </a:lnTo>
                      <a:lnTo>
                        <a:pt x="8" y="122"/>
                      </a:lnTo>
                      <a:lnTo>
                        <a:pt x="12" y="122"/>
                      </a:lnTo>
                      <a:lnTo>
                        <a:pt x="16" y="122"/>
                      </a:lnTo>
                      <a:lnTo>
                        <a:pt x="18" y="122"/>
                      </a:lnTo>
                      <a:lnTo>
                        <a:pt x="22" y="122"/>
                      </a:lnTo>
                      <a:lnTo>
                        <a:pt x="22" y="120"/>
                      </a:lnTo>
                      <a:lnTo>
                        <a:pt x="24" y="122"/>
                      </a:lnTo>
                      <a:lnTo>
                        <a:pt x="26" y="124"/>
                      </a:lnTo>
                      <a:lnTo>
                        <a:pt x="28" y="124"/>
                      </a:lnTo>
                      <a:lnTo>
                        <a:pt x="30" y="124"/>
                      </a:lnTo>
                      <a:lnTo>
                        <a:pt x="32" y="122"/>
                      </a:lnTo>
                      <a:lnTo>
                        <a:pt x="38" y="120"/>
                      </a:lnTo>
                      <a:lnTo>
                        <a:pt x="40" y="120"/>
                      </a:lnTo>
                      <a:lnTo>
                        <a:pt x="42" y="118"/>
                      </a:lnTo>
                      <a:lnTo>
                        <a:pt x="42" y="116"/>
                      </a:lnTo>
                      <a:lnTo>
                        <a:pt x="40" y="114"/>
                      </a:lnTo>
                      <a:lnTo>
                        <a:pt x="38" y="112"/>
                      </a:lnTo>
                      <a:lnTo>
                        <a:pt x="36" y="112"/>
                      </a:lnTo>
                      <a:lnTo>
                        <a:pt x="32" y="108"/>
                      </a:lnTo>
                      <a:lnTo>
                        <a:pt x="28" y="106"/>
                      </a:lnTo>
                      <a:lnTo>
                        <a:pt x="26" y="106"/>
                      </a:lnTo>
                      <a:lnTo>
                        <a:pt x="24" y="104"/>
                      </a:lnTo>
                      <a:lnTo>
                        <a:pt x="22" y="104"/>
                      </a:lnTo>
                      <a:lnTo>
                        <a:pt x="24" y="104"/>
                      </a:lnTo>
                      <a:lnTo>
                        <a:pt x="26" y="104"/>
                      </a:lnTo>
                      <a:lnTo>
                        <a:pt x="28" y="104"/>
                      </a:lnTo>
                      <a:lnTo>
                        <a:pt x="32" y="104"/>
                      </a:lnTo>
                      <a:lnTo>
                        <a:pt x="36" y="104"/>
                      </a:lnTo>
                      <a:lnTo>
                        <a:pt x="40" y="106"/>
                      </a:lnTo>
                      <a:lnTo>
                        <a:pt x="42" y="106"/>
                      </a:lnTo>
                      <a:lnTo>
                        <a:pt x="44" y="106"/>
                      </a:lnTo>
                      <a:lnTo>
                        <a:pt x="46" y="106"/>
                      </a:lnTo>
                      <a:lnTo>
                        <a:pt x="46" y="104"/>
                      </a:lnTo>
                      <a:lnTo>
                        <a:pt x="46" y="102"/>
                      </a:lnTo>
                      <a:lnTo>
                        <a:pt x="46" y="100"/>
                      </a:lnTo>
                      <a:lnTo>
                        <a:pt x="44" y="100"/>
                      </a:lnTo>
                      <a:lnTo>
                        <a:pt x="44" y="98"/>
                      </a:lnTo>
                      <a:lnTo>
                        <a:pt x="42" y="98"/>
                      </a:lnTo>
                      <a:lnTo>
                        <a:pt x="44" y="98"/>
                      </a:lnTo>
                      <a:lnTo>
                        <a:pt x="46" y="100"/>
                      </a:lnTo>
                      <a:lnTo>
                        <a:pt x="48" y="100"/>
                      </a:lnTo>
                      <a:lnTo>
                        <a:pt x="50" y="100"/>
                      </a:lnTo>
                      <a:lnTo>
                        <a:pt x="50" y="98"/>
                      </a:lnTo>
                      <a:lnTo>
                        <a:pt x="50" y="96"/>
                      </a:lnTo>
                      <a:lnTo>
                        <a:pt x="48" y="94"/>
                      </a:lnTo>
                      <a:lnTo>
                        <a:pt x="48" y="92"/>
                      </a:lnTo>
                      <a:lnTo>
                        <a:pt x="50" y="94"/>
                      </a:lnTo>
                      <a:lnTo>
                        <a:pt x="52" y="94"/>
                      </a:lnTo>
                      <a:lnTo>
                        <a:pt x="54" y="96"/>
                      </a:lnTo>
                      <a:lnTo>
                        <a:pt x="56" y="94"/>
                      </a:lnTo>
                      <a:lnTo>
                        <a:pt x="58" y="94"/>
                      </a:lnTo>
                      <a:lnTo>
                        <a:pt x="60" y="92"/>
                      </a:lnTo>
                      <a:lnTo>
                        <a:pt x="62" y="92"/>
                      </a:lnTo>
                      <a:lnTo>
                        <a:pt x="64" y="92"/>
                      </a:lnTo>
                      <a:lnTo>
                        <a:pt x="66" y="92"/>
                      </a:lnTo>
                      <a:lnTo>
                        <a:pt x="66" y="94"/>
                      </a:lnTo>
                      <a:lnTo>
                        <a:pt x="68" y="96"/>
                      </a:lnTo>
                      <a:lnTo>
                        <a:pt x="70" y="98"/>
                      </a:lnTo>
                      <a:lnTo>
                        <a:pt x="70" y="100"/>
                      </a:lnTo>
                      <a:lnTo>
                        <a:pt x="72" y="100"/>
                      </a:lnTo>
                      <a:lnTo>
                        <a:pt x="74" y="100"/>
                      </a:lnTo>
                      <a:lnTo>
                        <a:pt x="78" y="100"/>
                      </a:lnTo>
                      <a:lnTo>
                        <a:pt x="80" y="100"/>
                      </a:lnTo>
                      <a:lnTo>
                        <a:pt x="82" y="100"/>
                      </a:lnTo>
                      <a:lnTo>
                        <a:pt x="86" y="100"/>
                      </a:lnTo>
                      <a:lnTo>
                        <a:pt x="88" y="102"/>
                      </a:lnTo>
                      <a:lnTo>
                        <a:pt x="90" y="102"/>
                      </a:lnTo>
                      <a:lnTo>
                        <a:pt x="92" y="104"/>
                      </a:lnTo>
                      <a:lnTo>
                        <a:pt x="92" y="106"/>
                      </a:lnTo>
                      <a:lnTo>
                        <a:pt x="92" y="110"/>
                      </a:lnTo>
                      <a:lnTo>
                        <a:pt x="94" y="114"/>
                      </a:lnTo>
                      <a:lnTo>
                        <a:pt x="94" y="116"/>
                      </a:lnTo>
                      <a:lnTo>
                        <a:pt x="94" y="118"/>
                      </a:lnTo>
                      <a:lnTo>
                        <a:pt x="94" y="120"/>
                      </a:lnTo>
                      <a:lnTo>
                        <a:pt x="96" y="120"/>
                      </a:lnTo>
                      <a:lnTo>
                        <a:pt x="98" y="120"/>
                      </a:lnTo>
                      <a:lnTo>
                        <a:pt x="102" y="120"/>
                      </a:lnTo>
                      <a:lnTo>
                        <a:pt x="104" y="122"/>
                      </a:lnTo>
                      <a:lnTo>
                        <a:pt x="104" y="124"/>
                      </a:lnTo>
                      <a:lnTo>
                        <a:pt x="106" y="128"/>
                      </a:lnTo>
                      <a:lnTo>
                        <a:pt x="108" y="130"/>
                      </a:lnTo>
                      <a:lnTo>
                        <a:pt x="108" y="134"/>
                      </a:lnTo>
                      <a:lnTo>
                        <a:pt x="110" y="138"/>
                      </a:lnTo>
                      <a:lnTo>
                        <a:pt x="112" y="140"/>
                      </a:lnTo>
                      <a:lnTo>
                        <a:pt x="114" y="142"/>
                      </a:lnTo>
                      <a:lnTo>
                        <a:pt x="116" y="142"/>
                      </a:lnTo>
                      <a:lnTo>
                        <a:pt x="118" y="144"/>
                      </a:lnTo>
                      <a:lnTo>
                        <a:pt x="120" y="144"/>
                      </a:lnTo>
                      <a:lnTo>
                        <a:pt x="124" y="144"/>
                      </a:lnTo>
                      <a:lnTo>
                        <a:pt x="130" y="144"/>
                      </a:lnTo>
                      <a:lnTo>
                        <a:pt x="134" y="144"/>
                      </a:lnTo>
                      <a:lnTo>
                        <a:pt x="140" y="144"/>
                      </a:lnTo>
                      <a:lnTo>
                        <a:pt x="142" y="144"/>
                      </a:lnTo>
                      <a:lnTo>
                        <a:pt x="144" y="144"/>
                      </a:lnTo>
                      <a:lnTo>
                        <a:pt x="146" y="146"/>
                      </a:lnTo>
                      <a:lnTo>
                        <a:pt x="148" y="148"/>
                      </a:lnTo>
                      <a:lnTo>
                        <a:pt x="150" y="148"/>
                      </a:lnTo>
                      <a:lnTo>
                        <a:pt x="152" y="150"/>
                      </a:lnTo>
                      <a:lnTo>
                        <a:pt x="156" y="152"/>
                      </a:lnTo>
                      <a:lnTo>
                        <a:pt x="158" y="154"/>
                      </a:lnTo>
                      <a:lnTo>
                        <a:pt x="160" y="152"/>
                      </a:lnTo>
                      <a:lnTo>
                        <a:pt x="160" y="150"/>
                      </a:lnTo>
                      <a:lnTo>
                        <a:pt x="158" y="148"/>
                      </a:lnTo>
                      <a:lnTo>
                        <a:pt x="156" y="146"/>
                      </a:lnTo>
                      <a:lnTo>
                        <a:pt x="156" y="144"/>
                      </a:lnTo>
                      <a:lnTo>
                        <a:pt x="156" y="14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04" name="Freeform 196"/>
                <p:cNvSpPr>
                  <a:spLocks noChangeAspect="1"/>
                </p:cNvSpPr>
                <p:nvPr/>
              </p:nvSpPr>
              <p:spPr bwMode="gray">
                <a:xfrm>
                  <a:off x="4676" y="1923"/>
                  <a:ext cx="28" cy="66"/>
                </a:xfrm>
                <a:custGeom>
                  <a:avLst/>
                  <a:gdLst>
                    <a:gd name="T0" fmla="*/ 18 w 28"/>
                    <a:gd name="T1" fmla="*/ 62 h 66"/>
                    <a:gd name="T2" fmla="*/ 18 w 28"/>
                    <a:gd name="T3" fmla="*/ 60 h 66"/>
                    <a:gd name="T4" fmla="*/ 18 w 28"/>
                    <a:gd name="T5" fmla="*/ 56 h 66"/>
                    <a:gd name="T6" fmla="*/ 18 w 28"/>
                    <a:gd name="T7" fmla="*/ 54 h 66"/>
                    <a:gd name="T8" fmla="*/ 18 w 28"/>
                    <a:gd name="T9" fmla="*/ 52 h 66"/>
                    <a:gd name="T10" fmla="*/ 18 w 28"/>
                    <a:gd name="T11" fmla="*/ 52 h 66"/>
                    <a:gd name="T12" fmla="*/ 20 w 28"/>
                    <a:gd name="T13" fmla="*/ 52 h 66"/>
                    <a:gd name="T14" fmla="*/ 22 w 28"/>
                    <a:gd name="T15" fmla="*/ 48 h 66"/>
                    <a:gd name="T16" fmla="*/ 24 w 28"/>
                    <a:gd name="T17" fmla="*/ 46 h 66"/>
                    <a:gd name="T18" fmla="*/ 24 w 28"/>
                    <a:gd name="T19" fmla="*/ 40 h 66"/>
                    <a:gd name="T20" fmla="*/ 24 w 28"/>
                    <a:gd name="T21" fmla="*/ 34 h 66"/>
                    <a:gd name="T22" fmla="*/ 24 w 28"/>
                    <a:gd name="T23" fmla="*/ 28 h 66"/>
                    <a:gd name="T24" fmla="*/ 24 w 28"/>
                    <a:gd name="T25" fmla="*/ 24 h 66"/>
                    <a:gd name="T26" fmla="*/ 24 w 28"/>
                    <a:gd name="T27" fmla="*/ 24 h 66"/>
                    <a:gd name="T28" fmla="*/ 24 w 28"/>
                    <a:gd name="T29" fmla="*/ 24 h 66"/>
                    <a:gd name="T30" fmla="*/ 26 w 28"/>
                    <a:gd name="T31" fmla="*/ 22 h 66"/>
                    <a:gd name="T32" fmla="*/ 26 w 28"/>
                    <a:gd name="T33" fmla="*/ 18 h 66"/>
                    <a:gd name="T34" fmla="*/ 26 w 28"/>
                    <a:gd name="T35" fmla="*/ 12 h 66"/>
                    <a:gd name="T36" fmla="*/ 26 w 28"/>
                    <a:gd name="T37" fmla="*/ 8 h 66"/>
                    <a:gd name="T38" fmla="*/ 26 w 28"/>
                    <a:gd name="T39" fmla="*/ 6 h 66"/>
                    <a:gd name="T40" fmla="*/ 26 w 28"/>
                    <a:gd name="T41" fmla="*/ 6 h 66"/>
                    <a:gd name="T42" fmla="*/ 20 w 28"/>
                    <a:gd name="T43" fmla="*/ 2 h 66"/>
                    <a:gd name="T44" fmla="*/ 18 w 28"/>
                    <a:gd name="T45" fmla="*/ 2 h 66"/>
                    <a:gd name="T46" fmla="*/ 16 w 28"/>
                    <a:gd name="T47" fmla="*/ 0 h 66"/>
                    <a:gd name="T48" fmla="*/ 16 w 28"/>
                    <a:gd name="T49" fmla="*/ 0 h 66"/>
                    <a:gd name="T50" fmla="*/ 12 w 28"/>
                    <a:gd name="T51" fmla="*/ 4 h 66"/>
                    <a:gd name="T52" fmla="*/ 10 w 28"/>
                    <a:gd name="T53" fmla="*/ 6 h 66"/>
                    <a:gd name="T54" fmla="*/ 10 w 28"/>
                    <a:gd name="T55" fmla="*/ 8 h 66"/>
                    <a:gd name="T56" fmla="*/ 10 w 28"/>
                    <a:gd name="T57" fmla="*/ 8 h 66"/>
                    <a:gd name="T58" fmla="*/ 8 w 28"/>
                    <a:gd name="T59" fmla="*/ 10 h 66"/>
                    <a:gd name="T60" fmla="*/ 6 w 28"/>
                    <a:gd name="T61" fmla="*/ 14 h 66"/>
                    <a:gd name="T62" fmla="*/ 4 w 28"/>
                    <a:gd name="T63" fmla="*/ 22 h 66"/>
                    <a:gd name="T64" fmla="*/ 2 w 28"/>
                    <a:gd name="T65" fmla="*/ 32 h 66"/>
                    <a:gd name="T66" fmla="*/ 0 w 28"/>
                    <a:gd name="T67" fmla="*/ 36 h 66"/>
                    <a:gd name="T68" fmla="*/ 0 w 28"/>
                    <a:gd name="T69" fmla="*/ 40 h 66"/>
                    <a:gd name="T70" fmla="*/ 0 w 28"/>
                    <a:gd name="T71" fmla="*/ 44 h 66"/>
                    <a:gd name="T72" fmla="*/ 6 w 28"/>
                    <a:gd name="T73" fmla="*/ 48 h 66"/>
                    <a:gd name="T74" fmla="*/ 8 w 28"/>
                    <a:gd name="T75" fmla="*/ 52 h 66"/>
                    <a:gd name="T76" fmla="*/ 8 w 28"/>
                    <a:gd name="T77" fmla="*/ 52 h 66"/>
                    <a:gd name="T78" fmla="*/ 8 w 28"/>
                    <a:gd name="T79" fmla="*/ 54 h 66"/>
                    <a:gd name="T80" fmla="*/ 10 w 28"/>
                    <a:gd name="T81" fmla="*/ 56 h 66"/>
                    <a:gd name="T82" fmla="*/ 12 w 28"/>
                    <a:gd name="T83" fmla="*/ 62 h 66"/>
                    <a:gd name="T84" fmla="*/ 16 w 28"/>
                    <a:gd name="T85" fmla="*/ 64 h 66"/>
                    <a:gd name="T86" fmla="*/ 18 w 28"/>
                    <a:gd name="T87" fmla="*/ 66 h 6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8" h="66">
                      <a:moveTo>
                        <a:pt x="18" y="66"/>
                      </a:moveTo>
                      <a:lnTo>
                        <a:pt x="18" y="62"/>
                      </a:lnTo>
                      <a:lnTo>
                        <a:pt x="18" y="60"/>
                      </a:lnTo>
                      <a:lnTo>
                        <a:pt x="18" y="58"/>
                      </a:lnTo>
                      <a:lnTo>
                        <a:pt x="18" y="56"/>
                      </a:lnTo>
                      <a:lnTo>
                        <a:pt x="18" y="54"/>
                      </a:lnTo>
                      <a:lnTo>
                        <a:pt x="18" y="52"/>
                      </a:lnTo>
                      <a:lnTo>
                        <a:pt x="20" y="52"/>
                      </a:lnTo>
                      <a:lnTo>
                        <a:pt x="20" y="50"/>
                      </a:lnTo>
                      <a:lnTo>
                        <a:pt x="22" y="48"/>
                      </a:lnTo>
                      <a:lnTo>
                        <a:pt x="22" y="46"/>
                      </a:lnTo>
                      <a:lnTo>
                        <a:pt x="24" y="46"/>
                      </a:lnTo>
                      <a:lnTo>
                        <a:pt x="24" y="42"/>
                      </a:lnTo>
                      <a:lnTo>
                        <a:pt x="24" y="40"/>
                      </a:lnTo>
                      <a:lnTo>
                        <a:pt x="24" y="36"/>
                      </a:lnTo>
                      <a:lnTo>
                        <a:pt x="24" y="34"/>
                      </a:lnTo>
                      <a:lnTo>
                        <a:pt x="24" y="30"/>
                      </a:lnTo>
                      <a:lnTo>
                        <a:pt x="24" y="28"/>
                      </a:lnTo>
                      <a:lnTo>
                        <a:pt x="24" y="26"/>
                      </a:lnTo>
                      <a:lnTo>
                        <a:pt x="24" y="24"/>
                      </a:lnTo>
                      <a:lnTo>
                        <a:pt x="24" y="22"/>
                      </a:lnTo>
                      <a:lnTo>
                        <a:pt x="26" y="22"/>
                      </a:lnTo>
                      <a:lnTo>
                        <a:pt x="26" y="20"/>
                      </a:lnTo>
                      <a:lnTo>
                        <a:pt x="26" y="18"/>
                      </a:lnTo>
                      <a:lnTo>
                        <a:pt x="26" y="16"/>
                      </a:lnTo>
                      <a:lnTo>
                        <a:pt x="26" y="12"/>
                      </a:lnTo>
                      <a:lnTo>
                        <a:pt x="26" y="10"/>
                      </a:lnTo>
                      <a:lnTo>
                        <a:pt x="26" y="8"/>
                      </a:lnTo>
                      <a:lnTo>
                        <a:pt x="26" y="6"/>
                      </a:lnTo>
                      <a:lnTo>
                        <a:pt x="28" y="6"/>
                      </a:lnTo>
                      <a:lnTo>
                        <a:pt x="26" y="6"/>
                      </a:lnTo>
                      <a:lnTo>
                        <a:pt x="24" y="4"/>
                      </a:lnTo>
                      <a:lnTo>
                        <a:pt x="20" y="2"/>
                      </a:lnTo>
                      <a:lnTo>
                        <a:pt x="18" y="2"/>
                      </a:lnTo>
                      <a:lnTo>
                        <a:pt x="16" y="0"/>
                      </a:lnTo>
                      <a:lnTo>
                        <a:pt x="14" y="2"/>
                      </a:lnTo>
                      <a:lnTo>
                        <a:pt x="12" y="4"/>
                      </a:lnTo>
                      <a:lnTo>
                        <a:pt x="12" y="6"/>
                      </a:lnTo>
                      <a:lnTo>
                        <a:pt x="10" y="6"/>
                      </a:lnTo>
                      <a:lnTo>
                        <a:pt x="10" y="8"/>
                      </a:lnTo>
                      <a:lnTo>
                        <a:pt x="8" y="10"/>
                      </a:lnTo>
                      <a:lnTo>
                        <a:pt x="8" y="12"/>
                      </a:lnTo>
                      <a:lnTo>
                        <a:pt x="6" y="14"/>
                      </a:lnTo>
                      <a:lnTo>
                        <a:pt x="6" y="18"/>
                      </a:lnTo>
                      <a:lnTo>
                        <a:pt x="4" y="22"/>
                      </a:lnTo>
                      <a:lnTo>
                        <a:pt x="2" y="28"/>
                      </a:lnTo>
                      <a:lnTo>
                        <a:pt x="2" y="32"/>
                      </a:lnTo>
                      <a:lnTo>
                        <a:pt x="0" y="34"/>
                      </a:lnTo>
                      <a:lnTo>
                        <a:pt x="0" y="36"/>
                      </a:lnTo>
                      <a:lnTo>
                        <a:pt x="0" y="38"/>
                      </a:lnTo>
                      <a:lnTo>
                        <a:pt x="0" y="40"/>
                      </a:lnTo>
                      <a:lnTo>
                        <a:pt x="0" y="42"/>
                      </a:lnTo>
                      <a:lnTo>
                        <a:pt x="0" y="44"/>
                      </a:lnTo>
                      <a:lnTo>
                        <a:pt x="2" y="46"/>
                      </a:lnTo>
                      <a:lnTo>
                        <a:pt x="6" y="48"/>
                      </a:lnTo>
                      <a:lnTo>
                        <a:pt x="6" y="50"/>
                      </a:lnTo>
                      <a:lnTo>
                        <a:pt x="8" y="52"/>
                      </a:lnTo>
                      <a:lnTo>
                        <a:pt x="8" y="54"/>
                      </a:lnTo>
                      <a:lnTo>
                        <a:pt x="10" y="54"/>
                      </a:lnTo>
                      <a:lnTo>
                        <a:pt x="10" y="56"/>
                      </a:lnTo>
                      <a:lnTo>
                        <a:pt x="12" y="58"/>
                      </a:lnTo>
                      <a:lnTo>
                        <a:pt x="12" y="62"/>
                      </a:lnTo>
                      <a:lnTo>
                        <a:pt x="14" y="64"/>
                      </a:lnTo>
                      <a:lnTo>
                        <a:pt x="16" y="64"/>
                      </a:lnTo>
                      <a:lnTo>
                        <a:pt x="18" y="64"/>
                      </a:lnTo>
                      <a:lnTo>
                        <a:pt x="18" y="6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05" name="Freeform 197"/>
                <p:cNvSpPr>
                  <a:spLocks noChangeAspect="1"/>
                </p:cNvSpPr>
                <p:nvPr/>
              </p:nvSpPr>
              <p:spPr bwMode="gray">
                <a:xfrm>
                  <a:off x="4376" y="2279"/>
                  <a:ext cx="74" cy="106"/>
                </a:xfrm>
                <a:custGeom>
                  <a:avLst/>
                  <a:gdLst>
                    <a:gd name="T0" fmla="*/ 2 w 74"/>
                    <a:gd name="T1" fmla="*/ 22 h 106"/>
                    <a:gd name="T2" fmla="*/ 2 w 74"/>
                    <a:gd name="T3" fmla="*/ 28 h 106"/>
                    <a:gd name="T4" fmla="*/ 2 w 74"/>
                    <a:gd name="T5" fmla="*/ 32 h 106"/>
                    <a:gd name="T6" fmla="*/ 4 w 74"/>
                    <a:gd name="T7" fmla="*/ 32 h 106"/>
                    <a:gd name="T8" fmla="*/ 10 w 74"/>
                    <a:gd name="T9" fmla="*/ 32 h 106"/>
                    <a:gd name="T10" fmla="*/ 14 w 74"/>
                    <a:gd name="T11" fmla="*/ 36 h 106"/>
                    <a:gd name="T12" fmla="*/ 12 w 74"/>
                    <a:gd name="T13" fmla="*/ 48 h 106"/>
                    <a:gd name="T14" fmla="*/ 16 w 74"/>
                    <a:gd name="T15" fmla="*/ 56 h 106"/>
                    <a:gd name="T16" fmla="*/ 20 w 74"/>
                    <a:gd name="T17" fmla="*/ 56 h 106"/>
                    <a:gd name="T18" fmla="*/ 22 w 74"/>
                    <a:gd name="T19" fmla="*/ 56 h 106"/>
                    <a:gd name="T20" fmla="*/ 22 w 74"/>
                    <a:gd name="T21" fmla="*/ 60 h 106"/>
                    <a:gd name="T22" fmla="*/ 22 w 74"/>
                    <a:gd name="T23" fmla="*/ 72 h 106"/>
                    <a:gd name="T24" fmla="*/ 26 w 74"/>
                    <a:gd name="T25" fmla="*/ 74 h 106"/>
                    <a:gd name="T26" fmla="*/ 36 w 74"/>
                    <a:gd name="T27" fmla="*/ 82 h 106"/>
                    <a:gd name="T28" fmla="*/ 42 w 74"/>
                    <a:gd name="T29" fmla="*/ 86 h 106"/>
                    <a:gd name="T30" fmla="*/ 42 w 74"/>
                    <a:gd name="T31" fmla="*/ 88 h 106"/>
                    <a:gd name="T32" fmla="*/ 42 w 74"/>
                    <a:gd name="T33" fmla="*/ 92 h 106"/>
                    <a:gd name="T34" fmla="*/ 48 w 74"/>
                    <a:gd name="T35" fmla="*/ 94 h 106"/>
                    <a:gd name="T36" fmla="*/ 54 w 74"/>
                    <a:gd name="T37" fmla="*/ 98 h 106"/>
                    <a:gd name="T38" fmla="*/ 60 w 74"/>
                    <a:gd name="T39" fmla="*/ 104 h 106"/>
                    <a:gd name="T40" fmla="*/ 62 w 74"/>
                    <a:gd name="T41" fmla="*/ 106 h 106"/>
                    <a:gd name="T42" fmla="*/ 68 w 74"/>
                    <a:gd name="T43" fmla="*/ 104 h 106"/>
                    <a:gd name="T44" fmla="*/ 72 w 74"/>
                    <a:gd name="T45" fmla="*/ 104 h 106"/>
                    <a:gd name="T46" fmla="*/ 72 w 74"/>
                    <a:gd name="T47" fmla="*/ 102 h 106"/>
                    <a:gd name="T48" fmla="*/ 74 w 74"/>
                    <a:gd name="T49" fmla="*/ 96 h 106"/>
                    <a:gd name="T50" fmla="*/ 72 w 74"/>
                    <a:gd name="T51" fmla="*/ 86 h 106"/>
                    <a:gd name="T52" fmla="*/ 64 w 74"/>
                    <a:gd name="T53" fmla="*/ 78 h 106"/>
                    <a:gd name="T54" fmla="*/ 62 w 74"/>
                    <a:gd name="T55" fmla="*/ 74 h 106"/>
                    <a:gd name="T56" fmla="*/ 62 w 74"/>
                    <a:gd name="T57" fmla="*/ 70 h 106"/>
                    <a:gd name="T58" fmla="*/ 60 w 74"/>
                    <a:gd name="T59" fmla="*/ 64 h 106"/>
                    <a:gd name="T60" fmla="*/ 60 w 74"/>
                    <a:gd name="T61" fmla="*/ 60 h 106"/>
                    <a:gd name="T62" fmla="*/ 62 w 74"/>
                    <a:gd name="T63" fmla="*/ 50 h 106"/>
                    <a:gd name="T64" fmla="*/ 60 w 74"/>
                    <a:gd name="T65" fmla="*/ 32 h 106"/>
                    <a:gd name="T66" fmla="*/ 54 w 74"/>
                    <a:gd name="T67" fmla="*/ 24 h 106"/>
                    <a:gd name="T68" fmla="*/ 42 w 74"/>
                    <a:gd name="T69" fmla="*/ 16 h 106"/>
                    <a:gd name="T70" fmla="*/ 40 w 74"/>
                    <a:gd name="T71" fmla="*/ 14 h 106"/>
                    <a:gd name="T72" fmla="*/ 34 w 74"/>
                    <a:gd name="T73" fmla="*/ 18 h 106"/>
                    <a:gd name="T74" fmla="*/ 32 w 74"/>
                    <a:gd name="T75" fmla="*/ 20 h 106"/>
                    <a:gd name="T76" fmla="*/ 26 w 74"/>
                    <a:gd name="T77" fmla="*/ 18 h 106"/>
                    <a:gd name="T78" fmla="*/ 22 w 74"/>
                    <a:gd name="T79" fmla="*/ 20 h 106"/>
                    <a:gd name="T80" fmla="*/ 18 w 74"/>
                    <a:gd name="T81" fmla="*/ 20 h 106"/>
                    <a:gd name="T82" fmla="*/ 18 w 74"/>
                    <a:gd name="T83" fmla="*/ 16 h 106"/>
                    <a:gd name="T84" fmla="*/ 18 w 74"/>
                    <a:gd name="T85" fmla="*/ 12 h 106"/>
                    <a:gd name="T86" fmla="*/ 18 w 74"/>
                    <a:gd name="T87" fmla="*/ 10 h 106"/>
                    <a:gd name="T88" fmla="*/ 16 w 74"/>
                    <a:gd name="T89" fmla="*/ 8 h 106"/>
                    <a:gd name="T90" fmla="*/ 12 w 74"/>
                    <a:gd name="T91" fmla="*/ 6 h 106"/>
                    <a:gd name="T92" fmla="*/ 8 w 74"/>
                    <a:gd name="T93" fmla="*/ 4 h 106"/>
                    <a:gd name="T94" fmla="*/ 8 w 74"/>
                    <a:gd name="T95" fmla="*/ 2 h 106"/>
                    <a:gd name="T96" fmla="*/ 4 w 74"/>
                    <a:gd name="T97" fmla="*/ 0 h 106"/>
                    <a:gd name="T98" fmla="*/ 4 w 74"/>
                    <a:gd name="T99" fmla="*/ 6 h 106"/>
                    <a:gd name="T100" fmla="*/ 0 w 74"/>
                    <a:gd name="T101" fmla="*/ 12 h 10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74" h="106">
                      <a:moveTo>
                        <a:pt x="0" y="12"/>
                      </a:moveTo>
                      <a:lnTo>
                        <a:pt x="2" y="16"/>
                      </a:lnTo>
                      <a:lnTo>
                        <a:pt x="2" y="18"/>
                      </a:lnTo>
                      <a:lnTo>
                        <a:pt x="2" y="22"/>
                      </a:lnTo>
                      <a:lnTo>
                        <a:pt x="2" y="24"/>
                      </a:lnTo>
                      <a:lnTo>
                        <a:pt x="2" y="26"/>
                      </a:lnTo>
                      <a:lnTo>
                        <a:pt x="2" y="28"/>
                      </a:lnTo>
                      <a:lnTo>
                        <a:pt x="2" y="30"/>
                      </a:lnTo>
                      <a:lnTo>
                        <a:pt x="2" y="32"/>
                      </a:lnTo>
                      <a:lnTo>
                        <a:pt x="2" y="34"/>
                      </a:lnTo>
                      <a:lnTo>
                        <a:pt x="2" y="32"/>
                      </a:lnTo>
                      <a:lnTo>
                        <a:pt x="4" y="32"/>
                      </a:lnTo>
                      <a:lnTo>
                        <a:pt x="6" y="32"/>
                      </a:lnTo>
                      <a:lnTo>
                        <a:pt x="8" y="32"/>
                      </a:lnTo>
                      <a:lnTo>
                        <a:pt x="10" y="32"/>
                      </a:lnTo>
                      <a:lnTo>
                        <a:pt x="12" y="32"/>
                      </a:lnTo>
                      <a:lnTo>
                        <a:pt x="14" y="34"/>
                      </a:lnTo>
                      <a:lnTo>
                        <a:pt x="14" y="36"/>
                      </a:lnTo>
                      <a:lnTo>
                        <a:pt x="14" y="38"/>
                      </a:lnTo>
                      <a:lnTo>
                        <a:pt x="14" y="42"/>
                      </a:lnTo>
                      <a:lnTo>
                        <a:pt x="14" y="46"/>
                      </a:lnTo>
                      <a:lnTo>
                        <a:pt x="12" y="48"/>
                      </a:lnTo>
                      <a:lnTo>
                        <a:pt x="14" y="52"/>
                      </a:lnTo>
                      <a:lnTo>
                        <a:pt x="14" y="54"/>
                      </a:lnTo>
                      <a:lnTo>
                        <a:pt x="16" y="56"/>
                      </a:lnTo>
                      <a:lnTo>
                        <a:pt x="18" y="58"/>
                      </a:lnTo>
                      <a:lnTo>
                        <a:pt x="20" y="58"/>
                      </a:lnTo>
                      <a:lnTo>
                        <a:pt x="20" y="56"/>
                      </a:lnTo>
                      <a:lnTo>
                        <a:pt x="22" y="56"/>
                      </a:lnTo>
                      <a:lnTo>
                        <a:pt x="22" y="58"/>
                      </a:lnTo>
                      <a:lnTo>
                        <a:pt x="22" y="60"/>
                      </a:lnTo>
                      <a:lnTo>
                        <a:pt x="22" y="64"/>
                      </a:lnTo>
                      <a:lnTo>
                        <a:pt x="22" y="66"/>
                      </a:lnTo>
                      <a:lnTo>
                        <a:pt x="22" y="70"/>
                      </a:lnTo>
                      <a:lnTo>
                        <a:pt x="22" y="72"/>
                      </a:lnTo>
                      <a:lnTo>
                        <a:pt x="24" y="72"/>
                      </a:lnTo>
                      <a:lnTo>
                        <a:pt x="24" y="74"/>
                      </a:lnTo>
                      <a:lnTo>
                        <a:pt x="26" y="74"/>
                      </a:lnTo>
                      <a:lnTo>
                        <a:pt x="28" y="76"/>
                      </a:lnTo>
                      <a:lnTo>
                        <a:pt x="30" y="78"/>
                      </a:lnTo>
                      <a:lnTo>
                        <a:pt x="34" y="80"/>
                      </a:lnTo>
                      <a:lnTo>
                        <a:pt x="36" y="82"/>
                      </a:lnTo>
                      <a:lnTo>
                        <a:pt x="40" y="84"/>
                      </a:lnTo>
                      <a:lnTo>
                        <a:pt x="42" y="84"/>
                      </a:lnTo>
                      <a:lnTo>
                        <a:pt x="42" y="86"/>
                      </a:lnTo>
                      <a:lnTo>
                        <a:pt x="42" y="88"/>
                      </a:lnTo>
                      <a:lnTo>
                        <a:pt x="42" y="90"/>
                      </a:lnTo>
                      <a:lnTo>
                        <a:pt x="42" y="92"/>
                      </a:lnTo>
                      <a:lnTo>
                        <a:pt x="44" y="94"/>
                      </a:lnTo>
                      <a:lnTo>
                        <a:pt x="46" y="94"/>
                      </a:lnTo>
                      <a:lnTo>
                        <a:pt x="48" y="94"/>
                      </a:lnTo>
                      <a:lnTo>
                        <a:pt x="50" y="94"/>
                      </a:lnTo>
                      <a:lnTo>
                        <a:pt x="52" y="96"/>
                      </a:lnTo>
                      <a:lnTo>
                        <a:pt x="54" y="96"/>
                      </a:lnTo>
                      <a:lnTo>
                        <a:pt x="54" y="98"/>
                      </a:lnTo>
                      <a:lnTo>
                        <a:pt x="56" y="98"/>
                      </a:lnTo>
                      <a:lnTo>
                        <a:pt x="58" y="100"/>
                      </a:lnTo>
                      <a:lnTo>
                        <a:pt x="58" y="102"/>
                      </a:lnTo>
                      <a:lnTo>
                        <a:pt x="60" y="104"/>
                      </a:lnTo>
                      <a:lnTo>
                        <a:pt x="60" y="106"/>
                      </a:lnTo>
                      <a:lnTo>
                        <a:pt x="62" y="106"/>
                      </a:lnTo>
                      <a:lnTo>
                        <a:pt x="64" y="106"/>
                      </a:lnTo>
                      <a:lnTo>
                        <a:pt x="66" y="106"/>
                      </a:lnTo>
                      <a:lnTo>
                        <a:pt x="66" y="104"/>
                      </a:lnTo>
                      <a:lnTo>
                        <a:pt x="68" y="104"/>
                      </a:lnTo>
                      <a:lnTo>
                        <a:pt x="70" y="104"/>
                      </a:lnTo>
                      <a:lnTo>
                        <a:pt x="72" y="104"/>
                      </a:lnTo>
                      <a:lnTo>
                        <a:pt x="72" y="102"/>
                      </a:lnTo>
                      <a:lnTo>
                        <a:pt x="74" y="102"/>
                      </a:lnTo>
                      <a:lnTo>
                        <a:pt x="74" y="100"/>
                      </a:lnTo>
                      <a:lnTo>
                        <a:pt x="74" y="98"/>
                      </a:lnTo>
                      <a:lnTo>
                        <a:pt x="74" y="96"/>
                      </a:lnTo>
                      <a:lnTo>
                        <a:pt x="74" y="94"/>
                      </a:lnTo>
                      <a:lnTo>
                        <a:pt x="74" y="92"/>
                      </a:lnTo>
                      <a:lnTo>
                        <a:pt x="74" y="88"/>
                      </a:lnTo>
                      <a:lnTo>
                        <a:pt x="72" y="86"/>
                      </a:lnTo>
                      <a:lnTo>
                        <a:pt x="70" y="84"/>
                      </a:lnTo>
                      <a:lnTo>
                        <a:pt x="68" y="82"/>
                      </a:lnTo>
                      <a:lnTo>
                        <a:pt x="66" y="80"/>
                      </a:lnTo>
                      <a:lnTo>
                        <a:pt x="64" y="78"/>
                      </a:lnTo>
                      <a:lnTo>
                        <a:pt x="64" y="76"/>
                      </a:lnTo>
                      <a:lnTo>
                        <a:pt x="62" y="76"/>
                      </a:lnTo>
                      <a:lnTo>
                        <a:pt x="62" y="74"/>
                      </a:lnTo>
                      <a:lnTo>
                        <a:pt x="62" y="72"/>
                      </a:lnTo>
                      <a:lnTo>
                        <a:pt x="62" y="70"/>
                      </a:lnTo>
                      <a:lnTo>
                        <a:pt x="62" y="68"/>
                      </a:lnTo>
                      <a:lnTo>
                        <a:pt x="62" y="66"/>
                      </a:lnTo>
                      <a:lnTo>
                        <a:pt x="60" y="66"/>
                      </a:lnTo>
                      <a:lnTo>
                        <a:pt x="60" y="64"/>
                      </a:lnTo>
                      <a:lnTo>
                        <a:pt x="60" y="62"/>
                      </a:lnTo>
                      <a:lnTo>
                        <a:pt x="60" y="60"/>
                      </a:lnTo>
                      <a:lnTo>
                        <a:pt x="62" y="58"/>
                      </a:lnTo>
                      <a:lnTo>
                        <a:pt x="62" y="56"/>
                      </a:lnTo>
                      <a:lnTo>
                        <a:pt x="62" y="52"/>
                      </a:lnTo>
                      <a:lnTo>
                        <a:pt x="62" y="50"/>
                      </a:lnTo>
                      <a:lnTo>
                        <a:pt x="62" y="46"/>
                      </a:lnTo>
                      <a:lnTo>
                        <a:pt x="62" y="38"/>
                      </a:lnTo>
                      <a:lnTo>
                        <a:pt x="62" y="34"/>
                      </a:lnTo>
                      <a:lnTo>
                        <a:pt x="60" y="32"/>
                      </a:lnTo>
                      <a:lnTo>
                        <a:pt x="60" y="30"/>
                      </a:lnTo>
                      <a:lnTo>
                        <a:pt x="60" y="28"/>
                      </a:lnTo>
                      <a:lnTo>
                        <a:pt x="58" y="26"/>
                      </a:lnTo>
                      <a:lnTo>
                        <a:pt x="54" y="24"/>
                      </a:lnTo>
                      <a:lnTo>
                        <a:pt x="52" y="22"/>
                      </a:lnTo>
                      <a:lnTo>
                        <a:pt x="48" y="20"/>
                      </a:lnTo>
                      <a:lnTo>
                        <a:pt x="46" y="18"/>
                      </a:lnTo>
                      <a:lnTo>
                        <a:pt x="42" y="16"/>
                      </a:lnTo>
                      <a:lnTo>
                        <a:pt x="42" y="14"/>
                      </a:lnTo>
                      <a:lnTo>
                        <a:pt x="40" y="14"/>
                      </a:lnTo>
                      <a:lnTo>
                        <a:pt x="38" y="12"/>
                      </a:lnTo>
                      <a:lnTo>
                        <a:pt x="36" y="14"/>
                      </a:lnTo>
                      <a:lnTo>
                        <a:pt x="36" y="16"/>
                      </a:lnTo>
                      <a:lnTo>
                        <a:pt x="34" y="18"/>
                      </a:lnTo>
                      <a:lnTo>
                        <a:pt x="34" y="20"/>
                      </a:lnTo>
                      <a:lnTo>
                        <a:pt x="32" y="22"/>
                      </a:lnTo>
                      <a:lnTo>
                        <a:pt x="32" y="20"/>
                      </a:lnTo>
                      <a:lnTo>
                        <a:pt x="30" y="20"/>
                      </a:lnTo>
                      <a:lnTo>
                        <a:pt x="28" y="18"/>
                      </a:lnTo>
                      <a:lnTo>
                        <a:pt x="26" y="18"/>
                      </a:lnTo>
                      <a:lnTo>
                        <a:pt x="24" y="18"/>
                      </a:lnTo>
                      <a:lnTo>
                        <a:pt x="22" y="20"/>
                      </a:lnTo>
                      <a:lnTo>
                        <a:pt x="20" y="20"/>
                      </a:lnTo>
                      <a:lnTo>
                        <a:pt x="18" y="20"/>
                      </a:lnTo>
                      <a:lnTo>
                        <a:pt x="16" y="18"/>
                      </a:lnTo>
                      <a:lnTo>
                        <a:pt x="18" y="16"/>
                      </a:lnTo>
                      <a:lnTo>
                        <a:pt x="18" y="14"/>
                      </a:lnTo>
                      <a:lnTo>
                        <a:pt x="18" y="12"/>
                      </a:lnTo>
                      <a:lnTo>
                        <a:pt x="18" y="10"/>
                      </a:lnTo>
                      <a:lnTo>
                        <a:pt x="16" y="8"/>
                      </a:lnTo>
                      <a:lnTo>
                        <a:pt x="16" y="6"/>
                      </a:lnTo>
                      <a:lnTo>
                        <a:pt x="12" y="6"/>
                      </a:lnTo>
                      <a:lnTo>
                        <a:pt x="10" y="4"/>
                      </a:lnTo>
                      <a:lnTo>
                        <a:pt x="8" y="4"/>
                      </a:lnTo>
                      <a:lnTo>
                        <a:pt x="8" y="2"/>
                      </a:lnTo>
                      <a:lnTo>
                        <a:pt x="6" y="0"/>
                      </a:lnTo>
                      <a:lnTo>
                        <a:pt x="4" y="0"/>
                      </a:lnTo>
                      <a:lnTo>
                        <a:pt x="4" y="2"/>
                      </a:lnTo>
                      <a:lnTo>
                        <a:pt x="2" y="2"/>
                      </a:lnTo>
                      <a:lnTo>
                        <a:pt x="2" y="4"/>
                      </a:lnTo>
                      <a:lnTo>
                        <a:pt x="4" y="6"/>
                      </a:lnTo>
                      <a:lnTo>
                        <a:pt x="2" y="8"/>
                      </a:lnTo>
                      <a:lnTo>
                        <a:pt x="2" y="10"/>
                      </a:lnTo>
                      <a:lnTo>
                        <a:pt x="0" y="1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06" name="Freeform 198"/>
                <p:cNvSpPr>
                  <a:spLocks noChangeAspect="1"/>
                </p:cNvSpPr>
                <p:nvPr/>
              </p:nvSpPr>
              <p:spPr bwMode="gray">
                <a:xfrm>
                  <a:off x="4408" y="2129"/>
                  <a:ext cx="92" cy="82"/>
                </a:xfrm>
                <a:custGeom>
                  <a:avLst/>
                  <a:gdLst>
                    <a:gd name="T0" fmla="*/ 76 w 92"/>
                    <a:gd name="T1" fmla="*/ 4 h 82"/>
                    <a:gd name="T2" fmla="*/ 68 w 92"/>
                    <a:gd name="T3" fmla="*/ 2 h 82"/>
                    <a:gd name="T4" fmla="*/ 64 w 92"/>
                    <a:gd name="T5" fmla="*/ 2 h 82"/>
                    <a:gd name="T6" fmla="*/ 62 w 92"/>
                    <a:gd name="T7" fmla="*/ 6 h 82"/>
                    <a:gd name="T8" fmla="*/ 60 w 92"/>
                    <a:gd name="T9" fmla="*/ 6 h 82"/>
                    <a:gd name="T10" fmla="*/ 62 w 92"/>
                    <a:gd name="T11" fmla="*/ 10 h 82"/>
                    <a:gd name="T12" fmla="*/ 58 w 92"/>
                    <a:gd name="T13" fmla="*/ 14 h 82"/>
                    <a:gd name="T14" fmla="*/ 56 w 92"/>
                    <a:gd name="T15" fmla="*/ 10 h 82"/>
                    <a:gd name="T16" fmla="*/ 52 w 92"/>
                    <a:gd name="T17" fmla="*/ 8 h 82"/>
                    <a:gd name="T18" fmla="*/ 46 w 92"/>
                    <a:gd name="T19" fmla="*/ 6 h 82"/>
                    <a:gd name="T20" fmla="*/ 46 w 92"/>
                    <a:gd name="T21" fmla="*/ 6 h 82"/>
                    <a:gd name="T22" fmla="*/ 38 w 92"/>
                    <a:gd name="T23" fmla="*/ 4 h 82"/>
                    <a:gd name="T24" fmla="*/ 32 w 92"/>
                    <a:gd name="T25" fmla="*/ 6 h 82"/>
                    <a:gd name="T26" fmla="*/ 28 w 92"/>
                    <a:gd name="T27" fmla="*/ 6 h 82"/>
                    <a:gd name="T28" fmla="*/ 22 w 92"/>
                    <a:gd name="T29" fmla="*/ 4 h 82"/>
                    <a:gd name="T30" fmla="*/ 10 w 92"/>
                    <a:gd name="T31" fmla="*/ 8 h 82"/>
                    <a:gd name="T32" fmla="*/ 8 w 92"/>
                    <a:gd name="T33" fmla="*/ 12 h 82"/>
                    <a:gd name="T34" fmla="*/ 2 w 92"/>
                    <a:gd name="T35" fmla="*/ 20 h 82"/>
                    <a:gd name="T36" fmla="*/ 2 w 92"/>
                    <a:gd name="T37" fmla="*/ 28 h 82"/>
                    <a:gd name="T38" fmla="*/ 2 w 92"/>
                    <a:gd name="T39" fmla="*/ 30 h 82"/>
                    <a:gd name="T40" fmla="*/ 4 w 92"/>
                    <a:gd name="T41" fmla="*/ 34 h 82"/>
                    <a:gd name="T42" fmla="*/ 4 w 92"/>
                    <a:gd name="T43" fmla="*/ 38 h 82"/>
                    <a:gd name="T44" fmla="*/ 8 w 92"/>
                    <a:gd name="T45" fmla="*/ 42 h 82"/>
                    <a:gd name="T46" fmla="*/ 8 w 92"/>
                    <a:gd name="T47" fmla="*/ 48 h 82"/>
                    <a:gd name="T48" fmla="*/ 10 w 92"/>
                    <a:gd name="T49" fmla="*/ 52 h 82"/>
                    <a:gd name="T50" fmla="*/ 12 w 92"/>
                    <a:gd name="T51" fmla="*/ 58 h 82"/>
                    <a:gd name="T52" fmla="*/ 10 w 92"/>
                    <a:gd name="T53" fmla="*/ 62 h 82"/>
                    <a:gd name="T54" fmla="*/ 14 w 92"/>
                    <a:gd name="T55" fmla="*/ 68 h 82"/>
                    <a:gd name="T56" fmla="*/ 20 w 92"/>
                    <a:gd name="T57" fmla="*/ 68 h 82"/>
                    <a:gd name="T58" fmla="*/ 22 w 92"/>
                    <a:gd name="T59" fmla="*/ 66 h 82"/>
                    <a:gd name="T60" fmla="*/ 24 w 92"/>
                    <a:gd name="T61" fmla="*/ 74 h 82"/>
                    <a:gd name="T62" fmla="*/ 32 w 92"/>
                    <a:gd name="T63" fmla="*/ 74 h 82"/>
                    <a:gd name="T64" fmla="*/ 34 w 92"/>
                    <a:gd name="T65" fmla="*/ 78 h 82"/>
                    <a:gd name="T66" fmla="*/ 40 w 92"/>
                    <a:gd name="T67" fmla="*/ 82 h 82"/>
                    <a:gd name="T68" fmla="*/ 42 w 92"/>
                    <a:gd name="T69" fmla="*/ 80 h 82"/>
                    <a:gd name="T70" fmla="*/ 54 w 92"/>
                    <a:gd name="T71" fmla="*/ 76 h 82"/>
                    <a:gd name="T72" fmla="*/ 52 w 92"/>
                    <a:gd name="T73" fmla="*/ 74 h 82"/>
                    <a:gd name="T74" fmla="*/ 50 w 92"/>
                    <a:gd name="T75" fmla="*/ 72 h 82"/>
                    <a:gd name="T76" fmla="*/ 56 w 92"/>
                    <a:gd name="T77" fmla="*/ 72 h 82"/>
                    <a:gd name="T78" fmla="*/ 62 w 92"/>
                    <a:gd name="T79" fmla="*/ 70 h 82"/>
                    <a:gd name="T80" fmla="*/ 68 w 92"/>
                    <a:gd name="T81" fmla="*/ 74 h 82"/>
                    <a:gd name="T82" fmla="*/ 72 w 92"/>
                    <a:gd name="T83" fmla="*/ 74 h 82"/>
                    <a:gd name="T84" fmla="*/ 66 w 92"/>
                    <a:gd name="T85" fmla="*/ 68 h 82"/>
                    <a:gd name="T86" fmla="*/ 64 w 92"/>
                    <a:gd name="T87" fmla="*/ 58 h 82"/>
                    <a:gd name="T88" fmla="*/ 68 w 92"/>
                    <a:gd name="T89" fmla="*/ 54 h 82"/>
                    <a:gd name="T90" fmla="*/ 74 w 92"/>
                    <a:gd name="T91" fmla="*/ 56 h 82"/>
                    <a:gd name="T92" fmla="*/ 74 w 92"/>
                    <a:gd name="T93" fmla="*/ 50 h 82"/>
                    <a:gd name="T94" fmla="*/ 80 w 92"/>
                    <a:gd name="T95" fmla="*/ 50 h 82"/>
                    <a:gd name="T96" fmla="*/ 82 w 92"/>
                    <a:gd name="T97" fmla="*/ 50 h 82"/>
                    <a:gd name="T98" fmla="*/ 84 w 92"/>
                    <a:gd name="T99" fmla="*/ 44 h 82"/>
                    <a:gd name="T100" fmla="*/ 88 w 92"/>
                    <a:gd name="T101" fmla="*/ 46 h 82"/>
                    <a:gd name="T102" fmla="*/ 90 w 92"/>
                    <a:gd name="T103" fmla="*/ 42 h 82"/>
                    <a:gd name="T104" fmla="*/ 90 w 92"/>
                    <a:gd name="T105" fmla="*/ 38 h 82"/>
                    <a:gd name="T106" fmla="*/ 86 w 92"/>
                    <a:gd name="T107" fmla="*/ 28 h 82"/>
                    <a:gd name="T108" fmla="*/ 88 w 92"/>
                    <a:gd name="T109" fmla="*/ 26 h 82"/>
                    <a:gd name="T110" fmla="*/ 92 w 92"/>
                    <a:gd name="T111" fmla="*/ 22 h 82"/>
                    <a:gd name="T112" fmla="*/ 86 w 92"/>
                    <a:gd name="T113" fmla="*/ 14 h 82"/>
                    <a:gd name="T114" fmla="*/ 84 w 92"/>
                    <a:gd name="T115" fmla="*/ 8 h 82"/>
                    <a:gd name="T116" fmla="*/ 84 w 92"/>
                    <a:gd name="T117" fmla="*/ 2 h 82"/>
                    <a:gd name="T118" fmla="*/ 78 w 92"/>
                    <a:gd name="T119" fmla="*/ 0 h 8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92" h="82">
                      <a:moveTo>
                        <a:pt x="78" y="0"/>
                      </a:moveTo>
                      <a:lnTo>
                        <a:pt x="78" y="2"/>
                      </a:lnTo>
                      <a:lnTo>
                        <a:pt x="76" y="2"/>
                      </a:lnTo>
                      <a:lnTo>
                        <a:pt x="76" y="4"/>
                      </a:lnTo>
                      <a:lnTo>
                        <a:pt x="72" y="4"/>
                      </a:lnTo>
                      <a:lnTo>
                        <a:pt x="70" y="2"/>
                      </a:lnTo>
                      <a:lnTo>
                        <a:pt x="68" y="2"/>
                      </a:lnTo>
                      <a:lnTo>
                        <a:pt x="68" y="0"/>
                      </a:lnTo>
                      <a:lnTo>
                        <a:pt x="66" y="2"/>
                      </a:lnTo>
                      <a:lnTo>
                        <a:pt x="64" y="2"/>
                      </a:lnTo>
                      <a:lnTo>
                        <a:pt x="64" y="4"/>
                      </a:lnTo>
                      <a:lnTo>
                        <a:pt x="62" y="4"/>
                      </a:lnTo>
                      <a:lnTo>
                        <a:pt x="62" y="6"/>
                      </a:lnTo>
                      <a:lnTo>
                        <a:pt x="60" y="6"/>
                      </a:lnTo>
                      <a:lnTo>
                        <a:pt x="60" y="8"/>
                      </a:lnTo>
                      <a:lnTo>
                        <a:pt x="62" y="8"/>
                      </a:lnTo>
                      <a:lnTo>
                        <a:pt x="62" y="10"/>
                      </a:lnTo>
                      <a:lnTo>
                        <a:pt x="62" y="12"/>
                      </a:lnTo>
                      <a:lnTo>
                        <a:pt x="62" y="14"/>
                      </a:lnTo>
                      <a:lnTo>
                        <a:pt x="60" y="14"/>
                      </a:lnTo>
                      <a:lnTo>
                        <a:pt x="58" y="14"/>
                      </a:lnTo>
                      <a:lnTo>
                        <a:pt x="58" y="12"/>
                      </a:lnTo>
                      <a:lnTo>
                        <a:pt x="56" y="12"/>
                      </a:lnTo>
                      <a:lnTo>
                        <a:pt x="56" y="10"/>
                      </a:lnTo>
                      <a:lnTo>
                        <a:pt x="56" y="8"/>
                      </a:lnTo>
                      <a:lnTo>
                        <a:pt x="54" y="8"/>
                      </a:lnTo>
                      <a:lnTo>
                        <a:pt x="52" y="8"/>
                      </a:lnTo>
                      <a:lnTo>
                        <a:pt x="50" y="8"/>
                      </a:lnTo>
                      <a:lnTo>
                        <a:pt x="48" y="8"/>
                      </a:lnTo>
                      <a:lnTo>
                        <a:pt x="46" y="6"/>
                      </a:lnTo>
                      <a:lnTo>
                        <a:pt x="44" y="6"/>
                      </a:lnTo>
                      <a:lnTo>
                        <a:pt x="42" y="6"/>
                      </a:lnTo>
                      <a:lnTo>
                        <a:pt x="38" y="4"/>
                      </a:lnTo>
                      <a:lnTo>
                        <a:pt x="36" y="4"/>
                      </a:lnTo>
                      <a:lnTo>
                        <a:pt x="34" y="4"/>
                      </a:lnTo>
                      <a:lnTo>
                        <a:pt x="32" y="6"/>
                      </a:lnTo>
                      <a:lnTo>
                        <a:pt x="30" y="6"/>
                      </a:lnTo>
                      <a:lnTo>
                        <a:pt x="28" y="6"/>
                      </a:lnTo>
                      <a:lnTo>
                        <a:pt x="26" y="6"/>
                      </a:lnTo>
                      <a:lnTo>
                        <a:pt x="26" y="4"/>
                      </a:lnTo>
                      <a:lnTo>
                        <a:pt x="24" y="4"/>
                      </a:lnTo>
                      <a:lnTo>
                        <a:pt x="22" y="4"/>
                      </a:lnTo>
                      <a:lnTo>
                        <a:pt x="20" y="4"/>
                      </a:lnTo>
                      <a:lnTo>
                        <a:pt x="18" y="4"/>
                      </a:lnTo>
                      <a:lnTo>
                        <a:pt x="14" y="6"/>
                      </a:lnTo>
                      <a:lnTo>
                        <a:pt x="12" y="6"/>
                      </a:lnTo>
                      <a:lnTo>
                        <a:pt x="10" y="8"/>
                      </a:lnTo>
                      <a:lnTo>
                        <a:pt x="8" y="10"/>
                      </a:lnTo>
                      <a:lnTo>
                        <a:pt x="8" y="12"/>
                      </a:lnTo>
                      <a:lnTo>
                        <a:pt x="6" y="16"/>
                      </a:lnTo>
                      <a:lnTo>
                        <a:pt x="4" y="18"/>
                      </a:lnTo>
                      <a:lnTo>
                        <a:pt x="2" y="18"/>
                      </a:lnTo>
                      <a:lnTo>
                        <a:pt x="2" y="20"/>
                      </a:lnTo>
                      <a:lnTo>
                        <a:pt x="0" y="20"/>
                      </a:lnTo>
                      <a:lnTo>
                        <a:pt x="2" y="24"/>
                      </a:lnTo>
                      <a:lnTo>
                        <a:pt x="2" y="26"/>
                      </a:lnTo>
                      <a:lnTo>
                        <a:pt x="2" y="28"/>
                      </a:lnTo>
                      <a:lnTo>
                        <a:pt x="2" y="30"/>
                      </a:lnTo>
                      <a:lnTo>
                        <a:pt x="4" y="30"/>
                      </a:lnTo>
                      <a:lnTo>
                        <a:pt x="4" y="34"/>
                      </a:lnTo>
                      <a:lnTo>
                        <a:pt x="4" y="36"/>
                      </a:lnTo>
                      <a:lnTo>
                        <a:pt x="4" y="38"/>
                      </a:lnTo>
                      <a:lnTo>
                        <a:pt x="6" y="40"/>
                      </a:lnTo>
                      <a:lnTo>
                        <a:pt x="8" y="40"/>
                      </a:lnTo>
                      <a:lnTo>
                        <a:pt x="8" y="42"/>
                      </a:lnTo>
                      <a:lnTo>
                        <a:pt x="8" y="44"/>
                      </a:lnTo>
                      <a:lnTo>
                        <a:pt x="8" y="46"/>
                      </a:lnTo>
                      <a:lnTo>
                        <a:pt x="8" y="48"/>
                      </a:lnTo>
                      <a:lnTo>
                        <a:pt x="8" y="50"/>
                      </a:lnTo>
                      <a:lnTo>
                        <a:pt x="10" y="52"/>
                      </a:lnTo>
                      <a:lnTo>
                        <a:pt x="12" y="54"/>
                      </a:lnTo>
                      <a:lnTo>
                        <a:pt x="12" y="56"/>
                      </a:lnTo>
                      <a:lnTo>
                        <a:pt x="12" y="58"/>
                      </a:lnTo>
                      <a:lnTo>
                        <a:pt x="12" y="60"/>
                      </a:lnTo>
                      <a:lnTo>
                        <a:pt x="10" y="60"/>
                      </a:lnTo>
                      <a:lnTo>
                        <a:pt x="10" y="62"/>
                      </a:lnTo>
                      <a:lnTo>
                        <a:pt x="12" y="64"/>
                      </a:lnTo>
                      <a:lnTo>
                        <a:pt x="12" y="66"/>
                      </a:lnTo>
                      <a:lnTo>
                        <a:pt x="14" y="66"/>
                      </a:lnTo>
                      <a:lnTo>
                        <a:pt x="14" y="68"/>
                      </a:lnTo>
                      <a:lnTo>
                        <a:pt x="16" y="70"/>
                      </a:lnTo>
                      <a:lnTo>
                        <a:pt x="18" y="70"/>
                      </a:lnTo>
                      <a:lnTo>
                        <a:pt x="20" y="68"/>
                      </a:lnTo>
                      <a:lnTo>
                        <a:pt x="22" y="66"/>
                      </a:lnTo>
                      <a:lnTo>
                        <a:pt x="22" y="64"/>
                      </a:lnTo>
                      <a:lnTo>
                        <a:pt x="22" y="66"/>
                      </a:lnTo>
                      <a:lnTo>
                        <a:pt x="22" y="68"/>
                      </a:lnTo>
                      <a:lnTo>
                        <a:pt x="22" y="70"/>
                      </a:lnTo>
                      <a:lnTo>
                        <a:pt x="22" y="72"/>
                      </a:lnTo>
                      <a:lnTo>
                        <a:pt x="24" y="72"/>
                      </a:lnTo>
                      <a:lnTo>
                        <a:pt x="24" y="74"/>
                      </a:lnTo>
                      <a:lnTo>
                        <a:pt x="26" y="74"/>
                      </a:lnTo>
                      <a:lnTo>
                        <a:pt x="28" y="74"/>
                      </a:lnTo>
                      <a:lnTo>
                        <a:pt x="30" y="74"/>
                      </a:lnTo>
                      <a:lnTo>
                        <a:pt x="32" y="74"/>
                      </a:lnTo>
                      <a:lnTo>
                        <a:pt x="34" y="76"/>
                      </a:lnTo>
                      <a:lnTo>
                        <a:pt x="34" y="78"/>
                      </a:lnTo>
                      <a:lnTo>
                        <a:pt x="36" y="80"/>
                      </a:lnTo>
                      <a:lnTo>
                        <a:pt x="38" y="82"/>
                      </a:lnTo>
                      <a:lnTo>
                        <a:pt x="40" y="82"/>
                      </a:lnTo>
                      <a:lnTo>
                        <a:pt x="40" y="80"/>
                      </a:lnTo>
                      <a:lnTo>
                        <a:pt x="42" y="80"/>
                      </a:lnTo>
                      <a:lnTo>
                        <a:pt x="44" y="78"/>
                      </a:lnTo>
                      <a:lnTo>
                        <a:pt x="46" y="78"/>
                      </a:lnTo>
                      <a:lnTo>
                        <a:pt x="52" y="78"/>
                      </a:lnTo>
                      <a:lnTo>
                        <a:pt x="52" y="76"/>
                      </a:lnTo>
                      <a:lnTo>
                        <a:pt x="54" y="76"/>
                      </a:lnTo>
                      <a:lnTo>
                        <a:pt x="54" y="74"/>
                      </a:lnTo>
                      <a:lnTo>
                        <a:pt x="52" y="74"/>
                      </a:lnTo>
                      <a:lnTo>
                        <a:pt x="50" y="72"/>
                      </a:lnTo>
                      <a:lnTo>
                        <a:pt x="52" y="72"/>
                      </a:lnTo>
                      <a:lnTo>
                        <a:pt x="54" y="72"/>
                      </a:lnTo>
                      <a:lnTo>
                        <a:pt x="56" y="72"/>
                      </a:lnTo>
                      <a:lnTo>
                        <a:pt x="58" y="72"/>
                      </a:lnTo>
                      <a:lnTo>
                        <a:pt x="58" y="70"/>
                      </a:lnTo>
                      <a:lnTo>
                        <a:pt x="60" y="70"/>
                      </a:lnTo>
                      <a:lnTo>
                        <a:pt x="62" y="70"/>
                      </a:lnTo>
                      <a:lnTo>
                        <a:pt x="64" y="70"/>
                      </a:lnTo>
                      <a:lnTo>
                        <a:pt x="66" y="72"/>
                      </a:lnTo>
                      <a:lnTo>
                        <a:pt x="68" y="74"/>
                      </a:lnTo>
                      <a:lnTo>
                        <a:pt x="70" y="74"/>
                      </a:lnTo>
                      <a:lnTo>
                        <a:pt x="70" y="76"/>
                      </a:lnTo>
                      <a:lnTo>
                        <a:pt x="72" y="74"/>
                      </a:lnTo>
                      <a:lnTo>
                        <a:pt x="70" y="72"/>
                      </a:lnTo>
                      <a:lnTo>
                        <a:pt x="70" y="70"/>
                      </a:lnTo>
                      <a:lnTo>
                        <a:pt x="66" y="68"/>
                      </a:lnTo>
                      <a:lnTo>
                        <a:pt x="66" y="66"/>
                      </a:lnTo>
                      <a:lnTo>
                        <a:pt x="64" y="66"/>
                      </a:lnTo>
                      <a:lnTo>
                        <a:pt x="64" y="64"/>
                      </a:lnTo>
                      <a:lnTo>
                        <a:pt x="64" y="62"/>
                      </a:lnTo>
                      <a:lnTo>
                        <a:pt x="64" y="58"/>
                      </a:lnTo>
                      <a:lnTo>
                        <a:pt x="64" y="56"/>
                      </a:lnTo>
                      <a:lnTo>
                        <a:pt x="66" y="54"/>
                      </a:lnTo>
                      <a:lnTo>
                        <a:pt x="68" y="54"/>
                      </a:lnTo>
                      <a:lnTo>
                        <a:pt x="70" y="54"/>
                      </a:lnTo>
                      <a:lnTo>
                        <a:pt x="72" y="54"/>
                      </a:lnTo>
                      <a:lnTo>
                        <a:pt x="74" y="54"/>
                      </a:lnTo>
                      <a:lnTo>
                        <a:pt x="74" y="56"/>
                      </a:lnTo>
                      <a:lnTo>
                        <a:pt x="74" y="54"/>
                      </a:lnTo>
                      <a:lnTo>
                        <a:pt x="74" y="52"/>
                      </a:lnTo>
                      <a:lnTo>
                        <a:pt x="74" y="50"/>
                      </a:lnTo>
                      <a:lnTo>
                        <a:pt x="76" y="50"/>
                      </a:lnTo>
                      <a:lnTo>
                        <a:pt x="78" y="50"/>
                      </a:lnTo>
                      <a:lnTo>
                        <a:pt x="80" y="50"/>
                      </a:lnTo>
                      <a:lnTo>
                        <a:pt x="82" y="50"/>
                      </a:lnTo>
                      <a:lnTo>
                        <a:pt x="82" y="48"/>
                      </a:lnTo>
                      <a:lnTo>
                        <a:pt x="82" y="46"/>
                      </a:lnTo>
                      <a:lnTo>
                        <a:pt x="84" y="44"/>
                      </a:lnTo>
                      <a:lnTo>
                        <a:pt x="86" y="46"/>
                      </a:lnTo>
                      <a:lnTo>
                        <a:pt x="88" y="46"/>
                      </a:lnTo>
                      <a:lnTo>
                        <a:pt x="90" y="44"/>
                      </a:lnTo>
                      <a:lnTo>
                        <a:pt x="90" y="42"/>
                      </a:lnTo>
                      <a:lnTo>
                        <a:pt x="90" y="40"/>
                      </a:lnTo>
                      <a:lnTo>
                        <a:pt x="90" y="38"/>
                      </a:lnTo>
                      <a:lnTo>
                        <a:pt x="88" y="36"/>
                      </a:lnTo>
                      <a:lnTo>
                        <a:pt x="88" y="34"/>
                      </a:lnTo>
                      <a:lnTo>
                        <a:pt x="88" y="32"/>
                      </a:lnTo>
                      <a:lnTo>
                        <a:pt x="86" y="30"/>
                      </a:lnTo>
                      <a:lnTo>
                        <a:pt x="86" y="28"/>
                      </a:lnTo>
                      <a:lnTo>
                        <a:pt x="86" y="26"/>
                      </a:lnTo>
                      <a:lnTo>
                        <a:pt x="88" y="26"/>
                      </a:lnTo>
                      <a:lnTo>
                        <a:pt x="90" y="24"/>
                      </a:lnTo>
                      <a:lnTo>
                        <a:pt x="92" y="22"/>
                      </a:lnTo>
                      <a:lnTo>
                        <a:pt x="92" y="20"/>
                      </a:lnTo>
                      <a:lnTo>
                        <a:pt x="90" y="18"/>
                      </a:lnTo>
                      <a:lnTo>
                        <a:pt x="88" y="16"/>
                      </a:lnTo>
                      <a:lnTo>
                        <a:pt x="88" y="14"/>
                      </a:lnTo>
                      <a:lnTo>
                        <a:pt x="86" y="14"/>
                      </a:lnTo>
                      <a:lnTo>
                        <a:pt x="84" y="12"/>
                      </a:lnTo>
                      <a:lnTo>
                        <a:pt x="84" y="10"/>
                      </a:lnTo>
                      <a:lnTo>
                        <a:pt x="84" y="8"/>
                      </a:lnTo>
                      <a:lnTo>
                        <a:pt x="84" y="6"/>
                      </a:lnTo>
                      <a:lnTo>
                        <a:pt x="84" y="4"/>
                      </a:lnTo>
                      <a:lnTo>
                        <a:pt x="84" y="2"/>
                      </a:lnTo>
                      <a:lnTo>
                        <a:pt x="78"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07" name="Freeform 199"/>
                <p:cNvSpPr>
                  <a:spLocks noChangeAspect="1"/>
                </p:cNvSpPr>
                <p:nvPr/>
              </p:nvSpPr>
              <p:spPr bwMode="gray">
                <a:xfrm>
                  <a:off x="4244" y="2145"/>
                  <a:ext cx="8" cy="46"/>
                </a:xfrm>
                <a:custGeom>
                  <a:avLst/>
                  <a:gdLst>
                    <a:gd name="T0" fmla="*/ 6 w 8"/>
                    <a:gd name="T1" fmla="*/ 0 h 46"/>
                    <a:gd name="T2" fmla="*/ 6 w 8"/>
                    <a:gd name="T3" fmla="*/ 0 h 46"/>
                    <a:gd name="T4" fmla="*/ 4 w 8"/>
                    <a:gd name="T5" fmla="*/ 0 h 46"/>
                    <a:gd name="T6" fmla="*/ 4 w 8"/>
                    <a:gd name="T7" fmla="*/ 2 h 46"/>
                    <a:gd name="T8" fmla="*/ 2 w 8"/>
                    <a:gd name="T9" fmla="*/ 4 h 46"/>
                    <a:gd name="T10" fmla="*/ 2 w 8"/>
                    <a:gd name="T11" fmla="*/ 6 h 46"/>
                    <a:gd name="T12" fmla="*/ 2 w 8"/>
                    <a:gd name="T13" fmla="*/ 8 h 46"/>
                    <a:gd name="T14" fmla="*/ 0 w 8"/>
                    <a:gd name="T15" fmla="*/ 12 h 46"/>
                    <a:gd name="T16" fmla="*/ 0 w 8"/>
                    <a:gd name="T17" fmla="*/ 16 h 46"/>
                    <a:gd name="T18" fmla="*/ 0 w 8"/>
                    <a:gd name="T19" fmla="*/ 16 h 46"/>
                    <a:gd name="T20" fmla="*/ 0 w 8"/>
                    <a:gd name="T21" fmla="*/ 18 h 46"/>
                    <a:gd name="T22" fmla="*/ 0 w 8"/>
                    <a:gd name="T23" fmla="*/ 20 h 46"/>
                    <a:gd name="T24" fmla="*/ 0 w 8"/>
                    <a:gd name="T25" fmla="*/ 22 h 46"/>
                    <a:gd name="T26" fmla="*/ 0 w 8"/>
                    <a:gd name="T27" fmla="*/ 22 h 46"/>
                    <a:gd name="T28" fmla="*/ 0 w 8"/>
                    <a:gd name="T29" fmla="*/ 22 h 46"/>
                    <a:gd name="T30" fmla="*/ 0 w 8"/>
                    <a:gd name="T31" fmla="*/ 26 h 46"/>
                    <a:gd name="T32" fmla="*/ 0 w 8"/>
                    <a:gd name="T33" fmla="*/ 30 h 46"/>
                    <a:gd name="T34" fmla="*/ 0 w 8"/>
                    <a:gd name="T35" fmla="*/ 34 h 46"/>
                    <a:gd name="T36" fmla="*/ 2 w 8"/>
                    <a:gd name="T37" fmla="*/ 36 h 46"/>
                    <a:gd name="T38" fmla="*/ 2 w 8"/>
                    <a:gd name="T39" fmla="*/ 38 h 46"/>
                    <a:gd name="T40" fmla="*/ 2 w 8"/>
                    <a:gd name="T41" fmla="*/ 40 h 46"/>
                    <a:gd name="T42" fmla="*/ 2 w 8"/>
                    <a:gd name="T43" fmla="*/ 42 h 46"/>
                    <a:gd name="T44" fmla="*/ 2 w 8"/>
                    <a:gd name="T45" fmla="*/ 42 h 46"/>
                    <a:gd name="T46" fmla="*/ 2 w 8"/>
                    <a:gd name="T47" fmla="*/ 44 h 46"/>
                    <a:gd name="T48" fmla="*/ 2 w 8"/>
                    <a:gd name="T49" fmla="*/ 44 h 46"/>
                    <a:gd name="T50" fmla="*/ 2 w 8"/>
                    <a:gd name="T51" fmla="*/ 46 h 46"/>
                    <a:gd name="T52" fmla="*/ 2 w 8"/>
                    <a:gd name="T53" fmla="*/ 46 h 46"/>
                    <a:gd name="T54" fmla="*/ 2 w 8"/>
                    <a:gd name="T55" fmla="*/ 46 h 46"/>
                    <a:gd name="T56" fmla="*/ 2 w 8"/>
                    <a:gd name="T57" fmla="*/ 44 h 46"/>
                    <a:gd name="T58" fmla="*/ 4 w 8"/>
                    <a:gd name="T59" fmla="*/ 42 h 46"/>
                    <a:gd name="T60" fmla="*/ 4 w 8"/>
                    <a:gd name="T61" fmla="*/ 40 h 46"/>
                    <a:gd name="T62" fmla="*/ 6 w 8"/>
                    <a:gd name="T63" fmla="*/ 40 h 46"/>
                    <a:gd name="T64" fmla="*/ 6 w 8"/>
                    <a:gd name="T65" fmla="*/ 38 h 46"/>
                    <a:gd name="T66" fmla="*/ 6 w 8"/>
                    <a:gd name="T67" fmla="*/ 38 h 46"/>
                    <a:gd name="T68" fmla="*/ 6 w 8"/>
                    <a:gd name="T69" fmla="*/ 38 h 46"/>
                    <a:gd name="T70" fmla="*/ 6 w 8"/>
                    <a:gd name="T71" fmla="*/ 36 h 46"/>
                    <a:gd name="T72" fmla="*/ 6 w 8"/>
                    <a:gd name="T73" fmla="*/ 32 h 46"/>
                    <a:gd name="T74" fmla="*/ 6 w 8"/>
                    <a:gd name="T75" fmla="*/ 28 h 46"/>
                    <a:gd name="T76" fmla="*/ 6 w 8"/>
                    <a:gd name="T77" fmla="*/ 24 h 46"/>
                    <a:gd name="T78" fmla="*/ 6 w 8"/>
                    <a:gd name="T79" fmla="*/ 22 h 46"/>
                    <a:gd name="T80" fmla="*/ 6 w 8"/>
                    <a:gd name="T81" fmla="*/ 20 h 46"/>
                    <a:gd name="T82" fmla="*/ 6 w 8"/>
                    <a:gd name="T83" fmla="*/ 18 h 46"/>
                    <a:gd name="T84" fmla="*/ 6 w 8"/>
                    <a:gd name="T85" fmla="*/ 18 h 46"/>
                    <a:gd name="T86" fmla="*/ 6 w 8"/>
                    <a:gd name="T87" fmla="*/ 16 h 46"/>
                    <a:gd name="T88" fmla="*/ 6 w 8"/>
                    <a:gd name="T89" fmla="*/ 16 h 46"/>
                    <a:gd name="T90" fmla="*/ 6 w 8"/>
                    <a:gd name="T91" fmla="*/ 14 h 46"/>
                    <a:gd name="T92" fmla="*/ 6 w 8"/>
                    <a:gd name="T93" fmla="*/ 14 h 46"/>
                    <a:gd name="T94" fmla="*/ 6 w 8"/>
                    <a:gd name="T95" fmla="*/ 14 h 46"/>
                    <a:gd name="T96" fmla="*/ 6 w 8"/>
                    <a:gd name="T97" fmla="*/ 14 h 46"/>
                    <a:gd name="T98" fmla="*/ 6 w 8"/>
                    <a:gd name="T99" fmla="*/ 14 h 46"/>
                    <a:gd name="T100" fmla="*/ 6 w 8"/>
                    <a:gd name="T101" fmla="*/ 14 h 46"/>
                    <a:gd name="T102" fmla="*/ 6 w 8"/>
                    <a:gd name="T103" fmla="*/ 12 h 46"/>
                    <a:gd name="T104" fmla="*/ 6 w 8"/>
                    <a:gd name="T105" fmla="*/ 10 h 46"/>
                    <a:gd name="T106" fmla="*/ 8 w 8"/>
                    <a:gd name="T107" fmla="*/ 8 h 46"/>
                    <a:gd name="T108" fmla="*/ 8 w 8"/>
                    <a:gd name="T109" fmla="*/ 4 h 46"/>
                    <a:gd name="T110" fmla="*/ 8 w 8"/>
                    <a:gd name="T111" fmla="*/ 2 h 46"/>
                    <a:gd name="T112" fmla="*/ 8 w 8"/>
                    <a:gd name="T113" fmla="*/ 0 h 46"/>
                    <a:gd name="T114" fmla="*/ 6 w 8"/>
                    <a:gd name="T115" fmla="*/ 0 h 46"/>
                    <a:gd name="T116" fmla="*/ 6 w 8"/>
                    <a:gd name="T117" fmla="*/ 0 h 46"/>
                    <a:gd name="T118" fmla="*/ 6 w 8"/>
                    <a:gd name="T119" fmla="*/ 0 h 46"/>
                    <a:gd name="T120" fmla="*/ 6 w 8"/>
                    <a:gd name="T121" fmla="*/ 0 h 46"/>
                    <a:gd name="T122" fmla="*/ 6 w 8"/>
                    <a:gd name="T123" fmla="*/ 0 h 4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 h="46">
                      <a:moveTo>
                        <a:pt x="6" y="0"/>
                      </a:moveTo>
                      <a:lnTo>
                        <a:pt x="6" y="0"/>
                      </a:lnTo>
                      <a:lnTo>
                        <a:pt x="4" y="0"/>
                      </a:lnTo>
                      <a:lnTo>
                        <a:pt x="4" y="2"/>
                      </a:lnTo>
                      <a:lnTo>
                        <a:pt x="2" y="4"/>
                      </a:lnTo>
                      <a:lnTo>
                        <a:pt x="2" y="6"/>
                      </a:lnTo>
                      <a:lnTo>
                        <a:pt x="2" y="8"/>
                      </a:lnTo>
                      <a:lnTo>
                        <a:pt x="0" y="12"/>
                      </a:lnTo>
                      <a:lnTo>
                        <a:pt x="0" y="16"/>
                      </a:lnTo>
                      <a:lnTo>
                        <a:pt x="0" y="18"/>
                      </a:lnTo>
                      <a:lnTo>
                        <a:pt x="0" y="20"/>
                      </a:lnTo>
                      <a:lnTo>
                        <a:pt x="0" y="22"/>
                      </a:lnTo>
                      <a:lnTo>
                        <a:pt x="0" y="26"/>
                      </a:lnTo>
                      <a:lnTo>
                        <a:pt x="0" y="30"/>
                      </a:lnTo>
                      <a:lnTo>
                        <a:pt x="0" y="34"/>
                      </a:lnTo>
                      <a:lnTo>
                        <a:pt x="2" y="36"/>
                      </a:lnTo>
                      <a:lnTo>
                        <a:pt x="2" y="38"/>
                      </a:lnTo>
                      <a:lnTo>
                        <a:pt x="2" y="40"/>
                      </a:lnTo>
                      <a:lnTo>
                        <a:pt x="2" y="42"/>
                      </a:lnTo>
                      <a:lnTo>
                        <a:pt x="2" y="44"/>
                      </a:lnTo>
                      <a:lnTo>
                        <a:pt x="2" y="46"/>
                      </a:lnTo>
                      <a:lnTo>
                        <a:pt x="2" y="44"/>
                      </a:lnTo>
                      <a:lnTo>
                        <a:pt x="4" y="42"/>
                      </a:lnTo>
                      <a:lnTo>
                        <a:pt x="4" y="40"/>
                      </a:lnTo>
                      <a:lnTo>
                        <a:pt x="6" y="40"/>
                      </a:lnTo>
                      <a:lnTo>
                        <a:pt x="6" y="38"/>
                      </a:lnTo>
                      <a:lnTo>
                        <a:pt x="6" y="36"/>
                      </a:lnTo>
                      <a:lnTo>
                        <a:pt x="6" y="32"/>
                      </a:lnTo>
                      <a:lnTo>
                        <a:pt x="6" y="28"/>
                      </a:lnTo>
                      <a:lnTo>
                        <a:pt x="6" y="24"/>
                      </a:lnTo>
                      <a:lnTo>
                        <a:pt x="6" y="22"/>
                      </a:lnTo>
                      <a:lnTo>
                        <a:pt x="6" y="20"/>
                      </a:lnTo>
                      <a:lnTo>
                        <a:pt x="6" y="18"/>
                      </a:lnTo>
                      <a:lnTo>
                        <a:pt x="6" y="16"/>
                      </a:lnTo>
                      <a:lnTo>
                        <a:pt x="6" y="14"/>
                      </a:lnTo>
                      <a:lnTo>
                        <a:pt x="6" y="12"/>
                      </a:lnTo>
                      <a:lnTo>
                        <a:pt x="6" y="10"/>
                      </a:lnTo>
                      <a:lnTo>
                        <a:pt x="8" y="8"/>
                      </a:lnTo>
                      <a:lnTo>
                        <a:pt x="8" y="4"/>
                      </a:lnTo>
                      <a:lnTo>
                        <a:pt x="8" y="2"/>
                      </a:lnTo>
                      <a:lnTo>
                        <a:pt x="8" y="0"/>
                      </a:lnTo>
                      <a:lnTo>
                        <a:pt x="6"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08" name="Freeform 200"/>
                <p:cNvSpPr>
                  <a:spLocks noChangeAspect="1"/>
                </p:cNvSpPr>
                <p:nvPr/>
              </p:nvSpPr>
              <p:spPr bwMode="gray">
                <a:xfrm>
                  <a:off x="4500" y="2023"/>
                  <a:ext cx="38" cy="34"/>
                </a:xfrm>
                <a:custGeom>
                  <a:avLst/>
                  <a:gdLst>
                    <a:gd name="T0" fmla="*/ 34 w 38"/>
                    <a:gd name="T1" fmla="*/ 2 h 34"/>
                    <a:gd name="T2" fmla="*/ 30 w 38"/>
                    <a:gd name="T3" fmla="*/ 0 h 34"/>
                    <a:gd name="T4" fmla="*/ 22 w 38"/>
                    <a:gd name="T5" fmla="*/ 0 h 34"/>
                    <a:gd name="T6" fmla="*/ 16 w 38"/>
                    <a:gd name="T7" fmla="*/ 0 h 34"/>
                    <a:gd name="T8" fmla="*/ 14 w 38"/>
                    <a:gd name="T9" fmla="*/ 2 h 34"/>
                    <a:gd name="T10" fmla="*/ 14 w 38"/>
                    <a:gd name="T11" fmla="*/ 2 h 34"/>
                    <a:gd name="T12" fmla="*/ 12 w 38"/>
                    <a:gd name="T13" fmla="*/ 4 h 34"/>
                    <a:gd name="T14" fmla="*/ 12 w 38"/>
                    <a:gd name="T15" fmla="*/ 6 h 34"/>
                    <a:gd name="T16" fmla="*/ 12 w 38"/>
                    <a:gd name="T17" fmla="*/ 6 h 34"/>
                    <a:gd name="T18" fmla="*/ 10 w 38"/>
                    <a:gd name="T19" fmla="*/ 4 h 34"/>
                    <a:gd name="T20" fmla="*/ 8 w 38"/>
                    <a:gd name="T21" fmla="*/ 4 h 34"/>
                    <a:gd name="T22" fmla="*/ 8 w 38"/>
                    <a:gd name="T23" fmla="*/ 4 h 34"/>
                    <a:gd name="T24" fmla="*/ 6 w 38"/>
                    <a:gd name="T25" fmla="*/ 8 h 34"/>
                    <a:gd name="T26" fmla="*/ 6 w 38"/>
                    <a:gd name="T27" fmla="*/ 8 h 34"/>
                    <a:gd name="T28" fmla="*/ 6 w 38"/>
                    <a:gd name="T29" fmla="*/ 10 h 34"/>
                    <a:gd name="T30" fmla="*/ 6 w 38"/>
                    <a:gd name="T31" fmla="*/ 10 h 34"/>
                    <a:gd name="T32" fmla="*/ 4 w 38"/>
                    <a:gd name="T33" fmla="*/ 12 h 34"/>
                    <a:gd name="T34" fmla="*/ 2 w 38"/>
                    <a:gd name="T35" fmla="*/ 16 h 34"/>
                    <a:gd name="T36" fmla="*/ 0 w 38"/>
                    <a:gd name="T37" fmla="*/ 18 h 34"/>
                    <a:gd name="T38" fmla="*/ 0 w 38"/>
                    <a:gd name="T39" fmla="*/ 22 h 34"/>
                    <a:gd name="T40" fmla="*/ 0 w 38"/>
                    <a:gd name="T41" fmla="*/ 24 h 34"/>
                    <a:gd name="T42" fmla="*/ 4 w 38"/>
                    <a:gd name="T43" fmla="*/ 30 h 34"/>
                    <a:gd name="T44" fmla="*/ 8 w 38"/>
                    <a:gd name="T45" fmla="*/ 32 h 34"/>
                    <a:gd name="T46" fmla="*/ 12 w 38"/>
                    <a:gd name="T47" fmla="*/ 34 h 34"/>
                    <a:gd name="T48" fmla="*/ 14 w 38"/>
                    <a:gd name="T49" fmla="*/ 34 h 34"/>
                    <a:gd name="T50" fmla="*/ 16 w 38"/>
                    <a:gd name="T51" fmla="*/ 34 h 34"/>
                    <a:gd name="T52" fmla="*/ 22 w 38"/>
                    <a:gd name="T53" fmla="*/ 34 h 34"/>
                    <a:gd name="T54" fmla="*/ 26 w 38"/>
                    <a:gd name="T55" fmla="*/ 34 h 34"/>
                    <a:gd name="T56" fmla="*/ 30 w 38"/>
                    <a:gd name="T57" fmla="*/ 32 h 34"/>
                    <a:gd name="T58" fmla="*/ 32 w 38"/>
                    <a:gd name="T59" fmla="*/ 30 h 34"/>
                    <a:gd name="T60" fmla="*/ 34 w 38"/>
                    <a:gd name="T61" fmla="*/ 26 h 34"/>
                    <a:gd name="T62" fmla="*/ 34 w 38"/>
                    <a:gd name="T63" fmla="*/ 24 h 34"/>
                    <a:gd name="T64" fmla="*/ 32 w 38"/>
                    <a:gd name="T65" fmla="*/ 20 h 34"/>
                    <a:gd name="T66" fmla="*/ 32 w 38"/>
                    <a:gd name="T67" fmla="*/ 18 h 34"/>
                    <a:gd name="T68" fmla="*/ 32 w 38"/>
                    <a:gd name="T69" fmla="*/ 18 h 34"/>
                    <a:gd name="T70" fmla="*/ 32 w 38"/>
                    <a:gd name="T71" fmla="*/ 18 h 34"/>
                    <a:gd name="T72" fmla="*/ 34 w 38"/>
                    <a:gd name="T73" fmla="*/ 14 h 34"/>
                    <a:gd name="T74" fmla="*/ 38 w 38"/>
                    <a:gd name="T75" fmla="*/ 10 h 34"/>
                    <a:gd name="T76" fmla="*/ 38 w 38"/>
                    <a:gd name="T77" fmla="*/ 6 h 34"/>
                    <a:gd name="T78" fmla="*/ 36 w 38"/>
                    <a:gd name="T79" fmla="*/ 4 h 34"/>
                    <a:gd name="T80" fmla="*/ 36 w 38"/>
                    <a:gd name="T81" fmla="*/ 2 h 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8" h="34">
                      <a:moveTo>
                        <a:pt x="36" y="2"/>
                      </a:moveTo>
                      <a:lnTo>
                        <a:pt x="34" y="2"/>
                      </a:lnTo>
                      <a:lnTo>
                        <a:pt x="30" y="0"/>
                      </a:lnTo>
                      <a:lnTo>
                        <a:pt x="26" y="0"/>
                      </a:lnTo>
                      <a:lnTo>
                        <a:pt x="22" y="0"/>
                      </a:lnTo>
                      <a:lnTo>
                        <a:pt x="18" y="0"/>
                      </a:lnTo>
                      <a:lnTo>
                        <a:pt x="16" y="0"/>
                      </a:lnTo>
                      <a:lnTo>
                        <a:pt x="14" y="2"/>
                      </a:lnTo>
                      <a:lnTo>
                        <a:pt x="12" y="4"/>
                      </a:lnTo>
                      <a:lnTo>
                        <a:pt x="12" y="6"/>
                      </a:lnTo>
                      <a:lnTo>
                        <a:pt x="10" y="6"/>
                      </a:lnTo>
                      <a:lnTo>
                        <a:pt x="10" y="4"/>
                      </a:lnTo>
                      <a:lnTo>
                        <a:pt x="8" y="4"/>
                      </a:lnTo>
                      <a:lnTo>
                        <a:pt x="8" y="6"/>
                      </a:lnTo>
                      <a:lnTo>
                        <a:pt x="6" y="8"/>
                      </a:lnTo>
                      <a:lnTo>
                        <a:pt x="6" y="10"/>
                      </a:lnTo>
                      <a:lnTo>
                        <a:pt x="4" y="12"/>
                      </a:lnTo>
                      <a:lnTo>
                        <a:pt x="2" y="12"/>
                      </a:lnTo>
                      <a:lnTo>
                        <a:pt x="2" y="16"/>
                      </a:lnTo>
                      <a:lnTo>
                        <a:pt x="0" y="16"/>
                      </a:lnTo>
                      <a:lnTo>
                        <a:pt x="0" y="18"/>
                      </a:lnTo>
                      <a:lnTo>
                        <a:pt x="0" y="20"/>
                      </a:lnTo>
                      <a:lnTo>
                        <a:pt x="0" y="22"/>
                      </a:lnTo>
                      <a:lnTo>
                        <a:pt x="0" y="24"/>
                      </a:lnTo>
                      <a:lnTo>
                        <a:pt x="2" y="26"/>
                      </a:lnTo>
                      <a:lnTo>
                        <a:pt x="4" y="30"/>
                      </a:lnTo>
                      <a:lnTo>
                        <a:pt x="6" y="32"/>
                      </a:lnTo>
                      <a:lnTo>
                        <a:pt x="8" y="32"/>
                      </a:lnTo>
                      <a:lnTo>
                        <a:pt x="10" y="34"/>
                      </a:lnTo>
                      <a:lnTo>
                        <a:pt x="12" y="34"/>
                      </a:lnTo>
                      <a:lnTo>
                        <a:pt x="14" y="34"/>
                      </a:lnTo>
                      <a:lnTo>
                        <a:pt x="16" y="34"/>
                      </a:lnTo>
                      <a:lnTo>
                        <a:pt x="20" y="34"/>
                      </a:lnTo>
                      <a:lnTo>
                        <a:pt x="22" y="34"/>
                      </a:lnTo>
                      <a:lnTo>
                        <a:pt x="24" y="34"/>
                      </a:lnTo>
                      <a:lnTo>
                        <a:pt x="26" y="34"/>
                      </a:lnTo>
                      <a:lnTo>
                        <a:pt x="28" y="32"/>
                      </a:lnTo>
                      <a:lnTo>
                        <a:pt x="30" y="32"/>
                      </a:lnTo>
                      <a:lnTo>
                        <a:pt x="32" y="30"/>
                      </a:lnTo>
                      <a:lnTo>
                        <a:pt x="32" y="28"/>
                      </a:lnTo>
                      <a:lnTo>
                        <a:pt x="34" y="26"/>
                      </a:lnTo>
                      <a:lnTo>
                        <a:pt x="34" y="24"/>
                      </a:lnTo>
                      <a:lnTo>
                        <a:pt x="32" y="20"/>
                      </a:lnTo>
                      <a:lnTo>
                        <a:pt x="32" y="18"/>
                      </a:lnTo>
                      <a:lnTo>
                        <a:pt x="34" y="16"/>
                      </a:lnTo>
                      <a:lnTo>
                        <a:pt x="34" y="14"/>
                      </a:lnTo>
                      <a:lnTo>
                        <a:pt x="36" y="12"/>
                      </a:lnTo>
                      <a:lnTo>
                        <a:pt x="38" y="10"/>
                      </a:lnTo>
                      <a:lnTo>
                        <a:pt x="38" y="6"/>
                      </a:lnTo>
                      <a:lnTo>
                        <a:pt x="38" y="4"/>
                      </a:lnTo>
                      <a:lnTo>
                        <a:pt x="36" y="4"/>
                      </a:lnTo>
                      <a:lnTo>
                        <a:pt x="36"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09" name="Freeform 201"/>
                <p:cNvSpPr>
                  <a:spLocks noChangeAspect="1"/>
                </p:cNvSpPr>
                <p:nvPr/>
              </p:nvSpPr>
              <p:spPr bwMode="gray">
                <a:xfrm>
                  <a:off x="3754" y="1623"/>
                  <a:ext cx="132" cy="84"/>
                </a:xfrm>
                <a:custGeom>
                  <a:avLst/>
                  <a:gdLst>
                    <a:gd name="T0" fmla="*/ 124 w 132"/>
                    <a:gd name="T1" fmla="*/ 50 h 84"/>
                    <a:gd name="T2" fmla="*/ 114 w 132"/>
                    <a:gd name="T3" fmla="*/ 44 h 84"/>
                    <a:gd name="T4" fmla="*/ 106 w 132"/>
                    <a:gd name="T5" fmla="*/ 46 h 84"/>
                    <a:gd name="T6" fmla="*/ 104 w 132"/>
                    <a:gd name="T7" fmla="*/ 36 h 84"/>
                    <a:gd name="T8" fmla="*/ 98 w 132"/>
                    <a:gd name="T9" fmla="*/ 34 h 84"/>
                    <a:gd name="T10" fmla="*/ 98 w 132"/>
                    <a:gd name="T11" fmla="*/ 28 h 84"/>
                    <a:gd name="T12" fmla="*/ 94 w 132"/>
                    <a:gd name="T13" fmla="*/ 28 h 84"/>
                    <a:gd name="T14" fmla="*/ 84 w 132"/>
                    <a:gd name="T15" fmla="*/ 30 h 84"/>
                    <a:gd name="T16" fmla="*/ 78 w 132"/>
                    <a:gd name="T17" fmla="*/ 32 h 84"/>
                    <a:gd name="T18" fmla="*/ 74 w 132"/>
                    <a:gd name="T19" fmla="*/ 32 h 84"/>
                    <a:gd name="T20" fmla="*/ 68 w 132"/>
                    <a:gd name="T21" fmla="*/ 32 h 84"/>
                    <a:gd name="T22" fmla="*/ 62 w 132"/>
                    <a:gd name="T23" fmla="*/ 26 h 84"/>
                    <a:gd name="T24" fmla="*/ 52 w 132"/>
                    <a:gd name="T25" fmla="*/ 26 h 84"/>
                    <a:gd name="T26" fmla="*/ 46 w 132"/>
                    <a:gd name="T27" fmla="*/ 26 h 84"/>
                    <a:gd name="T28" fmla="*/ 38 w 132"/>
                    <a:gd name="T29" fmla="*/ 26 h 84"/>
                    <a:gd name="T30" fmla="*/ 30 w 132"/>
                    <a:gd name="T31" fmla="*/ 28 h 84"/>
                    <a:gd name="T32" fmla="*/ 26 w 132"/>
                    <a:gd name="T33" fmla="*/ 20 h 84"/>
                    <a:gd name="T34" fmla="*/ 30 w 132"/>
                    <a:gd name="T35" fmla="*/ 18 h 84"/>
                    <a:gd name="T36" fmla="*/ 38 w 132"/>
                    <a:gd name="T37" fmla="*/ 14 h 84"/>
                    <a:gd name="T38" fmla="*/ 48 w 132"/>
                    <a:gd name="T39" fmla="*/ 18 h 84"/>
                    <a:gd name="T40" fmla="*/ 46 w 132"/>
                    <a:gd name="T41" fmla="*/ 12 h 84"/>
                    <a:gd name="T42" fmla="*/ 46 w 132"/>
                    <a:gd name="T43" fmla="*/ 6 h 84"/>
                    <a:gd name="T44" fmla="*/ 46 w 132"/>
                    <a:gd name="T45" fmla="*/ 2 h 84"/>
                    <a:gd name="T46" fmla="*/ 40 w 132"/>
                    <a:gd name="T47" fmla="*/ 0 h 84"/>
                    <a:gd name="T48" fmla="*/ 30 w 132"/>
                    <a:gd name="T49" fmla="*/ 6 h 84"/>
                    <a:gd name="T50" fmla="*/ 24 w 132"/>
                    <a:gd name="T51" fmla="*/ 6 h 84"/>
                    <a:gd name="T52" fmla="*/ 26 w 132"/>
                    <a:gd name="T53" fmla="*/ 12 h 84"/>
                    <a:gd name="T54" fmla="*/ 16 w 132"/>
                    <a:gd name="T55" fmla="*/ 14 h 84"/>
                    <a:gd name="T56" fmla="*/ 20 w 132"/>
                    <a:gd name="T57" fmla="*/ 18 h 84"/>
                    <a:gd name="T58" fmla="*/ 18 w 132"/>
                    <a:gd name="T59" fmla="*/ 22 h 84"/>
                    <a:gd name="T60" fmla="*/ 16 w 132"/>
                    <a:gd name="T61" fmla="*/ 28 h 84"/>
                    <a:gd name="T62" fmla="*/ 2 w 132"/>
                    <a:gd name="T63" fmla="*/ 28 h 84"/>
                    <a:gd name="T64" fmla="*/ 2 w 132"/>
                    <a:gd name="T65" fmla="*/ 34 h 84"/>
                    <a:gd name="T66" fmla="*/ 6 w 132"/>
                    <a:gd name="T67" fmla="*/ 36 h 84"/>
                    <a:gd name="T68" fmla="*/ 10 w 132"/>
                    <a:gd name="T69" fmla="*/ 38 h 84"/>
                    <a:gd name="T70" fmla="*/ 16 w 132"/>
                    <a:gd name="T71" fmla="*/ 42 h 84"/>
                    <a:gd name="T72" fmla="*/ 18 w 132"/>
                    <a:gd name="T73" fmla="*/ 52 h 84"/>
                    <a:gd name="T74" fmla="*/ 20 w 132"/>
                    <a:gd name="T75" fmla="*/ 60 h 84"/>
                    <a:gd name="T76" fmla="*/ 16 w 132"/>
                    <a:gd name="T77" fmla="*/ 74 h 84"/>
                    <a:gd name="T78" fmla="*/ 26 w 132"/>
                    <a:gd name="T79" fmla="*/ 74 h 84"/>
                    <a:gd name="T80" fmla="*/ 34 w 132"/>
                    <a:gd name="T81" fmla="*/ 72 h 84"/>
                    <a:gd name="T82" fmla="*/ 40 w 132"/>
                    <a:gd name="T83" fmla="*/ 74 h 84"/>
                    <a:gd name="T84" fmla="*/ 42 w 132"/>
                    <a:gd name="T85" fmla="*/ 64 h 84"/>
                    <a:gd name="T86" fmla="*/ 50 w 132"/>
                    <a:gd name="T87" fmla="*/ 64 h 84"/>
                    <a:gd name="T88" fmla="*/ 54 w 132"/>
                    <a:gd name="T89" fmla="*/ 62 h 84"/>
                    <a:gd name="T90" fmla="*/ 50 w 132"/>
                    <a:gd name="T91" fmla="*/ 60 h 84"/>
                    <a:gd name="T92" fmla="*/ 56 w 132"/>
                    <a:gd name="T93" fmla="*/ 54 h 84"/>
                    <a:gd name="T94" fmla="*/ 58 w 132"/>
                    <a:gd name="T95" fmla="*/ 46 h 84"/>
                    <a:gd name="T96" fmla="*/ 66 w 132"/>
                    <a:gd name="T97" fmla="*/ 52 h 84"/>
                    <a:gd name="T98" fmla="*/ 66 w 132"/>
                    <a:gd name="T99" fmla="*/ 60 h 84"/>
                    <a:gd name="T100" fmla="*/ 72 w 132"/>
                    <a:gd name="T101" fmla="*/ 60 h 84"/>
                    <a:gd name="T102" fmla="*/ 74 w 132"/>
                    <a:gd name="T103" fmla="*/ 72 h 84"/>
                    <a:gd name="T104" fmla="*/ 76 w 132"/>
                    <a:gd name="T105" fmla="*/ 78 h 84"/>
                    <a:gd name="T106" fmla="*/ 84 w 132"/>
                    <a:gd name="T107" fmla="*/ 82 h 84"/>
                    <a:gd name="T108" fmla="*/ 90 w 132"/>
                    <a:gd name="T109" fmla="*/ 76 h 84"/>
                    <a:gd name="T110" fmla="*/ 94 w 132"/>
                    <a:gd name="T111" fmla="*/ 74 h 84"/>
                    <a:gd name="T112" fmla="*/ 104 w 132"/>
                    <a:gd name="T113" fmla="*/ 66 h 84"/>
                    <a:gd name="T114" fmla="*/ 110 w 132"/>
                    <a:gd name="T115" fmla="*/ 70 h 84"/>
                    <a:gd name="T116" fmla="*/ 118 w 132"/>
                    <a:gd name="T117" fmla="*/ 68 h 84"/>
                    <a:gd name="T118" fmla="*/ 122 w 132"/>
                    <a:gd name="T119" fmla="*/ 68 h 84"/>
                    <a:gd name="T120" fmla="*/ 128 w 132"/>
                    <a:gd name="T121" fmla="*/ 70 h 84"/>
                    <a:gd name="T122" fmla="*/ 130 w 132"/>
                    <a:gd name="T123" fmla="*/ 66 h 8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32" h="84">
                      <a:moveTo>
                        <a:pt x="126" y="62"/>
                      </a:moveTo>
                      <a:lnTo>
                        <a:pt x="126" y="62"/>
                      </a:lnTo>
                      <a:lnTo>
                        <a:pt x="126" y="60"/>
                      </a:lnTo>
                      <a:lnTo>
                        <a:pt x="124" y="60"/>
                      </a:lnTo>
                      <a:lnTo>
                        <a:pt x="124" y="58"/>
                      </a:lnTo>
                      <a:lnTo>
                        <a:pt x="124" y="52"/>
                      </a:lnTo>
                      <a:lnTo>
                        <a:pt x="124" y="50"/>
                      </a:lnTo>
                      <a:lnTo>
                        <a:pt x="124" y="48"/>
                      </a:lnTo>
                      <a:lnTo>
                        <a:pt x="122" y="48"/>
                      </a:lnTo>
                      <a:lnTo>
                        <a:pt x="122" y="46"/>
                      </a:lnTo>
                      <a:lnTo>
                        <a:pt x="120" y="46"/>
                      </a:lnTo>
                      <a:lnTo>
                        <a:pt x="118" y="44"/>
                      </a:lnTo>
                      <a:lnTo>
                        <a:pt x="114" y="44"/>
                      </a:lnTo>
                      <a:lnTo>
                        <a:pt x="114" y="42"/>
                      </a:lnTo>
                      <a:lnTo>
                        <a:pt x="112" y="44"/>
                      </a:lnTo>
                      <a:lnTo>
                        <a:pt x="110" y="44"/>
                      </a:lnTo>
                      <a:lnTo>
                        <a:pt x="108" y="46"/>
                      </a:lnTo>
                      <a:lnTo>
                        <a:pt x="106" y="46"/>
                      </a:lnTo>
                      <a:lnTo>
                        <a:pt x="104" y="46"/>
                      </a:lnTo>
                      <a:lnTo>
                        <a:pt x="104" y="44"/>
                      </a:lnTo>
                      <a:lnTo>
                        <a:pt x="102" y="44"/>
                      </a:lnTo>
                      <a:lnTo>
                        <a:pt x="102" y="42"/>
                      </a:lnTo>
                      <a:lnTo>
                        <a:pt x="102" y="40"/>
                      </a:lnTo>
                      <a:lnTo>
                        <a:pt x="104" y="38"/>
                      </a:lnTo>
                      <a:lnTo>
                        <a:pt x="104" y="36"/>
                      </a:lnTo>
                      <a:lnTo>
                        <a:pt x="102" y="34"/>
                      </a:lnTo>
                      <a:lnTo>
                        <a:pt x="100" y="34"/>
                      </a:lnTo>
                      <a:lnTo>
                        <a:pt x="98" y="34"/>
                      </a:lnTo>
                      <a:lnTo>
                        <a:pt x="98" y="32"/>
                      </a:lnTo>
                      <a:lnTo>
                        <a:pt x="98" y="30"/>
                      </a:lnTo>
                      <a:lnTo>
                        <a:pt x="98" y="28"/>
                      </a:lnTo>
                      <a:lnTo>
                        <a:pt x="96" y="28"/>
                      </a:lnTo>
                      <a:lnTo>
                        <a:pt x="94" y="28"/>
                      </a:lnTo>
                      <a:lnTo>
                        <a:pt x="92" y="30"/>
                      </a:lnTo>
                      <a:lnTo>
                        <a:pt x="90" y="30"/>
                      </a:lnTo>
                      <a:lnTo>
                        <a:pt x="88" y="30"/>
                      </a:lnTo>
                      <a:lnTo>
                        <a:pt x="86" y="30"/>
                      </a:lnTo>
                      <a:lnTo>
                        <a:pt x="84" y="30"/>
                      </a:lnTo>
                      <a:lnTo>
                        <a:pt x="82" y="30"/>
                      </a:lnTo>
                      <a:lnTo>
                        <a:pt x="80" y="32"/>
                      </a:lnTo>
                      <a:lnTo>
                        <a:pt x="78" y="32"/>
                      </a:lnTo>
                      <a:lnTo>
                        <a:pt x="76" y="32"/>
                      </a:lnTo>
                      <a:lnTo>
                        <a:pt x="74" y="32"/>
                      </a:lnTo>
                      <a:lnTo>
                        <a:pt x="76" y="32"/>
                      </a:lnTo>
                      <a:lnTo>
                        <a:pt x="74" y="32"/>
                      </a:lnTo>
                      <a:lnTo>
                        <a:pt x="72" y="32"/>
                      </a:lnTo>
                      <a:lnTo>
                        <a:pt x="70" y="32"/>
                      </a:lnTo>
                      <a:lnTo>
                        <a:pt x="68" y="32"/>
                      </a:lnTo>
                      <a:lnTo>
                        <a:pt x="68" y="30"/>
                      </a:lnTo>
                      <a:lnTo>
                        <a:pt x="66" y="28"/>
                      </a:lnTo>
                      <a:lnTo>
                        <a:pt x="66" y="26"/>
                      </a:lnTo>
                      <a:lnTo>
                        <a:pt x="64" y="26"/>
                      </a:lnTo>
                      <a:lnTo>
                        <a:pt x="62" y="26"/>
                      </a:lnTo>
                      <a:lnTo>
                        <a:pt x="60" y="28"/>
                      </a:lnTo>
                      <a:lnTo>
                        <a:pt x="58" y="28"/>
                      </a:lnTo>
                      <a:lnTo>
                        <a:pt x="56" y="30"/>
                      </a:lnTo>
                      <a:lnTo>
                        <a:pt x="54" y="30"/>
                      </a:lnTo>
                      <a:lnTo>
                        <a:pt x="52" y="28"/>
                      </a:lnTo>
                      <a:lnTo>
                        <a:pt x="52" y="26"/>
                      </a:lnTo>
                      <a:lnTo>
                        <a:pt x="50" y="26"/>
                      </a:lnTo>
                      <a:lnTo>
                        <a:pt x="48" y="26"/>
                      </a:lnTo>
                      <a:lnTo>
                        <a:pt x="46" y="26"/>
                      </a:lnTo>
                      <a:lnTo>
                        <a:pt x="44" y="26"/>
                      </a:lnTo>
                      <a:lnTo>
                        <a:pt x="42" y="26"/>
                      </a:lnTo>
                      <a:lnTo>
                        <a:pt x="40" y="26"/>
                      </a:lnTo>
                      <a:lnTo>
                        <a:pt x="38" y="26"/>
                      </a:lnTo>
                      <a:lnTo>
                        <a:pt x="36" y="26"/>
                      </a:lnTo>
                      <a:lnTo>
                        <a:pt x="34" y="28"/>
                      </a:lnTo>
                      <a:lnTo>
                        <a:pt x="32" y="28"/>
                      </a:lnTo>
                      <a:lnTo>
                        <a:pt x="30" y="28"/>
                      </a:lnTo>
                      <a:lnTo>
                        <a:pt x="28" y="26"/>
                      </a:lnTo>
                      <a:lnTo>
                        <a:pt x="28" y="24"/>
                      </a:lnTo>
                      <a:lnTo>
                        <a:pt x="28" y="22"/>
                      </a:lnTo>
                      <a:lnTo>
                        <a:pt x="26" y="20"/>
                      </a:lnTo>
                      <a:lnTo>
                        <a:pt x="28" y="20"/>
                      </a:lnTo>
                      <a:lnTo>
                        <a:pt x="30" y="20"/>
                      </a:lnTo>
                      <a:lnTo>
                        <a:pt x="30" y="18"/>
                      </a:lnTo>
                      <a:lnTo>
                        <a:pt x="32" y="16"/>
                      </a:lnTo>
                      <a:lnTo>
                        <a:pt x="34" y="14"/>
                      </a:lnTo>
                      <a:lnTo>
                        <a:pt x="36" y="14"/>
                      </a:lnTo>
                      <a:lnTo>
                        <a:pt x="38" y="14"/>
                      </a:lnTo>
                      <a:lnTo>
                        <a:pt x="40" y="14"/>
                      </a:lnTo>
                      <a:lnTo>
                        <a:pt x="42" y="16"/>
                      </a:lnTo>
                      <a:lnTo>
                        <a:pt x="44" y="18"/>
                      </a:lnTo>
                      <a:lnTo>
                        <a:pt x="46" y="18"/>
                      </a:lnTo>
                      <a:lnTo>
                        <a:pt x="48" y="18"/>
                      </a:lnTo>
                      <a:lnTo>
                        <a:pt x="50" y="18"/>
                      </a:lnTo>
                      <a:lnTo>
                        <a:pt x="50" y="16"/>
                      </a:lnTo>
                      <a:lnTo>
                        <a:pt x="50" y="14"/>
                      </a:lnTo>
                      <a:lnTo>
                        <a:pt x="48" y="12"/>
                      </a:lnTo>
                      <a:lnTo>
                        <a:pt x="46" y="12"/>
                      </a:lnTo>
                      <a:lnTo>
                        <a:pt x="44" y="12"/>
                      </a:lnTo>
                      <a:lnTo>
                        <a:pt x="42" y="12"/>
                      </a:lnTo>
                      <a:lnTo>
                        <a:pt x="42" y="10"/>
                      </a:lnTo>
                      <a:lnTo>
                        <a:pt x="44" y="8"/>
                      </a:lnTo>
                      <a:lnTo>
                        <a:pt x="44" y="6"/>
                      </a:lnTo>
                      <a:lnTo>
                        <a:pt x="46" y="6"/>
                      </a:lnTo>
                      <a:lnTo>
                        <a:pt x="46" y="4"/>
                      </a:lnTo>
                      <a:lnTo>
                        <a:pt x="48" y="4"/>
                      </a:lnTo>
                      <a:lnTo>
                        <a:pt x="48" y="2"/>
                      </a:lnTo>
                      <a:lnTo>
                        <a:pt x="46" y="2"/>
                      </a:lnTo>
                      <a:lnTo>
                        <a:pt x="44" y="0"/>
                      </a:lnTo>
                      <a:lnTo>
                        <a:pt x="42" y="0"/>
                      </a:lnTo>
                      <a:lnTo>
                        <a:pt x="40" y="0"/>
                      </a:lnTo>
                      <a:lnTo>
                        <a:pt x="38" y="2"/>
                      </a:lnTo>
                      <a:lnTo>
                        <a:pt x="34" y="4"/>
                      </a:lnTo>
                      <a:lnTo>
                        <a:pt x="32" y="6"/>
                      </a:lnTo>
                      <a:lnTo>
                        <a:pt x="30" y="6"/>
                      </a:lnTo>
                      <a:lnTo>
                        <a:pt x="28" y="4"/>
                      </a:lnTo>
                      <a:lnTo>
                        <a:pt x="26" y="4"/>
                      </a:lnTo>
                      <a:lnTo>
                        <a:pt x="24" y="4"/>
                      </a:lnTo>
                      <a:lnTo>
                        <a:pt x="24" y="6"/>
                      </a:lnTo>
                      <a:lnTo>
                        <a:pt x="22" y="8"/>
                      </a:lnTo>
                      <a:lnTo>
                        <a:pt x="24" y="10"/>
                      </a:lnTo>
                      <a:lnTo>
                        <a:pt x="26" y="12"/>
                      </a:lnTo>
                      <a:lnTo>
                        <a:pt x="26" y="14"/>
                      </a:lnTo>
                      <a:lnTo>
                        <a:pt x="24" y="14"/>
                      </a:lnTo>
                      <a:lnTo>
                        <a:pt x="22" y="14"/>
                      </a:lnTo>
                      <a:lnTo>
                        <a:pt x="20" y="14"/>
                      </a:lnTo>
                      <a:lnTo>
                        <a:pt x="18" y="14"/>
                      </a:lnTo>
                      <a:lnTo>
                        <a:pt x="16" y="14"/>
                      </a:lnTo>
                      <a:lnTo>
                        <a:pt x="18" y="16"/>
                      </a:lnTo>
                      <a:lnTo>
                        <a:pt x="20" y="18"/>
                      </a:lnTo>
                      <a:lnTo>
                        <a:pt x="20" y="20"/>
                      </a:lnTo>
                      <a:lnTo>
                        <a:pt x="18" y="20"/>
                      </a:lnTo>
                      <a:lnTo>
                        <a:pt x="18" y="22"/>
                      </a:lnTo>
                      <a:lnTo>
                        <a:pt x="18" y="24"/>
                      </a:lnTo>
                      <a:lnTo>
                        <a:pt x="18" y="26"/>
                      </a:lnTo>
                      <a:lnTo>
                        <a:pt x="16" y="28"/>
                      </a:lnTo>
                      <a:lnTo>
                        <a:pt x="14" y="28"/>
                      </a:lnTo>
                      <a:lnTo>
                        <a:pt x="12" y="28"/>
                      </a:lnTo>
                      <a:lnTo>
                        <a:pt x="10" y="28"/>
                      </a:lnTo>
                      <a:lnTo>
                        <a:pt x="8" y="28"/>
                      </a:lnTo>
                      <a:lnTo>
                        <a:pt x="6" y="28"/>
                      </a:lnTo>
                      <a:lnTo>
                        <a:pt x="4" y="28"/>
                      </a:lnTo>
                      <a:lnTo>
                        <a:pt x="2" y="28"/>
                      </a:lnTo>
                      <a:lnTo>
                        <a:pt x="0" y="30"/>
                      </a:lnTo>
                      <a:lnTo>
                        <a:pt x="0" y="32"/>
                      </a:lnTo>
                      <a:lnTo>
                        <a:pt x="0" y="34"/>
                      </a:lnTo>
                      <a:lnTo>
                        <a:pt x="2" y="34"/>
                      </a:lnTo>
                      <a:lnTo>
                        <a:pt x="4" y="34"/>
                      </a:lnTo>
                      <a:lnTo>
                        <a:pt x="6" y="36"/>
                      </a:lnTo>
                      <a:lnTo>
                        <a:pt x="8" y="36"/>
                      </a:lnTo>
                      <a:lnTo>
                        <a:pt x="10" y="36"/>
                      </a:lnTo>
                      <a:lnTo>
                        <a:pt x="10" y="38"/>
                      </a:lnTo>
                      <a:lnTo>
                        <a:pt x="14" y="38"/>
                      </a:lnTo>
                      <a:lnTo>
                        <a:pt x="16" y="40"/>
                      </a:lnTo>
                      <a:lnTo>
                        <a:pt x="16" y="42"/>
                      </a:lnTo>
                      <a:lnTo>
                        <a:pt x="14" y="44"/>
                      </a:lnTo>
                      <a:lnTo>
                        <a:pt x="14" y="46"/>
                      </a:lnTo>
                      <a:lnTo>
                        <a:pt x="16" y="48"/>
                      </a:lnTo>
                      <a:lnTo>
                        <a:pt x="16" y="50"/>
                      </a:lnTo>
                      <a:lnTo>
                        <a:pt x="18" y="50"/>
                      </a:lnTo>
                      <a:lnTo>
                        <a:pt x="18" y="52"/>
                      </a:lnTo>
                      <a:lnTo>
                        <a:pt x="20" y="52"/>
                      </a:lnTo>
                      <a:lnTo>
                        <a:pt x="20" y="54"/>
                      </a:lnTo>
                      <a:lnTo>
                        <a:pt x="22" y="54"/>
                      </a:lnTo>
                      <a:lnTo>
                        <a:pt x="22" y="56"/>
                      </a:lnTo>
                      <a:lnTo>
                        <a:pt x="20" y="58"/>
                      </a:lnTo>
                      <a:lnTo>
                        <a:pt x="20" y="60"/>
                      </a:lnTo>
                      <a:lnTo>
                        <a:pt x="18" y="62"/>
                      </a:lnTo>
                      <a:lnTo>
                        <a:pt x="16" y="66"/>
                      </a:lnTo>
                      <a:lnTo>
                        <a:pt x="14" y="68"/>
                      </a:lnTo>
                      <a:lnTo>
                        <a:pt x="14" y="70"/>
                      </a:lnTo>
                      <a:lnTo>
                        <a:pt x="16" y="72"/>
                      </a:lnTo>
                      <a:lnTo>
                        <a:pt x="16" y="74"/>
                      </a:lnTo>
                      <a:lnTo>
                        <a:pt x="18" y="76"/>
                      </a:lnTo>
                      <a:lnTo>
                        <a:pt x="20" y="76"/>
                      </a:lnTo>
                      <a:lnTo>
                        <a:pt x="22" y="76"/>
                      </a:lnTo>
                      <a:lnTo>
                        <a:pt x="24" y="74"/>
                      </a:lnTo>
                      <a:lnTo>
                        <a:pt x="26" y="74"/>
                      </a:lnTo>
                      <a:lnTo>
                        <a:pt x="28" y="72"/>
                      </a:lnTo>
                      <a:lnTo>
                        <a:pt x="30" y="70"/>
                      </a:lnTo>
                      <a:lnTo>
                        <a:pt x="32" y="70"/>
                      </a:lnTo>
                      <a:lnTo>
                        <a:pt x="34" y="70"/>
                      </a:lnTo>
                      <a:lnTo>
                        <a:pt x="34" y="72"/>
                      </a:lnTo>
                      <a:lnTo>
                        <a:pt x="36" y="72"/>
                      </a:lnTo>
                      <a:lnTo>
                        <a:pt x="36" y="74"/>
                      </a:lnTo>
                      <a:lnTo>
                        <a:pt x="38" y="76"/>
                      </a:lnTo>
                      <a:lnTo>
                        <a:pt x="38" y="74"/>
                      </a:lnTo>
                      <a:lnTo>
                        <a:pt x="40" y="74"/>
                      </a:lnTo>
                      <a:lnTo>
                        <a:pt x="40" y="72"/>
                      </a:lnTo>
                      <a:lnTo>
                        <a:pt x="40" y="68"/>
                      </a:lnTo>
                      <a:lnTo>
                        <a:pt x="40" y="66"/>
                      </a:lnTo>
                      <a:lnTo>
                        <a:pt x="42" y="64"/>
                      </a:lnTo>
                      <a:lnTo>
                        <a:pt x="44" y="64"/>
                      </a:lnTo>
                      <a:lnTo>
                        <a:pt x="46" y="64"/>
                      </a:lnTo>
                      <a:lnTo>
                        <a:pt x="48" y="64"/>
                      </a:lnTo>
                      <a:lnTo>
                        <a:pt x="50" y="64"/>
                      </a:lnTo>
                      <a:lnTo>
                        <a:pt x="52" y="66"/>
                      </a:lnTo>
                      <a:lnTo>
                        <a:pt x="52" y="64"/>
                      </a:lnTo>
                      <a:lnTo>
                        <a:pt x="52" y="62"/>
                      </a:lnTo>
                      <a:lnTo>
                        <a:pt x="54" y="62"/>
                      </a:lnTo>
                      <a:lnTo>
                        <a:pt x="54" y="60"/>
                      </a:lnTo>
                      <a:lnTo>
                        <a:pt x="52" y="60"/>
                      </a:lnTo>
                      <a:lnTo>
                        <a:pt x="50" y="60"/>
                      </a:lnTo>
                      <a:lnTo>
                        <a:pt x="50" y="58"/>
                      </a:lnTo>
                      <a:lnTo>
                        <a:pt x="52" y="58"/>
                      </a:lnTo>
                      <a:lnTo>
                        <a:pt x="54" y="56"/>
                      </a:lnTo>
                      <a:lnTo>
                        <a:pt x="56" y="54"/>
                      </a:lnTo>
                      <a:lnTo>
                        <a:pt x="56" y="52"/>
                      </a:lnTo>
                      <a:lnTo>
                        <a:pt x="56" y="50"/>
                      </a:lnTo>
                      <a:lnTo>
                        <a:pt x="56" y="48"/>
                      </a:lnTo>
                      <a:lnTo>
                        <a:pt x="58" y="48"/>
                      </a:lnTo>
                      <a:lnTo>
                        <a:pt x="58" y="46"/>
                      </a:lnTo>
                      <a:lnTo>
                        <a:pt x="60" y="48"/>
                      </a:lnTo>
                      <a:lnTo>
                        <a:pt x="62" y="48"/>
                      </a:lnTo>
                      <a:lnTo>
                        <a:pt x="64" y="48"/>
                      </a:lnTo>
                      <a:lnTo>
                        <a:pt x="64" y="50"/>
                      </a:lnTo>
                      <a:lnTo>
                        <a:pt x="66" y="50"/>
                      </a:lnTo>
                      <a:lnTo>
                        <a:pt x="66" y="52"/>
                      </a:lnTo>
                      <a:lnTo>
                        <a:pt x="66" y="54"/>
                      </a:lnTo>
                      <a:lnTo>
                        <a:pt x="66" y="56"/>
                      </a:lnTo>
                      <a:lnTo>
                        <a:pt x="66" y="58"/>
                      </a:lnTo>
                      <a:lnTo>
                        <a:pt x="66" y="60"/>
                      </a:lnTo>
                      <a:lnTo>
                        <a:pt x="68" y="60"/>
                      </a:lnTo>
                      <a:lnTo>
                        <a:pt x="70" y="60"/>
                      </a:lnTo>
                      <a:lnTo>
                        <a:pt x="72" y="60"/>
                      </a:lnTo>
                      <a:lnTo>
                        <a:pt x="72" y="64"/>
                      </a:lnTo>
                      <a:lnTo>
                        <a:pt x="72" y="66"/>
                      </a:lnTo>
                      <a:lnTo>
                        <a:pt x="72" y="68"/>
                      </a:lnTo>
                      <a:lnTo>
                        <a:pt x="72" y="70"/>
                      </a:lnTo>
                      <a:lnTo>
                        <a:pt x="72" y="72"/>
                      </a:lnTo>
                      <a:lnTo>
                        <a:pt x="74" y="72"/>
                      </a:lnTo>
                      <a:lnTo>
                        <a:pt x="74" y="74"/>
                      </a:lnTo>
                      <a:lnTo>
                        <a:pt x="74" y="76"/>
                      </a:lnTo>
                      <a:lnTo>
                        <a:pt x="76" y="76"/>
                      </a:lnTo>
                      <a:lnTo>
                        <a:pt x="76" y="78"/>
                      </a:lnTo>
                      <a:lnTo>
                        <a:pt x="78" y="80"/>
                      </a:lnTo>
                      <a:lnTo>
                        <a:pt x="80" y="82"/>
                      </a:lnTo>
                      <a:lnTo>
                        <a:pt x="82" y="84"/>
                      </a:lnTo>
                      <a:lnTo>
                        <a:pt x="82" y="82"/>
                      </a:lnTo>
                      <a:lnTo>
                        <a:pt x="84" y="82"/>
                      </a:lnTo>
                      <a:lnTo>
                        <a:pt x="86" y="80"/>
                      </a:lnTo>
                      <a:lnTo>
                        <a:pt x="88" y="78"/>
                      </a:lnTo>
                      <a:lnTo>
                        <a:pt x="88" y="76"/>
                      </a:lnTo>
                      <a:lnTo>
                        <a:pt x="90" y="76"/>
                      </a:lnTo>
                      <a:lnTo>
                        <a:pt x="92" y="76"/>
                      </a:lnTo>
                      <a:lnTo>
                        <a:pt x="94" y="74"/>
                      </a:lnTo>
                      <a:lnTo>
                        <a:pt x="96" y="72"/>
                      </a:lnTo>
                      <a:lnTo>
                        <a:pt x="98" y="68"/>
                      </a:lnTo>
                      <a:lnTo>
                        <a:pt x="100" y="68"/>
                      </a:lnTo>
                      <a:lnTo>
                        <a:pt x="102" y="66"/>
                      </a:lnTo>
                      <a:lnTo>
                        <a:pt x="104" y="66"/>
                      </a:lnTo>
                      <a:lnTo>
                        <a:pt x="106" y="66"/>
                      </a:lnTo>
                      <a:lnTo>
                        <a:pt x="108" y="66"/>
                      </a:lnTo>
                      <a:lnTo>
                        <a:pt x="110" y="66"/>
                      </a:lnTo>
                      <a:lnTo>
                        <a:pt x="110" y="68"/>
                      </a:lnTo>
                      <a:lnTo>
                        <a:pt x="110" y="70"/>
                      </a:lnTo>
                      <a:lnTo>
                        <a:pt x="114" y="70"/>
                      </a:lnTo>
                      <a:lnTo>
                        <a:pt x="116" y="68"/>
                      </a:lnTo>
                      <a:lnTo>
                        <a:pt x="118" y="68"/>
                      </a:lnTo>
                      <a:lnTo>
                        <a:pt x="120" y="68"/>
                      </a:lnTo>
                      <a:lnTo>
                        <a:pt x="122" y="68"/>
                      </a:lnTo>
                      <a:lnTo>
                        <a:pt x="124" y="68"/>
                      </a:lnTo>
                      <a:lnTo>
                        <a:pt x="126" y="70"/>
                      </a:lnTo>
                      <a:lnTo>
                        <a:pt x="128" y="70"/>
                      </a:lnTo>
                      <a:lnTo>
                        <a:pt x="130" y="70"/>
                      </a:lnTo>
                      <a:lnTo>
                        <a:pt x="130" y="68"/>
                      </a:lnTo>
                      <a:lnTo>
                        <a:pt x="132" y="68"/>
                      </a:lnTo>
                      <a:lnTo>
                        <a:pt x="132" y="66"/>
                      </a:lnTo>
                      <a:lnTo>
                        <a:pt x="130" y="66"/>
                      </a:lnTo>
                      <a:lnTo>
                        <a:pt x="128" y="64"/>
                      </a:lnTo>
                      <a:lnTo>
                        <a:pt x="126" y="6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10" name="Freeform 202"/>
                <p:cNvSpPr>
                  <a:spLocks noChangeAspect="1"/>
                </p:cNvSpPr>
                <p:nvPr/>
              </p:nvSpPr>
              <p:spPr bwMode="gray">
                <a:xfrm>
                  <a:off x="3782" y="1581"/>
                  <a:ext cx="158" cy="74"/>
                </a:xfrm>
                <a:custGeom>
                  <a:avLst/>
                  <a:gdLst>
                    <a:gd name="T0" fmla="*/ 16 w 158"/>
                    <a:gd name="T1" fmla="*/ 34 h 74"/>
                    <a:gd name="T2" fmla="*/ 24 w 158"/>
                    <a:gd name="T3" fmla="*/ 38 h 74"/>
                    <a:gd name="T4" fmla="*/ 26 w 158"/>
                    <a:gd name="T5" fmla="*/ 34 h 74"/>
                    <a:gd name="T6" fmla="*/ 30 w 158"/>
                    <a:gd name="T7" fmla="*/ 32 h 74"/>
                    <a:gd name="T8" fmla="*/ 34 w 158"/>
                    <a:gd name="T9" fmla="*/ 36 h 74"/>
                    <a:gd name="T10" fmla="*/ 38 w 158"/>
                    <a:gd name="T11" fmla="*/ 38 h 74"/>
                    <a:gd name="T12" fmla="*/ 42 w 158"/>
                    <a:gd name="T13" fmla="*/ 42 h 74"/>
                    <a:gd name="T14" fmla="*/ 46 w 158"/>
                    <a:gd name="T15" fmla="*/ 44 h 74"/>
                    <a:gd name="T16" fmla="*/ 54 w 158"/>
                    <a:gd name="T17" fmla="*/ 44 h 74"/>
                    <a:gd name="T18" fmla="*/ 48 w 158"/>
                    <a:gd name="T19" fmla="*/ 50 h 74"/>
                    <a:gd name="T20" fmla="*/ 44 w 158"/>
                    <a:gd name="T21" fmla="*/ 52 h 74"/>
                    <a:gd name="T22" fmla="*/ 40 w 158"/>
                    <a:gd name="T23" fmla="*/ 54 h 74"/>
                    <a:gd name="T24" fmla="*/ 32 w 158"/>
                    <a:gd name="T25" fmla="*/ 54 h 74"/>
                    <a:gd name="T26" fmla="*/ 22 w 158"/>
                    <a:gd name="T27" fmla="*/ 58 h 74"/>
                    <a:gd name="T28" fmla="*/ 12 w 158"/>
                    <a:gd name="T29" fmla="*/ 56 h 74"/>
                    <a:gd name="T30" fmla="*/ 4 w 158"/>
                    <a:gd name="T31" fmla="*/ 60 h 74"/>
                    <a:gd name="T32" fmla="*/ 0 w 158"/>
                    <a:gd name="T33" fmla="*/ 62 h 74"/>
                    <a:gd name="T34" fmla="*/ 4 w 158"/>
                    <a:gd name="T35" fmla="*/ 70 h 74"/>
                    <a:gd name="T36" fmla="*/ 12 w 158"/>
                    <a:gd name="T37" fmla="*/ 68 h 74"/>
                    <a:gd name="T38" fmla="*/ 22 w 158"/>
                    <a:gd name="T39" fmla="*/ 68 h 74"/>
                    <a:gd name="T40" fmla="*/ 28 w 158"/>
                    <a:gd name="T41" fmla="*/ 72 h 74"/>
                    <a:gd name="T42" fmla="*/ 38 w 158"/>
                    <a:gd name="T43" fmla="*/ 70 h 74"/>
                    <a:gd name="T44" fmla="*/ 44 w 158"/>
                    <a:gd name="T45" fmla="*/ 74 h 74"/>
                    <a:gd name="T46" fmla="*/ 48 w 158"/>
                    <a:gd name="T47" fmla="*/ 74 h 74"/>
                    <a:gd name="T48" fmla="*/ 62 w 158"/>
                    <a:gd name="T49" fmla="*/ 72 h 74"/>
                    <a:gd name="T50" fmla="*/ 66 w 158"/>
                    <a:gd name="T51" fmla="*/ 68 h 74"/>
                    <a:gd name="T52" fmla="*/ 72 w 158"/>
                    <a:gd name="T53" fmla="*/ 70 h 74"/>
                    <a:gd name="T54" fmla="*/ 72 w 158"/>
                    <a:gd name="T55" fmla="*/ 64 h 74"/>
                    <a:gd name="T56" fmla="*/ 78 w 158"/>
                    <a:gd name="T57" fmla="*/ 56 h 74"/>
                    <a:gd name="T58" fmla="*/ 82 w 158"/>
                    <a:gd name="T59" fmla="*/ 52 h 74"/>
                    <a:gd name="T60" fmla="*/ 88 w 158"/>
                    <a:gd name="T61" fmla="*/ 52 h 74"/>
                    <a:gd name="T62" fmla="*/ 94 w 158"/>
                    <a:gd name="T63" fmla="*/ 50 h 74"/>
                    <a:gd name="T64" fmla="*/ 100 w 158"/>
                    <a:gd name="T65" fmla="*/ 54 h 74"/>
                    <a:gd name="T66" fmla="*/ 108 w 158"/>
                    <a:gd name="T67" fmla="*/ 54 h 74"/>
                    <a:gd name="T68" fmla="*/ 110 w 158"/>
                    <a:gd name="T69" fmla="*/ 46 h 74"/>
                    <a:gd name="T70" fmla="*/ 122 w 158"/>
                    <a:gd name="T71" fmla="*/ 40 h 74"/>
                    <a:gd name="T72" fmla="*/ 134 w 158"/>
                    <a:gd name="T73" fmla="*/ 36 h 74"/>
                    <a:gd name="T74" fmla="*/ 140 w 158"/>
                    <a:gd name="T75" fmla="*/ 28 h 74"/>
                    <a:gd name="T76" fmla="*/ 152 w 158"/>
                    <a:gd name="T77" fmla="*/ 24 h 74"/>
                    <a:gd name="T78" fmla="*/ 158 w 158"/>
                    <a:gd name="T79" fmla="*/ 22 h 74"/>
                    <a:gd name="T80" fmla="*/ 158 w 158"/>
                    <a:gd name="T81" fmla="*/ 16 h 74"/>
                    <a:gd name="T82" fmla="*/ 146 w 158"/>
                    <a:gd name="T83" fmla="*/ 14 h 74"/>
                    <a:gd name="T84" fmla="*/ 138 w 158"/>
                    <a:gd name="T85" fmla="*/ 10 h 74"/>
                    <a:gd name="T86" fmla="*/ 134 w 158"/>
                    <a:gd name="T87" fmla="*/ 8 h 74"/>
                    <a:gd name="T88" fmla="*/ 128 w 158"/>
                    <a:gd name="T89" fmla="*/ 6 h 74"/>
                    <a:gd name="T90" fmla="*/ 118 w 158"/>
                    <a:gd name="T91" fmla="*/ 6 h 74"/>
                    <a:gd name="T92" fmla="*/ 106 w 158"/>
                    <a:gd name="T93" fmla="*/ 4 h 74"/>
                    <a:gd name="T94" fmla="*/ 90 w 158"/>
                    <a:gd name="T95" fmla="*/ 6 h 74"/>
                    <a:gd name="T96" fmla="*/ 82 w 158"/>
                    <a:gd name="T97" fmla="*/ 6 h 74"/>
                    <a:gd name="T98" fmla="*/ 72 w 158"/>
                    <a:gd name="T99" fmla="*/ 6 h 74"/>
                    <a:gd name="T100" fmla="*/ 62 w 158"/>
                    <a:gd name="T101" fmla="*/ 0 h 74"/>
                    <a:gd name="T102" fmla="*/ 50 w 158"/>
                    <a:gd name="T103" fmla="*/ 2 h 74"/>
                    <a:gd name="T104" fmla="*/ 54 w 158"/>
                    <a:gd name="T105" fmla="*/ 14 h 74"/>
                    <a:gd name="T106" fmla="*/ 44 w 158"/>
                    <a:gd name="T107" fmla="*/ 12 h 74"/>
                    <a:gd name="T108" fmla="*/ 38 w 158"/>
                    <a:gd name="T109" fmla="*/ 12 h 74"/>
                    <a:gd name="T110" fmla="*/ 16 w 158"/>
                    <a:gd name="T111" fmla="*/ 8 h 74"/>
                    <a:gd name="T112" fmla="*/ 14 w 158"/>
                    <a:gd name="T113" fmla="*/ 16 h 74"/>
                    <a:gd name="T114" fmla="*/ 20 w 158"/>
                    <a:gd name="T115" fmla="*/ 20 h 74"/>
                    <a:gd name="T116" fmla="*/ 8 w 158"/>
                    <a:gd name="T117" fmla="*/ 30 h 7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58" h="74">
                      <a:moveTo>
                        <a:pt x="8" y="30"/>
                      </a:moveTo>
                      <a:lnTo>
                        <a:pt x="10" y="32"/>
                      </a:lnTo>
                      <a:lnTo>
                        <a:pt x="14" y="32"/>
                      </a:lnTo>
                      <a:lnTo>
                        <a:pt x="14" y="34"/>
                      </a:lnTo>
                      <a:lnTo>
                        <a:pt x="16" y="34"/>
                      </a:lnTo>
                      <a:lnTo>
                        <a:pt x="16" y="36"/>
                      </a:lnTo>
                      <a:lnTo>
                        <a:pt x="18" y="36"/>
                      </a:lnTo>
                      <a:lnTo>
                        <a:pt x="18" y="38"/>
                      </a:lnTo>
                      <a:lnTo>
                        <a:pt x="20" y="38"/>
                      </a:lnTo>
                      <a:lnTo>
                        <a:pt x="24" y="38"/>
                      </a:lnTo>
                      <a:lnTo>
                        <a:pt x="26" y="38"/>
                      </a:lnTo>
                      <a:lnTo>
                        <a:pt x="26" y="36"/>
                      </a:lnTo>
                      <a:lnTo>
                        <a:pt x="26" y="34"/>
                      </a:lnTo>
                      <a:lnTo>
                        <a:pt x="28" y="34"/>
                      </a:lnTo>
                      <a:lnTo>
                        <a:pt x="30" y="34"/>
                      </a:lnTo>
                      <a:lnTo>
                        <a:pt x="30" y="32"/>
                      </a:lnTo>
                      <a:lnTo>
                        <a:pt x="30" y="30"/>
                      </a:lnTo>
                      <a:lnTo>
                        <a:pt x="32" y="32"/>
                      </a:lnTo>
                      <a:lnTo>
                        <a:pt x="32" y="34"/>
                      </a:lnTo>
                      <a:lnTo>
                        <a:pt x="32" y="36"/>
                      </a:lnTo>
                      <a:lnTo>
                        <a:pt x="34" y="36"/>
                      </a:lnTo>
                      <a:lnTo>
                        <a:pt x="34" y="38"/>
                      </a:lnTo>
                      <a:lnTo>
                        <a:pt x="36" y="38"/>
                      </a:lnTo>
                      <a:lnTo>
                        <a:pt x="38" y="38"/>
                      </a:lnTo>
                      <a:lnTo>
                        <a:pt x="40" y="40"/>
                      </a:lnTo>
                      <a:lnTo>
                        <a:pt x="40" y="42"/>
                      </a:lnTo>
                      <a:lnTo>
                        <a:pt x="42" y="42"/>
                      </a:lnTo>
                      <a:lnTo>
                        <a:pt x="44" y="42"/>
                      </a:lnTo>
                      <a:lnTo>
                        <a:pt x="46" y="44"/>
                      </a:lnTo>
                      <a:lnTo>
                        <a:pt x="48" y="44"/>
                      </a:lnTo>
                      <a:lnTo>
                        <a:pt x="50" y="44"/>
                      </a:lnTo>
                      <a:lnTo>
                        <a:pt x="52" y="44"/>
                      </a:lnTo>
                      <a:lnTo>
                        <a:pt x="54" y="44"/>
                      </a:lnTo>
                      <a:lnTo>
                        <a:pt x="54" y="46"/>
                      </a:lnTo>
                      <a:lnTo>
                        <a:pt x="52" y="48"/>
                      </a:lnTo>
                      <a:lnTo>
                        <a:pt x="50" y="48"/>
                      </a:lnTo>
                      <a:lnTo>
                        <a:pt x="50" y="50"/>
                      </a:lnTo>
                      <a:lnTo>
                        <a:pt x="48" y="50"/>
                      </a:lnTo>
                      <a:lnTo>
                        <a:pt x="46" y="50"/>
                      </a:lnTo>
                      <a:lnTo>
                        <a:pt x="46" y="52"/>
                      </a:lnTo>
                      <a:lnTo>
                        <a:pt x="44" y="52"/>
                      </a:lnTo>
                      <a:lnTo>
                        <a:pt x="42" y="52"/>
                      </a:lnTo>
                      <a:lnTo>
                        <a:pt x="40" y="52"/>
                      </a:lnTo>
                      <a:lnTo>
                        <a:pt x="40" y="54"/>
                      </a:lnTo>
                      <a:lnTo>
                        <a:pt x="38" y="56"/>
                      </a:lnTo>
                      <a:lnTo>
                        <a:pt x="38" y="58"/>
                      </a:lnTo>
                      <a:lnTo>
                        <a:pt x="36" y="58"/>
                      </a:lnTo>
                      <a:lnTo>
                        <a:pt x="34" y="56"/>
                      </a:lnTo>
                      <a:lnTo>
                        <a:pt x="32" y="54"/>
                      </a:lnTo>
                      <a:lnTo>
                        <a:pt x="30" y="54"/>
                      </a:lnTo>
                      <a:lnTo>
                        <a:pt x="28" y="54"/>
                      </a:lnTo>
                      <a:lnTo>
                        <a:pt x="26" y="54"/>
                      </a:lnTo>
                      <a:lnTo>
                        <a:pt x="22" y="56"/>
                      </a:lnTo>
                      <a:lnTo>
                        <a:pt x="22" y="58"/>
                      </a:lnTo>
                      <a:lnTo>
                        <a:pt x="22" y="60"/>
                      </a:lnTo>
                      <a:lnTo>
                        <a:pt x="20" y="60"/>
                      </a:lnTo>
                      <a:lnTo>
                        <a:pt x="16" y="58"/>
                      </a:lnTo>
                      <a:lnTo>
                        <a:pt x="14" y="58"/>
                      </a:lnTo>
                      <a:lnTo>
                        <a:pt x="12" y="56"/>
                      </a:lnTo>
                      <a:lnTo>
                        <a:pt x="10" y="56"/>
                      </a:lnTo>
                      <a:lnTo>
                        <a:pt x="8" y="56"/>
                      </a:lnTo>
                      <a:lnTo>
                        <a:pt x="6" y="56"/>
                      </a:lnTo>
                      <a:lnTo>
                        <a:pt x="4" y="58"/>
                      </a:lnTo>
                      <a:lnTo>
                        <a:pt x="4" y="60"/>
                      </a:lnTo>
                      <a:lnTo>
                        <a:pt x="4" y="62"/>
                      </a:lnTo>
                      <a:lnTo>
                        <a:pt x="2" y="62"/>
                      </a:lnTo>
                      <a:lnTo>
                        <a:pt x="0" y="62"/>
                      </a:lnTo>
                      <a:lnTo>
                        <a:pt x="0" y="64"/>
                      </a:lnTo>
                      <a:lnTo>
                        <a:pt x="0" y="66"/>
                      </a:lnTo>
                      <a:lnTo>
                        <a:pt x="0" y="68"/>
                      </a:lnTo>
                      <a:lnTo>
                        <a:pt x="2" y="68"/>
                      </a:lnTo>
                      <a:lnTo>
                        <a:pt x="2" y="70"/>
                      </a:lnTo>
                      <a:lnTo>
                        <a:pt x="4" y="70"/>
                      </a:lnTo>
                      <a:lnTo>
                        <a:pt x="6" y="70"/>
                      </a:lnTo>
                      <a:lnTo>
                        <a:pt x="8" y="68"/>
                      </a:lnTo>
                      <a:lnTo>
                        <a:pt x="10" y="68"/>
                      </a:lnTo>
                      <a:lnTo>
                        <a:pt x="12" y="68"/>
                      </a:lnTo>
                      <a:lnTo>
                        <a:pt x="14" y="68"/>
                      </a:lnTo>
                      <a:lnTo>
                        <a:pt x="16" y="68"/>
                      </a:lnTo>
                      <a:lnTo>
                        <a:pt x="18" y="68"/>
                      </a:lnTo>
                      <a:lnTo>
                        <a:pt x="20" y="68"/>
                      </a:lnTo>
                      <a:lnTo>
                        <a:pt x="22" y="68"/>
                      </a:lnTo>
                      <a:lnTo>
                        <a:pt x="24" y="68"/>
                      </a:lnTo>
                      <a:lnTo>
                        <a:pt x="24" y="70"/>
                      </a:lnTo>
                      <a:lnTo>
                        <a:pt x="26" y="70"/>
                      </a:lnTo>
                      <a:lnTo>
                        <a:pt x="26" y="72"/>
                      </a:lnTo>
                      <a:lnTo>
                        <a:pt x="28" y="72"/>
                      </a:lnTo>
                      <a:lnTo>
                        <a:pt x="30" y="70"/>
                      </a:lnTo>
                      <a:lnTo>
                        <a:pt x="32" y="70"/>
                      </a:lnTo>
                      <a:lnTo>
                        <a:pt x="34" y="68"/>
                      </a:lnTo>
                      <a:lnTo>
                        <a:pt x="36" y="68"/>
                      </a:lnTo>
                      <a:lnTo>
                        <a:pt x="38" y="68"/>
                      </a:lnTo>
                      <a:lnTo>
                        <a:pt x="38" y="70"/>
                      </a:lnTo>
                      <a:lnTo>
                        <a:pt x="40" y="72"/>
                      </a:lnTo>
                      <a:lnTo>
                        <a:pt x="42" y="74"/>
                      </a:lnTo>
                      <a:lnTo>
                        <a:pt x="44" y="74"/>
                      </a:lnTo>
                      <a:lnTo>
                        <a:pt x="46" y="72"/>
                      </a:lnTo>
                      <a:lnTo>
                        <a:pt x="48" y="72"/>
                      </a:lnTo>
                      <a:lnTo>
                        <a:pt x="48" y="74"/>
                      </a:lnTo>
                      <a:lnTo>
                        <a:pt x="46" y="74"/>
                      </a:lnTo>
                      <a:lnTo>
                        <a:pt x="48" y="74"/>
                      </a:lnTo>
                      <a:lnTo>
                        <a:pt x="50" y="74"/>
                      </a:lnTo>
                      <a:lnTo>
                        <a:pt x="52" y="74"/>
                      </a:lnTo>
                      <a:lnTo>
                        <a:pt x="54" y="72"/>
                      </a:lnTo>
                      <a:lnTo>
                        <a:pt x="58" y="72"/>
                      </a:lnTo>
                      <a:lnTo>
                        <a:pt x="60" y="72"/>
                      </a:lnTo>
                      <a:lnTo>
                        <a:pt x="62" y="72"/>
                      </a:lnTo>
                      <a:lnTo>
                        <a:pt x="64" y="72"/>
                      </a:lnTo>
                      <a:lnTo>
                        <a:pt x="66" y="70"/>
                      </a:lnTo>
                      <a:lnTo>
                        <a:pt x="66" y="68"/>
                      </a:lnTo>
                      <a:lnTo>
                        <a:pt x="68" y="68"/>
                      </a:lnTo>
                      <a:lnTo>
                        <a:pt x="68" y="70"/>
                      </a:lnTo>
                      <a:lnTo>
                        <a:pt x="70" y="70"/>
                      </a:lnTo>
                      <a:lnTo>
                        <a:pt x="72" y="70"/>
                      </a:lnTo>
                      <a:lnTo>
                        <a:pt x="74" y="70"/>
                      </a:lnTo>
                      <a:lnTo>
                        <a:pt x="76" y="70"/>
                      </a:lnTo>
                      <a:lnTo>
                        <a:pt x="74" y="68"/>
                      </a:lnTo>
                      <a:lnTo>
                        <a:pt x="72" y="66"/>
                      </a:lnTo>
                      <a:lnTo>
                        <a:pt x="72" y="64"/>
                      </a:lnTo>
                      <a:lnTo>
                        <a:pt x="70" y="62"/>
                      </a:lnTo>
                      <a:lnTo>
                        <a:pt x="72" y="60"/>
                      </a:lnTo>
                      <a:lnTo>
                        <a:pt x="74" y="60"/>
                      </a:lnTo>
                      <a:lnTo>
                        <a:pt x="76" y="58"/>
                      </a:lnTo>
                      <a:lnTo>
                        <a:pt x="78" y="56"/>
                      </a:lnTo>
                      <a:lnTo>
                        <a:pt x="80" y="56"/>
                      </a:lnTo>
                      <a:lnTo>
                        <a:pt x="82" y="56"/>
                      </a:lnTo>
                      <a:lnTo>
                        <a:pt x="82" y="54"/>
                      </a:lnTo>
                      <a:lnTo>
                        <a:pt x="82" y="52"/>
                      </a:lnTo>
                      <a:lnTo>
                        <a:pt x="84" y="52"/>
                      </a:lnTo>
                      <a:lnTo>
                        <a:pt x="86" y="52"/>
                      </a:lnTo>
                      <a:lnTo>
                        <a:pt x="88" y="52"/>
                      </a:lnTo>
                      <a:lnTo>
                        <a:pt x="90" y="50"/>
                      </a:lnTo>
                      <a:lnTo>
                        <a:pt x="90" y="48"/>
                      </a:lnTo>
                      <a:lnTo>
                        <a:pt x="92" y="48"/>
                      </a:lnTo>
                      <a:lnTo>
                        <a:pt x="94" y="48"/>
                      </a:lnTo>
                      <a:lnTo>
                        <a:pt x="94" y="50"/>
                      </a:lnTo>
                      <a:lnTo>
                        <a:pt x="96" y="50"/>
                      </a:lnTo>
                      <a:lnTo>
                        <a:pt x="96" y="52"/>
                      </a:lnTo>
                      <a:lnTo>
                        <a:pt x="98" y="54"/>
                      </a:lnTo>
                      <a:lnTo>
                        <a:pt x="100" y="54"/>
                      </a:lnTo>
                      <a:lnTo>
                        <a:pt x="102" y="52"/>
                      </a:lnTo>
                      <a:lnTo>
                        <a:pt x="104" y="54"/>
                      </a:lnTo>
                      <a:lnTo>
                        <a:pt x="106" y="54"/>
                      </a:lnTo>
                      <a:lnTo>
                        <a:pt x="108" y="54"/>
                      </a:lnTo>
                      <a:lnTo>
                        <a:pt x="110" y="52"/>
                      </a:lnTo>
                      <a:lnTo>
                        <a:pt x="110" y="50"/>
                      </a:lnTo>
                      <a:lnTo>
                        <a:pt x="110" y="48"/>
                      </a:lnTo>
                      <a:lnTo>
                        <a:pt x="110" y="46"/>
                      </a:lnTo>
                      <a:lnTo>
                        <a:pt x="112" y="42"/>
                      </a:lnTo>
                      <a:lnTo>
                        <a:pt x="114" y="40"/>
                      </a:lnTo>
                      <a:lnTo>
                        <a:pt x="116" y="40"/>
                      </a:lnTo>
                      <a:lnTo>
                        <a:pt x="118" y="40"/>
                      </a:lnTo>
                      <a:lnTo>
                        <a:pt x="122" y="40"/>
                      </a:lnTo>
                      <a:lnTo>
                        <a:pt x="126" y="42"/>
                      </a:lnTo>
                      <a:lnTo>
                        <a:pt x="128" y="42"/>
                      </a:lnTo>
                      <a:lnTo>
                        <a:pt x="130" y="42"/>
                      </a:lnTo>
                      <a:lnTo>
                        <a:pt x="132" y="42"/>
                      </a:lnTo>
                      <a:lnTo>
                        <a:pt x="134" y="40"/>
                      </a:lnTo>
                      <a:lnTo>
                        <a:pt x="134" y="38"/>
                      </a:lnTo>
                      <a:lnTo>
                        <a:pt x="134" y="36"/>
                      </a:lnTo>
                      <a:lnTo>
                        <a:pt x="134" y="34"/>
                      </a:lnTo>
                      <a:lnTo>
                        <a:pt x="136" y="32"/>
                      </a:lnTo>
                      <a:lnTo>
                        <a:pt x="138" y="30"/>
                      </a:lnTo>
                      <a:lnTo>
                        <a:pt x="140" y="28"/>
                      </a:lnTo>
                      <a:lnTo>
                        <a:pt x="142" y="28"/>
                      </a:lnTo>
                      <a:lnTo>
                        <a:pt x="144" y="26"/>
                      </a:lnTo>
                      <a:lnTo>
                        <a:pt x="148" y="26"/>
                      </a:lnTo>
                      <a:lnTo>
                        <a:pt x="150" y="24"/>
                      </a:lnTo>
                      <a:lnTo>
                        <a:pt x="152" y="24"/>
                      </a:lnTo>
                      <a:lnTo>
                        <a:pt x="154" y="24"/>
                      </a:lnTo>
                      <a:lnTo>
                        <a:pt x="156" y="22"/>
                      </a:lnTo>
                      <a:lnTo>
                        <a:pt x="158" y="22"/>
                      </a:lnTo>
                      <a:lnTo>
                        <a:pt x="158" y="20"/>
                      </a:lnTo>
                      <a:lnTo>
                        <a:pt x="158" y="18"/>
                      </a:lnTo>
                      <a:lnTo>
                        <a:pt x="158" y="16"/>
                      </a:lnTo>
                      <a:lnTo>
                        <a:pt x="156" y="16"/>
                      </a:lnTo>
                      <a:lnTo>
                        <a:pt x="154" y="16"/>
                      </a:lnTo>
                      <a:lnTo>
                        <a:pt x="154" y="14"/>
                      </a:lnTo>
                      <a:lnTo>
                        <a:pt x="152" y="14"/>
                      </a:lnTo>
                      <a:lnTo>
                        <a:pt x="150" y="14"/>
                      </a:lnTo>
                      <a:lnTo>
                        <a:pt x="146" y="14"/>
                      </a:lnTo>
                      <a:lnTo>
                        <a:pt x="144" y="14"/>
                      </a:lnTo>
                      <a:lnTo>
                        <a:pt x="142" y="14"/>
                      </a:lnTo>
                      <a:lnTo>
                        <a:pt x="140" y="12"/>
                      </a:lnTo>
                      <a:lnTo>
                        <a:pt x="138" y="10"/>
                      </a:lnTo>
                      <a:lnTo>
                        <a:pt x="136" y="8"/>
                      </a:lnTo>
                      <a:lnTo>
                        <a:pt x="134" y="8"/>
                      </a:lnTo>
                      <a:lnTo>
                        <a:pt x="132" y="8"/>
                      </a:lnTo>
                      <a:lnTo>
                        <a:pt x="132" y="6"/>
                      </a:lnTo>
                      <a:lnTo>
                        <a:pt x="130" y="6"/>
                      </a:lnTo>
                      <a:lnTo>
                        <a:pt x="128" y="6"/>
                      </a:lnTo>
                      <a:lnTo>
                        <a:pt x="126" y="6"/>
                      </a:lnTo>
                      <a:lnTo>
                        <a:pt x="122" y="6"/>
                      </a:lnTo>
                      <a:lnTo>
                        <a:pt x="120" y="6"/>
                      </a:lnTo>
                      <a:lnTo>
                        <a:pt x="118" y="6"/>
                      </a:lnTo>
                      <a:lnTo>
                        <a:pt x="116" y="6"/>
                      </a:lnTo>
                      <a:lnTo>
                        <a:pt x="114" y="6"/>
                      </a:lnTo>
                      <a:lnTo>
                        <a:pt x="112" y="6"/>
                      </a:lnTo>
                      <a:lnTo>
                        <a:pt x="110" y="4"/>
                      </a:lnTo>
                      <a:lnTo>
                        <a:pt x="108" y="4"/>
                      </a:lnTo>
                      <a:lnTo>
                        <a:pt x="106" y="4"/>
                      </a:lnTo>
                      <a:lnTo>
                        <a:pt x="104" y="4"/>
                      </a:lnTo>
                      <a:lnTo>
                        <a:pt x="102" y="6"/>
                      </a:lnTo>
                      <a:lnTo>
                        <a:pt x="100" y="6"/>
                      </a:lnTo>
                      <a:lnTo>
                        <a:pt x="96" y="6"/>
                      </a:lnTo>
                      <a:lnTo>
                        <a:pt x="94" y="6"/>
                      </a:lnTo>
                      <a:lnTo>
                        <a:pt x="90" y="6"/>
                      </a:lnTo>
                      <a:lnTo>
                        <a:pt x="86" y="6"/>
                      </a:lnTo>
                      <a:lnTo>
                        <a:pt x="84" y="6"/>
                      </a:lnTo>
                      <a:lnTo>
                        <a:pt x="82" y="6"/>
                      </a:lnTo>
                      <a:lnTo>
                        <a:pt x="80" y="6"/>
                      </a:lnTo>
                      <a:lnTo>
                        <a:pt x="78" y="6"/>
                      </a:lnTo>
                      <a:lnTo>
                        <a:pt x="76" y="6"/>
                      </a:lnTo>
                      <a:lnTo>
                        <a:pt x="72" y="6"/>
                      </a:lnTo>
                      <a:lnTo>
                        <a:pt x="72" y="4"/>
                      </a:lnTo>
                      <a:lnTo>
                        <a:pt x="70" y="4"/>
                      </a:lnTo>
                      <a:lnTo>
                        <a:pt x="68" y="4"/>
                      </a:lnTo>
                      <a:lnTo>
                        <a:pt x="64" y="2"/>
                      </a:lnTo>
                      <a:lnTo>
                        <a:pt x="62" y="0"/>
                      </a:lnTo>
                      <a:lnTo>
                        <a:pt x="60" y="0"/>
                      </a:lnTo>
                      <a:lnTo>
                        <a:pt x="58" y="0"/>
                      </a:lnTo>
                      <a:lnTo>
                        <a:pt x="54" y="0"/>
                      </a:lnTo>
                      <a:lnTo>
                        <a:pt x="52" y="2"/>
                      </a:lnTo>
                      <a:lnTo>
                        <a:pt x="50" y="2"/>
                      </a:lnTo>
                      <a:lnTo>
                        <a:pt x="50" y="4"/>
                      </a:lnTo>
                      <a:lnTo>
                        <a:pt x="52" y="6"/>
                      </a:lnTo>
                      <a:lnTo>
                        <a:pt x="52" y="8"/>
                      </a:lnTo>
                      <a:lnTo>
                        <a:pt x="52" y="10"/>
                      </a:lnTo>
                      <a:lnTo>
                        <a:pt x="52" y="12"/>
                      </a:lnTo>
                      <a:lnTo>
                        <a:pt x="52" y="14"/>
                      </a:lnTo>
                      <a:lnTo>
                        <a:pt x="54" y="14"/>
                      </a:lnTo>
                      <a:lnTo>
                        <a:pt x="52" y="14"/>
                      </a:lnTo>
                      <a:lnTo>
                        <a:pt x="50" y="14"/>
                      </a:lnTo>
                      <a:lnTo>
                        <a:pt x="48" y="12"/>
                      </a:lnTo>
                      <a:lnTo>
                        <a:pt x="46" y="12"/>
                      </a:lnTo>
                      <a:lnTo>
                        <a:pt x="44" y="12"/>
                      </a:lnTo>
                      <a:lnTo>
                        <a:pt x="42" y="12"/>
                      </a:lnTo>
                      <a:lnTo>
                        <a:pt x="40" y="12"/>
                      </a:lnTo>
                      <a:lnTo>
                        <a:pt x="38" y="12"/>
                      </a:lnTo>
                      <a:lnTo>
                        <a:pt x="38" y="10"/>
                      </a:lnTo>
                      <a:lnTo>
                        <a:pt x="34" y="10"/>
                      </a:lnTo>
                      <a:lnTo>
                        <a:pt x="32" y="8"/>
                      </a:lnTo>
                      <a:lnTo>
                        <a:pt x="28" y="6"/>
                      </a:lnTo>
                      <a:lnTo>
                        <a:pt x="24" y="6"/>
                      </a:lnTo>
                      <a:lnTo>
                        <a:pt x="22" y="6"/>
                      </a:lnTo>
                      <a:lnTo>
                        <a:pt x="18" y="6"/>
                      </a:lnTo>
                      <a:lnTo>
                        <a:pt x="16" y="8"/>
                      </a:lnTo>
                      <a:lnTo>
                        <a:pt x="14" y="10"/>
                      </a:lnTo>
                      <a:lnTo>
                        <a:pt x="14" y="12"/>
                      </a:lnTo>
                      <a:lnTo>
                        <a:pt x="14" y="14"/>
                      </a:lnTo>
                      <a:lnTo>
                        <a:pt x="14" y="16"/>
                      </a:lnTo>
                      <a:lnTo>
                        <a:pt x="16" y="18"/>
                      </a:lnTo>
                      <a:lnTo>
                        <a:pt x="18" y="18"/>
                      </a:lnTo>
                      <a:lnTo>
                        <a:pt x="20" y="18"/>
                      </a:lnTo>
                      <a:lnTo>
                        <a:pt x="20" y="20"/>
                      </a:lnTo>
                      <a:lnTo>
                        <a:pt x="18" y="20"/>
                      </a:lnTo>
                      <a:lnTo>
                        <a:pt x="18" y="22"/>
                      </a:lnTo>
                      <a:lnTo>
                        <a:pt x="16" y="24"/>
                      </a:lnTo>
                      <a:lnTo>
                        <a:pt x="14" y="26"/>
                      </a:lnTo>
                      <a:lnTo>
                        <a:pt x="12" y="28"/>
                      </a:lnTo>
                      <a:lnTo>
                        <a:pt x="10" y="30"/>
                      </a:lnTo>
                      <a:lnTo>
                        <a:pt x="8" y="3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11" name="Freeform 203"/>
                <p:cNvSpPr>
                  <a:spLocks noChangeAspect="1"/>
                </p:cNvSpPr>
                <p:nvPr/>
              </p:nvSpPr>
              <p:spPr bwMode="gray">
                <a:xfrm>
                  <a:off x="4546" y="2267"/>
                  <a:ext cx="166" cy="126"/>
                </a:xfrm>
                <a:custGeom>
                  <a:avLst/>
                  <a:gdLst>
                    <a:gd name="T0" fmla="*/ 14 w 166"/>
                    <a:gd name="T1" fmla="*/ 126 h 126"/>
                    <a:gd name="T2" fmla="*/ 20 w 166"/>
                    <a:gd name="T3" fmla="*/ 124 h 126"/>
                    <a:gd name="T4" fmla="*/ 32 w 166"/>
                    <a:gd name="T5" fmla="*/ 124 h 126"/>
                    <a:gd name="T6" fmla="*/ 40 w 166"/>
                    <a:gd name="T7" fmla="*/ 118 h 126"/>
                    <a:gd name="T8" fmla="*/ 46 w 166"/>
                    <a:gd name="T9" fmla="*/ 114 h 126"/>
                    <a:gd name="T10" fmla="*/ 54 w 166"/>
                    <a:gd name="T11" fmla="*/ 114 h 126"/>
                    <a:gd name="T12" fmla="*/ 64 w 166"/>
                    <a:gd name="T13" fmla="*/ 120 h 126"/>
                    <a:gd name="T14" fmla="*/ 72 w 166"/>
                    <a:gd name="T15" fmla="*/ 118 h 126"/>
                    <a:gd name="T16" fmla="*/ 78 w 166"/>
                    <a:gd name="T17" fmla="*/ 116 h 126"/>
                    <a:gd name="T18" fmla="*/ 84 w 166"/>
                    <a:gd name="T19" fmla="*/ 110 h 126"/>
                    <a:gd name="T20" fmla="*/ 86 w 166"/>
                    <a:gd name="T21" fmla="*/ 106 h 126"/>
                    <a:gd name="T22" fmla="*/ 88 w 166"/>
                    <a:gd name="T23" fmla="*/ 102 h 126"/>
                    <a:gd name="T24" fmla="*/ 92 w 166"/>
                    <a:gd name="T25" fmla="*/ 96 h 126"/>
                    <a:gd name="T26" fmla="*/ 90 w 166"/>
                    <a:gd name="T27" fmla="*/ 90 h 126"/>
                    <a:gd name="T28" fmla="*/ 94 w 166"/>
                    <a:gd name="T29" fmla="*/ 84 h 126"/>
                    <a:gd name="T30" fmla="*/ 98 w 166"/>
                    <a:gd name="T31" fmla="*/ 82 h 126"/>
                    <a:gd name="T32" fmla="*/ 100 w 166"/>
                    <a:gd name="T33" fmla="*/ 68 h 126"/>
                    <a:gd name="T34" fmla="*/ 106 w 166"/>
                    <a:gd name="T35" fmla="*/ 58 h 126"/>
                    <a:gd name="T36" fmla="*/ 122 w 166"/>
                    <a:gd name="T37" fmla="*/ 60 h 126"/>
                    <a:gd name="T38" fmla="*/ 128 w 166"/>
                    <a:gd name="T39" fmla="*/ 62 h 126"/>
                    <a:gd name="T40" fmla="*/ 136 w 166"/>
                    <a:gd name="T41" fmla="*/ 68 h 126"/>
                    <a:gd name="T42" fmla="*/ 140 w 166"/>
                    <a:gd name="T43" fmla="*/ 68 h 126"/>
                    <a:gd name="T44" fmla="*/ 138 w 166"/>
                    <a:gd name="T45" fmla="*/ 56 h 126"/>
                    <a:gd name="T46" fmla="*/ 136 w 166"/>
                    <a:gd name="T47" fmla="*/ 52 h 126"/>
                    <a:gd name="T48" fmla="*/ 146 w 166"/>
                    <a:gd name="T49" fmla="*/ 58 h 126"/>
                    <a:gd name="T50" fmla="*/ 154 w 166"/>
                    <a:gd name="T51" fmla="*/ 58 h 126"/>
                    <a:gd name="T52" fmla="*/ 148 w 166"/>
                    <a:gd name="T53" fmla="*/ 50 h 126"/>
                    <a:gd name="T54" fmla="*/ 152 w 166"/>
                    <a:gd name="T55" fmla="*/ 44 h 126"/>
                    <a:gd name="T56" fmla="*/ 160 w 166"/>
                    <a:gd name="T57" fmla="*/ 48 h 126"/>
                    <a:gd name="T58" fmla="*/ 166 w 166"/>
                    <a:gd name="T59" fmla="*/ 40 h 126"/>
                    <a:gd name="T60" fmla="*/ 160 w 166"/>
                    <a:gd name="T61" fmla="*/ 38 h 126"/>
                    <a:gd name="T62" fmla="*/ 160 w 166"/>
                    <a:gd name="T63" fmla="*/ 36 h 126"/>
                    <a:gd name="T64" fmla="*/ 148 w 166"/>
                    <a:gd name="T65" fmla="*/ 30 h 126"/>
                    <a:gd name="T66" fmla="*/ 142 w 166"/>
                    <a:gd name="T67" fmla="*/ 28 h 126"/>
                    <a:gd name="T68" fmla="*/ 138 w 166"/>
                    <a:gd name="T69" fmla="*/ 18 h 126"/>
                    <a:gd name="T70" fmla="*/ 130 w 166"/>
                    <a:gd name="T71" fmla="*/ 14 h 126"/>
                    <a:gd name="T72" fmla="*/ 126 w 166"/>
                    <a:gd name="T73" fmla="*/ 10 h 126"/>
                    <a:gd name="T74" fmla="*/ 124 w 166"/>
                    <a:gd name="T75" fmla="*/ 2 h 126"/>
                    <a:gd name="T76" fmla="*/ 122 w 166"/>
                    <a:gd name="T77" fmla="*/ 6 h 126"/>
                    <a:gd name="T78" fmla="*/ 120 w 166"/>
                    <a:gd name="T79" fmla="*/ 2 h 126"/>
                    <a:gd name="T80" fmla="*/ 118 w 166"/>
                    <a:gd name="T81" fmla="*/ 10 h 126"/>
                    <a:gd name="T82" fmla="*/ 116 w 166"/>
                    <a:gd name="T83" fmla="*/ 14 h 126"/>
                    <a:gd name="T84" fmla="*/ 112 w 166"/>
                    <a:gd name="T85" fmla="*/ 16 h 126"/>
                    <a:gd name="T86" fmla="*/ 106 w 166"/>
                    <a:gd name="T87" fmla="*/ 24 h 126"/>
                    <a:gd name="T88" fmla="*/ 102 w 166"/>
                    <a:gd name="T89" fmla="*/ 30 h 126"/>
                    <a:gd name="T90" fmla="*/ 100 w 166"/>
                    <a:gd name="T91" fmla="*/ 34 h 126"/>
                    <a:gd name="T92" fmla="*/ 102 w 166"/>
                    <a:gd name="T93" fmla="*/ 38 h 126"/>
                    <a:gd name="T94" fmla="*/ 92 w 166"/>
                    <a:gd name="T95" fmla="*/ 38 h 126"/>
                    <a:gd name="T96" fmla="*/ 86 w 166"/>
                    <a:gd name="T97" fmla="*/ 38 h 126"/>
                    <a:gd name="T98" fmla="*/ 82 w 166"/>
                    <a:gd name="T99" fmla="*/ 48 h 126"/>
                    <a:gd name="T100" fmla="*/ 74 w 166"/>
                    <a:gd name="T101" fmla="*/ 58 h 126"/>
                    <a:gd name="T102" fmla="*/ 72 w 166"/>
                    <a:gd name="T103" fmla="*/ 60 h 126"/>
                    <a:gd name="T104" fmla="*/ 68 w 166"/>
                    <a:gd name="T105" fmla="*/ 72 h 126"/>
                    <a:gd name="T106" fmla="*/ 52 w 166"/>
                    <a:gd name="T107" fmla="*/ 82 h 126"/>
                    <a:gd name="T108" fmla="*/ 40 w 166"/>
                    <a:gd name="T109" fmla="*/ 84 h 126"/>
                    <a:gd name="T110" fmla="*/ 26 w 166"/>
                    <a:gd name="T111" fmla="*/ 94 h 126"/>
                    <a:gd name="T112" fmla="*/ 22 w 166"/>
                    <a:gd name="T113" fmla="*/ 102 h 126"/>
                    <a:gd name="T114" fmla="*/ 24 w 166"/>
                    <a:gd name="T115" fmla="*/ 106 h 126"/>
                    <a:gd name="T116" fmla="*/ 24 w 166"/>
                    <a:gd name="T117" fmla="*/ 112 h 126"/>
                    <a:gd name="T118" fmla="*/ 16 w 166"/>
                    <a:gd name="T119" fmla="*/ 114 h 126"/>
                    <a:gd name="T120" fmla="*/ 8 w 166"/>
                    <a:gd name="T121" fmla="*/ 110 h 126"/>
                    <a:gd name="T122" fmla="*/ 0 w 166"/>
                    <a:gd name="T123" fmla="*/ 116 h 126"/>
                    <a:gd name="T124" fmla="*/ 4 w 166"/>
                    <a:gd name="T125" fmla="*/ 122 h 1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66" h="126">
                      <a:moveTo>
                        <a:pt x="4" y="122"/>
                      </a:moveTo>
                      <a:lnTo>
                        <a:pt x="6" y="122"/>
                      </a:lnTo>
                      <a:lnTo>
                        <a:pt x="6" y="124"/>
                      </a:lnTo>
                      <a:lnTo>
                        <a:pt x="10" y="126"/>
                      </a:lnTo>
                      <a:lnTo>
                        <a:pt x="12" y="126"/>
                      </a:lnTo>
                      <a:lnTo>
                        <a:pt x="14" y="126"/>
                      </a:lnTo>
                      <a:lnTo>
                        <a:pt x="16" y="126"/>
                      </a:lnTo>
                      <a:lnTo>
                        <a:pt x="18" y="124"/>
                      </a:lnTo>
                      <a:lnTo>
                        <a:pt x="20" y="124"/>
                      </a:lnTo>
                      <a:lnTo>
                        <a:pt x="22" y="124"/>
                      </a:lnTo>
                      <a:lnTo>
                        <a:pt x="24" y="124"/>
                      </a:lnTo>
                      <a:lnTo>
                        <a:pt x="26" y="124"/>
                      </a:lnTo>
                      <a:lnTo>
                        <a:pt x="30" y="124"/>
                      </a:lnTo>
                      <a:lnTo>
                        <a:pt x="32" y="124"/>
                      </a:lnTo>
                      <a:lnTo>
                        <a:pt x="34" y="126"/>
                      </a:lnTo>
                      <a:lnTo>
                        <a:pt x="34" y="124"/>
                      </a:lnTo>
                      <a:lnTo>
                        <a:pt x="36" y="124"/>
                      </a:lnTo>
                      <a:lnTo>
                        <a:pt x="38" y="124"/>
                      </a:lnTo>
                      <a:lnTo>
                        <a:pt x="40" y="122"/>
                      </a:lnTo>
                      <a:lnTo>
                        <a:pt x="40" y="118"/>
                      </a:lnTo>
                      <a:lnTo>
                        <a:pt x="42" y="116"/>
                      </a:lnTo>
                      <a:lnTo>
                        <a:pt x="44" y="114"/>
                      </a:lnTo>
                      <a:lnTo>
                        <a:pt x="46" y="114"/>
                      </a:lnTo>
                      <a:lnTo>
                        <a:pt x="48" y="114"/>
                      </a:lnTo>
                      <a:lnTo>
                        <a:pt x="50" y="114"/>
                      </a:lnTo>
                      <a:lnTo>
                        <a:pt x="52" y="114"/>
                      </a:lnTo>
                      <a:lnTo>
                        <a:pt x="54" y="114"/>
                      </a:lnTo>
                      <a:lnTo>
                        <a:pt x="56" y="114"/>
                      </a:lnTo>
                      <a:lnTo>
                        <a:pt x="58" y="116"/>
                      </a:lnTo>
                      <a:lnTo>
                        <a:pt x="60" y="118"/>
                      </a:lnTo>
                      <a:lnTo>
                        <a:pt x="62" y="118"/>
                      </a:lnTo>
                      <a:lnTo>
                        <a:pt x="64" y="120"/>
                      </a:lnTo>
                      <a:lnTo>
                        <a:pt x="66" y="120"/>
                      </a:lnTo>
                      <a:lnTo>
                        <a:pt x="68" y="120"/>
                      </a:lnTo>
                      <a:lnTo>
                        <a:pt x="70" y="118"/>
                      </a:lnTo>
                      <a:lnTo>
                        <a:pt x="72" y="118"/>
                      </a:lnTo>
                      <a:lnTo>
                        <a:pt x="72" y="116"/>
                      </a:lnTo>
                      <a:lnTo>
                        <a:pt x="74" y="116"/>
                      </a:lnTo>
                      <a:lnTo>
                        <a:pt x="76" y="116"/>
                      </a:lnTo>
                      <a:lnTo>
                        <a:pt x="78" y="116"/>
                      </a:lnTo>
                      <a:lnTo>
                        <a:pt x="80" y="116"/>
                      </a:lnTo>
                      <a:lnTo>
                        <a:pt x="82" y="112"/>
                      </a:lnTo>
                      <a:lnTo>
                        <a:pt x="84" y="110"/>
                      </a:lnTo>
                      <a:lnTo>
                        <a:pt x="86" y="108"/>
                      </a:lnTo>
                      <a:lnTo>
                        <a:pt x="86" y="106"/>
                      </a:lnTo>
                      <a:lnTo>
                        <a:pt x="86" y="104"/>
                      </a:lnTo>
                      <a:lnTo>
                        <a:pt x="88" y="102"/>
                      </a:lnTo>
                      <a:lnTo>
                        <a:pt x="90" y="100"/>
                      </a:lnTo>
                      <a:lnTo>
                        <a:pt x="90" y="98"/>
                      </a:lnTo>
                      <a:lnTo>
                        <a:pt x="92" y="98"/>
                      </a:lnTo>
                      <a:lnTo>
                        <a:pt x="92" y="96"/>
                      </a:lnTo>
                      <a:lnTo>
                        <a:pt x="92" y="94"/>
                      </a:lnTo>
                      <a:lnTo>
                        <a:pt x="90" y="94"/>
                      </a:lnTo>
                      <a:lnTo>
                        <a:pt x="90" y="92"/>
                      </a:lnTo>
                      <a:lnTo>
                        <a:pt x="90" y="90"/>
                      </a:lnTo>
                      <a:lnTo>
                        <a:pt x="90" y="88"/>
                      </a:lnTo>
                      <a:lnTo>
                        <a:pt x="92" y="88"/>
                      </a:lnTo>
                      <a:lnTo>
                        <a:pt x="92" y="86"/>
                      </a:lnTo>
                      <a:lnTo>
                        <a:pt x="94" y="84"/>
                      </a:lnTo>
                      <a:lnTo>
                        <a:pt x="96" y="84"/>
                      </a:lnTo>
                      <a:lnTo>
                        <a:pt x="96" y="82"/>
                      </a:lnTo>
                      <a:lnTo>
                        <a:pt x="98" y="82"/>
                      </a:lnTo>
                      <a:lnTo>
                        <a:pt x="98" y="80"/>
                      </a:lnTo>
                      <a:lnTo>
                        <a:pt x="98" y="78"/>
                      </a:lnTo>
                      <a:lnTo>
                        <a:pt x="100" y="76"/>
                      </a:lnTo>
                      <a:lnTo>
                        <a:pt x="100" y="74"/>
                      </a:lnTo>
                      <a:lnTo>
                        <a:pt x="100" y="72"/>
                      </a:lnTo>
                      <a:lnTo>
                        <a:pt x="100" y="68"/>
                      </a:lnTo>
                      <a:lnTo>
                        <a:pt x="100" y="64"/>
                      </a:lnTo>
                      <a:lnTo>
                        <a:pt x="100" y="62"/>
                      </a:lnTo>
                      <a:lnTo>
                        <a:pt x="100" y="60"/>
                      </a:lnTo>
                      <a:lnTo>
                        <a:pt x="102" y="60"/>
                      </a:lnTo>
                      <a:lnTo>
                        <a:pt x="104" y="60"/>
                      </a:lnTo>
                      <a:lnTo>
                        <a:pt x="106" y="58"/>
                      </a:lnTo>
                      <a:lnTo>
                        <a:pt x="108" y="58"/>
                      </a:lnTo>
                      <a:lnTo>
                        <a:pt x="112" y="58"/>
                      </a:lnTo>
                      <a:lnTo>
                        <a:pt x="114" y="58"/>
                      </a:lnTo>
                      <a:lnTo>
                        <a:pt x="118" y="60"/>
                      </a:lnTo>
                      <a:lnTo>
                        <a:pt x="122" y="60"/>
                      </a:lnTo>
                      <a:lnTo>
                        <a:pt x="124" y="60"/>
                      </a:lnTo>
                      <a:lnTo>
                        <a:pt x="126" y="60"/>
                      </a:lnTo>
                      <a:lnTo>
                        <a:pt x="128" y="62"/>
                      </a:lnTo>
                      <a:lnTo>
                        <a:pt x="130" y="62"/>
                      </a:lnTo>
                      <a:lnTo>
                        <a:pt x="134" y="66"/>
                      </a:lnTo>
                      <a:lnTo>
                        <a:pt x="134" y="68"/>
                      </a:lnTo>
                      <a:lnTo>
                        <a:pt x="136" y="68"/>
                      </a:lnTo>
                      <a:lnTo>
                        <a:pt x="138" y="68"/>
                      </a:lnTo>
                      <a:lnTo>
                        <a:pt x="140" y="68"/>
                      </a:lnTo>
                      <a:lnTo>
                        <a:pt x="138" y="64"/>
                      </a:lnTo>
                      <a:lnTo>
                        <a:pt x="138" y="62"/>
                      </a:lnTo>
                      <a:lnTo>
                        <a:pt x="138" y="60"/>
                      </a:lnTo>
                      <a:lnTo>
                        <a:pt x="138" y="58"/>
                      </a:lnTo>
                      <a:lnTo>
                        <a:pt x="138" y="56"/>
                      </a:lnTo>
                      <a:lnTo>
                        <a:pt x="136" y="54"/>
                      </a:lnTo>
                      <a:lnTo>
                        <a:pt x="136" y="52"/>
                      </a:lnTo>
                      <a:lnTo>
                        <a:pt x="138" y="54"/>
                      </a:lnTo>
                      <a:lnTo>
                        <a:pt x="140" y="56"/>
                      </a:lnTo>
                      <a:lnTo>
                        <a:pt x="142" y="58"/>
                      </a:lnTo>
                      <a:lnTo>
                        <a:pt x="144" y="58"/>
                      </a:lnTo>
                      <a:lnTo>
                        <a:pt x="146" y="58"/>
                      </a:lnTo>
                      <a:lnTo>
                        <a:pt x="148" y="58"/>
                      </a:lnTo>
                      <a:lnTo>
                        <a:pt x="152" y="58"/>
                      </a:lnTo>
                      <a:lnTo>
                        <a:pt x="154" y="58"/>
                      </a:lnTo>
                      <a:lnTo>
                        <a:pt x="154" y="56"/>
                      </a:lnTo>
                      <a:lnTo>
                        <a:pt x="152" y="56"/>
                      </a:lnTo>
                      <a:lnTo>
                        <a:pt x="150" y="54"/>
                      </a:lnTo>
                      <a:lnTo>
                        <a:pt x="148" y="52"/>
                      </a:lnTo>
                      <a:lnTo>
                        <a:pt x="148" y="50"/>
                      </a:lnTo>
                      <a:lnTo>
                        <a:pt x="148" y="48"/>
                      </a:lnTo>
                      <a:lnTo>
                        <a:pt x="148" y="46"/>
                      </a:lnTo>
                      <a:lnTo>
                        <a:pt x="148" y="44"/>
                      </a:lnTo>
                      <a:lnTo>
                        <a:pt x="150" y="44"/>
                      </a:lnTo>
                      <a:lnTo>
                        <a:pt x="152" y="44"/>
                      </a:lnTo>
                      <a:lnTo>
                        <a:pt x="154" y="46"/>
                      </a:lnTo>
                      <a:lnTo>
                        <a:pt x="158" y="46"/>
                      </a:lnTo>
                      <a:lnTo>
                        <a:pt x="160" y="46"/>
                      </a:lnTo>
                      <a:lnTo>
                        <a:pt x="160" y="48"/>
                      </a:lnTo>
                      <a:lnTo>
                        <a:pt x="162" y="46"/>
                      </a:lnTo>
                      <a:lnTo>
                        <a:pt x="164" y="44"/>
                      </a:lnTo>
                      <a:lnTo>
                        <a:pt x="164" y="42"/>
                      </a:lnTo>
                      <a:lnTo>
                        <a:pt x="166" y="40"/>
                      </a:lnTo>
                      <a:lnTo>
                        <a:pt x="164" y="40"/>
                      </a:lnTo>
                      <a:lnTo>
                        <a:pt x="162" y="38"/>
                      </a:lnTo>
                      <a:lnTo>
                        <a:pt x="160" y="38"/>
                      </a:lnTo>
                      <a:lnTo>
                        <a:pt x="160" y="36"/>
                      </a:lnTo>
                      <a:lnTo>
                        <a:pt x="158" y="34"/>
                      </a:lnTo>
                      <a:lnTo>
                        <a:pt x="156" y="32"/>
                      </a:lnTo>
                      <a:lnTo>
                        <a:pt x="154" y="30"/>
                      </a:lnTo>
                      <a:lnTo>
                        <a:pt x="150" y="30"/>
                      </a:lnTo>
                      <a:lnTo>
                        <a:pt x="148" y="30"/>
                      </a:lnTo>
                      <a:lnTo>
                        <a:pt x="146" y="30"/>
                      </a:lnTo>
                      <a:lnTo>
                        <a:pt x="144" y="28"/>
                      </a:lnTo>
                      <a:lnTo>
                        <a:pt x="142" y="28"/>
                      </a:lnTo>
                      <a:lnTo>
                        <a:pt x="142" y="26"/>
                      </a:lnTo>
                      <a:lnTo>
                        <a:pt x="142" y="24"/>
                      </a:lnTo>
                      <a:lnTo>
                        <a:pt x="140" y="22"/>
                      </a:lnTo>
                      <a:lnTo>
                        <a:pt x="140" y="20"/>
                      </a:lnTo>
                      <a:lnTo>
                        <a:pt x="138" y="18"/>
                      </a:lnTo>
                      <a:lnTo>
                        <a:pt x="138" y="16"/>
                      </a:lnTo>
                      <a:lnTo>
                        <a:pt x="136" y="16"/>
                      </a:lnTo>
                      <a:lnTo>
                        <a:pt x="134" y="14"/>
                      </a:lnTo>
                      <a:lnTo>
                        <a:pt x="132" y="14"/>
                      </a:lnTo>
                      <a:lnTo>
                        <a:pt x="130" y="14"/>
                      </a:lnTo>
                      <a:lnTo>
                        <a:pt x="128" y="16"/>
                      </a:lnTo>
                      <a:lnTo>
                        <a:pt x="128" y="12"/>
                      </a:lnTo>
                      <a:lnTo>
                        <a:pt x="126" y="10"/>
                      </a:lnTo>
                      <a:lnTo>
                        <a:pt x="126" y="8"/>
                      </a:lnTo>
                      <a:lnTo>
                        <a:pt x="126" y="6"/>
                      </a:lnTo>
                      <a:lnTo>
                        <a:pt x="126" y="4"/>
                      </a:lnTo>
                      <a:lnTo>
                        <a:pt x="124" y="2"/>
                      </a:lnTo>
                      <a:lnTo>
                        <a:pt x="124" y="4"/>
                      </a:lnTo>
                      <a:lnTo>
                        <a:pt x="122" y="4"/>
                      </a:lnTo>
                      <a:lnTo>
                        <a:pt x="122" y="6"/>
                      </a:lnTo>
                      <a:lnTo>
                        <a:pt x="122" y="4"/>
                      </a:lnTo>
                      <a:lnTo>
                        <a:pt x="120" y="2"/>
                      </a:lnTo>
                      <a:lnTo>
                        <a:pt x="118" y="0"/>
                      </a:lnTo>
                      <a:lnTo>
                        <a:pt x="118" y="4"/>
                      </a:lnTo>
                      <a:lnTo>
                        <a:pt x="118" y="6"/>
                      </a:lnTo>
                      <a:lnTo>
                        <a:pt x="118" y="8"/>
                      </a:lnTo>
                      <a:lnTo>
                        <a:pt x="118" y="10"/>
                      </a:lnTo>
                      <a:lnTo>
                        <a:pt x="118" y="12"/>
                      </a:lnTo>
                      <a:lnTo>
                        <a:pt x="116" y="12"/>
                      </a:lnTo>
                      <a:lnTo>
                        <a:pt x="116" y="14"/>
                      </a:lnTo>
                      <a:lnTo>
                        <a:pt x="116" y="16"/>
                      </a:lnTo>
                      <a:lnTo>
                        <a:pt x="114" y="16"/>
                      </a:lnTo>
                      <a:lnTo>
                        <a:pt x="112" y="16"/>
                      </a:lnTo>
                      <a:lnTo>
                        <a:pt x="110" y="18"/>
                      </a:lnTo>
                      <a:lnTo>
                        <a:pt x="108" y="20"/>
                      </a:lnTo>
                      <a:lnTo>
                        <a:pt x="108" y="22"/>
                      </a:lnTo>
                      <a:lnTo>
                        <a:pt x="106" y="24"/>
                      </a:lnTo>
                      <a:lnTo>
                        <a:pt x="106" y="26"/>
                      </a:lnTo>
                      <a:lnTo>
                        <a:pt x="106" y="28"/>
                      </a:lnTo>
                      <a:lnTo>
                        <a:pt x="104" y="30"/>
                      </a:lnTo>
                      <a:lnTo>
                        <a:pt x="102" y="30"/>
                      </a:lnTo>
                      <a:lnTo>
                        <a:pt x="100" y="30"/>
                      </a:lnTo>
                      <a:lnTo>
                        <a:pt x="100" y="34"/>
                      </a:lnTo>
                      <a:lnTo>
                        <a:pt x="102" y="34"/>
                      </a:lnTo>
                      <a:lnTo>
                        <a:pt x="102" y="36"/>
                      </a:lnTo>
                      <a:lnTo>
                        <a:pt x="102" y="38"/>
                      </a:lnTo>
                      <a:lnTo>
                        <a:pt x="100" y="38"/>
                      </a:lnTo>
                      <a:lnTo>
                        <a:pt x="98" y="38"/>
                      </a:lnTo>
                      <a:lnTo>
                        <a:pt x="94" y="38"/>
                      </a:lnTo>
                      <a:lnTo>
                        <a:pt x="92" y="38"/>
                      </a:lnTo>
                      <a:lnTo>
                        <a:pt x="90" y="36"/>
                      </a:lnTo>
                      <a:lnTo>
                        <a:pt x="88" y="36"/>
                      </a:lnTo>
                      <a:lnTo>
                        <a:pt x="86" y="36"/>
                      </a:lnTo>
                      <a:lnTo>
                        <a:pt x="86" y="38"/>
                      </a:lnTo>
                      <a:lnTo>
                        <a:pt x="84" y="40"/>
                      </a:lnTo>
                      <a:lnTo>
                        <a:pt x="84" y="42"/>
                      </a:lnTo>
                      <a:lnTo>
                        <a:pt x="82" y="44"/>
                      </a:lnTo>
                      <a:lnTo>
                        <a:pt x="82" y="48"/>
                      </a:lnTo>
                      <a:lnTo>
                        <a:pt x="82" y="50"/>
                      </a:lnTo>
                      <a:lnTo>
                        <a:pt x="80" y="52"/>
                      </a:lnTo>
                      <a:lnTo>
                        <a:pt x="76" y="56"/>
                      </a:lnTo>
                      <a:lnTo>
                        <a:pt x="74" y="58"/>
                      </a:lnTo>
                      <a:lnTo>
                        <a:pt x="72" y="60"/>
                      </a:lnTo>
                      <a:lnTo>
                        <a:pt x="72" y="62"/>
                      </a:lnTo>
                      <a:lnTo>
                        <a:pt x="72" y="64"/>
                      </a:lnTo>
                      <a:lnTo>
                        <a:pt x="70" y="66"/>
                      </a:lnTo>
                      <a:lnTo>
                        <a:pt x="70" y="70"/>
                      </a:lnTo>
                      <a:lnTo>
                        <a:pt x="68" y="72"/>
                      </a:lnTo>
                      <a:lnTo>
                        <a:pt x="66" y="74"/>
                      </a:lnTo>
                      <a:lnTo>
                        <a:pt x="64" y="78"/>
                      </a:lnTo>
                      <a:lnTo>
                        <a:pt x="62" y="78"/>
                      </a:lnTo>
                      <a:lnTo>
                        <a:pt x="58" y="80"/>
                      </a:lnTo>
                      <a:lnTo>
                        <a:pt x="54" y="82"/>
                      </a:lnTo>
                      <a:lnTo>
                        <a:pt x="52" y="82"/>
                      </a:lnTo>
                      <a:lnTo>
                        <a:pt x="48" y="82"/>
                      </a:lnTo>
                      <a:lnTo>
                        <a:pt x="44" y="84"/>
                      </a:lnTo>
                      <a:lnTo>
                        <a:pt x="42" y="84"/>
                      </a:lnTo>
                      <a:lnTo>
                        <a:pt x="40" y="84"/>
                      </a:lnTo>
                      <a:lnTo>
                        <a:pt x="36" y="86"/>
                      </a:lnTo>
                      <a:lnTo>
                        <a:pt x="34" y="88"/>
                      </a:lnTo>
                      <a:lnTo>
                        <a:pt x="32" y="90"/>
                      </a:lnTo>
                      <a:lnTo>
                        <a:pt x="30" y="92"/>
                      </a:lnTo>
                      <a:lnTo>
                        <a:pt x="28" y="92"/>
                      </a:lnTo>
                      <a:lnTo>
                        <a:pt x="26" y="94"/>
                      </a:lnTo>
                      <a:lnTo>
                        <a:pt x="24" y="98"/>
                      </a:lnTo>
                      <a:lnTo>
                        <a:pt x="24" y="100"/>
                      </a:lnTo>
                      <a:lnTo>
                        <a:pt x="22" y="100"/>
                      </a:lnTo>
                      <a:lnTo>
                        <a:pt x="22" y="102"/>
                      </a:lnTo>
                      <a:lnTo>
                        <a:pt x="22" y="104"/>
                      </a:lnTo>
                      <a:lnTo>
                        <a:pt x="24" y="104"/>
                      </a:lnTo>
                      <a:lnTo>
                        <a:pt x="24" y="106"/>
                      </a:lnTo>
                      <a:lnTo>
                        <a:pt x="26" y="106"/>
                      </a:lnTo>
                      <a:lnTo>
                        <a:pt x="26" y="108"/>
                      </a:lnTo>
                      <a:lnTo>
                        <a:pt x="26" y="110"/>
                      </a:lnTo>
                      <a:lnTo>
                        <a:pt x="26" y="112"/>
                      </a:lnTo>
                      <a:lnTo>
                        <a:pt x="24" y="112"/>
                      </a:lnTo>
                      <a:lnTo>
                        <a:pt x="24" y="114"/>
                      </a:lnTo>
                      <a:lnTo>
                        <a:pt x="22" y="114"/>
                      </a:lnTo>
                      <a:lnTo>
                        <a:pt x="22" y="116"/>
                      </a:lnTo>
                      <a:lnTo>
                        <a:pt x="20" y="116"/>
                      </a:lnTo>
                      <a:lnTo>
                        <a:pt x="16" y="114"/>
                      </a:lnTo>
                      <a:lnTo>
                        <a:pt x="14" y="112"/>
                      </a:lnTo>
                      <a:lnTo>
                        <a:pt x="12" y="112"/>
                      </a:lnTo>
                      <a:lnTo>
                        <a:pt x="10" y="110"/>
                      </a:lnTo>
                      <a:lnTo>
                        <a:pt x="8" y="110"/>
                      </a:lnTo>
                      <a:lnTo>
                        <a:pt x="6" y="110"/>
                      </a:lnTo>
                      <a:lnTo>
                        <a:pt x="4" y="110"/>
                      </a:lnTo>
                      <a:lnTo>
                        <a:pt x="4" y="112"/>
                      </a:lnTo>
                      <a:lnTo>
                        <a:pt x="2" y="114"/>
                      </a:lnTo>
                      <a:lnTo>
                        <a:pt x="0" y="116"/>
                      </a:lnTo>
                      <a:lnTo>
                        <a:pt x="2" y="118"/>
                      </a:lnTo>
                      <a:lnTo>
                        <a:pt x="2" y="120"/>
                      </a:lnTo>
                      <a:lnTo>
                        <a:pt x="4" y="12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12" name="Freeform 204"/>
                <p:cNvSpPr>
                  <a:spLocks noChangeAspect="1"/>
                </p:cNvSpPr>
                <p:nvPr/>
              </p:nvSpPr>
              <p:spPr bwMode="gray">
                <a:xfrm>
                  <a:off x="4901" y="2417"/>
                  <a:ext cx="174" cy="170"/>
                </a:xfrm>
                <a:custGeom>
                  <a:avLst/>
                  <a:gdLst>
                    <a:gd name="T0" fmla="*/ 164 w 174"/>
                    <a:gd name="T1" fmla="*/ 38 h 170"/>
                    <a:gd name="T2" fmla="*/ 152 w 174"/>
                    <a:gd name="T3" fmla="*/ 38 h 170"/>
                    <a:gd name="T4" fmla="*/ 126 w 174"/>
                    <a:gd name="T5" fmla="*/ 24 h 170"/>
                    <a:gd name="T6" fmla="*/ 112 w 174"/>
                    <a:gd name="T7" fmla="*/ 26 h 170"/>
                    <a:gd name="T8" fmla="*/ 112 w 174"/>
                    <a:gd name="T9" fmla="*/ 34 h 170"/>
                    <a:gd name="T10" fmla="*/ 98 w 174"/>
                    <a:gd name="T11" fmla="*/ 36 h 170"/>
                    <a:gd name="T12" fmla="*/ 94 w 174"/>
                    <a:gd name="T13" fmla="*/ 40 h 170"/>
                    <a:gd name="T14" fmla="*/ 94 w 174"/>
                    <a:gd name="T15" fmla="*/ 44 h 170"/>
                    <a:gd name="T16" fmla="*/ 74 w 174"/>
                    <a:gd name="T17" fmla="*/ 56 h 170"/>
                    <a:gd name="T18" fmla="*/ 68 w 174"/>
                    <a:gd name="T19" fmla="*/ 42 h 170"/>
                    <a:gd name="T20" fmla="*/ 64 w 174"/>
                    <a:gd name="T21" fmla="*/ 46 h 170"/>
                    <a:gd name="T22" fmla="*/ 60 w 174"/>
                    <a:gd name="T23" fmla="*/ 42 h 170"/>
                    <a:gd name="T24" fmla="*/ 60 w 174"/>
                    <a:gd name="T25" fmla="*/ 24 h 170"/>
                    <a:gd name="T26" fmla="*/ 54 w 174"/>
                    <a:gd name="T27" fmla="*/ 8 h 170"/>
                    <a:gd name="T28" fmla="*/ 44 w 174"/>
                    <a:gd name="T29" fmla="*/ 8 h 170"/>
                    <a:gd name="T30" fmla="*/ 32 w 174"/>
                    <a:gd name="T31" fmla="*/ 0 h 170"/>
                    <a:gd name="T32" fmla="*/ 18 w 174"/>
                    <a:gd name="T33" fmla="*/ 8 h 170"/>
                    <a:gd name="T34" fmla="*/ 12 w 174"/>
                    <a:gd name="T35" fmla="*/ 12 h 170"/>
                    <a:gd name="T36" fmla="*/ 8 w 174"/>
                    <a:gd name="T37" fmla="*/ 16 h 170"/>
                    <a:gd name="T38" fmla="*/ 6 w 174"/>
                    <a:gd name="T39" fmla="*/ 12 h 170"/>
                    <a:gd name="T40" fmla="*/ 0 w 174"/>
                    <a:gd name="T41" fmla="*/ 10 h 170"/>
                    <a:gd name="T42" fmla="*/ 6 w 174"/>
                    <a:gd name="T43" fmla="*/ 22 h 170"/>
                    <a:gd name="T44" fmla="*/ 22 w 174"/>
                    <a:gd name="T45" fmla="*/ 26 h 170"/>
                    <a:gd name="T46" fmla="*/ 28 w 174"/>
                    <a:gd name="T47" fmla="*/ 36 h 170"/>
                    <a:gd name="T48" fmla="*/ 50 w 174"/>
                    <a:gd name="T49" fmla="*/ 34 h 170"/>
                    <a:gd name="T50" fmla="*/ 50 w 174"/>
                    <a:gd name="T51" fmla="*/ 42 h 170"/>
                    <a:gd name="T52" fmla="*/ 36 w 174"/>
                    <a:gd name="T53" fmla="*/ 44 h 170"/>
                    <a:gd name="T54" fmla="*/ 26 w 174"/>
                    <a:gd name="T55" fmla="*/ 46 h 170"/>
                    <a:gd name="T56" fmla="*/ 22 w 174"/>
                    <a:gd name="T57" fmla="*/ 50 h 170"/>
                    <a:gd name="T58" fmla="*/ 36 w 174"/>
                    <a:gd name="T59" fmla="*/ 58 h 170"/>
                    <a:gd name="T60" fmla="*/ 34 w 174"/>
                    <a:gd name="T61" fmla="*/ 64 h 170"/>
                    <a:gd name="T62" fmla="*/ 38 w 174"/>
                    <a:gd name="T63" fmla="*/ 74 h 170"/>
                    <a:gd name="T64" fmla="*/ 44 w 174"/>
                    <a:gd name="T65" fmla="*/ 62 h 170"/>
                    <a:gd name="T66" fmla="*/ 52 w 174"/>
                    <a:gd name="T67" fmla="*/ 50 h 170"/>
                    <a:gd name="T68" fmla="*/ 50 w 174"/>
                    <a:gd name="T69" fmla="*/ 60 h 170"/>
                    <a:gd name="T70" fmla="*/ 64 w 174"/>
                    <a:gd name="T71" fmla="*/ 70 h 170"/>
                    <a:gd name="T72" fmla="*/ 68 w 174"/>
                    <a:gd name="T73" fmla="*/ 72 h 170"/>
                    <a:gd name="T74" fmla="*/ 74 w 174"/>
                    <a:gd name="T75" fmla="*/ 78 h 170"/>
                    <a:gd name="T76" fmla="*/ 88 w 174"/>
                    <a:gd name="T77" fmla="*/ 80 h 170"/>
                    <a:gd name="T78" fmla="*/ 96 w 174"/>
                    <a:gd name="T79" fmla="*/ 86 h 170"/>
                    <a:gd name="T80" fmla="*/ 106 w 174"/>
                    <a:gd name="T81" fmla="*/ 88 h 170"/>
                    <a:gd name="T82" fmla="*/ 126 w 174"/>
                    <a:gd name="T83" fmla="*/ 104 h 170"/>
                    <a:gd name="T84" fmla="*/ 132 w 174"/>
                    <a:gd name="T85" fmla="*/ 120 h 170"/>
                    <a:gd name="T86" fmla="*/ 132 w 174"/>
                    <a:gd name="T87" fmla="*/ 122 h 170"/>
                    <a:gd name="T88" fmla="*/ 134 w 174"/>
                    <a:gd name="T89" fmla="*/ 130 h 170"/>
                    <a:gd name="T90" fmla="*/ 134 w 174"/>
                    <a:gd name="T91" fmla="*/ 132 h 170"/>
                    <a:gd name="T92" fmla="*/ 134 w 174"/>
                    <a:gd name="T93" fmla="*/ 136 h 170"/>
                    <a:gd name="T94" fmla="*/ 138 w 174"/>
                    <a:gd name="T95" fmla="*/ 144 h 170"/>
                    <a:gd name="T96" fmla="*/ 134 w 174"/>
                    <a:gd name="T97" fmla="*/ 150 h 170"/>
                    <a:gd name="T98" fmla="*/ 144 w 174"/>
                    <a:gd name="T99" fmla="*/ 150 h 170"/>
                    <a:gd name="T100" fmla="*/ 152 w 174"/>
                    <a:gd name="T101" fmla="*/ 150 h 170"/>
                    <a:gd name="T102" fmla="*/ 154 w 174"/>
                    <a:gd name="T103" fmla="*/ 154 h 170"/>
                    <a:gd name="T104" fmla="*/ 168 w 174"/>
                    <a:gd name="T105" fmla="*/ 170 h 170"/>
                    <a:gd name="T106" fmla="*/ 168 w 174"/>
                    <a:gd name="T107" fmla="*/ 158 h 170"/>
                    <a:gd name="T108" fmla="*/ 168 w 174"/>
                    <a:gd name="T109" fmla="*/ 152 h 170"/>
                    <a:gd name="T110" fmla="*/ 170 w 174"/>
                    <a:gd name="T111" fmla="*/ 142 h 170"/>
                    <a:gd name="T112" fmla="*/ 172 w 174"/>
                    <a:gd name="T113" fmla="*/ 126 h 170"/>
                    <a:gd name="T114" fmla="*/ 164 w 174"/>
                    <a:gd name="T115" fmla="*/ 124 h 170"/>
                    <a:gd name="T116" fmla="*/ 172 w 174"/>
                    <a:gd name="T117" fmla="*/ 116 h 170"/>
                    <a:gd name="T118" fmla="*/ 170 w 174"/>
                    <a:gd name="T119" fmla="*/ 104 h 170"/>
                    <a:gd name="T120" fmla="*/ 172 w 174"/>
                    <a:gd name="T121" fmla="*/ 80 h 170"/>
                    <a:gd name="T122" fmla="*/ 174 w 174"/>
                    <a:gd name="T123" fmla="*/ 50 h 17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74" h="170">
                      <a:moveTo>
                        <a:pt x="174" y="46"/>
                      </a:moveTo>
                      <a:lnTo>
                        <a:pt x="170" y="44"/>
                      </a:lnTo>
                      <a:lnTo>
                        <a:pt x="168" y="42"/>
                      </a:lnTo>
                      <a:lnTo>
                        <a:pt x="166" y="40"/>
                      </a:lnTo>
                      <a:lnTo>
                        <a:pt x="164" y="40"/>
                      </a:lnTo>
                      <a:lnTo>
                        <a:pt x="164" y="38"/>
                      </a:lnTo>
                      <a:lnTo>
                        <a:pt x="162" y="38"/>
                      </a:lnTo>
                      <a:lnTo>
                        <a:pt x="160" y="38"/>
                      </a:lnTo>
                      <a:lnTo>
                        <a:pt x="158" y="38"/>
                      </a:lnTo>
                      <a:lnTo>
                        <a:pt x="156" y="38"/>
                      </a:lnTo>
                      <a:lnTo>
                        <a:pt x="154" y="40"/>
                      </a:lnTo>
                      <a:lnTo>
                        <a:pt x="152" y="38"/>
                      </a:lnTo>
                      <a:lnTo>
                        <a:pt x="150" y="38"/>
                      </a:lnTo>
                      <a:lnTo>
                        <a:pt x="148" y="36"/>
                      </a:lnTo>
                      <a:lnTo>
                        <a:pt x="142" y="34"/>
                      </a:lnTo>
                      <a:lnTo>
                        <a:pt x="138" y="30"/>
                      </a:lnTo>
                      <a:lnTo>
                        <a:pt x="132" y="28"/>
                      </a:lnTo>
                      <a:lnTo>
                        <a:pt x="128" y="26"/>
                      </a:lnTo>
                      <a:lnTo>
                        <a:pt x="126" y="24"/>
                      </a:lnTo>
                      <a:lnTo>
                        <a:pt x="124" y="24"/>
                      </a:lnTo>
                      <a:lnTo>
                        <a:pt x="122" y="22"/>
                      </a:lnTo>
                      <a:lnTo>
                        <a:pt x="120" y="22"/>
                      </a:lnTo>
                      <a:lnTo>
                        <a:pt x="118" y="22"/>
                      </a:lnTo>
                      <a:lnTo>
                        <a:pt x="116" y="22"/>
                      </a:lnTo>
                      <a:lnTo>
                        <a:pt x="116" y="24"/>
                      </a:lnTo>
                      <a:lnTo>
                        <a:pt x="114" y="24"/>
                      </a:lnTo>
                      <a:lnTo>
                        <a:pt x="112" y="26"/>
                      </a:lnTo>
                      <a:lnTo>
                        <a:pt x="110" y="26"/>
                      </a:lnTo>
                      <a:lnTo>
                        <a:pt x="110" y="28"/>
                      </a:lnTo>
                      <a:lnTo>
                        <a:pt x="110" y="30"/>
                      </a:lnTo>
                      <a:lnTo>
                        <a:pt x="112" y="32"/>
                      </a:lnTo>
                      <a:lnTo>
                        <a:pt x="112" y="34"/>
                      </a:lnTo>
                      <a:lnTo>
                        <a:pt x="108" y="34"/>
                      </a:lnTo>
                      <a:lnTo>
                        <a:pt x="106" y="34"/>
                      </a:lnTo>
                      <a:lnTo>
                        <a:pt x="104" y="34"/>
                      </a:lnTo>
                      <a:lnTo>
                        <a:pt x="102" y="34"/>
                      </a:lnTo>
                      <a:lnTo>
                        <a:pt x="100" y="36"/>
                      </a:lnTo>
                      <a:lnTo>
                        <a:pt x="98" y="36"/>
                      </a:lnTo>
                      <a:lnTo>
                        <a:pt x="96" y="36"/>
                      </a:lnTo>
                      <a:lnTo>
                        <a:pt x="94" y="36"/>
                      </a:lnTo>
                      <a:lnTo>
                        <a:pt x="94" y="38"/>
                      </a:lnTo>
                      <a:lnTo>
                        <a:pt x="94" y="40"/>
                      </a:lnTo>
                      <a:lnTo>
                        <a:pt x="94" y="42"/>
                      </a:lnTo>
                      <a:lnTo>
                        <a:pt x="94" y="44"/>
                      </a:lnTo>
                      <a:lnTo>
                        <a:pt x="92" y="46"/>
                      </a:lnTo>
                      <a:lnTo>
                        <a:pt x="92" y="48"/>
                      </a:lnTo>
                      <a:lnTo>
                        <a:pt x="90" y="50"/>
                      </a:lnTo>
                      <a:lnTo>
                        <a:pt x="86" y="52"/>
                      </a:lnTo>
                      <a:lnTo>
                        <a:pt x="84" y="54"/>
                      </a:lnTo>
                      <a:lnTo>
                        <a:pt x="78" y="56"/>
                      </a:lnTo>
                      <a:lnTo>
                        <a:pt x="76" y="56"/>
                      </a:lnTo>
                      <a:lnTo>
                        <a:pt x="74" y="56"/>
                      </a:lnTo>
                      <a:lnTo>
                        <a:pt x="72" y="56"/>
                      </a:lnTo>
                      <a:lnTo>
                        <a:pt x="70" y="54"/>
                      </a:lnTo>
                      <a:lnTo>
                        <a:pt x="68" y="52"/>
                      </a:lnTo>
                      <a:lnTo>
                        <a:pt x="68" y="50"/>
                      </a:lnTo>
                      <a:lnTo>
                        <a:pt x="68" y="46"/>
                      </a:lnTo>
                      <a:lnTo>
                        <a:pt x="68" y="44"/>
                      </a:lnTo>
                      <a:lnTo>
                        <a:pt x="68" y="42"/>
                      </a:lnTo>
                      <a:lnTo>
                        <a:pt x="66" y="42"/>
                      </a:lnTo>
                      <a:lnTo>
                        <a:pt x="64" y="44"/>
                      </a:lnTo>
                      <a:lnTo>
                        <a:pt x="64" y="46"/>
                      </a:lnTo>
                      <a:lnTo>
                        <a:pt x="64" y="48"/>
                      </a:lnTo>
                      <a:lnTo>
                        <a:pt x="64" y="50"/>
                      </a:lnTo>
                      <a:lnTo>
                        <a:pt x="62" y="50"/>
                      </a:lnTo>
                      <a:lnTo>
                        <a:pt x="62" y="48"/>
                      </a:lnTo>
                      <a:lnTo>
                        <a:pt x="62" y="46"/>
                      </a:lnTo>
                      <a:lnTo>
                        <a:pt x="60" y="42"/>
                      </a:lnTo>
                      <a:lnTo>
                        <a:pt x="60" y="40"/>
                      </a:lnTo>
                      <a:lnTo>
                        <a:pt x="60" y="38"/>
                      </a:lnTo>
                      <a:lnTo>
                        <a:pt x="60" y="36"/>
                      </a:lnTo>
                      <a:lnTo>
                        <a:pt x="60" y="34"/>
                      </a:lnTo>
                      <a:lnTo>
                        <a:pt x="60" y="30"/>
                      </a:lnTo>
                      <a:lnTo>
                        <a:pt x="60" y="26"/>
                      </a:lnTo>
                      <a:lnTo>
                        <a:pt x="60" y="24"/>
                      </a:lnTo>
                      <a:lnTo>
                        <a:pt x="60" y="20"/>
                      </a:lnTo>
                      <a:lnTo>
                        <a:pt x="58" y="18"/>
                      </a:lnTo>
                      <a:lnTo>
                        <a:pt x="58" y="16"/>
                      </a:lnTo>
                      <a:lnTo>
                        <a:pt x="58" y="14"/>
                      </a:lnTo>
                      <a:lnTo>
                        <a:pt x="56" y="12"/>
                      </a:lnTo>
                      <a:lnTo>
                        <a:pt x="56" y="10"/>
                      </a:lnTo>
                      <a:lnTo>
                        <a:pt x="56" y="8"/>
                      </a:lnTo>
                      <a:lnTo>
                        <a:pt x="54" y="8"/>
                      </a:lnTo>
                      <a:lnTo>
                        <a:pt x="52" y="8"/>
                      </a:lnTo>
                      <a:lnTo>
                        <a:pt x="48" y="8"/>
                      </a:lnTo>
                      <a:lnTo>
                        <a:pt x="46" y="8"/>
                      </a:lnTo>
                      <a:lnTo>
                        <a:pt x="44" y="8"/>
                      </a:lnTo>
                      <a:lnTo>
                        <a:pt x="44" y="6"/>
                      </a:lnTo>
                      <a:lnTo>
                        <a:pt x="42" y="4"/>
                      </a:lnTo>
                      <a:lnTo>
                        <a:pt x="38" y="2"/>
                      </a:lnTo>
                      <a:lnTo>
                        <a:pt x="36" y="0"/>
                      </a:lnTo>
                      <a:lnTo>
                        <a:pt x="34" y="0"/>
                      </a:lnTo>
                      <a:lnTo>
                        <a:pt x="32" y="0"/>
                      </a:lnTo>
                      <a:lnTo>
                        <a:pt x="28" y="0"/>
                      </a:lnTo>
                      <a:lnTo>
                        <a:pt x="26" y="2"/>
                      </a:lnTo>
                      <a:lnTo>
                        <a:pt x="24" y="2"/>
                      </a:lnTo>
                      <a:lnTo>
                        <a:pt x="22" y="4"/>
                      </a:lnTo>
                      <a:lnTo>
                        <a:pt x="20" y="6"/>
                      </a:lnTo>
                      <a:lnTo>
                        <a:pt x="18" y="8"/>
                      </a:lnTo>
                      <a:lnTo>
                        <a:pt x="16" y="8"/>
                      </a:lnTo>
                      <a:lnTo>
                        <a:pt x="14" y="10"/>
                      </a:lnTo>
                      <a:lnTo>
                        <a:pt x="12" y="10"/>
                      </a:lnTo>
                      <a:lnTo>
                        <a:pt x="12" y="12"/>
                      </a:lnTo>
                      <a:lnTo>
                        <a:pt x="10" y="14"/>
                      </a:lnTo>
                      <a:lnTo>
                        <a:pt x="8" y="16"/>
                      </a:lnTo>
                      <a:lnTo>
                        <a:pt x="6" y="16"/>
                      </a:lnTo>
                      <a:lnTo>
                        <a:pt x="6" y="14"/>
                      </a:lnTo>
                      <a:lnTo>
                        <a:pt x="6" y="12"/>
                      </a:lnTo>
                      <a:lnTo>
                        <a:pt x="4" y="10"/>
                      </a:lnTo>
                      <a:lnTo>
                        <a:pt x="2" y="10"/>
                      </a:lnTo>
                      <a:lnTo>
                        <a:pt x="0" y="10"/>
                      </a:lnTo>
                      <a:lnTo>
                        <a:pt x="0" y="12"/>
                      </a:lnTo>
                      <a:lnTo>
                        <a:pt x="0" y="16"/>
                      </a:lnTo>
                      <a:lnTo>
                        <a:pt x="2" y="18"/>
                      </a:lnTo>
                      <a:lnTo>
                        <a:pt x="2" y="20"/>
                      </a:lnTo>
                      <a:lnTo>
                        <a:pt x="4" y="20"/>
                      </a:lnTo>
                      <a:lnTo>
                        <a:pt x="6" y="22"/>
                      </a:lnTo>
                      <a:lnTo>
                        <a:pt x="8" y="22"/>
                      </a:lnTo>
                      <a:lnTo>
                        <a:pt x="10" y="22"/>
                      </a:lnTo>
                      <a:lnTo>
                        <a:pt x="16" y="22"/>
                      </a:lnTo>
                      <a:lnTo>
                        <a:pt x="18" y="24"/>
                      </a:lnTo>
                      <a:lnTo>
                        <a:pt x="20" y="24"/>
                      </a:lnTo>
                      <a:lnTo>
                        <a:pt x="22" y="24"/>
                      </a:lnTo>
                      <a:lnTo>
                        <a:pt x="22" y="26"/>
                      </a:lnTo>
                      <a:lnTo>
                        <a:pt x="22" y="28"/>
                      </a:lnTo>
                      <a:lnTo>
                        <a:pt x="22" y="30"/>
                      </a:lnTo>
                      <a:lnTo>
                        <a:pt x="22" y="32"/>
                      </a:lnTo>
                      <a:lnTo>
                        <a:pt x="24" y="34"/>
                      </a:lnTo>
                      <a:lnTo>
                        <a:pt x="24" y="36"/>
                      </a:lnTo>
                      <a:lnTo>
                        <a:pt x="28" y="36"/>
                      </a:lnTo>
                      <a:lnTo>
                        <a:pt x="30" y="36"/>
                      </a:lnTo>
                      <a:lnTo>
                        <a:pt x="32" y="36"/>
                      </a:lnTo>
                      <a:lnTo>
                        <a:pt x="36" y="36"/>
                      </a:lnTo>
                      <a:lnTo>
                        <a:pt x="40" y="34"/>
                      </a:lnTo>
                      <a:lnTo>
                        <a:pt x="42" y="34"/>
                      </a:lnTo>
                      <a:lnTo>
                        <a:pt x="46" y="34"/>
                      </a:lnTo>
                      <a:lnTo>
                        <a:pt x="48" y="34"/>
                      </a:lnTo>
                      <a:lnTo>
                        <a:pt x="50" y="34"/>
                      </a:lnTo>
                      <a:lnTo>
                        <a:pt x="52" y="36"/>
                      </a:lnTo>
                      <a:lnTo>
                        <a:pt x="54" y="36"/>
                      </a:lnTo>
                      <a:lnTo>
                        <a:pt x="54" y="38"/>
                      </a:lnTo>
                      <a:lnTo>
                        <a:pt x="54" y="40"/>
                      </a:lnTo>
                      <a:lnTo>
                        <a:pt x="54" y="42"/>
                      </a:lnTo>
                      <a:lnTo>
                        <a:pt x="52" y="42"/>
                      </a:lnTo>
                      <a:lnTo>
                        <a:pt x="50" y="42"/>
                      </a:lnTo>
                      <a:lnTo>
                        <a:pt x="48" y="42"/>
                      </a:lnTo>
                      <a:lnTo>
                        <a:pt x="44" y="40"/>
                      </a:lnTo>
                      <a:lnTo>
                        <a:pt x="42" y="40"/>
                      </a:lnTo>
                      <a:lnTo>
                        <a:pt x="40" y="42"/>
                      </a:lnTo>
                      <a:lnTo>
                        <a:pt x="36" y="44"/>
                      </a:lnTo>
                      <a:lnTo>
                        <a:pt x="34" y="44"/>
                      </a:lnTo>
                      <a:lnTo>
                        <a:pt x="34" y="46"/>
                      </a:lnTo>
                      <a:lnTo>
                        <a:pt x="32" y="46"/>
                      </a:lnTo>
                      <a:lnTo>
                        <a:pt x="30" y="46"/>
                      </a:lnTo>
                      <a:lnTo>
                        <a:pt x="28" y="46"/>
                      </a:lnTo>
                      <a:lnTo>
                        <a:pt x="26" y="46"/>
                      </a:lnTo>
                      <a:lnTo>
                        <a:pt x="22" y="46"/>
                      </a:lnTo>
                      <a:lnTo>
                        <a:pt x="22" y="48"/>
                      </a:lnTo>
                      <a:lnTo>
                        <a:pt x="20" y="48"/>
                      </a:lnTo>
                      <a:lnTo>
                        <a:pt x="20" y="50"/>
                      </a:lnTo>
                      <a:lnTo>
                        <a:pt x="22" y="50"/>
                      </a:lnTo>
                      <a:lnTo>
                        <a:pt x="24" y="50"/>
                      </a:lnTo>
                      <a:lnTo>
                        <a:pt x="26" y="52"/>
                      </a:lnTo>
                      <a:lnTo>
                        <a:pt x="28" y="52"/>
                      </a:lnTo>
                      <a:lnTo>
                        <a:pt x="30" y="52"/>
                      </a:lnTo>
                      <a:lnTo>
                        <a:pt x="32" y="54"/>
                      </a:lnTo>
                      <a:lnTo>
                        <a:pt x="34" y="56"/>
                      </a:lnTo>
                      <a:lnTo>
                        <a:pt x="36" y="58"/>
                      </a:lnTo>
                      <a:lnTo>
                        <a:pt x="36" y="60"/>
                      </a:lnTo>
                      <a:lnTo>
                        <a:pt x="38" y="60"/>
                      </a:lnTo>
                      <a:lnTo>
                        <a:pt x="38" y="62"/>
                      </a:lnTo>
                      <a:lnTo>
                        <a:pt x="36" y="62"/>
                      </a:lnTo>
                      <a:lnTo>
                        <a:pt x="36" y="64"/>
                      </a:lnTo>
                      <a:lnTo>
                        <a:pt x="34" y="64"/>
                      </a:lnTo>
                      <a:lnTo>
                        <a:pt x="34" y="66"/>
                      </a:lnTo>
                      <a:lnTo>
                        <a:pt x="34" y="68"/>
                      </a:lnTo>
                      <a:lnTo>
                        <a:pt x="34" y="70"/>
                      </a:lnTo>
                      <a:lnTo>
                        <a:pt x="34" y="72"/>
                      </a:lnTo>
                      <a:lnTo>
                        <a:pt x="36" y="74"/>
                      </a:lnTo>
                      <a:lnTo>
                        <a:pt x="38" y="74"/>
                      </a:lnTo>
                      <a:lnTo>
                        <a:pt x="40" y="72"/>
                      </a:lnTo>
                      <a:lnTo>
                        <a:pt x="42" y="70"/>
                      </a:lnTo>
                      <a:lnTo>
                        <a:pt x="42" y="68"/>
                      </a:lnTo>
                      <a:lnTo>
                        <a:pt x="44" y="66"/>
                      </a:lnTo>
                      <a:lnTo>
                        <a:pt x="44" y="64"/>
                      </a:lnTo>
                      <a:lnTo>
                        <a:pt x="44" y="62"/>
                      </a:lnTo>
                      <a:lnTo>
                        <a:pt x="46" y="60"/>
                      </a:lnTo>
                      <a:lnTo>
                        <a:pt x="46" y="58"/>
                      </a:lnTo>
                      <a:lnTo>
                        <a:pt x="48" y="56"/>
                      </a:lnTo>
                      <a:lnTo>
                        <a:pt x="50" y="54"/>
                      </a:lnTo>
                      <a:lnTo>
                        <a:pt x="50" y="52"/>
                      </a:lnTo>
                      <a:lnTo>
                        <a:pt x="52" y="52"/>
                      </a:lnTo>
                      <a:lnTo>
                        <a:pt x="52" y="50"/>
                      </a:lnTo>
                      <a:lnTo>
                        <a:pt x="52" y="54"/>
                      </a:lnTo>
                      <a:lnTo>
                        <a:pt x="52" y="56"/>
                      </a:lnTo>
                      <a:lnTo>
                        <a:pt x="50" y="58"/>
                      </a:lnTo>
                      <a:lnTo>
                        <a:pt x="50" y="60"/>
                      </a:lnTo>
                      <a:lnTo>
                        <a:pt x="52" y="60"/>
                      </a:lnTo>
                      <a:lnTo>
                        <a:pt x="52" y="62"/>
                      </a:lnTo>
                      <a:lnTo>
                        <a:pt x="54" y="62"/>
                      </a:lnTo>
                      <a:lnTo>
                        <a:pt x="56" y="66"/>
                      </a:lnTo>
                      <a:lnTo>
                        <a:pt x="60" y="68"/>
                      </a:lnTo>
                      <a:lnTo>
                        <a:pt x="60" y="70"/>
                      </a:lnTo>
                      <a:lnTo>
                        <a:pt x="62" y="70"/>
                      </a:lnTo>
                      <a:lnTo>
                        <a:pt x="64" y="70"/>
                      </a:lnTo>
                      <a:lnTo>
                        <a:pt x="66" y="70"/>
                      </a:lnTo>
                      <a:lnTo>
                        <a:pt x="68" y="70"/>
                      </a:lnTo>
                      <a:lnTo>
                        <a:pt x="70" y="70"/>
                      </a:lnTo>
                      <a:lnTo>
                        <a:pt x="68" y="72"/>
                      </a:lnTo>
                      <a:lnTo>
                        <a:pt x="70" y="74"/>
                      </a:lnTo>
                      <a:lnTo>
                        <a:pt x="72" y="76"/>
                      </a:lnTo>
                      <a:lnTo>
                        <a:pt x="72" y="78"/>
                      </a:lnTo>
                      <a:lnTo>
                        <a:pt x="74" y="78"/>
                      </a:lnTo>
                      <a:lnTo>
                        <a:pt x="78" y="78"/>
                      </a:lnTo>
                      <a:lnTo>
                        <a:pt x="80" y="78"/>
                      </a:lnTo>
                      <a:lnTo>
                        <a:pt x="82" y="80"/>
                      </a:lnTo>
                      <a:lnTo>
                        <a:pt x="86" y="80"/>
                      </a:lnTo>
                      <a:lnTo>
                        <a:pt x="88" y="80"/>
                      </a:lnTo>
                      <a:lnTo>
                        <a:pt x="92" y="82"/>
                      </a:lnTo>
                      <a:lnTo>
                        <a:pt x="94" y="84"/>
                      </a:lnTo>
                      <a:lnTo>
                        <a:pt x="96" y="84"/>
                      </a:lnTo>
                      <a:lnTo>
                        <a:pt x="96" y="86"/>
                      </a:lnTo>
                      <a:lnTo>
                        <a:pt x="98" y="86"/>
                      </a:lnTo>
                      <a:lnTo>
                        <a:pt x="102" y="88"/>
                      </a:lnTo>
                      <a:lnTo>
                        <a:pt x="106" y="88"/>
                      </a:lnTo>
                      <a:lnTo>
                        <a:pt x="110" y="90"/>
                      </a:lnTo>
                      <a:lnTo>
                        <a:pt x="114" y="92"/>
                      </a:lnTo>
                      <a:lnTo>
                        <a:pt x="116" y="94"/>
                      </a:lnTo>
                      <a:lnTo>
                        <a:pt x="120" y="98"/>
                      </a:lnTo>
                      <a:lnTo>
                        <a:pt x="122" y="98"/>
                      </a:lnTo>
                      <a:lnTo>
                        <a:pt x="124" y="100"/>
                      </a:lnTo>
                      <a:lnTo>
                        <a:pt x="126" y="102"/>
                      </a:lnTo>
                      <a:lnTo>
                        <a:pt x="126" y="104"/>
                      </a:lnTo>
                      <a:lnTo>
                        <a:pt x="126" y="106"/>
                      </a:lnTo>
                      <a:lnTo>
                        <a:pt x="126" y="108"/>
                      </a:lnTo>
                      <a:lnTo>
                        <a:pt x="126" y="110"/>
                      </a:lnTo>
                      <a:lnTo>
                        <a:pt x="128" y="112"/>
                      </a:lnTo>
                      <a:lnTo>
                        <a:pt x="128" y="114"/>
                      </a:lnTo>
                      <a:lnTo>
                        <a:pt x="128" y="116"/>
                      </a:lnTo>
                      <a:lnTo>
                        <a:pt x="130" y="118"/>
                      </a:lnTo>
                      <a:lnTo>
                        <a:pt x="132" y="120"/>
                      </a:lnTo>
                      <a:lnTo>
                        <a:pt x="134" y="122"/>
                      </a:lnTo>
                      <a:lnTo>
                        <a:pt x="136" y="122"/>
                      </a:lnTo>
                      <a:lnTo>
                        <a:pt x="134" y="122"/>
                      </a:lnTo>
                      <a:lnTo>
                        <a:pt x="132" y="122"/>
                      </a:lnTo>
                      <a:lnTo>
                        <a:pt x="132" y="124"/>
                      </a:lnTo>
                      <a:lnTo>
                        <a:pt x="130" y="124"/>
                      </a:lnTo>
                      <a:lnTo>
                        <a:pt x="130" y="126"/>
                      </a:lnTo>
                      <a:lnTo>
                        <a:pt x="130" y="128"/>
                      </a:lnTo>
                      <a:lnTo>
                        <a:pt x="132" y="128"/>
                      </a:lnTo>
                      <a:lnTo>
                        <a:pt x="134" y="130"/>
                      </a:lnTo>
                      <a:lnTo>
                        <a:pt x="136" y="130"/>
                      </a:lnTo>
                      <a:lnTo>
                        <a:pt x="138" y="130"/>
                      </a:lnTo>
                      <a:lnTo>
                        <a:pt x="140" y="130"/>
                      </a:lnTo>
                      <a:lnTo>
                        <a:pt x="138" y="130"/>
                      </a:lnTo>
                      <a:lnTo>
                        <a:pt x="136" y="132"/>
                      </a:lnTo>
                      <a:lnTo>
                        <a:pt x="134" y="132"/>
                      </a:lnTo>
                      <a:lnTo>
                        <a:pt x="134" y="134"/>
                      </a:lnTo>
                      <a:lnTo>
                        <a:pt x="134" y="136"/>
                      </a:lnTo>
                      <a:lnTo>
                        <a:pt x="136" y="136"/>
                      </a:lnTo>
                      <a:lnTo>
                        <a:pt x="136" y="138"/>
                      </a:lnTo>
                      <a:lnTo>
                        <a:pt x="136" y="140"/>
                      </a:lnTo>
                      <a:lnTo>
                        <a:pt x="138" y="142"/>
                      </a:lnTo>
                      <a:lnTo>
                        <a:pt x="138" y="144"/>
                      </a:lnTo>
                      <a:lnTo>
                        <a:pt x="136" y="146"/>
                      </a:lnTo>
                      <a:lnTo>
                        <a:pt x="136" y="148"/>
                      </a:lnTo>
                      <a:lnTo>
                        <a:pt x="134" y="150"/>
                      </a:lnTo>
                      <a:lnTo>
                        <a:pt x="134" y="152"/>
                      </a:lnTo>
                      <a:lnTo>
                        <a:pt x="136" y="150"/>
                      </a:lnTo>
                      <a:lnTo>
                        <a:pt x="140" y="150"/>
                      </a:lnTo>
                      <a:lnTo>
                        <a:pt x="142" y="150"/>
                      </a:lnTo>
                      <a:lnTo>
                        <a:pt x="144" y="150"/>
                      </a:lnTo>
                      <a:lnTo>
                        <a:pt x="146" y="148"/>
                      </a:lnTo>
                      <a:lnTo>
                        <a:pt x="148" y="148"/>
                      </a:lnTo>
                      <a:lnTo>
                        <a:pt x="150" y="146"/>
                      </a:lnTo>
                      <a:lnTo>
                        <a:pt x="152" y="146"/>
                      </a:lnTo>
                      <a:lnTo>
                        <a:pt x="152" y="148"/>
                      </a:lnTo>
                      <a:lnTo>
                        <a:pt x="152" y="150"/>
                      </a:lnTo>
                      <a:lnTo>
                        <a:pt x="152" y="152"/>
                      </a:lnTo>
                      <a:lnTo>
                        <a:pt x="152" y="154"/>
                      </a:lnTo>
                      <a:lnTo>
                        <a:pt x="154" y="154"/>
                      </a:lnTo>
                      <a:lnTo>
                        <a:pt x="156" y="156"/>
                      </a:lnTo>
                      <a:lnTo>
                        <a:pt x="158" y="160"/>
                      </a:lnTo>
                      <a:lnTo>
                        <a:pt x="160" y="162"/>
                      </a:lnTo>
                      <a:lnTo>
                        <a:pt x="162" y="164"/>
                      </a:lnTo>
                      <a:lnTo>
                        <a:pt x="164" y="166"/>
                      </a:lnTo>
                      <a:lnTo>
                        <a:pt x="166" y="168"/>
                      </a:lnTo>
                      <a:lnTo>
                        <a:pt x="166" y="170"/>
                      </a:lnTo>
                      <a:lnTo>
                        <a:pt x="168" y="170"/>
                      </a:lnTo>
                      <a:lnTo>
                        <a:pt x="168" y="168"/>
                      </a:lnTo>
                      <a:lnTo>
                        <a:pt x="168" y="166"/>
                      </a:lnTo>
                      <a:lnTo>
                        <a:pt x="168" y="162"/>
                      </a:lnTo>
                      <a:lnTo>
                        <a:pt x="168" y="160"/>
                      </a:lnTo>
                      <a:lnTo>
                        <a:pt x="168" y="158"/>
                      </a:lnTo>
                      <a:lnTo>
                        <a:pt x="168" y="156"/>
                      </a:lnTo>
                      <a:lnTo>
                        <a:pt x="168" y="154"/>
                      </a:lnTo>
                      <a:lnTo>
                        <a:pt x="168" y="152"/>
                      </a:lnTo>
                      <a:lnTo>
                        <a:pt x="168" y="150"/>
                      </a:lnTo>
                      <a:lnTo>
                        <a:pt x="168" y="148"/>
                      </a:lnTo>
                      <a:lnTo>
                        <a:pt x="168" y="146"/>
                      </a:lnTo>
                      <a:lnTo>
                        <a:pt x="168" y="144"/>
                      </a:lnTo>
                      <a:lnTo>
                        <a:pt x="170" y="144"/>
                      </a:lnTo>
                      <a:lnTo>
                        <a:pt x="170" y="142"/>
                      </a:lnTo>
                      <a:lnTo>
                        <a:pt x="170" y="140"/>
                      </a:lnTo>
                      <a:lnTo>
                        <a:pt x="170" y="136"/>
                      </a:lnTo>
                      <a:lnTo>
                        <a:pt x="170" y="134"/>
                      </a:lnTo>
                      <a:lnTo>
                        <a:pt x="170" y="130"/>
                      </a:lnTo>
                      <a:lnTo>
                        <a:pt x="172" y="128"/>
                      </a:lnTo>
                      <a:lnTo>
                        <a:pt x="172" y="126"/>
                      </a:lnTo>
                      <a:lnTo>
                        <a:pt x="170" y="126"/>
                      </a:lnTo>
                      <a:lnTo>
                        <a:pt x="168" y="126"/>
                      </a:lnTo>
                      <a:lnTo>
                        <a:pt x="166" y="126"/>
                      </a:lnTo>
                      <a:lnTo>
                        <a:pt x="166" y="124"/>
                      </a:lnTo>
                      <a:lnTo>
                        <a:pt x="164" y="124"/>
                      </a:lnTo>
                      <a:lnTo>
                        <a:pt x="164" y="122"/>
                      </a:lnTo>
                      <a:lnTo>
                        <a:pt x="166" y="122"/>
                      </a:lnTo>
                      <a:lnTo>
                        <a:pt x="168" y="120"/>
                      </a:lnTo>
                      <a:lnTo>
                        <a:pt x="168" y="118"/>
                      </a:lnTo>
                      <a:lnTo>
                        <a:pt x="170" y="118"/>
                      </a:lnTo>
                      <a:lnTo>
                        <a:pt x="172" y="116"/>
                      </a:lnTo>
                      <a:lnTo>
                        <a:pt x="172" y="114"/>
                      </a:lnTo>
                      <a:lnTo>
                        <a:pt x="172" y="112"/>
                      </a:lnTo>
                      <a:lnTo>
                        <a:pt x="172" y="110"/>
                      </a:lnTo>
                      <a:lnTo>
                        <a:pt x="172" y="108"/>
                      </a:lnTo>
                      <a:lnTo>
                        <a:pt x="170" y="106"/>
                      </a:lnTo>
                      <a:lnTo>
                        <a:pt x="170" y="104"/>
                      </a:lnTo>
                      <a:lnTo>
                        <a:pt x="170" y="102"/>
                      </a:lnTo>
                      <a:lnTo>
                        <a:pt x="170" y="98"/>
                      </a:lnTo>
                      <a:lnTo>
                        <a:pt x="172" y="92"/>
                      </a:lnTo>
                      <a:lnTo>
                        <a:pt x="172" y="86"/>
                      </a:lnTo>
                      <a:lnTo>
                        <a:pt x="172" y="84"/>
                      </a:lnTo>
                      <a:lnTo>
                        <a:pt x="172" y="80"/>
                      </a:lnTo>
                      <a:lnTo>
                        <a:pt x="172" y="78"/>
                      </a:lnTo>
                      <a:lnTo>
                        <a:pt x="172" y="76"/>
                      </a:lnTo>
                      <a:lnTo>
                        <a:pt x="172" y="74"/>
                      </a:lnTo>
                      <a:lnTo>
                        <a:pt x="174" y="70"/>
                      </a:lnTo>
                      <a:lnTo>
                        <a:pt x="174" y="64"/>
                      </a:lnTo>
                      <a:lnTo>
                        <a:pt x="174" y="58"/>
                      </a:lnTo>
                      <a:lnTo>
                        <a:pt x="174" y="52"/>
                      </a:lnTo>
                      <a:lnTo>
                        <a:pt x="174" y="50"/>
                      </a:lnTo>
                      <a:lnTo>
                        <a:pt x="174" y="48"/>
                      </a:lnTo>
                      <a:lnTo>
                        <a:pt x="174" y="4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13" name="Freeform 205"/>
                <p:cNvSpPr>
                  <a:spLocks noChangeAspect="1"/>
                </p:cNvSpPr>
                <p:nvPr/>
              </p:nvSpPr>
              <p:spPr bwMode="gray">
                <a:xfrm>
                  <a:off x="4528" y="2325"/>
                  <a:ext cx="178" cy="168"/>
                </a:xfrm>
                <a:custGeom>
                  <a:avLst/>
                  <a:gdLst>
                    <a:gd name="T0" fmla="*/ 136 w 178"/>
                    <a:gd name="T1" fmla="*/ 140 h 168"/>
                    <a:gd name="T2" fmla="*/ 142 w 178"/>
                    <a:gd name="T3" fmla="*/ 122 h 168"/>
                    <a:gd name="T4" fmla="*/ 140 w 178"/>
                    <a:gd name="T5" fmla="*/ 118 h 168"/>
                    <a:gd name="T6" fmla="*/ 138 w 178"/>
                    <a:gd name="T7" fmla="*/ 102 h 168"/>
                    <a:gd name="T8" fmla="*/ 154 w 178"/>
                    <a:gd name="T9" fmla="*/ 94 h 168"/>
                    <a:gd name="T10" fmla="*/ 160 w 178"/>
                    <a:gd name="T11" fmla="*/ 82 h 168"/>
                    <a:gd name="T12" fmla="*/ 152 w 178"/>
                    <a:gd name="T13" fmla="*/ 82 h 168"/>
                    <a:gd name="T14" fmla="*/ 158 w 178"/>
                    <a:gd name="T15" fmla="*/ 72 h 168"/>
                    <a:gd name="T16" fmla="*/ 176 w 178"/>
                    <a:gd name="T17" fmla="*/ 72 h 168"/>
                    <a:gd name="T18" fmla="*/ 176 w 178"/>
                    <a:gd name="T19" fmla="*/ 64 h 168"/>
                    <a:gd name="T20" fmla="*/ 168 w 178"/>
                    <a:gd name="T21" fmla="*/ 52 h 168"/>
                    <a:gd name="T22" fmla="*/ 166 w 178"/>
                    <a:gd name="T23" fmla="*/ 48 h 168"/>
                    <a:gd name="T24" fmla="*/ 164 w 178"/>
                    <a:gd name="T25" fmla="*/ 40 h 168"/>
                    <a:gd name="T26" fmla="*/ 160 w 178"/>
                    <a:gd name="T27" fmla="*/ 30 h 168"/>
                    <a:gd name="T28" fmla="*/ 156 w 178"/>
                    <a:gd name="T29" fmla="*/ 24 h 168"/>
                    <a:gd name="T30" fmla="*/ 154 w 178"/>
                    <a:gd name="T31" fmla="*/ 22 h 168"/>
                    <a:gd name="T32" fmla="*/ 154 w 178"/>
                    <a:gd name="T33" fmla="*/ 14 h 168"/>
                    <a:gd name="T34" fmla="*/ 152 w 178"/>
                    <a:gd name="T35" fmla="*/ 8 h 168"/>
                    <a:gd name="T36" fmla="*/ 140 w 178"/>
                    <a:gd name="T37" fmla="*/ 0 h 168"/>
                    <a:gd name="T38" fmla="*/ 120 w 178"/>
                    <a:gd name="T39" fmla="*/ 0 h 168"/>
                    <a:gd name="T40" fmla="*/ 116 w 178"/>
                    <a:gd name="T41" fmla="*/ 16 h 168"/>
                    <a:gd name="T42" fmla="*/ 112 w 178"/>
                    <a:gd name="T43" fmla="*/ 26 h 168"/>
                    <a:gd name="T44" fmla="*/ 106 w 178"/>
                    <a:gd name="T45" fmla="*/ 30 h 168"/>
                    <a:gd name="T46" fmla="*/ 106 w 178"/>
                    <a:gd name="T47" fmla="*/ 40 h 168"/>
                    <a:gd name="T48" fmla="*/ 102 w 178"/>
                    <a:gd name="T49" fmla="*/ 48 h 168"/>
                    <a:gd name="T50" fmla="*/ 98 w 178"/>
                    <a:gd name="T51" fmla="*/ 56 h 168"/>
                    <a:gd name="T52" fmla="*/ 90 w 178"/>
                    <a:gd name="T53" fmla="*/ 58 h 168"/>
                    <a:gd name="T54" fmla="*/ 84 w 178"/>
                    <a:gd name="T55" fmla="*/ 62 h 168"/>
                    <a:gd name="T56" fmla="*/ 72 w 178"/>
                    <a:gd name="T57" fmla="*/ 56 h 168"/>
                    <a:gd name="T58" fmla="*/ 62 w 178"/>
                    <a:gd name="T59" fmla="*/ 56 h 168"/>
                    <a:gd name="T60" fmla="*/ 54 w 178"/>
                    <a:gd name="T61" fmla="*/ 66 h 168"/>
                    <a:gd name="T62" fmla="*/ 38 w 178"/>
                    <a:gd name="T63" fmla="*/ 64 h 168"/>
                    <a:gd name="T64" fmla="*/ 30 w 178"/>
                    <a:gd name="T65" fmla="*/ 68 h 168"/>
                    <a:gd name="T66" fmla="*/ 18 w 178"/>
                    <a:gd name="T67" fmla="*/ 58 h 168"/>
                    <a:gd name="T68" fmla="*/ 8 w 178"/>
                    <a:gd name="T69" fmla="*/ 54 h 168"/>
                    <a:gd name="T70" fmla="*/ 0 w 178"/>
                    <a:gd name="T71" fmla="*/ 72 h 168"/>
                    <a:gd name="T72" fmla="*/ 4 w 178"/>
                    <a:gd name="T73" fmla="*/ 82 h 168"/>
                    <a:gd name="T74" fmla="*/ 8 w 178"/>
                    <a:gd name="T75" fmla="*/ 94 h 168"/>
                    <a:gd name="T76" fmla="*/ 16 w 178"/>
                    <a:gd name="T77" fmla="*/ 100 h 168"/>
                    <a:gd name="T78" fmla="*/ 16 w 178"/>
                    <a:gd name="T79" fmla="*/ 108 h 168"/>
                    <a:gd name="T80" fmla="*/ 22 w 178"/>
                    <a:gd name="T81" fmla="*/ 114 h 168"/>
                    <a:gd name="T82" fmla="*/ 18 w 178"/>
                    <a:gd name="T83" fmla="*/ 120 h 168"/>
                    <a:gd name="T84" fmla="*/ 24 w 178"/>
                    <a:gd name="T85" fmla="*/ 126 h 168"/>
                    <a:gd name="T86" fmla="*/ 20 w 178"/>
                    <a:gd name="T87" fmla="*/ 132 h 168"/>
                    <a:gd name="T88" fmla="*/ 24 w 178"/>
                    <a:gd name="T89" fmla="*/ 142 h 168"/>
                    <a:gd name="T90" fmla="*/ 34 w 178"/>
                    <a:gd name="T91" fmla="*/ 142 h 168"/>
                    <a:gd name="T92" fmla="*/ 40 w 178"/>
                    <a:gd name="T93" fmla="*/ 144 h 168"/>
                    <a:gd name="T94" fmla="*/ 50 w 178"/>
                    <a:gd name="T95" fmla="*/ 136 h 168"/>
                    <a:gd name="T96" fmla="*/ 54 w 178"/>
                    <a:gd name="T97" fmla="*/ 152 h 168"/>
                    <a:gd name="T98" fmla="*/ 60 w 178"/>
                    <a:gd name="T99" fmla="*/ 144 h 168"/>
                    <a:gd name="T100" fmla="*/ 66 w 178"/>
                    <a:gd name="T101" fmla="*/ 148 h 168"/>
                    <a:gd name="T102" fmla="*/ 74 w 178"/>
                    <a:gd name="T103" fmla="*/ 142 h 168"/>
                    <a:gd name="T104" fmla="*/ 80 w 178"/>
                    <a:gd name="T105" fmla="*/ 152 h 168"/>
                    <a:gd name="T106" fmla="*/ 98 w 178"/>
                    <a:gd name="T107" fmla="*/ 150 h 168"/>
                    <a:gd name="T108" fmla="*/ 102 w 178"/>
                    <a:gd name="T109" fmla="*/ 164 h 168"/>
                    <a:gd name="T110" fmla="*/ 104 w 178"/>
                    <a:gd name="T111" fmla="*/ 168 h 168"/>
                    <a:gd name="T112" fmla="*/ 118 w 178"/>
                    <a:gd name="T113" fmla="*/ 158 h 168"/>
                    <a:gd name="T114" fmla="*/ 126 w 178"/>
                    <a:gd name="T115" fmla="*/ 148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78" h="168">
                      <a:moveTo>
                        <a:pt x="126" y="148"/>
                      </a:moveTo>
                      <a:lnTo>
                        <a:pt x="126" y="148"/>
                      </a:lnTo>
                      <a:lnTo>
                        <a:pt x="128" y="146"/>
                      </a:lnTo>
                      <a:lnTo>
                        <a:pt x="130" y="144"/>
                      </a:lnTo>
                      <a:lnTo>
                        <a:pt x="132" y="142"/>
                      </a:lnTo>
                      <a:lnTo>
                        <a:pt x="134" y="140"/>
                      </a:lnTo>
                      <a:lnTo>
                        <a:pt x="136" y="140"/>
                      </a:lnTo>
                      <a:lnTo>
                        <a:pt x="136" y="138"/>
                      </a:lnTo>
                      <a:lnTo>
                        <a:pt x="136" y="136"/>
                      </a:lnTo>
                      <a:lnTo>
                        <a:pt x="138" y="136"/>
                      </a:lnTo>
                      <a:lnTo>
                        <a:pt x="138" y="132"/>
                      </a:lnTo>
                      <a:lnTo>
                        <a:pt x="140" y="128"/>
                      </a:lnTo>
                      <a:lnTo>
                        <a:pt x="142" y="124"/>
                      </a:lnTo>
                      <a:lnTo>
                        <a:pt x="142" y="122"/>
                      </a:lnTo>
                      <a:lnTo>
                        <a:pt x="144" y="120"/>
                      </a:lnTo>
                      <a:lnTo>
                        <a:pt x="144" y="118"/>
                      </a:lnTo>
                      <a:lnTo>
                        <a:pt x="142" y="118"/>
                      </a:lnTo>
                      <a:lnTo>
                        <a:pt x="140" y="118"/>
                      </a:lnTo>
                      <a:lnTo>
                        <a:pt x="138" y="116"/>
                      </a:lnTo>
                      <a:lnTo>
                        <a:pt x="136" y="116"/>
                      </a:lnTo>
                      <a:lnTo>
                        <a:pt x="136" y="114"/>
                      </a:lnTo>
                      <a:lnTo>
                        <a:pt x="136" y="112"/>
                      </a:lnTo>
                      <a:lnTo>
                        <a:pt x="136" y="110"/>
                      </a:lnTo>
                      <a:lnTo>
                        <a:pt x="136" y="106"/>
                      </a:lnTo>
                      <a:lnTo>
                        <a:pt x="138" y="102"/>
                      </a:lnTo>
                      <a:lnTo>
                        <a:pt x="140" y="98"/>
                      </a:lnTo>
                      <a:lnTo>
                        <a:pt x="142" y="96"/>
                      </a:lnTo>
                      <a:lnTo>
                        <a:pt x="144" y="96"/>
                      </a:lnTo>
                      <a:lnTo>
                        <a:pt x="146" y="94"/>
                      </a:lnTo>
                      <a:lnTo>
                        <a:pt x="150" y="94"/>
                      </a:lnTo>
                      <a:lnTo>
                        <a:pt x="152" y="94"/>
                      </a:lnTo>
                      <a:lnTo>
                        <a:pt x="154" y="94"/>
                      </a:lnTo>
                      <a:lnTo>
                        <a:pt x="156" y="92"/>
                      </a:lnTo>
                      <a:lnTo>
                        <a:pt x="158" y="92"/>
                      </a:lnTo>
                      <a:lnTo>
                        <a:pt x="158" y="90"/>
                      </a:lnTo>
                      <a:lnTo>
                        <a:pt x="160" y="86"/>
                      </a:lnTo>
                      <a:lnTo>
                        <a:pt x="160" y="84"/>
                      </a:lnTo>
                      <a:lnTo>
                        <a:pt x="160" y="82"/>
                      </a:lnTo>
                      <a:lnTo>
                        <a:pt x="158" y="82"/>
                      </a:lnTo>
                      <a:lnTo>
                        <a:pt x="158" y="80"/>
                      </a:lnTo>
                      <a:lnTo>
                        <a:pt x="156" y="82"/>
                      </a:lnTo>
                      <a:lnTo>
                        <a:pt x="154" y="82"/>
                      </a:lnTo>
                      <a:lnTo>
                        <a:pt x="152" y="82"/>
                      </a:lnTo>
                      <a:lnTo>
                        <a:pt x="152" y="80"/>
                      </a:lnTo>
                      <a:lnTo>
                        <a:pt x="154" y="78"/>
                      </a:lnTo>
                      <a:lnTo>
                        <a:pt x="154" y="76"/>
                      </a:lnTo>
                      <a:lnTo>
                        <a:pt x="154" y="74"/>
                      </a:lnTo>
                      <a:lnTo>
                        <a:pt x="156" y="72"/>
                      </a:lnTo>
                      <a:lnTo>
                        <a:pt x="158" y="72"/>
                      </a:lnTo>
                      <a:lnTo>
                        <a:pt x="160" y="72"/>
                      </a:lnTo>
                      <a:lnTo>
                        <a:pt x="162" y="72"/>
                      </a:lnTo>
                      <a:lnTo>
                        <a:pt x="164" y="70"/>
                      </a:lnTo>
                      <a:lnTo>
                        <a:pt x="168" y="72"/>
                      </a:lnTo>
                      <a:lnTo>
                        <a:pt x="170" y="72"/>
                      </a:lnTo>
                      <a:lnTo>
                        <a:pt x="172" y="72"/>
                      </a:lnTo>
                      <a:lnTo>
                        <a:pt x="174" y="72"/>
                      </a:lnTo>
                      <a:lnTo>
                        <a:pt x="176" y="72"/>
                      </a:lnTo>
                      <a:lnTo>
                        <a:pt x="178" y="70"/>
                      </a:lnTo>
                      <a:lnTo>
                        <a:pt x="178" y="68"/>
                      </a:lnTo>
                      <a:lnTo>
                        <a:pt x="178" y="66"/>
                      </a:lnTo>
                      <a:lnTo>
                        <a:pt x="176" y="64"/>
                      </a:lnTo>
                      <a:lnTo>
                        <a:pt x="172" y="62"/>
                      </a:lnTo>
                      <a:lnTo>
                        <a:pt x="170" y="60"/>
                      </a:lnTo>
                      <a:lnTo>
                        <a:pt x="168" y="58"/>
                      </a:lnTo>
                      <a:lnTo>
                        <a:pt x="168" y="56"/>
                      </a:lnTo>
                      <a:lnTo>
                        <a:pt x="168" y="52"/>
                      </a:lnTo>
                      <a:lnTo>
                        <a:pt x="168" y="50"/>
                      </a:lnTo>
                      <a:lnTo>
                        <a:pt x="168" y="48"/>
                      </a:lnTo>
                      <a:lnTo>
                        <a:pt x="166" y="48"/>
                      </a:lnTo>
                      <a:lnTo>
                        <a:pt x="164" y="48"/>
                      </a:lnTo>
                      <a:lnTo>
                        <a:pt x="162" y="48"/>
                      </a:lnTo>
                      <a:lnTo>
                        <a:pt x="162" y="46"/>
                      </a:lnTo>
                      <a:lnTo>
                        <a:pt x="162" y="44"/>
                      </a:lnTo>
                      <a:lnTo>
                        <a:pt x="164" y="40"/>
                      </a:lnTo>
                      <a:lnTo>
                        <a:pt x="166" y="38"/>
                      </a:lnTo>
                      <a:lnTo>
                        <a:pt x="166" y="36"/>
                      </a:lnTo>
                      <a:lnTo>
                        <a:pt x="166" y="34"/>
                      </a:lnTo>
                      <a:lnTo>
                        <a:pt x="164" y="34"/>
                      </a:lnTo>
                      <a:lnTo>
                        <a:pt x="164" y="32"/>
                      </a:lnTo>
                      <a:lnTo>
                        <a:pt x="162" y="30"/>
                      </a:lnTo>
                      <a:lnTo>
                        <a:pt x="160" y="30"/>
                      </a:lnTo>
                      <a:lnTo>
                        <a:pt x="156" y="30"/>
                      </a:lnTo>
                      <a:lnTo>
                        <a:pt x="154" y="30"/>
                      </a:lnTo>
                      <a:lnTo>
                        <a:pt x="154" y="26"/>
                      </a:lnTo>
                      <a:lnTo>
                        <a:pt x="156" y="26"/>
                      </a:lnTo>
                      <a:lnTo>
                        <a:pt x="156" y="24"/>
                      </a:lnTo>
                      <a:lnTo>
                        <a:pt x="158" y="24"/>
                      </a:lnTo>
                      <a:lnTo>
                        <a:pt x="156" y="22"/>
                      </a:lnTo>
                      <a:lnTo>
                        <a:pt x="154" y="22"/>
                      </a:lnTo>
                      <a:lnTo>
                        <a:pt x="154" y="20"/>
                      </a:lnTo>
                      <a:lnTo>
                        <a:pt x="154" y="18"/>
                      </a:lnTo>
                      <a:lnTo>
                        <a:pt x="154" y="16"/>
                      </a:lnTo>
                      <a:lnTo>
                        <a:pt x="154" y="14"/>
                      </a:lnTo>
                      <a:lnTo>
                        <a:pt x="154" y="12"/>
                      </a:lnTo>
                      <a:lnTo>
                        <a:pt x="154" y="10"/>
                      </a:lnTo>
                      <a:lnTo>
                        <a:pt x="152" y="10"/>
                      </a:lnTo>
                      <a:lnTo>
                        <a:pt x="152" y="8"/>
                      </a:lnTo>
                      <a:lnTo>
                        <a:pt x="150" y="8"/>
                      </a:lnTo>
                      <a:lnTo>
                        <a:pt x="146" y="4"/>
                      </a:lnTo>
                      <a:lnTo>
                        <a:pt x="144" y="4"/>
                      </a:lnTo>
                      <a:lnTo>
                        <a:pt x="142" y="2"/>
                      </a:lnTo>
                      <a:lnTo>
                        <a:pt x="140" y="2"/>
                      </a:lnTo>
                      <a:lnTo>
                        <a:pt x="140" y="0"/>
                      </a:lnTo>
                      <a:lnTo>
                        <a:pt x="138" y="0"/>
                      </a:lnTo>
                      <a:lnTo>
                        <a:pt x="134" y="0"/>
                      </a:lnTo>
                      <a:lnTo>
                        <a:pt x="132" y="0"/>
                      </a:lnTo>
                      <a:lnTo>
                        <a:pt x="128" y="0"/>
                      </a:lnTo>
                      <a:lnTo>
                        <a:pt x="126" y="0"/>
                      </a:lnTo>
                      <a:lnTo>
                        <a:pt x="122" y="0"/>
                      </a:lnTo>
                      <a:lnTo>
                        <a:pt x="120" y="0"/>
                      </a:lnTo>
                      <a:lnTo>
                        <a:pt x="118" y="2"/>
                      </a:lnTo>
                      <a:lnTo>
                        <a:pt x="116" y="2"/>
                      </a:lnTo>
                      <a:lnTo>
                        <a:pt x="116" y="4"/>
                      </a:lnTo>
                      <a:lnTo>
                        <a:pt x="116" y="6"/>
                      </a:lnTo>
                      <a:lnTo>
                        <a:pt x="116" y="8"/>
                      </a:lnTo>
                      <a:lnTo>
                        <a:pt x="116" y="10"/>
                      </a:lnTo>
                      <a:lnTo>
                        <a:pt x="116" y="12"/>
                      </a:lnTo>
                      <a:lnTo>
                        <a:pt x="116" y="16"/>
                      </a:lnTo>
                      <a:lnTo>
                        <a:pt x="116" y="18"/>
                      </a:lnTo>
                      <a:lnTo>
                        <a:pt x="116" y="20"/>
                      </a:lnTo>
                      <a:lnTo>
                        <a:pt x="114" y="22"/>
                      </a:lnTo>
                      <a:lnTo>
                        <a:pt x="114" y="24"/>
                      </a:lnTo>
                      <a:lnTo>
                        <a:pt x="112" y="26"/>
                      </a:lnTo>
                      <a:lnTo>
                        <a:pt x="110" y="26"/>
                      </a:lnTo>
                      <a:lnTo>
                        <a:pt x="108" y="28"/>
                      </a:lnTo>
                      <a:lnTo>
                        <a:pt x="106" y="30"/>
                      </a:lnTo>
                      <a:lnTo>
                        <a:pt x="106" y="32"/>
                      </a:lnTo>
                      <a:lnTo>
                        <a:pt x="108" y="34"/>
                      </a:lnTo>
                      <a:lnTo>
                        <a:pt x="108" y="36"/>
                      </a:lnTo>
                      <a:lnTo>
                        <a:pt x="108" y="38"/>
                      </a:lnTo>
                      <a:lnTo>
                        <a:pt x="110" y="38"/>
                      </a:lnTo>
                      <a:lnTo>
                        <a:pt x="106" y="40"/>
                      </a:lnTo>
                      <a:lnTo>
                        <a:pt x="106" y="42"/>
                      </a:lnTo>
                      <a:lnTo>
                        <a:pt x="104" y="44"/>
                      </a:lnTo>
                      <a:lnTo>
                        <a:pt x="102" y="44"/>
                      </a:lnTo>
                      <a:lnTo>
                        <a:pt x="102" y="46"/>
                      </a:lnTo>
                      <a:lnTo>
                        <a:pt x="102" y="48"/>
                      </a:lnTo>
                      <a:lnTo>
                        <a:pt x="100" y="52"/>
                      </a:lnTo>
                      <a:lnTo>
                        <a:pt x="100" y="54"/>
                      </a:lnTo>
                      <a:lnTo>
                        <a:pt x="98" y="56"/>
                      </a:lnTo>
                      <a:lnTo>
                        <a:pt x="96" y="56"/>
                      </a:lnTo>
                      <a:lnTo>
                        <a:pt x="96" y="58"/>
                      </a:lnTo>
                      <a:lnTo>
                        <a:pt x="94" y="58"/>
                      </a:lnTo>
                      <a:lnTo>
                        <a:pt x="92" y="58"/>
                      </a:lnTo>
                      <a:lnTo>
                        <a:pt x="90" y="58"/>
                      </a:lnTo>
                      <a:lnTo>
                        <a:pt x="88" y="58"/>
                      </a:lnTo>
                      <a:lnTo>
                        <a:pt x="86" y="60"/>
                      </a:lnTo>
                      <a:lnTo>
                        <a:pt x="84" y="62"/>
                      </a:lnTo>
                      <a:lnTo>
                        <a:pt x="82" y="62"/>
                      </a:lnTo>
                      <a:lnTo>
                        <a:pt x="80" y="60"/>
                      </a:lnTo>
                      <a:lnTo>
                        <a:pt x="78" y="60"/>
                      </a:lnTo>
                      <a:lnTo>
                        <a:pt x="76" y="58"/>
                      </a:lnTo>
                      <a:lnTo>
                        <a:pt x="74" y="58"/>
                      </a:lnTo>
                      <a:lnTo>
                        <a:pt x="72" y="56"/>
                      </a:lnTo>
                      <a:lnTo>
                        <a:pt x="70" y="56"/>
                      </a:lnTo>
                      <a:lnTo>
                        <a:pt x="68" y="56"/>
                      </a:lnTo>
                      <a:lnTo>
                        <a:pt x="66" y="56"/>
                      </a:lnTo>
                      <a:lnTo>
                        <a:pt x="64" y="56"/>
                      </a:lnTo>
                      <a:lnTo>
                        <a:pt x="62" y="56"/>
                      </a:lnTo>
                      <a:lnTo>
                        <a:pt x="60" y="56"/>
                      </a:lnTo>
                      <a:lnTo>
                        <a:pt x="60" y="58"/>
                      </a:lnTo>
                      <a:lnTo>
                        <a:pt x="58" y="60"/>
                      </a:lnTo>
                      <a:lnTo>
                        <a:pt x="56" y="64"/>
                      </a:lnTo>
                      <a:lnTo>
                        <a:pt x="54" y="64"/>
                      </a:lnTo>
                      <a:lnTo>
                        <a:pt x="54" y="66"/>
                      </a:lnTo>
                      <a:lnTo>
                        <a:pt x="52" y="66"/>
                      </a:lnTo>
                      <a:lnTo>
                        <a:pt x="50" y="66"/>
                      </a:lnTo>
                      <a:lnTo>
                        <a:pt x="48" y="66"/>
                      </a:lnTo>
                      <a:lnTo>
                        <a:pt x="46" y="66"/>
                      </a:lnTo>
                      <a:lnTo>
                        <a:pt x="44" y="66"/>
                      </a:lnTo>
                      <a:lnTo>
                        <a:pt x="42" y="64"/>
                      </a:lnTo>
                      <a:lnTo>
                        <a:pt x="40" y="64"/>
                      </a:lnTo>
                      <a:lnTo>
                        <a:pt x="38" y="64"/>
                      </a:lnTo>
                      <a:lnTo>
                        <a:pt x="36" y="66"/>
                      </a:lnTo>
                      <a:lnTo>
                        <a:pt x="34" y="66"/>
                      </a:lnTo>
                      <a:lnTo>
                        <a:pt x="34" y="68"/>
                      </a:lnTo>
                      <a:lnTo>
                        <a:pt x="32" y="68"/>
                      </a:lnTo>
                      <a:lnTo>
                        <a:pt x="30" y="68"/>
                      </a:lnTo>
                      <a:lnTo>
                        <a:pt x="28" y="68"/>
                      </a:lnTo>
                      <a:lnTo>
                        <a:pt x="24" y="66"/>
                      </a:lnTo>
                      <a:lnTo>
                        <a:pt x="22" y="64"/>
                      </a:lnTo>
                      <a:lnTo>
                        <a:pt x="20" y="62"/>
                      </a:lnTo>
                      <a:lnTo>
                        <a:pt x="20" y="60"/>
                      </a:lnTo>
                      <a:lnTo>
                        <a:pt x="18" y="58"/>
                      </a:lnTo>
                      <a:lnTo>
                        <a:pt x="18" y="56"/>
                      </a:lnTo>
                      <a:lnTo>
                        <a:pt x="16" y="56"/>
                      </a:lnTo>
                      <a:lnTo>
                        <a:pt x="14" y="54"/>
                      </a:lnTo>
                      <a:lnTo>
                        <a:pt x="12" y="54"/>
                      </a:lnTo>
                      <a:lnTo>
                        <a:pt x="10" y="54"/>
                      </a:lnTo>
                      <a:lnTo>
                        <a:pt x="8" y="54"/>
                      </a:lnTo>
                      <a:lnTo>
                        <a:pt x="6" y="56"/>
                      </a:lnTo>
                      <a:lnTo>
                        <a:pt x="4" y="58"/>
                      </a:lnTo>
                      <a:lnTo>
                        <a:pt x="4" y="62"/>
                      </a:lnTo>
                      <a:lnTo>
                        <a:pt x="2" y="64"/>
                      </a:lnTo>
                      <a:lnTo>
                        <a:pt x="0" y="68"/>
                      </a:lnTo>
                      <a:lnTo>
                        <a:pt x="0" y="70"/>
                      </a:lnTo>
                      <a:lnTo>
                        <a:pt x="0" y="72"/>
                      </a:lnTo>
                      <a:lnTo>
                        <a:pt x="0" y="74"/>
                      </a:lnTo>
                      <a:lnTo>
                        <a:pt x="2" y="76"/>
                      </a:lnTo>
                      <a:lnTo>
                        <a:pt x="2" y="78"/>
                      </a:lnTo>
                      <a:lnTo>
                        <a:pt x="4" y="80"/>
                      </a:lnTo>
                      <a:lnTo>
                        <a:pt x="4" y="82"/>
                      </a:lnTo>
                      <a:lnTo>
                        <a:pt x="6" y="82"/>
                      </a:lnTo>
                      <a:lnTo>
                        <a:pt x="6" y="84"/>
                      </a:lnTo>
                      <a:lnTo>
                        <a:pt x="6" y="86"/>
                      </a:lnTo>
                      <a:lnTo>
                        <a:pt x="6" y="88"/>
                      </a:lnTo>
                      <a:lnTo>
                        <a:pt x="6" y="90"/>
                      </a:lnTo>
                      <a:lnTo>
                        <a:pt x="6" y="92"/>
                      </a:lnTo>
                      <a:lnTo>
                        <a:pt x="8" y="94"/>
                      </a:lnTo>
                      <a:lnTo>
                        <a:pt x="10" y="96"/>
                      </a:lnTo>
                      <a:lnTo>
                        <a:pt x="14" y="98"/>
                      </a:lnTo>
                      <a:lnTo>
                        <a:pt x="16" y="100"/>
                      </a:lnTo>
                      <a:lnTo>
                        <a:pt x="18" y="100"/>
                      </a:lnTo>
                      <a:lnTo>
                        <a:pt x="18" y="104"/>
                      </a:lnTo>
                      <a:lnTo>
                        <a:pt x="18" y="106"/>
                      </a:lnTo>
                      <a:lnTo>
                        <a:pt x="16" y="108"/>
                      </a:lnTo>
                      <a:lnTo>
                        <a:pt x="16" y="110"/>
                      </a:lnTo>
                      <a:lnTo>
                        <a:pt x="18" y="112"/>
                      </a:lnTo>
                      <a:lnTo>
                        <a:pt x="20" y="112"/>
                      </a:lnTo>
                      <a:lnTo>
                        <a:pt x="22" y="114"/>
                      </a:lnTo>
                      <a:lnTo>
                        <a:pt x="22" y="116"/>
                      </a:lnTo>
                      <a:lnTo>
                        <a:pt x="20" y="118"/>
                      </a:lnTo>
                      <a:lnTo>
                        <a:pt x="18" y="120"/>
                      </a:lnTo>
                      <a:lnTo>
                        <a:pt x="20" y="122"/>
                      </a:lnTo>
                      <a:lnTo>
                        <a:pt x="22" y="124"/>
                      </a:lnTo>
                      <a:lnTo>
                        <a:pt x="22" y="126"/>
                      </a:lnTo>
                      <a:lnTo>
                        <a:pt x="24" y="126"/>
                      </a:lnTo>
                      <a:lnTo>
                        <a:pt x="22" y="128"/>
                      </a:lnTo>
                      <a:lnTo>
                        <a:pt x="20" y="128"/>
                      </a:lnTo>
                      <a:lnTo>
                        <a:pt x="20" y="130"/>
                      </a:lnTo>
                      <a:lnTo>
                        <a:pt x="20" y="132"/>
                      </a:lnTo>
                      <a:lnTo>
                        <a:pt x="20" y="134"/>
                      </a:lnTo>
                      <a:lnTo>
                        <a:pt x="22" y="136"/>
                      </a:lnTo>
                      <a:lnTo>
                        <a:pt x="22" y="138"/>
                      </a:lnTo>
                      <a:lnTo>
                        <a:pt x="22" y="140"/>
                      </a:lnTo>
                      <a:lnTo>
                        <a:pt x="22" y="142"/>
                      </a:lnTo>
                      <a:lnTo>
                        <a:pt x="24" y="142"/>
                      </a:lnTo>
                      <a:lnTo>
                        <a:pt x="26" y="142"/>
                      </a:lnTo>
                      <a:lnTo>
                        <a:pt x="30" y="142"/>
                      </a:lnTo>
                      <a:lnTo>
                        <a:pt x="32" y="142"/>
                      </a:lnTo>
                      <a:lnTo>
                        <a:pt x="34" y="142"/>
                      </a:lnTo>
                      <a:lnTo>
                        <a:pt x="36" y="142"/>
                      </a:lnTo>
                      <a:lnTo>
                        <a:pt x="38" y="142"/>
                      </a:lnTo>
                      <a:lnTo>
                        <a:pt x="38" y="144"/>
                      </a:lnTo>
                      <a:lnTo>
                        <a:pt x="40" y="144"/>
                      </a:lnTo>
                      <a:lnTo>
                        <a:pt x="40" y="142"/>
                      </a:lnTo>
                      <a:lnTo>
                        <a:pt x="42" y="142"/>
                      </a:lnTo>
                      <a:lnTo>
                        <a:pt x="42" y="140"/>
                      </a:lnTo>
                      <a:lnTo>
                        <a:pt x="44" y="138"/>
                      </a:lnTo>
                      <a:lnTo>
                        <a:pt x="46" y="138"/>
                      </a:lnTo>
                      <a:lnTo>
                        <a:pt x="48" y="136"/>
                      </a:lnTo>
                      <a:lnTo>
                        <a:pt x="50" y="136"/>
                      </a:lnTo>
                      <a:lnTo>
                        <a:pt x="50" y="138"/>
                      </a:lnTo>
                      <a:lnTo>
                        <a:pt x="50" y="140"/>
                      </a:lnTo>
                      <a:lnTo>
                        <a:pt x="52" y="142"/>
                      </a:lnTo>
                      <a:lnTo>
                        <a:pt x="52" y="144"/>
                      </a:lnTo>
                      <a:lnTo>
                        <a:pt x="52" y="146"/>
                      </a:lnTo>
                      <a:lnTo>
                        <a:pt x="52" y="150"/>
                      </a:lnTo>
                      <a:lnTo>
                        <a:pt x="54" y="152"/>
                      </a:lnTo>
                      <a:lnTo>
                        <a:pt x="56" y="152"/>
                      </a:lnTo>
                      <a:lnTo>
                        <a:pt x="58" y="150"/>
                      </a:lnTo>
                      <a:lnTo>
                        <a:pt x="58" y="148"/>
                      </a:lnTo>
                      <a:lnTo>
                        <a:pt x="58" y="146"/>
                      </a:lnTo>
                      <a:lnTo>
                        <a:pt x="60" y="144"/>
                      </a:lnTo>
                      <a:lnTo>
                        <a:pt x="62" y="144"/>
                      </a:lnTo>
                      <a:lnTo>
                        <a:pt x="64" y="146"/>
                      </a:lnTo>
                      <a:lnTo>
                        <a:pt x="66" y="146"/>
                      </a:lnTo>
                      <a:lnTo>
                        <a:pt x="66" y="148"/>
                      </a:lnTo>
                      <a:lnTo>
                        <a:pt x="68" y="148"/>
                      </a:lnTo>
                      <a:lnTo>
                        <a:pt x="68" y="146"/>
                      </a:lnTo>
                      <a:lnTo>
                        <a:pt x="70" y="144"/>
                      </a:lnTo>
                      <a:lnTo>
                        <a:pt x="74" y="144"/>
                      </a:lnTo>
                      <a:lnTo>
                        <a:pt x="74" y="142"/>
                      </a:lnTo>
                      <a:lnTo>
                        <a:pt x="76" y="142"/>
                      </a:lnTo>
                      <a:lnTo>
                        <a:pt x="78" y="142"/>
                      </a:lnTo>
                      <a:lnTo>
                        <a:pt x="78" y="144"/>
                      </a:lnTo>
                      <a:lnTo>
                        <a:pt x="78" y="146"/>
                      </a:lnTo>
                      <a:lnTo>
                        <a:pt x="78" y="148"/>
                      </a:lnTo>
                      <a:lnTo>
                        <a:pt x="80" y="150"/>
                      </a:lnTo>
                      <a:lnTo>
                        <a:pt x="80" y="152"/>
                      </a:lnTo>
                      <a:lnTo>
                        <a:pt x="82" y="152"/>
                      </a:lnTo>
                      <a:lnTo>
                        <a:pt x="82" y="154"/>
                      </a:lnTo>
                      <a:lnTo>
                        <a:pt x="84" y="152"/>
                      </a:lnTo>
                      <a:lnTo>
                        <a:pt x="86" y="152"/>
                      </a:lnTo>
                      <a:lnTo>
                        <a:pt x="90" y="152"/>
                      </a:lnTo>
                      <a:lnTo>
                        <a:pt x="92" y="150"/>
                      </a:lnTo>
                      <a:lnTo>
                        <a:pt x="96" y="150"/>
                      </a:lnTo>
                      <a:lnTo>
                        <a:pt x="98" y="150"/>
                      </a:lnTo>
                      <a:lnTo>
                        <a:pt x="102" y="150"/>
                      </a:lnTo>
                      <a:lnTo>
                        <a:pt x="104" y="152"/>
                      </a:lnTo>
                      <a:lnTo>
                        <a:pt x="104" y="154"/>
                      </a:lnTo>
                      <a:lnTo>
                        <a:pt x="104" y="156"/>
                      </a:lnTo>
                      <a:lnTo>
                        <a:pt x="104" y="160"/>
                      </a:lnTo>
                      <a:lnTo>
                        <a:pt x="102" y="164"/>
                      </a:lnTo>
                      <a:lnTo>
                        <a:pt x="102" y="166"/>
                      </a:lnTo>
                      <a:lnTo>
                        <a:pt x="102" y="168"/>
                      </a:lnTo>
                      <a:lnTo>
                        <a:pt x="104" y="168"/>
                      </a:lnTo>
                      <a:lnTo>
                        <a:pt x="106" y="166"/>
                      </a:lnTo>
                      <a:lnTo>
                        <a:pt x="108" y="166"/>
                      </a:lnTo>
                      <a:lnTo>
                        <a:pt x="112" y="166"/>
                      </a:lnTo>
                      <a:lnTo>
                        <a:pt x="112" y="164"/>
                      </a:lnTo>
                      <a:lnTo>
                        <a:pt x="114" y="164"/>
                      </a:lnTo>
                      <a:lnTo>
                        <a:pt x="116" y="162"/>
                      </a:lnTo>
                      <a:lnTo>
                        <a:pt x="118" y="158"/>
                      </a:lnTo>
                      <a:lnTo>
                        <a:pt x="122" y="156"/>
                      </a:lnTo>
                      <a:lnTo>
                        <a:pt x="122" y="152"/>
                      </a:lnTo>
                      <a:lnTo>
                        <a:pt x="124" y="150"/>
                      </a:lnTo>
                      <a:lnTo>
                        <a:pt x="124" y="148"/>
                      </a:lnTo>
                      <a:lnTo>
                        <a:pt x="126" y="14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14" name="Freeform 206"/>
                <p:cNvSpPr>
                  <a:spLocks noChangeAspect="1"/>
                </p:cNvSpPr>
                <p:nvPr/>
              </p:nvSpPr>
              <p:spPr bwMode="gray">
                <a:xfrm>
                  <a:off x="4941" y="3190"/>
                  <a:ext cx="64" cy="60"/>
                </a:xfrm>
                <a:custGeom>
                  <a:avLst/>
                  <a:gdLst>
                    <a:gd name="T0" fmla="*/ 60 w 64"/>
                    <a:gd name="T1" fmla="*/ 10 h 60"/>
                    <a:gd name="T2" fmla="*/ 56 w 64"/>
                    <a:gd name="T3" fmla="*/ 14 h 60"/>
                    <a:gd name="T4" fmla="*/ 54 w 64"/>
                    <a:gd name="T5" fmla="*/ 12 h 60"/>
                    <a:gd name="T6" fmla="*/ 50 w 64"/>
                    <a:gd name="T7" fmla="*/ 12 h 60"/>
                    <a:gd name="T8" fmla="*/ 44 w 64"/>
                    <a:gd name="T9" fmla="*/ 14 h 60"/>
                    <a:gd name="T10" fmla="*/ 42 w 64"/>
                    <a:gd name="T11" fmla="*/ 16 h 60"/>
                    <a:gd name="T12" fmla="*/ 40 w 64"/>
                    <a:gd name="T13" fmla="*/ 14 h 60"/>
                    <a:gd name="T14" fmla="*/ 38 w 64"/>
                    <a:gd name="T15" fmla="*/ 12 h 60"/>
                    <a:gd name="T16" fmla="*/ 30 w 64"/>
                    <a:gd name="T17" fmla="*/ 12 h 60"/>
                    <a:gd name="T18" fmla="*/ 28 w 64"/>
                    <a:gd name="T19" fmla="*/ 10 h 60"/>
                    <a:gd name="T20" fmla="*/ 24 w 64"/>
                    <a:gd name="T21" fmla="*/ 6 h 60"/>
                    <a:gd name="T22" fmla="*/ 22 w 64"/>
                    <a:gd name="T23" fmla="*/ 6 h 60"/>
                    <a:gd name="T24" fmla="*/ 18 w 64"/>
                    <a:gd name="T25" fmla="*/ 6 h 60"/>
                    <a:gd name="T26" fmla="*/ 12 w 64"/>
                    <a:gd name="T27" fmla="*/ 0 h 60"/>
                    <a:gd name="T28" fmla="*/ 10 w 64"/>
                    <a:gd name="T29" fmla="*/ 2 h 60"/>
                    <a:gd name="T30" fmla="*/ 10 w 64"/>
                    <a:gd name="T31" fmla="*/ 4 h 60"/>
                    <a:gd name="T32" fmla="*/ 12 w 64"/>
                    <a:gd name="T33" fmla="*/ 8 h 60"/>
                    <a:gd name="T34" fmla="*/ 12 w 64"/>
                    <a:gd name="T35" fmla="*/ 10 h 60"/>
                    <a:gd name="T36" fmla="*/ 12 w 64"/>
                    <a:gd name="T37" fmla="*/ 16 h 60"/>
                    <a:gd name="T38" fmla="*/ 10 w 64"/>
                    <a:gd name="T39" fmla="*/ 20 h 60"/>
                    <a:gd name="T40" fmla="*/ 12 w 64"/>
                    <a:gd name="T41" fmla="*/ 26 h 60"/>
                    <a:gd name="T42" fmla="*/ 10 w 64"/>
                    <a:gd name="T43" fmla="*/ 30 h 60"/>
                    <a:gd name="T44" fmla="*/ 4 w 64"/>
                    <a:gd name="T45" fmla="*/ 30 h 60"/>
                    <a:gd name="T46" fmla="*/ 2 w 64"/>
                    <a:gd name="T47" fmla="*/ 30 h 60"/>
                    <a:gd name="T48" fmla="*/ 0 w 64"/>
                    <a:gd name="T49" fmla="*/ 36 h 60"/>
                    <a:gd name="T50" fmla="*/ 2 w 64"/>
                    <a:gd name="T51" fmla="*/ 46 h 60"/>
                    <a:gd name="T52" fmla="*/ 4 w 64"/>
                    <a:gd name="T53" fmla="*/ 50 h 60"/>
                    <a:gd name="T54" fmla="*/ 8 w 64"/>
                    <a:gd name="T55" fmla="*/ 52 h 60"/>
                    <a:gd name="T56" fmla="*/ 8 w 64"/>
                    <a:gd name="T57" fmla="*/ 52 h 60"/>
                    <a:gd name="T58" fmla="*/ 4 w 64"/>
                    <a:gd name="T59" fmla="*/ 54 h 60"/>
                    <a:gd name="T60" fmla="*/ 6 w 64"/>
                    <a:gd name="T61" fmla="*/ 58 h 60"/>
                    <a:gd name="T62" fmla="*/ 6 w 64"/>
                    <a:gd name="T63" fmla="*/ 60 h 60"/>
                    <a:gd name="T64" fmla="*/ 8 w 64"/>
                    <a:gd name="T65" fmla="*/ 60 h 60"/>
                    <a:gd name="T66" fmla="*/ 14 w 64"/>
                    <a:gd name="T67" fmla="*/ 58 h 60"/>
                    <a:gd name="T68" fmla="*/ 22 w 64"/>
                    <a:gd name="T69" fmla="*/ 58 h 60"/>
                    <a:gd name="T70" fmla="*/ 28 w 64"/>
                    <a:gd name="T71" fmla="*/ 54 h 60"/>
                    <a:gd name="T72" fmla="*/ 30 w 64"/>
                    <a:gd name="T73" fmla="*/ 54 h 60"/>
                    <a:gd name="T74" fmla="*/ 30 w 64"/>
                    <a:gd name="T75" fmla="*/ 58 h 60"/>
                    <a:gd name="T76" fmla="*/ 30 w 64"/>
                    <a:gd name="T77" fmla="*/ 60 h 60"/>
                    <a:gd name="T78" fmla="*/ 32 w 64"/>
                    <a:gd name="T79" fmla="*/ 60 h 60"/>
                    <a:gd name="T80" fmla="*/ 38 w 64"/>
                    <a:gd name="T81" fmla="*/ 54 h 60"/>
                    <a:gd name="T82" fmla="*/ 44 w 64"/>
                    <a:gd name="T83" fmla="*/ 48 h 60"/>
                    <a:gd name="T84" fmla="*/ 44 w 64"/>
                    <a:gd name="T85" fmla="*/ 44 h 60"/>
                    <a:gd name="T86" fmla="*/ 42 w 64"/>
                    <a:gd name="T87" fmla="*/ 40 h 60"/>
                    <a:gd name="T88" fmla="*/ 46 w 64"/>
                    <a:gd name="T89" fmla="*/ 36 h 60"/>
                    <a:gd name="T90" fmla="*/ 46 w 64"/>
                    <a:gd name="T91" fmla="*/ 36 h 60"/>
                    <a:gd name="T92" fmla="*/ 52 w 64"/>
                    <a:gd name="T93" fmla="*/ 36 h 60"/>
                    <a:gd name="T94" fmla="*/ 54 w 64"/>
                    <a:gd name="T95" fmla="*/ 32 h 60"/>
                    <a:gd name="T96" fmla="*/ 56 w 64"/>
                    <a:gd name="T97" fmla="*/ 24 h 60"/>
                    <a:gd name="T98" fmla="*/ 62 w 64"/>
                    <a:gd name="T99" fmla="*/ 16 h 60"/>
                    <a:gd name="T100" fmla="*/ 64 w 64"/>
                    <a:gd name="T101" fmla="*/ 10 h 6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4" h="60">
                      <a:moveTo>
                        <a:pt x="64" y="10"/>
                      </a:moveTo>
                      <a:lnTo>
                        <a:pt x="62" y="10"/>
                      </a:lnTo>
                      <a:lnTo>
                        <a:pt x="60" y="10"/>
                      </a:lnTo>
                      <a:lnTo>
                        <a:pt x="58" y="12"/>
                      </a:lnTo>
                      <a:lnTo>
                        <a:pt x="56" y="14"/>
                      </a:lnTo>
                      <a:lnTo>
                        <a:pt x="54" y="14"/>
                      </a:lnTo>
                      <a:lnTo>
                        <a:pt x="54" y="12"/>
                      </a:lnTo>
                      <a:lnTo>
                        <a:pt x="52" y="12"/>
                      </a:lnTo>
                      <a:lnTo>
                        <a:pt x="50" y="12"/>
                      </a:lnTo>
                      <a:lnTo>
                        <a:pt x="48" y="14"/>
                      </a:lnTo>
                      <a:lnTo>
                        <a:pt x="46" y="14"/>
                      </a:lnTo>
                      <a:lnTo>
                        <a:pt x="44" y="14"/>
                      </a:lnTo>
                      <a:lnTo>
                        <a:pt x="44" y="16"/>
                      </a:lnTo>
                      <a:lnTo>
                        <a:pt x="42" y="16"/>
                      </a:lnTo>
                      <a:lnTo>
                        <a:pt x="40" y="14"/>
                      </a:lnTo>
                      <a:lnTo>
                        <a:pt x="38" y="14"/>
                      </a:lnTo>
                      <a:lnTo>
                        <a:pt x="38" y="12"/>
                      </a:lnTo>
                      <a:lnTo>
                        <a:pt x="34" y="12"/>
                      </a:lnTo>
                      <a:lnTo>
                        <a:pt x="32" y="12"/>
                      </a:lnTo>
                      <a:lnTo>
                        <a:pt x="30" y="12"/>
                      </a:lnTo>
                      <a:lnTo>
                        <a:pt x="28" y="12"/>
                      </a:lnTo>
                      <a:lnTo>
                        <a:pt x="28" y="10"/>
                      </a:lnTo>
                      <a:lnTo>
                        <a:pt x="26" y="8"/>
                      </a:lnTo>
                      <a:lnTo>
                        <a:pt x="26" y="6"/>
                      </a:lnTo>
                      <a:lnTo>
                        <a:pt x="24" y="6"/>
                      </a:lnTo>
                      <a:lnTo>
                        <a:pt x="22" y="6"/>
                      </a:lnTo>
                      <a:lnTo>
                        <a:pt x="20" y="6"/>
                      </a:lnTo>
                      <a:lnTo>
                        <a:pt x="18" y="6"/>
                      </a:lnTo>
                      <a:lnTo>
                        <a:pt x="16" y="4"/>
                      </a:lnTo>
                      <a:lnTo>
                        <a:pt x="14" y="2"/>
                      </a:lnTo>
                      <a:lnTo>
                        <a:pt x="12" y="0"/>
                      </a:lnTo>
                      <a:lnTo>
                        <a:pt x="10" y="2"/>
                      </a:lnTo>
                      <a:lnTo>
                        <a:pt x="10" y="4"/>
                      </a:lnTo>
                      <a:lnTo>
                        <a:pt x="10" y="6"/>
                      </a:lnTo>
                      <a:lnTo>
                        <a:pt x="12" y="6"/>
                      </a:lnTo>
                      <a:lnTo>
                        <a:pt x="12" y="8"/>
                      </a:lnTo>
                      <a:lnTo>
                        <a:pt x="12" y="10"/>
                      </a:lnTo>
                      <a:lnTo>
                        <a:pt x="12" y="12"/>
                      </a:lnTo>
                      <a:lnTo>
                        <a:pt x="12" y="14"/>
                      </a:lnTo>
                      <a:lnTo>
                        <a:pt x="12" y="16"/>
                      </a:lnTo>
                      <a:lnTo>
                        <a:pt x="10" y="16"/>
                      </a:lnTo>
                      <a:lnTo>
                        <a:pt x="10" y="18"/>
                      </a:lnTo>
                      <a:lnTo>
                        <a:pt x="10" y="20"/>
                      </a:lnTo>
                      <a:lnTo>
                        <a:pt x="10" y="22"/>
                      </a:lnTo>
                      <a:lnTo>
                        <a:pt x="10" y="24"/>
                      </a:lnTo>
                      <a:lnTo>
                        <a:pt x="12" y="26"/>
                      </a:lnTo>
                      <a:lnTo>
                        <a:pt x="12" y="28"/>
                      </a:lnTo>
                      <a:lnTo>
                        <a:pt x="10" y="30"/>
                      </a:lnTo>
                      <a:lnTo>
                        <a:pt x="8" y="32"/>
                      </a:lnTo>
                      <a:lnTo>
                        <a:pt x="6" y="32"/>
                      </a:lnTo>
                      <a:lnTo>
                        <a:pt x="4" y="32"/>
                      </a:lnTo>
                      <a:lnTo>
                        <a:pt x="4" y="30"/>
                      </a:lnTo>
                      <a:lnTo>
                        <a:pt x="2" y="30"/>
                      </a:lnTo>
                      <a:lnTo>
                        <a:pt x="2" y="28"/>
                      </a:lnTo>
                      <a:lnTo>
                        <a:pt x="2" y="30"/>
                      </a:lnTo>
                      <a:lnTo>
                        <a:pt x="2" y="32"/>
                      </a:lnTo>
                      <a:lnTo>
                        <a:pt x="0" y="36"/>
                      </a:lnTo>
                      <a:lnTo>
                        <a:pt x="0" y="38"/>
                      </a:lnTo>
                      <a:lnTo>
                        <a:pt x="0" y="40"/>
                      </a:lnTo>
                      <a:lnTo>
                        <a:pt x="0" y="42"/>
                      </a:lnTo>
                      <a:lnTo>
                        <a:pt x="2" y="46"/>
                      </a:lnTo>
                      <a:lnTo>
                        <a:pt x="4" y="48"/>
                      </a:lnTo>
                      <a:lnTo>
                        <a:pt x="4" y="50"/>
                      </a:lnTo>
                      <a:lnTo>
                        <a:pt x="6" y="52"/>
                      </a:lnTo>
                      <a:lnTo>
                        <a:pt x="8" y="52"/>
                      </a:lnTo>
                      <a:lnTo>
                        <a:pt x="10" y="52"/>
                      </a:lnTo>
                      <a:lnTo>
                        <a:pt x="8" y="52"/>
                      </a:lnTo>
                      <a:lnTo>
                        <a:pt x="6" y="54"/>
                      </a:lnTo>
                      <a:lnTo>
                        <a:pt x="4" y="54"/>
                      </a:lnTo>
                      <a:lnTo>
                        <a:pt x="4" y="56"/>
                      </a:lnTo>
                      <a:lnTo>
                        <a:pt x="6" y="58"/>
                      </a:lnTo>
                      <a:lnTo>
                        <a:pt x="6" y="60"/>
                      </a:lnTo>
                      <a:lnTo>
                        <a:pt x="8" y="60"/>
                      </a:lnTo>
                      <a:lnTo>
                        <a:pt x="10" y="58"/>
                      </a:lnTo>
                      <a:lnTo>
                        <a:pt x="12" y="58"/>
                      </a:lnTo>
                      <a:lnTo>
                        <a:pt x="14" y="58"/>
                      </a:lnTo>
                      <a:lnTo>
                        <a:pt x="16" y="58"/>
                      </a:lnTo>
                      <a:lnTo>
                        <a:pt x="18" y="58"/>
                      </a:lnTo>
                      <a:lnTo>
                        <a:pt x="20" y="60"/>
                      </a:lnTo>
                      <a:lnTo>
                        <a:pt x="22" y="58"/>
                      </a:lnTo>
                      <a:lnTo>
                        <a:pt x="24" y="56"/>
                      </a:lnTo>
                      <a:lnTo>
                        <a:pt x="26" y="54"/>
                      </a:lnTo>
                      <a:lnTo>
                        <a:pt x="28" y="54"/>
                      </a:lnTo>
                      <a:lnTo>
                        <a:pt x="28" y="52"/>
                      </a:lnTo>
                      <a:lnTo>
                        <a:pt x="30" y="52"/>
                      </a:lnTo>
                      <a:lnTo>
                        <a:pt x="30" y="54"/>
                      </a:lnTo>
                      <a:lnTo>
                        <a:pt x="30" y="56"/>
                      </a:lnTo>
                      <a:lnTo>
                        <a:pt x="30" y="58"/>
                      </a:lnTo>
                      <a:lnTo>
                        <a:pt x="28" y="58"/>
                      </a:lnTo>
                      <a:lnTo>
                        <a:pt x="30" y="58"/>
                      </a:lnTo>
                      <a:lnTo>
                        <a:pt x="30" y="60"/>
                      </a:lnTo>
                      <a:lnTo>
                        <a:pt x="32" y="60"/>
                      </a:lnTo>
                      <a:lnTo>
                        <a:pt x="34" y="60"/>
                      </a:lnTo>
                      <a:lnTo>
                        <a:pt x="34" y="58"/>
                      </a:lnTo>
                      <a:lnTo>
                        <a:pt x="36" y="56"/>
                      </a:lnTo>
                      <a:lnTo>
                        <a:pt x="38" y="54"/>
                      </a:lnTo>
                      <a:lnTo>
                        <a:pt x="38" y="52"/>
                      </a:lnTo>
                      <a:lnTo>
                        <a:pt x="40" y="50"/>
                      </a:lnTo>
                      <a:lnTo>
                        <a:pt x="42" y="48"/>
                      </a:lnTo>
                      <a:lnTo>
                        <a:pt x="44" y="48"/>
                      </a:lnTo>
                      <a:lnTo>
                        <a:pt x="44" y="46"/>
                      </a:lnTo>
                      <a:lnTo>
                        <a:pt x="44" y="44"/>
                      </a:lnTo>
                      <a:lnTo>
                        <a:pt x="42" y="42"/>
                      </a:lnTo>
                      <a:lnTo>
                        <a:pt x="40" y="42"/>
                      </a:lnTo>
                      <a:lnTo>
                        <a:pt x="42" y="40"/>
                      </a:lnTo>
                      <a:lnTo>
                        <a:pt x="44" y="40"/>
                      </a:lnTo>
                      <a:lnTo>
                        <a:pt x="44" y="38"/>
                      </a:lnTo>
                      <a:lnTo>
                        <a:pt x="46" y="38"/>
                      </a:lnTo>
                      <a:lnTo>
                        <a:pt x="46" y="36"/>
                      </a:lnTo>
                      <a:lnTo>
                        <a:pt x="48" y="36"/>
                      </a:lnTo>
                      <a:lnTo>
                        <a:pt x="50" y="36"/>
                      </a:lnTo>
                      <a:lnTo>
                        <a:pt x="52" y="36"/>
                      </a:lnTo>
                      <a:lnTo>
                        <a:pt x="54" y="34"/>
                      </a:lnTo>
                      <a:lnTo>
                        <a:pt x="54" y="32"/>
                      </a:lnTo>
                      <a:lnTo>
                        <a:pt x="54" y="30"/>
                      </a:lnTo>
                      <a:lnTo>
                        <a:pt x="56" y="28"/>
                      </a:lnTo>
                      <a:lnTo>
                        <a:pt x="56" y="26"/>
                      </a:lnTo>
                      <a:lnTo>
                        <a:pt x="56" y="24"/>
                      </a:lnTo>
                      <a:lnTo>
                        <a:pt x="58" y="22"/>
                      </a:lnTo>
                      <a:lnTo>
                        <a:pt x="58" y="20"/>
                      </a:lnTo>
                      <a:lnTo>
                        <a:pt x="60" y="18"/>
                      </a:lnTo>
                      <a:lnTo>
                        <a:pt x="62" y="16"/>
                      </a:lnTo>
                      <a:lnTo>
                        <a:pt x="64" y="14"/>
                      </a:lnTo>
                      <a:lnTo>
                        <a:pt x="64" y="12"/>
                      </a:lnTo>
                      <a:lnTo>
                        <a:pt x="64" y="1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15" name="Freeform 207"/>
                <p:cNvSpPr>
                  <a:spLocks noChangeAspect="1"/>
                </p:cNvSpPr>
                <p:nvPr/>
              </p:nvSpPr>
              <p:spPr bwMode="gray">
                <a:xfrm>
                  <a:off x="3592" y="1530"/>
                  <a:ext cx="14" cy="14"/>
                </a:xfrm>
                <a:custGeom>
                  <a:avLst/>
                  <a:gdLst>
                    <a:gd name="T0" fmla="*/ 8 w 14"/>
                    <a:gd name="T1" fmla="*/ 4 h 14"/>
                    <a:gd name="T2" fmla="*/ 6 w 14"/>
                    <a:gd name="T3" fmla="*/ 2 h 14"/>
                    <a:gd name="T4" fmla="*/ 6 w 14"/>
                    <a:gd name="T5" fmla="*/ 2 h 14"/>
                    <a:gd name="T6" fmla="*/ 6 w 14"/>
                    <a:gd name="T7" fmla="*/ 0 h 14"/>
                    <a:gd name="T8" fmla="*/ 6 w 14"/>
                    <a:gd name="T9" fmla="*/ 0 h 14"/>
                    <a:gd name="T10" fmla="*/ 4 w 14"/>
                    <a:gd name="T11" fmla="*/ 2 h 14"/>
                    <a:gd name="T12" fmla="*/ 2 w 14"/>
                    <a:gd name="T13" fmla="*/ 4 h 14"/>
                    <a:gd name="T14" fmla="*/ 2 w 14"/>
                    <a:gd name="T15" fmla="*/ 4 h 14"/>
                    <a:gd name="T16" fmla="*/ 2 w 14"/>
                    <a:gd name="T17" fmla="*/ 6 h 14"/>
                    <a:gd name="T18" fmla="*/ 2 w 14"/>
                    <a:gd name="T19" fmla="*/ 6 h 14"/>
                    <a:gd name="T20" fmla="*/ 2 w 14"/>
                    <a:gd name="T21" fmla="*/ 6 h 14"/>
                    <a:gd name="T22" fmla="*/ 0 w 14"/>
                    <a:gd name="T23" fmla="*/ 8 h 14"/>
                    <a:gd name="T24" fmla="*/ 0 w 14"/>
                    <a:gd name="T25" fmla="*/ 8 h 14"/>
                    <a:gd name="T26" fmla="*/ 0 w 14"/>
                    <a:gd name="T27" fmla="*/ 8 h 14"/>
                    <a:gd name="T28" fmla="*/ 0 w 14"/>
                    <a:gd name="T29" fmla="*/ 8 h 14"/>
                    <a:gd name="T30" fmla="*/ 2 w 14"/>
                    <a:gd name="T31" fmla="*/ 10 h 14"/>
                    <a:gd name="T32" fmla="*/ 4 w 14"/>
                    <a:gd name="T33" fmla="*/ 10 h 14"/>
                    <a:gd name="T34" fmla="*/ 6 w 14"/>
                    <a:gd name="T35" fmla="*/ 10 h 14"/>
                    <a:gd name="T36" fmla="*/ 8 w 14"/>
                    <a:gd name="T37" fmla="*/ 10 h 14"/>
                    <a:gd name="T38" fmla="*/ 10 w 14"/>
                    <a:gd name="T39" fmla="*/ 12 h 14"/>
                    <a:gd name="T40" fmla="*/ 12 w 14"/>
                    <a:gd name="T41" fmla="*/ 12 h 14"/>
                    <a:gd name="T42" fmla="*/ 12 w 14"/>
                    <a:gd name="T43" fmla="*/ 12 h 14"/>
                    <a:gd name="T44" fmla="*/ 12 w 14"/>
                    <a:gd name="T45" fmla="*/ 14 h 14"/>
                    <a:gd name="T46" fmla="*/ 12 w 14"/>
                    <a:gd name="T47" fmla="*/ 14 h 14"/>
                    <a:gd name="T48" fmla="*/ 12 w 14"/>
                    <a:gd name="T49" fmla="*/ 14 h 14"/>
                    <a:gd name="T50" fmla="*/ 14 w 14"/>
                    <a:gd name="T51" fmla="*/ 12 h 14"/>
                    <a:gd name="T52" fmla="*/ 14 w 14"/>
                    <a:gd name="T53" fmla="*/ 12 h 14"/>
                    <a:gd name="T54" fmla="*/ 14 w 14"/>
                    <a:gd name="T55" fmla="*/ 10 h 14"/>
                    <a:gd name="T56" fmla="*/ 14 w 14"/>
                    <a:gd name="T57" fmla="*/ 10 h 14"/>
                    <a:gd name="T58" fmla="*/ 14 w 14"/>
                    <a:gd name="T59" fmla="*/ 10 h 14"/>
                    <a:gd name="T60" fmla="*/ 14 w 14"/>
                    <a:gd name="T61" fmla="*/ 10 h 14"/>
                    <a:gd name="T62" fmla="*/ 14 w 14"/>
                    <a:gd name="T63" fmla="*/ 10 h 14"/>
                    <a:gd name="T64" fmla="*/ 12 w 14"/>
                    <a:gd name="T65" fmla="*/ 10 h 14"/>
                    <a:gd name="T66" fmla="*/ 12 w 14"/>
                    <a:gd name="T67" fmla="*/ 8 h 14"/>
                    <a:gd name="T68" fmla="*/ 10 w 14"/>
                    <a:gd name="T69" fmla="*/ 6 h 14"/>
                    <a:gd name="T70" fmla="*/ 8 w 14"/>
                    <a:gd name="T71" fmla="*/ 4 h 14"/>
                    <a:gd name="T72" fmla="*/ 8 w 14"/>
                    <a:gd name="T73" fmla="*/ 4 h 14"/>
                    <a:gd name="T74" fmla="*/ 8 w 14"/>
                    <a:gd name="T75" fmla="*/ 4 h 14"/>
                    <a:gd name="T76" fmla="*/ 8 w 14"/>
                    <a:gd name="T77" fmla="*/ 4 h 1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4" h="14">
                      <a:moveTo>
                        <a:pt x="8" y="4"/>
                      </a:moveTo>
                      <a:lnTo>
                        <a:pt x="6" y="2"/>
                      </a:lnTo>
                      <a:lnTo>
                        <a:pt x="6" y="0"/>
                      </a:lnTo>
                      <a:lnTo>
                        <a:pt x="4" y="2"/>
                      </a:lnTo>
                      <a:lnTo>
                        <a:pt x="2" y="4"/>
                      </a:lnTo>
                      <a:lnTo>
                        <a:pt x="2" y="6"/>
                      </a:lnTo>
                      <a:lnTo>
                        <a:pt x="0" y="8"/>
                      </a:lnTo>
                      <a:lnTo>
                        <a:pt x="2" y="10"/>
                      </a:lnTo>
                      <a:lnTo>
                        <a:pt x="4" y="10"/>
                      </a:lnTo>
                      <a:lnTo>
                        <a:pt x="6" y="10"/>
                      </a:lnTo>
                      <a:lnTo>
                        <a:pt x="8" y="10"/>
                      </a:lnTo>
                      <a:lnTo>
                        <a:pt x="10" y="12"/>
                      </a:lnTo>
                      <a:lnTo>
                        <a:pt x="12" y="12"/>
                      </a:lnTo>
                      <a:lnTo>
                        <a:pt x="12" y="14"/>
                      </a:lnTo>
                      <a:lnTo>
                        <a:pt x="14" y="12"/>
                      </a:lnTo>
                      <a:lnTo>
                        <a:pt x="14" y="10"/>
                      </a:lnTo>
                      <a:lnTo>
                        <a:pt x="12" y="10"/>
                      </a:lnTo>
                      <a:lnTo>
                        <a:pt x="12" y="8"/>
                      </a:lnTo>
                      <a:lnTo>
                        <a:pt x="10" y="6"/>
                      </a:lnTo>
                      <a:lnTo>
                        <a:pt x="8"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16" name="Freeform 208"/>
                <p:cNvSpPr>
                  <a:spLocks noChangeAspect="1" noEditPoints="1"/>
                </p:cNvSpPr>
                <p:nvPr/>
              </p:nvSpPr>
              <p:spPr bwMode="gray">
                <a:xfrm>
                  <a:off x="5169" y="2447"/>
                  <a:ext cx="152" cy="104"/>
                </a:xfrm>
                <a:custGeom>
                  <a:avLst/>
                  <a:gdLst>
                    <a:gd name="T0" fmla="*/ 2 w 152"/>
                    <a:gd name="T1" fmla="*/ 2 h 104"/>
                    <a:gd name="T2" fmla="*/ 2 w 152"/>
                    <a:gd name="T3" fmla="*/ 8 h 104"/>
                    <a:gd name="T4" fmla="*/ 10 w 152"/>
                    <a:gd name="T5" fmla="*/ 8 h 104"/>
                    <a:gd name="T6" fmla="*/ 10 w 152"/>
                    <a:gd name="T7" fmla="*/ 0 h 104"/>
                    <a:gd name="T8" fmla="*/ 88 w 152"/>
                    <a:gd name="T9" fmla="*/ 46 h 104"/>
                    <a:gd name="T10" fmla="*/ 78 w 152"/>
                    <a:gd name="T11" fmla="*/ 48 h 104"/>
                    <a:gd name="T12" fmla="*/ 74 w 152"/>
                    <a:gd name="T13" fmla="*/ 54 h 104"/>
                    <a:gd name="T14" fmla="*/ 80 w 152"/>
                    <a:gd name="T15" fmla="*/ 60 h 104"/>
                    <a:gd name="T16" fmla="*/ 72 w 152"/>
                    <a:gd name="T17" fmla="*/ 66 h 104"/>
                    <a:gd name="T18" fmla="*/ 64 w 152"/>
                    <a:gd name="T19" fmla="*/ 70 h 104"/>
                    <a:gd name="T20" fmla="*/ 46 w 152"/>
                    <a:gd name="T21" fmla="*/ 72 h 104"/>
                    <a:gd name="T22" fmla="*/ 38 w 152"/>
                    <a:gd name="T23" fmla="*/ 78 h 104"/>
                    <a:gd name="T24" fmla="*/ 32 w 152"/>
                    <a:gd name="T25" fmla="*/ 82 h 104"/>
                    <a:gd name="T26" fmla="*/ 36 w 152"/>
                    <a:gd name="T27" fmla="*/ 88 h 104"/>
                    <a:gd name="T28" fmla="*/ 58 w 152"/>
                    <a:gd name="T29" fmla="*/ 90 h 104"/>
                    <a:gd name="T30" fmla="*/ 68 w 152"/>
                    <a:gd name="T31" fmla="*/ 86 h 104"/>
                    <a:gd name="T32" fmla="*/ 76 w 152"/>
                    <a:gd name="T33" fmla="*/ 84 h 104"/>
                    <a:gd name="T34" fmla="*/ 80 w 152"/>
                    <a:gd name="T35" fmla="*/ 78 h 104"/>
                    <a:gd name="T36" fmla="*/ 86 w 152"/>
                    <a:gd name="T37" fmla="*/ 76 h 104"/>
                    <a:gd name="T38" fmla="*/ 84 w 152"/>
                    <a:gd name="T39" fmla="*/ 70 h 104"/>
                    <a:gd name="T40" fmla="*/ 90 w 152"/>
                    <a:gd name="T41" fmla="*/ 70 h 104"/>
                    <a:gd name="T42" fmla="*/ 90 w 152"/>
                    <a:gd name="T43" fmla="*/ 48 h 104"/>
                    <a:gd name="T44" fmla="*/ 96 w 152"/>
                    <a:gd name="T45" fmla="*/ 34 h 104"/>
                    <a:gd name="T46" fmla="*/ 88 w 152"/>
                    <a:gd name="T47" fmla="*/ 28 h 104"/>
                    <a:gd name="T48" fmla="*/ 78 w 152"/>
                    <a:gd name="T49" fmla="*/ 20 h 104"/>
                    <a:gd name="T50" fmla="*/ 72 w 152"/>
                    <a:gd name="T51" fmla="*/ 14 h 104"/>
                    <a:gd name="T52" fmla="*/ 70 w 152"/>
                    <a:gd name="T53" fmla="*/ 10 h 104"/>
                    <a:gd name="T54" fmla="*/ 68 w 152"/>
                    <a:gd name="T55" fmla="*/ 16 h 104"/>
                    <a:gd name="T56" fmla="*/ 72 w 152"/>
                    <a:gd name="T57" fmla="*/ 22 h 104"/>
                    <a:gd name="T58" fmla="*/ 78 w 152"/>
                    <a:gd name="T59" fmla="*/ 24 h 104"/>
                    <a:gd name="T60" fmla="*/ 86 w 152"/>
                    <a:gd name="T61" fmla="*/ 32 h 104"/>
                    <a:gd name="T62" fmla="*/ 92 w 152"/>
                    <a:gd name="T63" fmla="*/ 36 h 104"/>
                    <a:gd name="T64" fmla="*/ 98 w 152"/>
                    <a:gd name="T65" fmla="*/ 42 h 104"/>
                    <a:gd name="T66" fmla="*/ 98 w 152"/>
                    <a:gd name="T67" fmla="*/ 58 h 104"/>
                    <a:gd name="T68" fmla="*/ 104 w 152"/>
                    <a:gd name="T69" fmla="*/ 62 h 104"/>
                    <a:gd name="T70" fmla="*/ 108 w 152"/>
                    <a:gd name="T71" fmla="*/ 50 h 104"/>
                    <a:gd name="T72" fmla="*/ 152 w 152"/>
                    <a:gd name="T73" fmla="*/ 104 h 104"/>
                    <a:gd name="T74" fmla="*/ 146 w 152"/>
                    <a:gd name="T75" fmla="*/ 80 h 104"/>
                    <a:gd name="T76" fmla="*/ 140 w 152"/>
                    <a:gd name="T77" fmla="*/ 72 h 104"/>
                    <a:gd name="T78" fmla="*/ 136 w 152"/>
                    <a:gd name="T79" fmla="*/ 68 h 104"/>
                    <a:gd name="T80" fmla="*/ 134 w 152"/>
                    <a:gd name="T81" fmla="*/ 64 h 104"/>
                    <a:gd name="T82" fmla="*/ 126 w 152"/>
                    <a:gd name="T83" fmla="*/ 66 h 104"/>
                    <a:gd name="T84" fmla="*/ 128 w 152"/>
                    <a:gd name="T85" fmla="*/ 72 h 104"/>
                    <a:gd name="T86" fmla="*/ 132 w 152"/>
                    <a:gd name="T87" fmla="*/ 76 h 104"/>
                    <a:gd name="T88" fmla="*/ 136 w 152"/>
                    <a:gd name="T89" fmla="*/ 86 h 104"/>
                    <a:gd name="T90" fmla="*/ 140 w 152"/>
                    <a:gd name="T91" fmla="*/ 92 h 104"/>
                    <a:gd name="T92" fmla="*/ 148 w 152"/>
                    <a:gd name="T93" fmla="*/ 98 h 104"/>
                    <a:gd name="T94" fmla="*/ 152 w 152"/>
                    <a:gd name="T95" fmla="*/ 86 h 10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52" h="104">
                      <a:moveTo>
                        <a:pt x="8" y="0"/>
                      </a:moveTo>
                      <a:lnTo>
                        <a:pt x="6" y="0"/>
                      </a:lnTo>
                      <a:lnTo>
                        <a:pt x="4" y="2"/>
                      </a:lnTo>
                      <a:lnTo>
                        <a:pt x="2" y="2"/>
                      </a:lnTo>
                      <a:lnTo>
                        <a:pt x="0" y="4"/>
                      </a:lnTo>
                      <a:lnTo>
                        <a:pt x="0" y="6"/>
                      </a:lnTo>
                      <a:lnTo>
                        <a:pt x="2" y="6"/>
                      </a:lnTo>
                      <a:lnTo>
                        <a:pt x="2" y="8"/>
                      </a:lnTo>
                      <a:lnTo>
                        <a:pt x="4" y="8"/>
                      </a:lnTo>
                      <a:lnTo>
                        <a:pt x="6" y="10"/>
                      </a:lnTo>
                      <a:lnTo>
                        <a:pt x="8" y="10"/>
                      </a:lnTo>
                      <a:lnTo>
                        <a:pt x="10" y="8"/>
                      </a:lnTo>
                      <a:lnTo>
                        <a:pt x="12" y="8"/>
                      </a:lnTo>
                      <a:lnTo>
                        <a:pt x="14" y="6"/>
                      </a:lnTo>
                      <a:lnTo>
                        <a:pt x="14" y="2"/>
                      </a:lnTo>
                      <a:lnTo>
                        <a:pt x="10" y="0"/>
                      </a:lnTo>
                      <a:lnTo>
                        <a:pt x="8" y="0"/>
                      </a:lnTo>
                      <a:close/>
                      <a:moveTo>
                        <a:pt x="90" y="48"/>
                      </a:moveTo>
                      <a:lnTo>
                        <a:pt x="90" y="46"/>
                      </a:lnTo>
                      <a:lnTo>
                        <a:pt x="88" y="46"/>
                      </a:lnTo>
                      <a:lnTo>
                        <a:pt x="88" y="44"/>
                      </a:lnTo>
                      <a:lnTo>
                        <a:pt x="82" y="44"/>
                      </a:lnTo>
                      <a:lnTo>
                        <a:pt x="80" y="46"/>
                      </a:lnTo>
                      <a:lnTo>
                        <a:pt x="78" y="48"/>
                      </a:lnTo>
                      <a:lnTo>
                        <a:pt x="76" y="48"/>
                      </a:lnTo>
                      <a:lnTo>
                        <a:pt x="74" y="50"/>
                      </a:lnTo>
                      <a:lnTo>
                        <a:pt x="74" y="54"/>
                      </a:lnTo>
                      <a:lnTo>
                        <a:pt x="76" y="56"/>
                      </a:lnTo>
                      <a:lnTo>
                        <a:pt x="78" y="58"/>
                      </a:lnTo>
                      <a:lnTo>
                        <a:pt x="78" y="60"/>
                      </a:lnTo>
                      <a:lnTo>
                        <a:pt x="80" y="60"/>
                      </a:lnTo>
                      <a:lnTo>
                        <a:pt x="80" y="62"/>
                      </a:lnTo>
                      <a:lnTo>
                        <a:pt x="76" y="64"/>
                      </a:lnTo>
                      <a:lnTo>
                        <a:pt x="74" y="66"/>
                      </a:lnTo>
                      <a:lnTo>
                        <a:pt x="72" y="66"/>
                      </a:lnTo>
                      <a:lnTo>
                        <a:pt x="70" y="68"/>
                      </a:lnTo>
                      <a:lnTo>
                        <a:pt x="68" y="68"/>
                      </a:lnTo>
                      <a:lnTo>
                        <a:pt x="66" y="70"/>
                      </a:lnTo>
                      <a:lnTo>
                        <a:pt x="64" y="70"/>
                      </a:lnTo>
                      <a:lnTo>
                        <a:pt x="50" y="70"/>
                      </a:lnTo>
                      <a:lnTo>
                        <a:pt x="48" y="72"/>
                      </a:lnTo>
                      <a:lnTo>
                        <a:pt x="46" y="72"/>
                      </a:lnTo>
                      <a:lnTo>
                        <a:pt x="44" y="72"/>
                      </a:lnTo>
                      <a:lnTo>
                        <a:pt x="42" y="74"/>
                      </a:lnTo>
                      <a:lnTo>
                        <a:pt x="40" y="76"/>
                      </a:lnTo>
                      <a:lnTo>
                        <a:pt x="38" y="78"/>
                      </a:lnTo>
                      <a:lnTo>
                        <a:pt x="36" y="78"/>
                      </a:lnTo>
                      <a:lnTo>
                        <a:pt x="30" y="78"/>
                      </a:lnTo>
                      <a:lnTo>
                        <a:pt x="30" y="80"/>
                      </a:lnTo>
                      <a:lnTo>
                        <a:pt x="32" y="82"/>
                      </a:lnTo>
                      <a:lnTo>
                        <a:pt x="32" y="84"/>
                      </a:lnTo>
                      <a:lnTo>
                        <a:pt x="34" y="86"/>
                      </a:lnTo>
                      <a:lnTo>
                        <a:pt x="34" y="88"/>
                      </a:lnTo>
                      <a:lnTo>
                        <a:pt x="36" y="88"/>
                      </a:lnTo>
                      <a:lnTo>
                        <a:pt x="48" y="88"/>
                      </a:lnTo>
                      <a:lnTo>
                        <a:pt x="50" y="90"/>
                      </a:lnTo>
                      <a:lnTo>
                        <a:pt x="58" y="90"/>
                      </a:lnTo>
                      <a:lnTo>
                        <a:pt x="60" y="88"/>
                      </a:lnTo>
                      <a:lnTo>
                        <a:pt x="62" y="88"/>
                      </a:lnTo>
                      <a:lnTo>
                        <a:pt x="62" y="86"/>
                      </a:lnTo>
                      <a:lnTo>
                        <a:pt x="68" y="86"/>
                      </a:lnTo>
                      <a:lnTo>
                        <a:pt x="70" y="86"/>
                      </a:lnTo>
                      <a:lnTo>
                        <a:pt x="72" y="86"/>
                      </a:lnTo>
                      <a:lnTo>
                        <a:pt x="74" y="84"/>
                      </a:lnTo>
                      <a:lnTo>
                        <a:pt x="76" y="84"/>
                      </a:lnTo>
                      <a:lnTo>
                        <a:pt x="76" y="82"/>
                      </a:lnTo>
                      <a:lnTo>
                        <a:pt x="78" y="80"/>
                      </a:lnTo>
                      <a:lnTo>
                        <a:pt x="78" y="78"/>
                      </a:lnTo>
                      <a:lnTo>
                        <a:pt x="80" y="78"/>
                      </a:lnTo>
                      <a:lnTo>
                        <a:pt x="82" y="78"/>
                      </a:lnTo>
                      <a:lnTo>
                        <a:pt x="84" y="76"/>
                      </a:lnTo>
                      <a:lnTo>
                        <a:pt x="86" y="76"/>
                      </a:lnTo>
                      <a:lnTo>
                        <a:pt x="86" y="74"/>
                      </a:lnTo>
                      <a:lnTo>
                        <a:pt x="86" y="72"/>
                      </a:lnTo>
                      <a:lnTo>
                        <a:pt x="84" y="72"/>
                      </a:lnTo>
                      <a:lnTo>
                        <a:pt x="84" y="70"/>
                      </a:lnTo>
                      <a:lnTo>
                        <a:pt x="86" y="70"/>
                      </a:lnTo>
                      <a:lnTo>
                        <a:pt x="90" y="70"/>
                      </a:lnTo>
                      <a:lnTo>
                        <a:pt x="90" y="66"/>
                      </a:lnTo>
                      <a:lnTo>
                        <a:pt x="92" y="62"/>
                      </a:lnTo>
                      <a:lnTo>
                        <a:pt x="92" y="50"/>
                      </a:lnTo>
                      <a:lnTo>
                        <a:pt x="90" y="48"/>
                      </a:lnTo>
                      <a:close/>
                      <a:moveTo>
                        <a:pt x="106" y="44"/>
                      </a:moveTo>
                      <a:lnTo>
                        <a:pt x="104" y="42"/>
                      </a:lnTo>
                      <a:lnTo>
                        <a:pt x="96" y="34"/>
                      </a:lnTo>
                      <a:lnTo>
                        <a:pt x="94" y="32"/>
                      </a:lnTo>
                      <a:lnTo>
                        <a:pt x="90" y="32"/>
                      </a:lnTo>
                      <a:lnTo>
                        <a:pt x="88" y="28"/>
                      </a:lnTo>
                      <a:lnTo>
                        <a:pt x="86" y="24"/>
                      </a:lnTo>
                      <a:lnTo>
                        <a:pt x="82" y="20"/>
                      </a:lnTo>
                      <a:lnTo>
                        <a:pt x="80" y="20"/>
                      </a:lnTo>
                      <a:lnTo>
                        <a:pt x="78" y="20"/>
                      </a:lnTo>
                      <a:lnTo>
                        <a:pt x="76" y="18"/>
                      </a:lnTo>
                      <a:lnTo>
                        <a:pt x="74" y="18"/>
                      </a:lnTo>
                      <a:lnTo>
                        <a:pt x="72" y="14"/>
                      </a:lnTo>
                      <a:lnTo>
                        <a:pt x="70" y="12"/>
                      </a:lnTo>
                      <a:lnTo>
                        <a:pt x="70" y="10"/>
                      </a:lnTo>
                      <a:lnTo>
                        <a:pt x="68" y="10"/>
                      </a:lnTo>
                      <a:lnTo>
                        <a:pt x="68" y="12"/>
                      </a:lnTo>
                      <a:lnTo>
                        <a:pt x="68" y="14"/>
                      </a:lnTo>
                      <a:lnTo>
                        <a:pt x="68" y="16"/>
                      </a:lnTo>
                      <a:lnTo>
                        <a:pt x="66" y="18"/>
                      </a:lnTo>
                      <a:lnTo>
                        <a:pt x="66" y="20"/>
                      </a:lnTo>
                      <a:lnTo>
                        <a:pt x="70" y="20"/>
                      </a:lnTo>
                      <a:lnTo>
                        <a:pt x="72" y="22"/>
                      </a:lnTo>
                      <a:lnTo>
                        <a:pt x="76" y="22"/>
                      </a:lnTo>
                      <a:lnTo>
                        <a:pt x="78" y="22"/>
                      </a:lnTo>
                      <a:lnTo>
                        <a:pt x="78" y="24"/>
                      </a:lnTo>
                      <a:lnTo>
                        <a:pt x="80" y="26"/>
                      </a:lnTo>
                      <a:lnTo>
                        <a:pt x="84" y="30"/>
                      </a:lnTo>
                      <a:lnTo>
                        <a:pt x="84" y="32"/>
                      </a:lnTo>
                      <a:lnTo>
                        <a:pt x="86" y="32"/>
                      </a:lnTo>
                      <a:lnTo>
                        <a:pt x="88" y="34"/>
                      </a:lnTo>
                      <a:lnTo>
                        <a:pt x="90" y="36"/>
                      </a:lnTo>
                      <a:lnTo>
                        <a:pt x="92" y="36"/>
                      </a:lnTo>
                      <a:lnTo>
                        <a:pt x="94" y="38"/>
                      </a:lnTo>
                      <a:lnTo>
                        <a:pt x="96" y="38"/>
                      </a:lnTo>
                      <a:lnTo>
                        <a:pt x="98" y="40"/>
                      </a:lnTo>
                      <a:lnTo>
                        <a:pt x="98" y="42"/>
                      </a:lnTo>
                      <a:lnTo>
                        <a:pt x="98" y="46"/>
                      </a:lnTo>
                      <a:lnTo>
                        <a:pt x="98" y="48"/>
                      </a:lnTo>
                      <a:lnTo>
                        <a:pt x="98" y="56"/>
                      </a:lnTo>
                      <a:lnTo>
                        <a:pt x="98" y="58"/>
                      </a:lnTo>
                      <a:lnTo>
                        <a:pt x="98" y="60"/>
                      </a:lnTo>
                      <a:lnTo>
                        <a:pt x="100" y="60"/>
                      </a:lnTo>
                      <a:lnTo>
                        <a:pt x="102" y="62"/>
                      </a:lnTo>
                      <a:lnTo>
                        <a:pt x="104" y="62"/>
                      </a:lnTo>
                      <a:lnTo>
                        <a:pt x="106" y="60"/>
                      </a:lnTo>
                      <a:lnTo>
                        <a:pt x="108" y="58"/>
                      </a:lnTo>
                      <a:lnTo>
                        <a:pt x="108" y="56"/>
                      </a:lnTo>
                      <a:lnTo>
                        <a:pt x="108" y="50"/>
                      </a:lnTo>
                      <a:lnTo>
                        <a:pt x="108" y="46"/>
                      </a:lnTo>
                      <a:lnTo>
                        <a:pt x="106" y="44"/>
                      </a:lnTo>
                      <a:close/>
                      <a:moveTo>
                        <a:pt x="152" y="102"/>
                      </a:moveTo>
                      <a:lnTo>
                        <a:pt x="152" y="104"/>
                      </a:lnTo>
                      <a:lnTo>
                        <a:pt x="152" y="102"/>
                      </a:lnTo>
                      <a:close/>
                      <a:moveTo>
                        <a:pt x="150" y="82"/>
                      </a:moveTo>
                      <a:lnTo>
                        <a:pt x="146" y="80"/>
                      </a:lnTo>
                      <a:lnTo>
                        <a:pt x="144" y="78"/>
                      </a:lnTo>
                      <a:lnTo>
                        <a:pt x="144" y="76"/>
                      </a:lnTo>
                      <a:lnTo>
                        <a:pt x="142" y="74"/>
                      </a:lnTo>
                      <a:lnTo>
                        <a:pt x="140" y="72"/>
                      </a:lnTo>
                      <a:lnTo>
                        <a:pt x="138" y="70"/>
                      </a:lnTo>
                      <a:lnTo>
                        <a:pt x="138" y="68"/>
                      </a:lnTo>
                      <a:lnTo>
                        <a:pt x="136" y="68"/>
                      </a:lnTo>
                      <a:lnTo>
                        <a:pt x="136" y="66"/>
                      </a:lnTo>
                      <a:lnTo>
                        <a:pt x="134" y="64"/>
                      </a:lnTo>
                      <a:lnTo>
                        <a:pt x="134" y="62"/>
                      </a:lnTo>
                      <a:lnTo>
                        <a:pt x="130" y="62"/>
                      </a:lnTo>
                      <a:lnTo>
                        <a:pt x="128" y="66"/>
                      </a:lnTo>
                      <a:lnTo>
                        <a:pt x="126" y="66"/>
                      </a:lnTo>
                      <a:lnTo>
                        <a:pt x="126" y="68"/>
                      </a:lnTo>
                      <a:lnTo>
                        <a:pt x="128" y="68"/>
                      </a:lnTo>
                      <a:lnTo>
                        <a:pt x="128" y="70"/>
                      </a:lnTo>
                      <a:lnTo>
                        <a:pt x="128" y="72"/>
                      </a:lnTo>
                      <a:lnTo>
                        <a:pt x="130" y="74"/>
                      </a:lnTo>
                      <a:lnTo>
                        <a:pt x="130" y="76"/>
                      </a:lnTo>
                      <a:lnTo>
                        <a:pt x="132" y="76"/>
                      </a:lnTo>
                      <a:lnTo>
                        <a:pt x="132" y="78"/>
                      </a:lnTo>
                      <a:lnTo>
                        <a:pt x="134" y="80"/>
                      </a:lnTo>
                      <a:lnTo>
                        <a:pt x="134" y="84"/>
                      </a:lnTo>
                      <a:lnTo>
                        <a:pt x="136" y="86"/>
                      </a:lnTo>
                      <a:lnTo>
                        <a:pt x="136" y="88"/>
                      </a:lnTo>
                      <a:lnTo>
                        <a:pt x="140" y="92"/>
                      </a:lnTo>
                      <a:lnTo>
                        <a:pt x="142" y="92"/>
                      </a:lnTo>
                      <a:lnTo>
                        <a:pt x="144" y="94"/>
                      </a:lnTo>
                      <a:lnTo>
                        <a:pt x="146" y="96"/>
                      </a:lnTo>
                      <a:lnTo>
                        <a:pt x="148" y="98"/>
                      </a:lnTo>
                      <a:lnTo>
                        <a:pt x="148" y="100"/>
                      </a:lnTo>
                      <a:lnTo>
                        <a:pt x="152" y="102"/>
                      </a:lnTo>
                      <a:lnTo>
                        <a:pt x="152" y="86"/>
                      </a:lnTo>
                      <a:lnTo>
                        <a:pt x="150" y="8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17" name="Freeform 209"/>
                <p:cNvSpPr>
                  <a:spLocks noChangeAspect="1" noEditPoints="1"/>
                </p:cNvSpPr>
                <p:nvPr/>
              </p:nvSpPr>
              <p:spPr bwMode="gray">
                <a:xfrm>
                  <a:off x="4666" y="2051"/>
                  <a:ext cx="162" cy="256"/>
                </a:xfrm>
                <a:custGeom>
                  <a:avLst/>
                  <a:gdLst>
                    <a:gd name="T0" fmla="*/ 130 w 162"/>
                    <a:gd name="T1" fmla="*/ 136 h 256"/>
                    <a:gd name="T2" fmla="*/ 132 w 162"/>
                    <a:gd name="T3" fmla="*/ 148 h 256"/>
                    <a:gd name="T4" fmla="*/ 142 w 162"/>
                    <a:gd name="T5" fmla="*/ 148 h 256"/>
                    <a:gd name="T6" fmla="*/ 136 w 162"/>
                    <a:gd name="T7" fmla="*/ 136 h 256"/>
                    <a:gd name="T8" fmla="*/ 114 w 162"/>
                    <a:gd name="T9" fmla="*/ 118 h 256"/>
                    <a:gd name="T10" fmla="*/ 110 w 162"/>
                    <a:gd name="T11" fmla="*/ 164 h 256"/>
                    <a:gd name="T12" fmla="*/ 116 w 162"/>
                    <a:gd name="T13" fmla="*/ 160 h 256"/>
                    <a:gd name="T14" fmla="*/ 126 w 162"/>
                    <a:gd name="T15" fmla="*/ 160 h 256"/>
                    <a:gd name="T16" fmla="*/ 134 w 162"/>
                    <a:gd name="T17" fmla="*/ 156 h 256"/>
                    <a:gd name="T18" fmla="*/ 122 w 162"/>
                    <a:gd name="T19" fmla="*/ 146 h 256"/>
                    <a:gd name="T20" fmla="*/ 124 w 162"/>
                    <a:gd name="T21" fmla="*/ 156 h 256"/>
                    <a:gd name="T22" fmla="*/ 36 w 162"/>
                    <a:gd name="T23" fmla="*/ 140 h 256"/>
                    <a:gd name="T24" fmla="*/ 28 w 162"/>
                    <a:gd name="T25" fmla="*/ 152 h 256"/>
                    <a:gd name="T26" fmla="*/ 28 w 162"/>
                    <a:gd name="T27" fmla="*/ 166 h 256"/>
                    <a:gd name="T28" fmla="*/ 18 w 162"/>
                    <a:gd name="T29" fmla="*/ 176 h 256"/>
                    <a:gd name="T30" fmla="*/ 6 w 162"/>
                    <a:gd name="T31" fmla="*/ 188 h 256"/>
                    <a:gd name="T32" fmla="*/ 2 w 162"/>
                    <a:gd name="T33" fmla="*/ 202 h 256"/>
                    <a:gd name="T34" fmla="*/ 16 w 162"/>
                    <a:gd name="T35" fmla="*/ 192 h 256"/>
                    <a:gd name="T36" fmla="*/ 26 w 162"/>
                    <a:gd name="T37" fmla="*/ 176 h 256"/>
                    <a:gd name="T38" fmla="*/ 162 w 162"/>
                    <a:gd name="T39" fmla="*/ 222 h 256"/>
                    <a:gd name="T40" fmla="*/ 156 w 162"/>
                    <a:gd name="T41" fmla="*/ 186 h 256"/>
                    <a:gd name="T42" fmla="*/ 138 w 162"/>
                    <a:gd name="T43" fmla="*/ 174 h 256"/>
                    <a:gd name="T44" fmla="*/ 144 w 162"/>
                    <a:gd name="T45" fmla="*/ 188 h 256"/>
                    <a:gd name="T46" fmla="*/ 122 w 162"/>
                    <a:gd name="T47" fmla="*/ 202 h 256"/>
                    <a:gd name="T48" fmla="*/ 104 w 162"/>
                    <a:gd name="T49" fmla="*/ 206 h 256"/>
                    <a:gd name="T50" fmla="*/ 94 w 162"/>
                    <a:gd name="T51" fmla="*/ 210 h 256"/>
                    <a:gd name="T52" fmla="*/ 88 w 162"/>
                    <a:gd name="T53" fmla="*/ 226 h 256"/>
                    <a:gd name="T54" fmla="*/ 102 w 162"/>
                    <a:gd name="T55" fmla="*/ 226 h 256"/>
                    <a:gd name="T56" fmla="*/ 120 w 162"/>
                    <a:gd name="T57" fmla="*/ 226 h 256"/>
                    <a:gd name="T58" fmla="*/ 126 w 162"/>
                    <a:gd name="T59" fmla="*/ 250 h 256"/>
                    <a:gd name="T60" fmla="*/ 142 w 162"/>
                    <a:gd name="T61" fmla="*/ 252 h 256"/>
                    <a:gd name="T62" fmla="*/ 152 w 162"/>
                    <a:gd name="T63" fmla="*/ 248 h 256"/>
                    <a:gd name="T64" fmla="*/ 148 w 162"/>
                    <a:gd name="T65" fmla="*/ 230 h 256"/>
                    <a:gd name="T66" fmla="*/ 158 w 162"/>
                    <a:gd name="T67" fmla="*/ 240 h 256"/>
                    <a:gd name="T68" fmla="*/ 80 w 162"/>
                    <a:gd name="T69" fmla="*/ 100 h 256"/>
                    <a:gd name="T70" fmla="*/ 90 w 162"/>
                    <a:gd name="T71" fmla="*/ 100 h 256"/>
                    <a:gd name="T72" fmla="*/ 106 w 162"/>
                    <a:gd name="T73" fmla="*/ 108 h 256"/>
                    <a:gd name="T74" fmla="*/ 98 w 162"/>
                    <a:gd name="T75" fmla="*/ 92 h 256"/>
                    <a:gd name="T76" fmla="*/ 88 w 162"/>
                    <a:gd name="T77" fmla="*/ 86 h 256"/>
                    <a:gd name="T78" fmla="*/ 70 w 162"/>
                    <a:gd name="T79" fmla="*/ 86 h 256"/>
                    <a:gd name="T80" fmla="*/ 62 w 162"/>
                    <a:gd name="T81" fmla="*/ 70 h 256"/>
                    <a:gd name="T82" fmla="*/ 66 w 162"/>
                    <a:gd name="T83" fmla="*/ 38 h 256"/>
                    <a:gd name="T84" fmla="*/ 64 w 162"/>
                    <a:gd name="T85" fmla="*/ 12 h 256"/>
                    <a:gd name="T86" fmla="*/ 58 w 162"/>
                    <a:gd name="T87" fmla="*/ 0 h 256"/>
                    <a:gd name="T88" fmla="*/ 40 w 162"/>
                    <a:gd name="T89" fmla="*/ 4 h 256"/>
                    <a:gd name="T90" fmla="*/ 30 w 162"/>
                    <a:gd name="T91" fmla="*/ 20 h 256"/>
                    <a:gd name="T92" fmla="*/ 38 w 162"/>
                    <a:gd name="T93" fmla="*/ 36 h 256"/>
                    <a:gd name="T94" fmla="*/ 36 w 162"/>
                    <a:gd name="T95" fmla="*/ 52 h 256"/>
                    <a:gd name="T96" fmla="*/ 28 w 162"/>
                    <a:gd name="T97" fmla="*/ 58 h 256"/>
                    <a:gd name="T98" fmla="*/ 46 w 162"/>
                    <a:gd name="T99" fmla="*/ 84 h 256"/>
                    <a:gd name="T100" fmla="*/ 70 w 162"/>
                    <a:gd name="T101" fmla="*/ 92 h 256"/>
                    <a:gd name="T102" fmla="*/ 64 w 162"/>
                    <a:gd name="T103" fmla="*/ 110 h 256"/>
                    <a:gd name="T104" fmla="*/ 54 w 162"/>
                    <a:gd name="T105" fmla="*/ 108 h 256"/>
                    <a:gd name="T106" fmla="*/ 60 w 162"/>
                    <a:gd name="T107" fmla="*/ 126 h 256"/>
                    <a:gd name="T108" fmla="*/ 68 w 162"/>
                    <a:gd name="T109" fmla="*/ 116 h 256"/>
                    <a:gd name="T110" fmla="*/ 96 w 162"/>
                    <a:gd name="T111" fmla="*/ 166 h 256"/>
                    <a:gd name="T112" fmla="*/ 90 w 162"/>
                    <a:gd name="T113" fmla="*/ 190 h 256"/>
                    <a:gd name="T114" fmla="*/ 104 w 162"/>
                    <a:gd name="T115" fmla="*/ 178 h 256"/>
                    <a:gd name="T116" fmla="*/ 100 w 162"/>
                    <a:gd name="T117" fmla="*/ 154 h 256"/>
                    <a:gd name="T118" fmla="*/ 96 w 162"/>
                    <a:gd name="T119" fmla="*/ 140 h 256"/>
                    <a:gd name="T120" fmla="*/ 78 w 162"/>
                    <a:gd name="T121" fmla="*/ 136 h 256"/>
                    <a:gd name="T122" fmla="*/ 82 w 162"/>
                    <a:gd name="T123" fmla="*/ 146 h 256"/>
                    <a:gd name="T124" fmla="*/ 86 w 162"/>
                    <a:gd name="T125" fmla="*/ 162 h 25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62" h="256">
                      <a:moveTo>
                        <a:pt x="112" y="128"/>
                      </a:moveTo>
                      <a:lnTo>
                        <a:pt x="114" y="130"/>
                      </a:lnTo>
                      <a:lnTo>
                        <a:pt x="116" y="130"/>
                      </a:lnTo>
                      <a:lnTo>
                        <a:pt x="118" y="132"/>
                      </a:lnTo>
                      <a:lnTo>
                        <a:pt x="120" y="132"/>
                      </a:lnTo>
                      <a:lnTo>
                        <a:pt x="124" y="134"/>
                      </a:lnTo>
                      <a:lnTo>
                        <a:pt x="128" y="136"/>
                      </a:lnTo>
                      <a:lnTo>
                        <a:pt x="130" y="136"/>
                      </a:lnTo>
                      <a:lnTo>
                        <a:pt x="130" y="138"/>
                      </a:lnTo>
                      <a:lnTo>
                        <a:pt x="128" y="140"/>
                      </a:lnTo>
                      <a:lnTo>
                        <a:pt x="126" y="140"/>
                      </a:lnTo>
                      <a:lnTo>
                        <a:pt x="122" y="140"/>
                      </a:lnTo>
                      <a:lnTo>
                        <a:pt x="120" y="140"/>
                      </a:lnTo>
                      <a:lnTo>
                        <a:pt x="124" y="142"/>
                      </a:lnTo>
                      <a:lnTo>
                        <a:pt x="126" y="144"/>
                      </a:lnTo>
                      <a:lnTo>
                        <a:pt x="128" y="146"/>
                      </a:lnTo>
                      <a:lnTo>
                        <a:pt x="130" y="148"/>
                      </a:lnTo>
                      <a:lnTo>
                        <a:pt x="132" y="148"/>
                      </a:lnTo>
                      <a:lnTo>
                        <a:pt x="132" y="150"/>
                      </a:lnTo>
                      <a:lnTo>
                        <a:pt x="134" y="150"/>
                      </a:lnTo>
                      <a:lnTo>
                        <a:pt x="134" y="152"/>
                      </a:lnTo>
                      <a:lnTo>
                        <a:pt x="136" y="152"/>
                      </a:lnTo>
                      <a:lnTo>
                        <a:pt x="136" y="150"/>
                      </a:lnTo>
                      <a:lnTo>
                        <a:pt x="136" y="148"/>
                      </a:lnTo>
                      <a:lnTo>
                        <a:pt x="138" y="148"/>
                      </a:lnTo>
                      <a:lnTo>
                        <a:pt x="140" y="148"/>
                      </a:lnTo>
                      <a:lnTo>
                        <a:pt x="142" y="148"/>
                      </a:lnTo>
                      <a:lnTo>
                        <a:pt x="142" y="150"/>
                      </a:lnTo>
                      <a:lnTo>
                        <a:pt x="142" y="146"/>
                      </a:lnTo>
                      <a:lnTo>
                        <a:pt x="140" y="144"/>
                      </a:lnTo>
                      <a:lnTo>
                        <a:pt x="138" y="142"/>
                      </a:lnTo>
                      <a:lnTo>
                        <a:pt x="138" y="140"/>
                      </a:lnTo>
                      <a:lnTo>
                        <a:pt x="136" y="138"/>
                      </a:lnTo>
                      <a:lnTo>
                        <a:pt x="136" y="136"/>
                      </a:lnTo>
                      <a:lnTo>
                        <a:pt x="136" y="134"/>
                      </a:lnTo>
                      <a:lnTo>
                        <a:pt x="134" y="132"/>
                      </a:lnTo>
                      <a:lnTo>
                        <a:pt x="134" y="130"/>
                      </a:lnTo>
                      <a:lnTo>
                        <a:pt x="130" y="126"/>
                      </a:lnTo>
                      <a:lnTo>
                        <a:pt x="128" y="124"/>
                      </a:lnTo>
                      <a:lnTo>
                        <a:pt x="124" y="122"/>
                      </a:lnTo>
                      <a:lnTo>
                        <a:pt x="122" y="120"/>
                      </a:lnTo>
                      <a:lnTo>
                        <a:pt x="118" y="118"/>
                      </a:lnTo>
                      <a:lnTo>
                        <a:pt x="116" y="118"/>
                      </a:lnTo>
                      <a:lnTo>
                        <a:pt x="114" y="118"/>
                      </a:lnTo>
                      <a:lnTo>
                        <a:pt x="112" y="118"/>
                      </a:lnTo>
                      <a:lnTo>
                        <a:pt x="112" y="120"/>
                      </a:lnTo>
                      <a:lnTo>
                        <a:pt x="110" y="122"/>
                      </a:lnTo>
                      <a:lnTo>
                        <a:pt x="110" y="124"/>
                      </a:lnTo>
                      <a:lnTo>
                        <a:pt x="112" y="126"/>
                      </a:lnTo>
                      <a:lnTo>
                        <a:pt x="112" y="128"/>
                      </a:lnTo>
                      <a:close/>
                      <a:moveTo>
                        <a:pt x="104" y="148"/>
                      </a:moveTo>
                      <a:lnTo>
                        <a:pt x="110" y="158"/>
                      </a:lnTo>
                      <a:lnTo>
                        <a:pt x="110" y="164"/>
                      </a:lnTo>
                      <a:lnTo>
                        <a:pt x="112" y="168"/>
                      </a:lnTo>
                      <a:lnTo>
                        <a:pt x="112" y="172"/>
                      </a:lnTo>
                      <a:lnTo>
                        <a:pt x="112" y="174"/>
                      </a:lnTo>
                      <a:lnTo>
                        <a:pt x="112" y="178"/>
                      </a:lnTo>
                      <a:lnTo>
                        <a:pt x="114" y="176"/>
                      </a:lnTo>
                      <a:lnTo>
                        <a:pt x="114" y="172"/>
                      </a:lnTo>
                      <a:lnTo>
                        <a:pt x="114" y="170"/>
                      </a:lnTo>
                      <a:lnTo>
                        <a:pt x="114" y="166"/>
                      </a:lnTo>
                      <a:lnTo>
                        <a:pt x="116" y="164"/>
                      </a:lnTo>
                      <a:lnTo>
                        <a:pt x="116" y="160"/>
                      </a:lnTo>
                      <a:lnTo>
                        <a:pt x="114" y="158"/>
                      </a:lnTo>
                      <a:lnTo>
                        <a:pt x="114" y="156"/>
                      </a:lnTo>
                      <a:lnTo>
                        <a:pt x="112" y="154"/>
                      </a:lnTo>
                      <a:lnTo>
                        <a:pt x="110" y="150"/>
                      </a:lnTo>
                      <a:lnTo>
                        <a:pt x="110" y="148"/>
                      </a:lnTo>
                      <a:lnTo>
                        <a:pt x="104" y="148"/>
                      </a:lnTo>
                      <a:close/>
                      <a:moveTo>
                        <a:pt x="126" y="160"/>
                      </a:moveTo>
                      <a:lnTo>
                        <a:pt x="128" y="162"/>
                      </a:lnTo>
                      <a:lnTo>
                        <a:pt x="130" y="164"/>
                      </a:lnTo>
                      <a:lnTo>
                        <a:pt x="130" y="166"/>
                      </a:lnTo>
                      <a:lnTo>
                        <a:pt x="132" y="166"/>
                      </a:lnTo>
                      <a:lnTo>
                        <a:pt x="134" y="168"/>
                      </a:lnTo>
                      <a:lnTo>
                        <a:pt x="134" y="170"/>
                      </a:lnTo>
                      <a:lnTo>
                        <a:pt x="136" y="170"/>
                      </a:lnTo>
                      <a:lnTo>
                        <a:pt x="136" y="156"/>
                      </a:lnTo>
                      <a:lnTo>
                        <a:pt x="134" y="156"/>
                      </a:lnTo>
                      <a:lnTo>
                        <a:pt x="132" y="154"/>
                      </a:lnTo>
                      <a:lnTo>
                        <a:pt x="130" y="154"/>
                      </a:lnTo>
                      <a:lnTo>
                        <a:pt x="128" y="154"/>
                      </a:lnTo>
                      <a:lnTo>
                        <a:pt x="128" y="150"/>
                      </a:lnTo>
                      <a:lnTo>
                        <a:pt x="126" y="148"/>
                      </a:lnTo>
                      <a:lnTo>
                        <a:pt x="124" y="148"/>
                      </a:lnTo>
                      <a:lnTo>
                        <a:pt x="122" y="146"/>
                      </a:lnTo>
                      <a:lnTo>
                        <a:pt x="118" y="146"/>
                      </a:lnTo>
                      <a:lnTo>
                        <a:pt x="118" y="148"/>
                      </a:lnTo>
                      <a:lnTo>
                        <a:pt x="116" y="148"/>
                      </a:lnTo>
                      <a:lnTo>
                        <a:pt x="116" y="150"/>
                      </a:lnTo>
                      <a:lnTo>
                        <a:pt x="116" y="158"/>
                      </a:lnTo>
                      <a:lnTo>
                        <a:pt x="120" y="156"/>
                      </a:lnTo>
                      <a:lnTo>
                        <a:pt x="122" y="156"/>
                      </a:lnTo>
                      <a:lnTo>
                        <a:pt x="122" y="154"/>
                      </a:lnTo>
                      <a:lnTo>
                        <a:pt x="124" y="156"/>
                      </a:lnTo>
                      <a:lnTo>
                        <a:pt x="124" y="158"/>
                      </a:lnTo>
                      <a:lnTo>
                        <a:pt x="124" y="160"/>
                      </a:lnTo>
                      <a:lnTo>
                        <a:pt x="126" y="160"/>
                      </a:lnTo>
                      <a:close/>
                      <a:moveTo>
                        <a:pt x="40" y="158"/>
                      </a:moveTo>
                      <a:lnTo>
                        <a:pt x="38" y="156"/>
                      </a:lnTo>
                      <a:lnTo>
                        <a:pt x="38" y="144"/>
                      </a:lnTo>
                      <a:lnTo>
                        <a:pt x="40" y="144"/>
                      </a:lnTo>
                      <a:lnTo>
                        <a:pt x="38" y="142"/>
                      </a:lnTo>
                      <a:lnTo>
                        <a:pt x="36" y="140"/>
                      </a:lnTo>
                      <a:lnTo>
                        <a:pt x="36" y="138"/>
                      </a:lnTo>
                      <a:lnTo>
                        <a:pt x="34" y="140"/>
                      </a:lnTo>
                      <a:lnTo>
                        <a:pt x="34" y="142"/>
                      </a:lnTo>
                      <a:lnTo>
                        <a:pt x="34" y="144"/>
                      </a:lnTo>
                      <a:lnTo>
                        <a:pt x="32" y="146"/>
                      </a:lnTo>
                      <a:lnTo>
                        <a:pt x="30" y="148"/>
                      </a:lnTo>
                      <a:lnTo>
                        <a:pt x="30" y="150"/>
                      </a:lnTo>
                      <a:lnTo>
                        <a:pt x="28" y="152"/>
                      </a:lnTo>
                      <a:lnTo>
                        <a:pt x="28" y="154"/>
                      </a:lnTo>
                      <a:lnTo>
                        <a:pt x="30" y="154"/>
                      </a:lnTo>
                      <a:lnTo>
                        <a:pt x="30" y="156"/>
                      </a:lnTo>
                      <a:lnTo>
                        <a:pt x="32" y="158"/>
                      </a:lnTo>
                      <a:lnTo>
                        <a:pt x="34" y="158"/>
                      </a:lnTo>
                      <a:lnTo>
                        <a:pt x="36" y="160"/>
                      </a:lnTo>
                      <a:lnTo>
                        <a:pt x="36" y="162"/>
                      </a:lnTo>
                      <a:lnTo>
                        <a:pt x="34" y="162"/>
                      </a:lnTo>
                      <a:lnTo>
                        <a:pt x="32" y="164"/>
                      </a:lnTo>
                      <a:lnTo>
                        <a:pt x="28" y="166"/>
                      </a:lnTo>
                      <a:lnTo>
                        <a:pt x="26" y="168"/>
                      </a:lnTo>
                      <a:lnTo>
                        <a:pt x="24" y="168"/>
                      </a:lnTo>
                      <a:lnTo>
                        <a:pt x="24" y="170"/>
                      </a:lnTo>
                      <a:lnTo>
                        <a:pt x="24" y="172"/>
                      </a:lnTo>
                      <a:lnTo>
                        <a:pt x="22" y="174"/>
                      </a:lnTo>
                      <a:lnTo>
                        <a:pt x="22" y="176"/>
                      </a:lnTo>
                      <a:lnTo>
                        <a:pt x="20" y="176"/>
                      </a:lnTo>
                      <a:lnTo>
                        <a:pt x="18" y="176"/>
                      </a:lnTo>
                      <a:lnTo>
                        <a:pt x="18" y="178"/>
                      </a:lnTo>
                      <a:lnTo>
                        <a:pt x="16" y="178"/>
                      </a:lnTo>
                      <a:lnTo>
                        <a:pt x="18" y="180"/>
                      </a:lnTo>
                      <a:lnTo>
                        <a:pt x="18" y="182"/>
                      </a:lnTo>
                      <a:lnTo>
                        <a:pt x="16" y="184"/>
                      </a:lnTo>
                      <a:lnTo>
                        <a:pt x="12" y="186"/>
                      </a:lnTo>
                      <a:lnTo>
                        <a:pt x="10" y="188"/>
                      </a:lnTo>
                      <a:lnTo>
                        <a:pt x="8" y="188"/>
                      </a:lnTo>
                      <a:lnTo>
                        <a:pt x="6" y="188"/>
                      </a:lnTo>
                      <a:lnTo>
                        <a:pt x="6" y="190"/>
                      </a:lnTo>
                      <a:lnTo>
                        <a:pt x="4" y="190"/>
                      </a:lnTo>
                      <a:lnTo>
                        <a:pt x="4" y="192"/>
                      </a:lnTo>
                      <a:lnTo>
                        <a:pt x="2" y="194"/>
                      </a:lnTo>
                      <a:lnTo>
                        <a:pt x="2" y="196"/>
                      </a:lnTo>
                      <a:lnTo>
                        <a:pt x="0" y="200"/>
                      </a:lnTo>
                      <a:lnTo>
                        <a:pt x="0" y="204"/>
                      </a:lnTo>
                      <a:lnTo>
                        <a:pt x="0" y="206"/>
                      </a:lnTo>
                      <a:lnTo>
                        <a:pt x="2" y="202"/>
                      </a:lnTo>
                      <a:lnTo>
                        <a:pt x="4" y="202"/>
                      </a:lnTo>
                      <a:lnTo>
                        <a:pt x="6" y="200"/>
                      </a:lnTo>
                      <a:lnTo>
                        <a:pt x="8" y="200"/>
                      </a:lnTo>
                      <a:lnTo>
                        <a:pt x="8" y="196"/>
                      </a:lnTo>
                      <a:lnTo>
                        <a:pt x="8" y="194"/>
                      </a:lnTo>
                      <a:lnTo>
                        <a:pt x="12" y="194"/>
                      </a:lnTo>
                      <a:lnTo>
                        <a:pt x="14" y="192"/>
                      </a:lnTo>
                      <a:lnTo>
                        <a:pt x="16" y="192"/>
                      </a:lnTo>
                      <a:lnTo>
                        <a:pt x="18" y="190"/>
                      </a:lnTo>
                      <a:lnTo>
                        <a:pt x="20" y="190"/>
                      </a:lnTo>
                      <a:lnTo>
                        <a:pt x="20" y="184"/>
                      </a:lnTo>
                      <a:lnTo>
                        <a:pt x="20" y="182"/>
                      </a:lnTo>
                      <a:lnTo>
                        <a:pt x="20" y="180"/>
                      </a:lnTo>
                      <a:lnTo>
                        <a:pt x="22" y="178"/>
                      </a:lnTo>
                      <a:lnTo>
                        <a:pt x="24" y="178"/>
                      </a:lnTo>
                      <a:lnTo>
                        <a:pt x="26" y="176"/>
                      </a:lnTo>
                      <a:lnTo>
                        <a:pt x="30" y="174"/>
                      </a:lnTo>
                      <a:lnTo>
                        <a:pt x="34" y="174"/>
                      </a:lnTo>
                      <a:lnTo>
                        <a:pt x="36" y="172"/>
                      </a:lnTo>
                      <a:lnTo>
                        <a:pt x="40" y="170"/>
                      </a:lnTo>
                      <a:lnTo>
                        <a:pt x="40" y="168"/>
                      </a:lnTo>
                      <a:lnTo>
                        <a:pt x="42" y="168"/>
                      </a:lnTo>
                      <a:lnTo>
                        <a:pt x="42" y="164"/>
                      </a:lnTo>
                      <a:lnTo>
                        <a:pt x="40" y="160"/>
                      </a:lnTo>
                      <a:lnTo>
                        <a:pt x="40" y="158"/>
                      </a:lnTo>
                      <a:close/>
                      <a:moveTo>
                        <a:pt x="162" y="222"/>
                      </a:moveTo>
                      <a:lnTo>
                        <a:pt x="160" y="220"/>
                      </a:lnTo>
                      <a:lnTo>
                        <a:pt x="160" y="218"/>
                      </a:lnTo>
                      <a:lnTo>
                        <a:pt x="160" y="216"/>
                      </a:lnTo>
                      <a:lnTo>
                        <a:pt x="158" y="214"/>
                      </a:lnTo>
                      <a:lnTo>
                        <a:pt x="158" y="194"/>
                      </a:lnTo>
                      <a:lnTo>
                        <a:pt x="158" y="192"/>
                      </a:lnTo>
                      <a:lnTo>
                        <a:pt x="158" y="190"/>
                      </a:lnTo>
                      <a:lnTo>
                        <a:pt x="156" y="188"/>
                      </a:lnTo>
                      <a:lnTo>
                        <a:pt x="156" y="186"/>
                      </a:lnTo>
                      <a:lnTo>
                        <a:pt x="154" y="186"/>
                      </a:lnTo>
                      <a:lnTo>
                        <a:pt x="152" y="184"/>
                      </a:lnTo>
                      <a:lnTo>
                        <a:pt x="148" y="182"/>
                      </a:lnTo>
                      <a:lnTo>
                        <a:pt x="146" y="178"/>
                      </a:lnTo>
                      <a:lnTo>
                        <a:pt x="144" y="178"/>
                      </a:lnTo>
                      <a:lnTo>
                        <a:pt x="142" y="176"/>
                      </a:lnTo>
                      <a:lnTo>
                        <a:pt x="140" y="176"/>
                      </a:lnTo>
                      <a:lnTo>
                        <a:pt x="140" y="174"/>
                      </a:lnTo>
                      <a:lnTo>
                        <a:pt x="138" y="174"/>
                      </a:lnTo>
                      <a:lnTo>
                        <a:pt x="138" y="176"/>
                      </a:lnTo>
                      <a:lnTo>
                        <a:pt x="138" y="178"/>
                      </a:lnTo>
                      <a:lnTo>
                        <a:pt x="140" y="180"/>
                      </a:lnTo>
                      <a:lnTo>
                        <a:pt x="142" y="182"/>
                      </a:lnTo>
                      <a:lnTo>
                        <a:pt x="142" y="184"/>
                      </a:lnTo>
                      <a:lnTo>
                        <a:pt x="144" y="186"/>
                      </a:lnTo>
                      <a:lnTo>
                        <a:pt x="144" y="188"/>
                      </a:lnTo>
                      <a:lnTo>
                        <a:pt x="142" y="188"/>
                      </a:lnTo>
                      <a:lnTo>
                        <a:pt x="136" y="188"/>
                      </a:lnTo>
                      <a:lnTo>
                        <a:pt x="134" y="190"/>
                      </a:lnTo>
                      <a:lnTo>
                        <a:pt x="132" y="190"/>
                      </a:lnTo>
                      <a:lnTo>
                        <a:pt x="132" y="198"/>
                      </a:lnTo>
                      <a:lnTo>
                        <a:pt x="126" y="198"/>
                      </a:lnTo>
                      <a:lnTo>
                        <a:pt x="126" y="200"/>
                      </a:lnTo>
                      <a:lnTo>
                        <a:pt x="126" y="202"/>
                      </a:lnTo>
                      <a:lnTo>
                        <a:pt x="122" y="202"/>
                      </a:lnTo>
                      <a:lnTo>
                        <a:pt x="122" y="204"/>
                      </a:lnTo>
                      <a:lnTo>
                        <a:pt x="120" y="204"/>
                      </a:lnTo>
                      <a:lnTo>
                        <a:pt x="118" y="204"/>
                      </a:lnTo>
                      <a:lnTo>
                        <a:pt x="116" y="204"/>
                      </a:lnTo>
                      <a:lnTo>
                        <a:pt x="114" y="202"/>
                      </a:lnTo>
                      <a:lnTo>
                        <a:pt x="112" y="202"/>
                      </a:lnTo>
                      <a:lnTo>
                        <a:pt x="108" y="202"/>
                      </a:lnTo>
                      <a:lnTo>
                        <a:pt x="106" y="204"/>
                      </a:lnTo>
                      <a:lnTo>
                        <a:pt x="104" y="206"/>
                      </a:lnTo>
                      <a:lnTo>
                        <a:pt x="102" y="208"/>
                      </a:lnTo>
                      <a:lnTo>
                        <a:pt x="102" y="210"/>
                      </a:lnTo>
                      <a:lnTo>
                        <a:pt x="100" y="212"/>
                      </a:lnTo>
                      <a:lnTo>
                        <a:pt x="100" y="214"/>
                      </a:lnTo>
                      <a:lnTo>
                        <a:pt x="98" y="216"/>
                      </a:lnTo>
                      <a:lnTo>
                        <a:pt x="98" y="214"/>
                      </a:lnTo>
                      <a:lnTo>
                        <a:pt x="96" y="214"/>
                      </a:lnTo>
                      <a:lnTo>
                        <a:pt x="94" y="212"/>
                      </a:lnTo>
                      <a:lnTo>
                        <a:pt x="94" y="210"/>
                      </a:lnTo>
                      <a:lnTo>
                        <a:pt x="92" y="212"/>
                      </a:lnTo>
                      <a:lnTo>
                        <a:pt x="92" y="214"/>
                      </a:lnTo>
                      <a:lnTo>
                        <a:pt x="90" y="216"/>
                      </a:lnTo>
                      <a:lnTo>
                        <a:pt x="88" y="220"/>
                      </a:lnTo>
                      <a:lnTo>
                        <a:pt x="88" y="222"/>
                      </a:lnTo>
                      <a:lnTo>
                        <a:pt x="88" y="224"/>
                      </a:lnTo>
                      <a:lnTo>
                        <a:pt x="88" y="226"/>
                      </a:lnTo>
                      <a:lnTo>
                        <a:pt x="90" y="228"/>
                      </a:lnTo>
                      <a:lnTo>
                        <a:pt x="92" y="228"/>
                      </a:lnTo>
                      <a:lnTo>
                        <a:pt x="96" y="224"/>
                      </a:lnTo>
                      <a:lnTo>
                        <a:pt x="98" y="226"/>
                      </a:lnTo>
                      <a:lnTo>
                        <a:pt x="98" y="228"/>
                      </a:lnTo>
                      <a:lnTo>
                        <a:pt x="100" y="228"/>
                      </a:lnTo>
                      <a:lnTo>
                        <a:pt x="102" y="228"/>
                      </a:lnTo>
                      <a:lnTo>
                        <a:pt x="102" y="226"/>
                      </a:lnTo>
                      <a:lnTo>
                        <a:pt x="104" y="226"/>
                      </a:lnTo>
                      <a:lnTo>
                        <a:pt x="108" y="224"/>
                      </a:lnTo>
                      <a:lnTo>
                        <a:pt x="110" y="224"/>
                      </a:lnTo>
                      <a:lnTo>
                        <a:pt x="110" y="222"/>
                      </a:lnTo>
                      <a:lnTo>
                        <a:pt x="112" y="222"/>
                      </a:lnTo>
                      <a:lnTo>
                        <a:pt x="114" y="222"/>
                      </a:lnTo>
                      <a:lnTo>
                        <a:pt x="116" y="224"/>
                      </a:lnTo>
                      <a:lnTo>
                        <a:pt x="118" y="226"/>
                      </a:lnTo>
                      <a:lnTo>
                        <a:pt x="120" y="226"/>
                      </a:lnTo>
                      <a:lnTo>
                        <a:pt x="122" y="228"/>
                      </a:lnTo>
                      <a:lnTo>
                        <a:pt x="120" y="230"/>
                      </a:lnTo>
                      <a:lnTo>
                        <a:pt x="118" y="232"/>
                      </a:lnTo>
                      <a:lnTo>
                        <a:pt x="118" y="236"/>
                      </a:lnTo>
                      <a:lnTo>
                        <a:pt x="120" y="238"/>
                      </a:lnTo>
                      <a:lnTo>
                        <a:pt x="120" y="240"/>
                      </a:lnTo>
                      <a:lnTo>
                        <a:pt x="122" y="244"/>
                      </a:lnTo>
                      <a:lnTo>
                        <a:pt x="124" y="246"/>
                      </a:lnTo>
                      <a:lnTo>
                        <a:pt x="126" y="248"/>
                      </a:lnTo>
                      <a:lnTo>
                        <a:pt x="126" y="250"/>
                      </a:lnTo>
                      <a:lnTo>
                        <a:pt x="128" y="250"/>
                      </a:lnTo>
                      <a:lnTo>
                        <a:pt x="130" y="252"/>
                      </a:lnTo>
                      <a:lnTo>
                        <a:pt x="132" y="252"/>
                      </a:lnTo>
                      <a:lnTo>
                        <a:pt x="134" y="254"/>
                      </a:lnTo>
                      <a:lnTo>
                        <a:pt x="136" y="254"/>
                      </a:lnTo>
                      <a:lnTo>
                        <a:pt x="138" y="254"/>
                      </a:lnTo>
                      <a:lnTo>
                        <a:pt x="140" y="254"/>
                      </a:lnTo>
                      <a:lnTo>
                        <a:pt x="142" y="252"/>
                      </a:lnTo>
                      <a:lnTo>
                        <a:pt x="144" y="250"/>
                      </a:lnTo>
                      <a:lnTo>
                        <a:pt x="144" y="252"/>
                      </a:lnTo>
                      <a:lnTo>
                        <a:pt x="146" y="254"/>
                      </a:lnTo>
                      <a:lnTo>
                        <a:pt x="146" y="256"/>
                      </a:lnTo>
                      <a:lnTo>
                        <a:pt x="148" y="256"/>
                      </a:lnTo>
                      <a:lnTo>
                        <a:pt x="150" y="256"/>
                      </a:lnTo>
                      <a:lnTo>
                        <a:pt x="150" y="248"/>
                      </a:lnTo>
                      <a:lnTo>
                        <a:pt x="152" y="248"/>
                      </a:lnTo>
                      <a:lnTo>
                        <a:pt x="150" y="248"/>
                      </a:lnTo>
                      <a:lnTo>
                        <a:pt x="150" y="246"/>
                      </a:lnTo>
                      <a:lnTo>
                        <a:pt x="148" y="242"/>
                      </a:lnTo>
                      <a:lnTo>
                        <a:pt x="146" y="240"/>
                      </a:lnTo>
                      <a:lnTo>
                        <a:pt x="146" y="238"/>
                      </a:lnTo>
                      <a:lnTo>
                        <a:pt x="146" y="234"/>
                      </a:lnTo>
                      <a:lnTo>
                        <a:pt x="146" y="232"/>
                      </a:lnTo>
                      <a:lnTo>
                        <a:pt x="148" y="230"/>
                      </a:lnTo>
                      <a:lnTo>
                        <a:pt x="150" y="228"/>
                      </a:lnTo>
                      <a:lnTo>
                        <a:pt x="150" y="230"/>
                      </a:lnTo>
                      <a:lnTo>
                        <a:pt x="152" y="234"/>
                      </a:lnTo>
                      <a:lnTo>
                        <a:pt x="154" y="236"/>
                      </a:lnTo>
                      <a:lnTo>
                        <a:pt x="154" y="238"/>
                      </a:lnTo>
                      <a:lnTo>
                        <a:pt x="156" y="240"/>
                      </a:lnTo>
                      <a:lnTo>
                        <a:pt x="156" y="242"/>
                      </a:lnTo>
                      <a:lnTo>
                        <a:pt x="156" y="240"/>
                      </a:lnTo>
                      <a:lnTo>
                        <a:pt x="158" y="240"/>
                      </a:lnTo>
                      <a:lnTo>
                        <a:pt x="158" y="238"/>
                      </a:lnTo>
                      <a:lnTo>
                        <a:pt x="158" y="236"/>
                      </a:lnTo>
                      <a:lnTo>
                        <a:pt x="160" y="234"/>
                      </a:lnTo>
                      <a:lnTo>
                        <a:pt x="162" y="230"/>
                      </a:lnTo>
                      <a:lnTo>
                        <a:pt x="162" y="228"/>
                      </a:lnTo>
                      <a:lnTo>
                        <a:pt x="162" y="226"/>
                      </a:lnTo>
                      <a:lnTo>
                        <a:pt x="162" y="224"/>
                      </a:lnTo>
                      <a:lnTo>
                        <a:pt x="162" y="222"/>
                      </a:lnTo>
                      <a:close/>
                      <a:moveTo>
                        <a:pt x="78" y="100"/>
                      </a:moveTo>
                      <a:lnTo>
                        <a:pt x="80" y="100"/>
                      </a:lnTo>
                      <a:lnTo>
                        <a:pt x="82" y="100"/>
                      </a:lnTo>
                      <a:lnTo>
                        <a:pt x="82" y="96"/>
                      </a:lnTo>
                      <a:lnTo>
                        <a:pt x="80" y="94"/>
                      </a:lnTo>
                      <a:lnTo>
                        <a:pt x="80" y="92"/>
                      </a:lnTo>
                      <a:lnTo>
                        <a:pt x="84" y="92"/>
                      </a:lnTo>
                      <a:lnTo>
                        <a:pt x="86" y="92"/>
                      </a:lnTo>
                      <a:lnTo>
                        <a:pt x="86" y="94"/>
                      </a:lnTo>
                      <a:lnTo>
                        <a:pt x="88" y="94"/>
                      </a:lnTo>
                      <a:lnTo>
                        <a:pt x="88" y="96"/>
                      </a:lnTo>
                      <a:lnTo>
                        <a:pt x="90" y="100"/>
                      </a:lnTo>
                      <a:lnTo>
                        <a:pt x="90" y="102"/>
                      </a:lnTo>
                      <a:lnTo>
                        <a:pt x="92" y="106"/>
                      </a:lnTo>
                      <a:lnTo>
                        <a:pt x="96" y="108"/>
                      </a:lnTo>
                      <a:lnTo>
                        <a:pt x="100" y="110"/>
                      </a:lnTo>
                      <a:lnTo>
                        <a:pt x="102" y="110"/>
                      </a:lnTo>
                      <a:lnTo>
                        <a:pt x="104" y="110"/>
                      </a:lnTo>
                      <a:lnTo>
                        <a:pt x="104" y="108"/>
                      </a:lnTo>
                      <a:lnTo>
                        <a:pt x="106" y="108"/>
                      </a:lnTo>
                      <a:lnTo>
                        <a:pt x="106" y="104"/>
                      </a:lnTo>
                      <a:lnTo>
                        <a:pt x="106" y="102"/>
                      </a:lnTo>
                      <a:lnTo>
                        <a:pt x="106" y="100"/>
                      </a:lnTo>
                      <a:lnTo>
                        <a:pt x="104" y="98"/>
                      </a:lnTo>
                      <a:lnTo>
                        <a:pt x="104" y="96"/>
                      </a:lnTo>
                      <a:lnTo>
                        <a:pt x="102" y="96"/>
                      </a:lnTo>
                      <a:lnTo>
                        <a:pt x="102" y="94"/>
                      </a:lnTo>
                      <a:lnTo>
                        <a:pt x="100" y="94"/>
                      </a:lnTo>
                      <a:lnTo>
                        <a:pt x="98" y="94"/>
                      </a:lnTo>
                      <a:lnTo>
                        <a:pt x="98" y="92"/>
                      </a:lnTo>
                      <a:lnTo>
                        <a:pt x="100" y="90"/>
                      </a:lnTo>
                      <a:lnTo>
                        <a:pt x="98" y="88"/>
                      </a:lnTo>
                      <a:lnTo>
                        <a:pt x="96" y="88"/>
                      </a:lnTo>
                      <a:lnTo>
                        <a:pt x="94" y="86"/>
                      </a:lnTo>
                      <a:lnTo>
                        <a:pt x="92" y="84"/>
                      </a:lnTo>
                      <a:lnTo>
                        <a:pt x="90" y="84"/>
                      </a:lnTo>
                      <a:lnTo>
                        <a:pt x="88" y="86"/>
                      </a:lnTo>
                      <a:lnTo>
                        <a:pt x="88" y="88"/>
                      </a:lnTo>
                      <a:lnTo>
                        <a:pt x="86" y="88"/>
                      </a:lnTo>
                      <a:lnTo>
                        <a:pt x="84" y="86"/>
                      </a:lnTo>
                      <a:lnTo>
                        <a:pt x="82" y="86"/>
                      </a:lnTo>
                      <a:lnTo>
                        <a:pt x="80" y="84"/>
                      </a:lnTo>
                      <a:lnTo>
                        <a:pt x="78" y="84"/>
                      </a:lnTo>
                      <a:lnTo>
                        <a:pt x="74" y="84"/>
                      </a:lnTo>
                      <a:lnTo>
                        <a:pt x="72" y="86"/>
                      </a:lnTo>
                      <a:lnTo>
                        <a:pt x="70" y="86"/>
                      </a:lnTo>
                      <a:lnTo>
                        <a:pt x="68" y="88"/>
                      </a:lnTo>
                      <a:lnTo>
                        <a:pt x="66" y="88"/>
                      </a:lnTo>
                      <a:lnTo>
                        <a:pt x="66" y="86"/>
                      </a:lnTo>
                      <a:lnTo>
                        <a:pt x="64" y="84"/>
                      </a:lnTo>
                      <a:lnTo>
                        <a:pt x="64" y="82"/>
                      </a:lnTo>
                      <a:lnTo>
                        <a:pt x="62" y="78"/>
                      </a:lnTo>
                      <a:lnTo>
                        <a:pt x="62" y="74"/>
                      </a:lnTo>
                      <a:lnTo>
                        <a:pt x="64" y="72"/>
                      </a:lnTo>
                      <a:lnTo>
                        <a:pt x="62" y="70"/>
                      </a:lnTo>
                      <a:lnTo>
                        <a:pt x="62" y="58"/>
                      </a:lnTo>
                      <a:lnTo>
                        <a:pt x="64" y="56"/>
                      </a:lnTo>
                      <a:lnTo>
                        <a:pt x="64" y="54"/>
                      </a:lnTo>
                      <a:lnTo>
                        <a:pt x="66" y="52"/>
                      </a:lnTo>
                      <a:lnTo>
                        <a:pt x="68" y="50"/>
                      </a:lnTo>
                      <a:lnTo>
                        <a:pt x="68" y="42"/>
                      </a:lnTo>
                      <a:lnTo>
                        <a:pt x="66" y="38"/>
                      </a:lnTo>
                      <a:lnTo>
                        <a:pt x="66" y="36"/>
                      </a:lnTo>
                      <a:lnTo>
                        <a:pt x="66" y="34"/>
                      </a:lnTo>
                      <a:lnTo>
                        <a:pt x="66" y="30"/>
                      </a:lnTo>
                      <a:lnTo>
                        <a:pt x="68" y="26"/>
                      </a:lnTo>
                      <a:lnTo>
                        <a:pt x="68" y="18"/>
                      </a:lnTo>
                      <a:lnTo>
                        <a:pt x="66" y="16"/>
                      </a:lnTo>
                      <a:lnTo>
                        <a:pt x="64" y="14"/>
                      </a:lnTo>
                      <a:lnTo>
                        <a:pt x="64" y="12"/>
                      </a:lnTo>
                      <a:lnTo>
                        <a:pt x="62" y="10"/>
                      </a:lnTo>
                      <a:lnTo>
                        <a:pt x="64" y="8"/>
                      </a:lnTo>
                      <a:lnTo>
                        <a:pt x="64" y="6"/>
                      </a:lnTo>
                      <a:lnTo>
                        <a:pt x="62" y="4"/>
                      </a:lnTo>
                      <a:lnTo>
                        <a:pt x="62" y="2"/>
                      </a:lnTo>
                      <a:lnTo>
                        <a:pt x="60" y="0"/>
                      </a:lnTo>
                      <a:lnTo>
                        <a:pt x="58" y="0"/>
                      </a:lnTo>
                      <a:lnTo>
                        <a:pt x="56" y="2"/>
                      </a:lnTo>
                      <a:lnTo>
                        <a:pt x="54" y="4"/>
                      </a:lnTo>
                      <a:lnTo>
                        <a:pt x="52" y="6"/>
                      </a:lnTo>
                      <a:lnTo>
                        <a:pt x="50" y="6"/>
                      </a:lnTo>
                      <a:lnTo>
                        <a:pt x="44" y="4"/>
                      </a:lnTo>
                      <a:lnTo>
                        <a:pt x="40" y="4"/>
                      </a:lnTo>
                      <a:lnTo>
                        <a:pt x="38" y="6"/>
                      </a:lnTo>
                      <a:lnTo>
                        <a:pt x="38" y="12"/>
                      </a:lnTo>
                      <a:lnTo>
                        <a:pt x="38" y="14"/>
                      </a:lnTo>
                      <a:lnTo>
                        <a:pt x="36" y="14"/>
                      </a:lnTo>
                      <a:lnTo>
                        <a:pt x="34" y="16"/>
                      </a:lnTo>
                      <a:lnTo>
                        <a:pt x="32" y="18"/>
                      </a:lnTo>
                      <a:lnTo>
                        <a:pt x="32" y="20"/>
                      </a:lnTo>
                      <a:lnTo>
                        <a:pt x="30" y="20"/>
                      </a:lnTo>
                      <a:lnTo>
                        <a:pt x="30" y="22"/>
                      </a:lnTo>
                      <a:lnTo>
                        <a:pt x="32" y="22"/>
                      </a:lnTo>
                      <a:lnTo>
                        <a:pt x="34" y="24"/>
                      </a:lnTo>
                      <a:lnTo>
                        <a:pt x="34" y="26"/>
                      </a:lnTo>
                      <a:lnTo>
                        <a:pt x="34" y="28"/>
                      </a:lnTo>
                      <a:lnTo>
                        <a:pt x="36" y="30"/>
                      </a:lnTo>
                      <a:lnTo>
                        <a:pt x="36" y="32"/>
                      </a:lnTo>
                      <a:lnTo>
                        <a:pt x="38" y="36"/>
                      </a:lnTo>
                      <a:lnTo>
                        <a:pt x="38" y="38"/>
                      </a:lnTo>
                      <a:lnTo>
                        <a:pt x="36" y="40"/>
                      </a:lnTo>
                      <a:lnTo>
                        <a:pt x="36" y="42"/>
                      </a:lnTo>
                      <a:lnTo>
                        <a:pt x="34" y="44"/>
                      </a:lnTo>
                      <a:lnTo>
                        <a:pt x="34" y="46"/>
                      </a:lnTo>
                      <a:lnTo>
                        <a:pt x="36" y="48"/>
                      </a:lnTo>
                      <a:lnTo>
                        <a:pt x="36" y="52"/>
                      </a:lnTo>
                      <a:lnTo>
                        <a:pt x="34" y="54"/>
                      </a:lnTo>
                      <a:lnTo>
                        <a:pt x="32" y="54"/>
                      </a:lnTo>
                      <a:lnTo>
                        <a:pt x="30" y="54"/>
                      </a:lnTo>
                      <a:lnTo>
                        <a:pt x="30" y="52"/>
                      </a:lnTo>
                      <a:lnTo>
                        <a:pt x="28" y="50"/>
                      </a:lnTo>
                      <a:lnTo>
                        <a:pt x="26" y="52"/>
                      </a:lnTo>
                      <a:lnTo>
                        <a:pt x="28" y="54"/>
                      </a:lnTo>
                      <a:lnTo>
                        <a:pt x="28" y="58"/>
                      </a:lnTo>
                      <a:lnTo>
                        <a:pt x="28" y="60"/>
                      </a:lnTo>
                      <a:lnTo>
                        <a:pt x="28" y="62"/>
                      </a:lnTo>
                      <a:lnTo>
                        <a:pt x="30" y="64"/>
                      </a:lnTo>
                      <a:lnTo>
                        <a:pt x="32" y="66"/>
                      </a:lnTo>
                      <a:lnTo>
                        <a:pt x="34" y="68"/>
                      </a:lnTo>
                      <a:lnTo>
                        <a:pt x="38" y="72"/>
                      </a:lnTo>
                      <a:lnTo>
                        <a:pt x="40" y="76"/>
                      </a:lnTo>
                      <a:lnTo>
                        <a:pt x="42" y="80"/>
                      </a:lnTo>
                      <a:lnTo>
                        <a:pt x="44" y="84"/>
                      </a:lnTo>
                      <a:lnTo>
                        <a:pt x="46" y="84"/>
                      </a:lnTo>
                      <a:lnTo>
                        <a:pt x="46" y="86"/>
                      </a:lnTo>
                      <a:lnTo>
                        <a:pt x="48" y="90"/>
                      </a:lnTo>
                      <a:lnTo>
                        <a:pt x="50" y="92"/>
                      </a:lnTo>
                      <a:lnTo>
                        <a:pt x="52" y="94"/>
                      </a:lnTo>
                      <a:lnTo>
                        <a:pt x="54" y="96"/>
                      </a:lnTo>
                      <a:lnTo>
                        <a:pt x="56" y="98"/>
                      </a:lnTo>
                      <a:lnTo>
                        <a:pt x="60" y="98"/>
                      </a:lnTo>
                      <a:lnTo>
                        <a:pt x="60" y="96"/>
                      </a:lnTo>
                      <a:lnTo>
                        <a:pt x="64" y="92"/>
                      </a:lnTo>
                      <a:lnTo>
                        <a:pt x="70" y="92"/>
                      </a:lnTo>
                      <a:lnTo>
                        <a:pt x="72" y="94"/>
                      </a:lnTo>
                      <a:lnTo>
                        <a:pt x="74" y="96"/>
                      </a:lnTo>
                      <a:lnTo>
                        <a:pt x="76" y="98"/>
                      </a:lnTo>
                      <a:lnTo>
                        <a:pt x="78" y="100"/>
                      </a:lnTo>
                      <a:close/>
                      <a:moveTo>
                        <a:pt x="66" y="114"/>
                      </a:moveTo>
                      <a:lnTo>
                        <a:pt x="66" y="112"/>
                      </a:lnTo>
                      <a:lnTo>
                        <a:pt x="64" y="112"/>
                      </a:lnTo>
                      <a:lnTo>
                        <a:pt x="64" y="110"/>
                      </a:lnTo>
                      <a:lnTo>
                        <a:pt x="64" y="108"/>
                      </a:lnTo>
                      <a:lnTo>
                        <a:pt x="64" y="106"/>
                      </a:lnTo>
                      <a:lnTo>
                        <a:pt x="64" y="104"/>
                      </a:lnTo>
                      <a:lnTo>
                        <a:pt x="62" y="102"/>
                      </a:lnTo>
                      <a:lnTo>
                        <a:pt x="60" y="102"/>
                      </a:lnTo>
                      <a:lnTo>
                        <a:pt x="48" y="102"/>
                      </a:lnTo>
                      <a:lnTo>
                        <a:pt x="52" y="106"/>
                      </a:lnTo>
                      <a:lnTo>
                        <a:pt x="54" y="108"/>
                      </a:lnTo>
                      <a:lnTo>
                        <a:pt x="56" y="110"/>
                      </a:lnTo>
                      <a:lnTo>
                        <a:pt x="56" y="112"/>
                      </a:lnTo>
                      <a:lnTo>
                        <a:pt x="58" y="114"/>
                      </a:lnTo>
                      <a:lnTo>
                        <a:pt x="58" y="116"/>
                      </a:lnTo>
                      <a:lnTo>
                        <a:pt x="58" y="118"/>
                      </a:lnTo>
                      <a:lnTo>
                        <a:pt x="60" y="120"/>
                      </a:lnTo>
                      <a:lnTo>
                        <a:pt x="60" y="122"/>
                      </a:lnTo>
                      <a:lnTo>
                        <a:pt x="60" y="124"/>
                      </a:lnTo>
                      <a:lnTo>
                        <a:pt x="60" y="126"/>
                      </a:lnTo>
                      <a:lnTo>
                        <a:pt x="62" y="126"/>
                      </a:lnTo>
                      <a:lnTo>
                        <a:pt x="62" y="128"/>
                      </a:lnTo>
                      <a:lnTo>
                        <a:pt x="62" y="126"/>
                      </a:lnTo>
                      <a:lnTo>
                        <a:pt x="64" y="126"/>
                      </a:lnTo>
                      <a:lnTo>
                        <a:pt x="66" y="124"/>
                      </a:lnTo>
                      <a:lnTo>
                        <a:pt x="66" y="122"/>
                      </a:lnTo>
                      <a:lnTo>
                        <a:pt x="66" y="120"/>
                      </a:lnTo>
                      <a:lnTo>
                        <a:pt x="68" y="120"/>
                      </a:lnTo>
                      <a:lnTo>
                        <a:pt x="68" y="116"/>
                      </a:lnTo>
                      <a:lnTo>
                        <a:pt x="66" y="116"/>
                      </a:lnTo>
                      <a:lnTo>
                        <a:pt x="66" y="114"/>
                      </a:lnTo>
                      <a:close/>
                      <a:moveTo>
                        <a:pt x="90" y="156"/>
                      </a:moveTo>
                      <a:lnTo>
                        <a:pt x="92" y="156"/>
                      </a:lnTo>
                      <a:lnTo>
                        <a:pt x="92" y="158"/>
                      </a:lnTo>
                      <a:lnTo>
                        <a:pt x="94" y="160"/>
                      </a:lnTo>
                      <a:lnTo>
                        <a:pt x="94" y="166"/>
                      </a:lnTo>
                      <a:lnTo>
                        <a:pt x="96" y="166"/>
                      </a:lnTo>
                      <a:lnTo>
                        <a:pt x="96" y="168"/>
                      </a:lnTo>
                      <a:lnTo>
                        <a:pt x="94" y="172"/>
                      </a:lnTo>
                      <a:lnTo>
                        <a:pt x="92" y="174"/>
                      </a:lnTo>
                      <a:lnTo>
                        <a:pt x="90" y="178"/>
                      </a:lnTo>
                      <a:lnTo>
                        <a:pt x="90" y="180"/>
                      </a:lnTo>
                      <a:lnTo>
                        <a:pt x="88" y="182"/>
                      </a:lnTo>
                      <a:lnTo>
                        <a:pt x="88" y="186"/>
                      </a:lnTo>
                      <a:lnTo>
                        <a:pt x="90" y="188"/>
                      </a:lnTo>
                      <a:lnTo>
                        <a:pt x="90" y="190"/>
                      </a:lnTo>
                      <a:lnTo>
                        <a:pt x="96" y="190"/>
                      </a:lnTo>
                      <a:lnTo>
                        <a:pt x="98" y="190"/>
                      </a:lnTo>
                      <a:lnTo>
                        <a:pt x="102" y="188"/>
                      </a:lnTo>
                      <a:lnTo>
                        <a:pt x="104" y="188"/>
                      </a:lnTo>
                      <a:lnTo>
                        <a:pt x="106" y="186"/>
                      </a:lnTo>
                      <a:lnTo>
                        <a:pt x="106" y="182"/>
                      </a:lnTo>
                      <a:lnTo>
                        <a:pt x="104" y="180"/>
                      </a:lnTo>
                      <a:lnTo>
                        <a:pt x="104" y="178"/>
                      </a:lnTo>
                      <a:lnTo>
                        <a:pt x="102" y="178"/>
                      </a:lnTo>
                      <a:lnTo>
                        <a:pt x="102" y="170"/>
                      </a:lnTo>
                      <a:lnTo>
                        <a:pt x="104" y="168"/>
                      </a:lnTo>
                      <a:lnTo>
                        <a:pt x="104" y="166"/>
                      </a:lnTo>
                      <a:lnTo>
                        <a:pt x="106" y="162"/>
                      </a:lnTo>
                      <a:lnTo>
                        <a:pt x="106" y="154"/>
                      </a:lnTo>
                      <a:lnTo>
                        <a:pt x="104" y="154"/>
                      </a:lnTo>
                      <a:lnTo>
                        <a:pt x="102" y="154"/>
                      </a:lnTo>
                      <a:lnTo>
                        <a:pt x="100" y="154"/>
                      </a:lnTo>
                      <a:lnTo>
                        <a:pt x="98" y="156"/>
                      </a:lnTo>
                      <a:lnTo>
                        <a:pt x="96" y="156"/>
                      </a:lnTo>
                      <a:lnTo>
                        <a:pt x="96" y="154"/>
                      </a:lnTo>
                      <a:lnTo>
                        <a:pt x="96" y="152"/>
                      </a:lnTo>
                      <a:lnTo>
                        <a:pt x="98" y="150"/>
                      </a:lnTo>
                      <a:lnTo>
                        <a:pt x="98" y="148"/>
                      </a:lnTo>
                      <a:lnTo>
                        <a:pt x="100" y="146"/>
                      </a:lnTo>
                      <a:lnTo>
                        <a:pt x="100" y="142"/>
                      </a:lnTo>
                      <a:lnTo>
                        <a:pt x="98" y="140"/>
                      </a:lnTo>
                      <a:lnTo>
                        <a:pt x="96" y="140"/>
                      </a:lnTo>
                      <a:lnTo>
                        <a:pt x="94" y="138"/>
                      </a:lnTo>
                      <a:lnTo>
                        <a:pt x="90" y="136"/>
                      </a:lnTo>
                      <a:lnTo>
                        <a:pt x="88" y="136"/>
                      </a:lnTo>
                      <a:lnTo>
                        <a:pt x="86" y="134"/>
                      </a:lnTo>
                      <a:lnTo>
                        <a:pt x="84" y="134"/>
                      </a:lnTo>
                      <a:lnTo>
                        <a:pt x="80" y="134"/>
                      </a:lnTo>
                      <a:lnTo>
                        <a:pt x="78" y="134"/>
                      </a:lnTo>
                      <a:lnTo>
                        <a:pt x="78" y="136"/>
                      </a:lnTo>
                      <a:lnTo>
                        <a:pt x="78" y="138"/>
                      </a:lnTo>
                      <a:lnTo>
                        <a:pt x="80" y="138"/>
                      </a:lnTo>
                      <a:lnTo>
                        <a:pt x="80" y="140"/>
                      </a:lnTo>
                      <a:lnTo>
                        <a:pt x="82" y="142"/>
                      </a:lnTo>
                      <a:lnTo>
                        <a:pt x="82" y="144"/>
                      </a:lnTo>
                      <a:lnTo>
                        <a:pt x="82" y="146"/>
                      </a:lnTo>
                      <a:lnTo>
                        <a:pt x="80" y="148"/>
                      </a:lnTo>
                      <a:lnTo>
                        <a:pt x="80" y="150"/>
                      </a:lnTo>
                      <a:lnTo>
                        <a:pt x="80" y="154"/>
                      </a:lnTo>
                      <a:lnTo>
                        <a:pt x="82" y="156"/>
                      </a:lnTo>
                      <a:lnTo>
                        <a:pt x="84" y="160"/>
                      </a:lnTo>
                      <a:lnTo>
                        <a:pt x="84" y="162"/>
                      </a:lnTo>
                      <a:lnTo>
                        <a:pt x="86" y="162"/>
                      </a:lnTo>
                      <a:lnTo>
                        <a:pt x="86" y="160"/>
                      </a:lnTo>
                      <a:lnTo>
                        <a:pt x="88" y="158"/>
                      </a:lnTo>
                      <a:lnTo>
                        <a:pt x="90" y="15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18" name="Freeform 210"/>
                <p:cNvSpPr>
                  <a:spLocks noChangeAspect="1" noEditPoints="1"/>
                </p:cNvSpPr>
                <p:nvPr/>
              </p:nvSpPr>
              <p:spPr bwMode="gray">
                <a:xfrm>
                  <a:off x="4696" y="2365"/>
                  <a:ext cx="207" cy="158"/>
                </a:xfrm>
                <a:custGeom>
                  <a:avLst/>
                  <a:gdLst>
                    <a:gd name="T0" fmla="*/ 213 w 206"/>
                    <a:gd name="T1" fmla="*/ 90 h 158"/>
                    <a:gd name="T2" fmla="*/ 201 w 206"/>
                    <a:gd name="T3" fmla="*/ 84 h 158"/>
                    <a:gd name="T4" fmla="*/ 98 w 206"/>
                    <a:gd name="T5" fmla="*/ 20 h 158"/>
                    <a:gd name="T6" fmla="*/ 94 w 206"/>
                    <a:gd name="T7" fmla="*/ 26 h 158"/>
                    <a:gd name="T8" fmla="*/ 70 w 206"/>
                    <a:gd name="T9" fmla="*/ 28 h 158"/>
                    <a:gd name="T10" fmla="*/ 46 w 206"/>
                    <a:gd name="T11" fmla="*/ 20 h 158"/>
                    <a:gd name="T12" fmla="*/ 36 w 206"/>
                    <a:gd name="T13" fmla="*/ 16 h 158"/>
                    <a:gd name="T14" fmla="*/ 22 w 206"/>
                    <a:gd name="T15" fmla="*/ 28 h 158"/>
                    <a:gd name="T16" fmla="*/ 16 w 206"/>
                    <a:gd name="T17" fmla="*/ 46 h 158"/>
                    <a:gd name="T18" fmla="*/ 10 w 206"/>
                    <a:gd name="T19" fmla="*/ 62 h 158"/>
                    <a:gd name="T20" fmla="*/ 8 w 206"/>
                    <a:gd name="T21" fmla="*/ 82 h 158"/>
                    <a:gd name="T22" fmla="*/ 2 w 206"/>
                    <a:gd name="T23" fmla="*/ 102 h 158"/>
                    <a:gd name="T24" fmla="*/ 10 w 206"/>
                    <a:gd name="T25" fmla="*/ 108 h 158"/>
                    <a:gd name="T26" fmla="*/ 14 w 206"/>
                    <a:gd name="T27" fmla="*/ 122 h 158"/>
                    <a:gd name="T28" fmla="*/ 8 w 206"/>
                    <a:gd name="T29" fmla="*/ 144 h 158"/>
                    <a:gd name="T30" fmla="*/ 18 w 206"/>
                    <a:gd name="T31" fmla="*/ 158 h 158"/>
                    <a:gd name="T32" fmla="*/ 24 w 206"/>
                    <a:gd name="T33" fmla="*/ 136 h 158"/>
                    <a:gd name="T34" fmla="*/ 30 w 206"/>
                    <a:gd name="T35" fmla="*/ 102 h 158"/>
                    <a:gd name="T36" fmla="*/ 30 w 206"/>
                    <a:gd name="T37" fmla="*/ 82 h 158"/>
                    <a:gd name="T38" fmla="*/ 38 w 206"/>
                    <a:gd name="T39" fmla="*/ 102 h 158"/>
                    <a:gd name="T40" fmla="*/ 46 w 206"/>
                    <a:gd name="T41" fmla="*/ 126 h 158"/>
                    <a:gd name="T42" fmla="*/ 54 w 206"/>
                    <a:gd name="T43" fmla="*/ 154 h 158"/>
                    <a:gd name="T44" fmla="*/ 66 w 206"/>
                    <a:gd name="T45" fmla="*/ 156 h 158"/>
                    <a:gd name="T46" fmla="*/ 70 w 206"/>
                    <a:gd name="T47" fmla="*/ 140 h 158"/>
                    <a:gd name="T48" fmla="*/ 80 w 206"/>
                    <a:gd name="T49" fmla="*/ 134 h 158"/>
                    <a:gd name="T50" fmla="*/ 64 w 206"/>
                    <a:gd name="T51" fmla="*/ 112 h 158"/>
                    <a:gd name="T52" fmla="*/ 62 w 206"/>
                    <a:gd name="T53" fmla="*/ 98 h 158"/>
                    <a:gd name="T54" fmla="*/ 60 w 206"/>
                    <a:gd name="T55" fmla="*/ 82 h 158"/>
                    <a:gd name="T56" fmla="*/ 60 w 206"/>
                    <a:gd name="T57" fmla="*/ 72 h 158"/>
                    <a:gd name="T58" fmla="*/ 80 w 206"/>
                    <a:gd name="T59" fmla="*/ 60 h 158"/>
                    <a:gd name="T60" fmla="*/ 72 w 206"/>
                    <a:gd name="T61" fmla="*/ 50 h 158"/>
                    <a:gd name="T62" fmla="*/ 60 w 206"/>
                    <a:gd name="T63" fmla="*/ 54 h 158"/>
                    <a:gd name="T64" fmla="*/ 42 w 206"/>
                    <a:gd name="T65" fmla="*/ 68 h 158"/>
                    <a:gd name="T66" fmla="*/ 24 w 206"/>
                    <a:gd name="T67" fmla="*/ 54 h 158"/>
                    <a:gd name="T68" fmla="*/ 32 w 206"/>
                    <a:gd name="T69" fmla="*/ 32 h 158"/>
                    <a:gd name="T70" fmla="*/ 56 w 206"/>
                    <a:gd name="T71" fmla="*/ 32 h 158"/>
                    <a:gd name="T72" fmla="*/ 80 w 206"/>
                    <a:gd name="T73" fmla="*/ 38 h 158"/>
                    <a:gd name="T74" fmla="*/ 125 w 206"/>
                    <a:gd name="T75" fmla="*/ 28 h 158"/>
                    <a:gd name="T76" fmla="*/ 133 w 206"/>
                    <a:gd name="T77" fmla="*/ 16 h 158"/>
                    <a:gd name="T78" fmla="*/ 189 w 206"/>
                    <a:gd name="T79" fmla="*/ 54 h 158"/>
                    <a:gd name="T80" fmla="*/ 187 w 206"/>
                    <a:gd name="T81" fmla="*/ 44 h 158"/>
                    <a:gd name="T82" fmla="*/ 197 w 206"/>
                    <a:gd name="T83" fmla="*/ 42 h 158"/>
                    <a:gd name="T84" fmla="*/ 197 w 206"/>
                    <a:gd name="T85" fmla="*/ 32 h 158"/>
                    <a:gd name="T86" fmla="*/ 187 w 206"/>
                    <a:gd name="T87" fmla="*/ 26 h 158"/>
                    <a:gd name="T88" fmla="*/ 175 w 206"/>
                    <a:gd name="T89" fmla="*/ 30 h 158"/>
                    <a:gd name="T90" fmla="*/ 181 w 206"/>
                    <a:gd name="T91" fmla="*/ 8 h 158"/>
                    <a:gd name="T92" fmla="*/ 173 w 206"/>
                    <a:gd name="T93" fmla="*/ 10 h 158"/>
                    <a:gd name="T94" fmla="*/ 167 w 206"/>
                    <a:gd name="T95" fmla="*/ 32 h 158"/>
                    <a:gd name="T96" fmla="*/ 173 w 206"/>
                    <a:gd name="T97" fmla="*/ 50 h 158"/>
                    <a:gd name="T98" fmla="*/ 155 w 206"/>
                    <a:gd name="T99" fmla="*/ 102 h 158"/>
                    <a:gd name="T100" fmla="*/ 151 w 206"/>
                    <a:gd name="T101" fmla="*/ 114 h 158"/>
                    <a:gd name="T102" fmla="*/ 225 w 206"/>
                    <a:gd name="T103" fmla="*/ 112 h 158"/>
                    <a:gd name="T104" fmla="*/ 217 w 206"/>
                    <a:gd name="T105" fmla="*/ 100 h 158"/>
                    <a:gd name="T106" fmla="*/ 197 w 206"/>
                    <a:gd name="T107" fmla="*/ 96 h 158"/>
                    <a:gd name="T108" fmla="*/ 179 w 206"/>
                    <a:gd name="T109" fmla="*/ 108 h 158"/>
                    <a:gd name="T110" fmla="*/ 185 w 206"/>
                    <a:gd name="T111" fmla="*/ 110 h 158"/>
                    <a:gd name="T112" fmla="*/ 195 w 206"/>
                    <a:gd name="T113" fmla="*/ 108 h 158"/>
                    <a:gd name="T114" fmla="*/ 207 w 206"/>
                    <a:gd name="T115" fmla="*/ 104 h 158"/>
                    <a:gd name="T116" fmla="*/ 213 w 206"/>
                    <a:gd name="T117" fmla="*/ 116 h 158"/>
                    <a:gd name="T118" fmla="*/ 225 w 206"/>
                    <a:gd name="T119" fmla="*/ 120 h 1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6" h="158">
                      <a:moveTo>
                        <a:pt x="180" y="86"/>
                      </a:moveTo>
                      <a:lnTo>
                        <a:pt x="182" y="88"/>
                      </a:lnTo>
                      <a:lnTo>
                        <a:pt x="182" y="90"/>
                      </a:lnTo>
                      <a:lnTo>
                        <a:pt x="184" y="92"/>
                      </a:lnTo>
                      <a:lnTo>
                        <a:pt x="186" y="92"/>
                      </a:lnTo>
                      <a:lnTo>
                        <a:pt x="188" y="92"/>
                      </a:lnTo>
                      <a:lnTo>
                        <a:pt x="190" y="92"/>
                      </a:lnTo>
                      <a:lnTo>
                        <a:pt x="192" y="90"/>
                      </a:lnTo>
                      <a:lnTo>
                        <a:pt x="194" y="88"/>
                      </a:lnTo>
                      <a:lnTo>
                        <a:pt x="196" y="86"/>
                      </a:lnTo>
                      <a:lnTo>
                        <a:pt x="196" y="84"/>
                      </a:lnTo>
                      <a:lnTo>
                        <a:pt x="196" y="82"/>
                      </a:lnTo>
                      <a:lnTo>
                        <a:pt x="194" y="82"/>
                      </a:lnTo>
                      <a:lnTo>
                        <a:pt x="180" y="82"/>
                      </a:lnTo>
                      <a:lnTo>
                        <a:pt x="180" y="84"/>
                      </a:lnTo>
                      <a:lnTo>
                        <a:pt x="180" y="86"/>
                      </a:lnTo>
                      <a:close/>
                      <a:moveTo>
                        <a:pt x="112" y="16"/>
                      </a:moveTo>
                      <a:lnTo>
                        <a:pt x="112" y="14"/>
                      </a:lnTo>
                      <a:lnTo>
                        <a:pt x="108" y="14"/>
                      </a:lnTo>
                      <a:lnTo>
                        <a:pt x="106" y="16"/>
                      </a:lnTo>
                      <a:lnTo>
                        <a:pt x="104" y="16"/>
                      </a:lnTo>
                      <a:lnTo>
                        <a:pt x="100" y="18"/>
                      </a:lnTo>
                      <a:lnTo>
                        <a:pt x="98" y="20"/>
                      </a:lnTo>
                      <a:lnTo>
                        <a:pt x="96" y="20"/>
                      </a:lnTo>
                      <a:lnTo>
                        <a:pt x="94" y="20"/>
                      </a:lnTo>
                      <a:lnTo>
                        <a:pt x="94" y="22"/>
                      </a:lnTo>
                      <a:lnTo>
                        <a:pt x="94" y="24"/>
                      </a:lnTo>
                      <a:lnTo>
                        <a:pt x="96" y="24"/>
                      </a:lnTo>
                      <a:lnTo>
                        <a:pt x="94" y="26"/>
                      </a:lnTo>
                      <a:lnTo>
                        <a:pt x="88" y="26"/>
                      </a:lnTo>
                      <a:lnTo>
                        <a:pt x="84" y="26"/>
                      </a:lnTo>
                      <a:lnTo>
                        <a:pt x="82" y="24"/>
                      </a:lnTo>
                      <a:lnTo>
                        <a:pt x="80" y="24"/>
                      </a:lnTo>
                      <a:lnTo>
                        <a:pt x="78" y="24"/>
                      </a:lnTo>
                      <a:lnTo>
                        <a:pt x="76" y="24"/>
                      </a:lnTo>
                      <a:lnTo>
                        <a:pt x="74" y="26"/>
                      </a:lnTo>
                      <a:lnTo>
                        <a:pt x="72" y="26"/>
                      </a:lnTo>
                      <a:lnTo>
                        <a:pt x="70" y="28"/>
                      </a:lnTo>
                      <a:lnTo>
                        <a:pt x="68" y="28"/>
                      </a:lnTo>
                      <a:lnTo>
                        <a:pt x="66" y="26"/>
                      </a:lnTo>
                      <a:lnTo>
                        <a:pt x="64" y="26"/>
                      </a:lnTo>
                      <a:lnTo>
                        <a:pt x="58" y="24"/>
                      </a:lnTo>
                      <a:lnTo>
                        <a:pt x="56" y="22"/>
                      </a:lnTo>
                      <a:lnTo>
                        <a:pt x="44" y="22"/>
                      </a:lnTo>
                      <a:lnTo>
                        <a:pt x="44" y="20"/>
                      </a:lnTo>
                      <a:lnTo>
                        <a:pt x="46" y="20"/>
                      </a:lnTo>
                      <a:lnTo>
                        <a:pt x="46" y="18"/>
                      </a:lnTo>
                      <a:lnTo>
                        <a:pt x="44" y="18"/>
                      </a:lnTo>
                      <a:lnTo>
                        <a:pt x="44" y="16"/>
                      </a:lnTo>
                      <a:lnTo>
                        <a:pt x="40" y="16"/>
                      </a:lnTo>
                      <a:lnTo>
                        <a:pt x="38" y="16"/>
                      </a:lnTo>
                      <a:lnTo>
                        <a:pt x="36" y="16"/>
                      </a:lnTo>
                      <a:lnTo>
                        <a:pt x="34" y="18"/>
                      </a:lnTo>
                      <a:lnTo>
                        <a:pt x="34" y="22"/>
                      </a:lnTo>
                      <a:lnTo>
                        <a:pt x="34" y="24"/>
                      </a:lnTo>
                      <a:lnTo>
                        <a:pt x="34" y="26"/>
                      </a:lnTo>
                      <a:lnTo>
                        <a:pt x="32" y="26"/>
                      </a:lnTo>
                      <a:lnTo>
                        <a:pt x="30" y="28"/>
                      </a:lnTo>
                      <a:lnTo>
                        <a:pt x="28" y="28"/>
                      </a:lnTo>
                      <a:lnTo>
                        <a:pt x="24" y="28"/>
                      </a:lnTo>
                      <a:lnTo>
                        <a:pt x="22" y="28"/>
                      </a:lnTo>
                      <a:lnTo>
                        <a:pt x="22" y="30"/>
                      </a:lnTo>
                      <a:lnTo>
                        <a:pt x="20" y="30"/>
                      </a:lnTo>
                      <a:lnTo>
                        <a:pt x="20" y="32"/>
                      </a:lnTo>
                      <a:lnTo>
                        <a:pt x="20" y="38"/>
                      </a:lnTo>
                      <a:lnTo>
                        <a:pt x="14" y="38"/>
                      </a:lnTo>
                      <a:lnTo>
                        <a:pt x="16" y="40"/>
                      </a:lnTo>
                      <a:lnTo>
                        <a:pt x="16" y="44"/>
                      </a:lnTo>
                      <a:lnTo>
                        <a:pt x="16" y="46"/>
                      </a:lnTo>
                      <a:lnTo>
                        <a:pt x="16" y="48"/>
                      </a:lnTo>
                      <a:lnTo>
                        <a:pt x="18" y="50"/>
                      </a:lnTo>
                      <a:lnTo>
                        <a:pt x="18" y="54"/>
                      </a:lnTo>
                      <a:lnTo>
                        <a:pt x="14" y="54"/>
                      </a:lnTo>
                      <a:lnTo>
                        <a:pt x="14" y="56"/>
                      </a:lnTo>
                      <a:lnTo>
                        <a:pt x="12" y="60"/>
                      </a:lnTo>
                      <a:lnTo>
                        <a:pt x="10" y="62"/>
                      </a:lnTo>
                      <a:lnTo>
                        <a:pt x="10" y="64"/>
                      </a:lnTo>
                      <a:lnTo>
                        <a:pt x="8" y="66"/>
                      </a:lnTo>
                      <a:lnTo>
                        <a:pt x="8" y="70"/>
                      </a:lnTo>
                      <a:lnTo>
                        <a:pt x="10" y="72"/>
                      </a:lnTo>
                      <a:lnTo>
                        <a:pt x="10" y="74"/>
                      </a:lnTo>
                      <a:lnTo>
                        <a:pt x="10" y="76"/>
                      </a:lnTo>
                      <a:lnTo>
                        <a:pt x="10" y="80"/>
                      </a:lnTo>
                      <a:lnTo>
                        <a:pt x="10" y="82"/>
                      </a:lnTo>
                      <a:lnTo>
                        <a:pt x="8" y="82"/>
                      </a:lnTo>
                      <a:lnTo>
                        <a:pt x="4" y="86"/>
                      </a:lnTo>
                      <a:lnTo>
                        <a:pt x="2" y="86"/>
                      </a:lnTo>
                      <a:lnTo>
                        <a:pt x="0" y="88"/>
                      </a:lnTo>
                      <a:lnTo>
                        <a:pt x="0" y="90"/>
                      </a:lnTo>
                      <a:lnTo>
                        <a:pt x="0" y="94"/>
                      </a:lnTo>
                      <a:lnTo>
                        <a:pt x="0" y="98"/>
                      </a:lnTo>
                      <a:lnTo>
                        <a:pt x="2" y="100"/>
                      </a:lnTo>
                      <a:lnTo>
                        <a:pt x="2" y="102"/>
                      </a:lnTo>
                      <a:lnTo>
                        <a:pt x="0" y="102"/>
                      </a:lnTo>
                      <a:lnTo>
                        <a:pt x="0" y="104"/>
                      </a:lnTo>
                      <a:lnTo>
                        <a:pt x="0" y="106"/>
                      </a:lnTo>
                      <a:lnTo>
                        <a:pt x="0" y="108"/>
                      </a:lnTo>
                      <a:lnTo>
                        <a:pt x="8" y="108"/>
                      </a:lnTo>
                      <a:lnTo>
                        <a:pt x="10" y="108"/>
                      </a:lnTo>
                      <a:lnTo>
                        <a:pt x="12" y="110"/>
                      </a:lnTo>
                      <a:lnTo>
                        <a:pt x="12" y="112"/>
                      </a:lnTo>
                      <a:lnTo>
                        <a:pt x="12" y="116"/>
                      </a:lnTo>
                      <a:lnTo>
                        <a:pt x="10" y="116"/>
                      </a:lnTo>
                      <a:lnTo>
                        <a:pt x="10" y="118"/>
                      </a:lnTo>
                      <a:lnTo>
                        <a:pt x="12" y="120"/>
                      </a:lnTo>
                      <a:lnTo>
                        <a:pt x="14" y="122"/>
                      </a:lnTo>
                      <a:lnTo>
                        <a:pt x="14" y="126"/>
                      </a:lnTo>
                      <a:lnTo>
                        <a:pt x="14" y="132"/>
                      </a:lnTo>
                      <a:lnTo>
                        <a:pt x="12" y="134"/>
                      </a:lnTo>
                      <a:lnTo>
                        <a:pt x="12" y="138"/>
                      </a:lnTo>
                      <a:lnTo>
                        <a:pt x="10" y="138"/>
                      </a:lnTo>
                      <a:lnTo>
                        <a:pt x="10" y="140"/>
                      </a:lnTo>
                      <a:lnTo>
                        <a:pt x="10" y="142"/>
                      </a:lnTo>
                      <a:lnTo>
                        <a:pt x="8" y="144"/>
                      </a:lnTo>
                      <a:lnTo>
                        <a:pt x="8" y="146"/>
                      </a:lnTo>
                      <a:lnTo>
                        <a:pt x="8" y="148"/>
                      </a:lnTo>
                      <a:lnTo>
                        <a:pt x="8" y="150"/>
                      </a:lnTo>
                      <a:lnTo>
                        <a:pt x="8" y="152"/>
                      </a:lnTo>
                      <a:lnTo>
                        <a:pt x="10" y="154"/>
                      </a:lnTo>
                      <a:lnTo>
                        <a:pt x="12" y="156"/>
                      </a:lnTo>
                      <a:lnTo>
                        <a:pt x="14" y="158"/>
                      </a:lnTo>
                      <a:lnTo>
                        <a:pt x="16" y="158"/>
                      </a:lnTo>
                      <a:lnTo>
                        <a:pt x="18" y="158"/>
                      </a:lnTo>
                      <a:lnTo>
                        <a:pt x="20" y="158"/>
                      </a:lnTo>
                      <a:lnTo>
                        <a:pt x="22" y="156"/>
                      </a:lnTo>
                      <a:lnTo>
                        <a:pt x="24" y="154"/>
                      </a:lnTo>
                      <a:lnTo>
                        <a:pt x="26" y="152"/>
                      </a:lnTo>
                      <a:lnTo>
                        <a:pt x="26" y="150"/>
                      </a:lnTo>
                      <a:lnTo>
                        <a:pt x="26" y="144"/>
                      </a:lnTo>
                      <a:lnTo>
                        <a:pt x="26" y="142"/>
                      </a:lnTo>
                      <a:lnTo>
                        <a:pt x="24" y="138"/>
                      </a:lnTo>
                      <a:lnTo>
                        <a:pt x="24" y="136"/>
                      </a:lnTo>
                      <a:lnTo>
                        <a:pt x="28" y="134"/>
                      </a:lnTo>
                      <a:lnTo>
                        <a:pt x="28" y="132"/>
                      </a:lnTo>
                      <a:lnTo>
                        <a:pt x="30" y="130"/>
                      </a:lnTo>
                      <a:lnTo>
                        <a:pt x="30" y="126"/>
                      </a:lnTo>
                      <a:lnTo>
                        <a:pt x="32" y="124"/>
                      </a:lnTo>
                      <a:lnTo>
                        <a:pt x="32" y="118"/>
                      </a:lnTo>
                      <a:lnTo>
                        <a:pt x="32" y="114"/>
                      </a:lnTo>
                      <a:lnTo>
                        <a:pt x="32" y="106"/>
                      </a:lnTo>
                      <a:lnTo>
                        <a:pt x="30" y="102"/>
                      </a:lnTo>
                      <a:lnTo>
                        <a:pt x="28" y="96"/>
                      </a:lnTo>
                      <a:lnTo>
                        <a:pt x="28" y="94"/>
                      </a:lnTo>
                      <a:lnTo>
                        <a:pt x="28" y="90"/>
                      </a:lnTo>
                      <a:lnTo>
                        <a:pt x="28" y="88"/>
                      </a:lnTo>
                      <a:lnTo>
                        <a:pt x="30" y="86"/>
                      </a:lnTo>
                      <a:lnTo>
                        <a:pt x="30" y="84"/>
                      </a:lnTo>
                      <a:lnTo>
                        <a:pt x="30" y="82"/>
                      </a:lnTo>
                      <a:lnTo>
                        <a:pt x="32" y="82"/>
                      </a:lnTo>
                      <a:lnTo>
                        <a:pt x="34" y="84"/>
                      </a:lnTo>
                      <a:lnTo>
                        <a:pt x="34" y="86"/>
                      </a:lnTo>
                      <a:lnTo>
                        <a:pt x="36" y="90"/>
                      </a:lnTo>
                      <a:lnTo>
                        <a:pt x="36" y="94"/>
                      </a:lnTo>
                      <a:lnTo>
                        <a:pt x="36" y="96"/>
                      </a:lnTo>
                      <a:lnTo>
                        <a:pt x="38" y="98"/>
                      </a:lnTo>
                      <a:lnTo>
                        <a:pt x="38" y="102"/>
                      </a:lnTo>
                      <a:lnTo>
                        <a:pt x="40" y="104"/>
                      </a:lnTo>
                      <a:lnTo>
                        <a:pt x="42" y="108"/>
                      </a:lnTo>
                      <a:lnTo>
                        <a:pt x="44" y="108"/>
                      </a:lnTo>
                      <a:lnTo>
                        <a:pt x="44" y="110"/>
                      </a:lnTo>
                      <a:lnTo>
                        <a:pt x="46" y="110"/>
                      </a:lnTo>
                      <a:lnTo>
                        <a:pt x="46" y="122"/>
                      </a:lnTo>
                      <a:lnTo>
                        <a:pt x="44" y="122"/>
                      </a:lnTo>
                      <a:lnTo>
                        <a:pt x="44" y="124"/>
                      </a:lnTo>
                      <a:lnTo>
                        <a:pt x="46" y="126"/>
                      </a:lnTo>
                      <a:lnTo>
                        <a:pt x="50" y="130"/>
                      </a:lnTo>
                      <a:lnTo>
                        <a:pt x="50" y="132"/>
                      </a:lnTo>
                      <a:lnTo>
                        <a:pt x="52" y="132"/>
                      </a:lnTo>
                      <a:lnTo>
                        <a:pt x="52" y="140"/>
                      </a:lnTo>
                      <a:lnTo>
                        <a:pt x="52" y="144"/>
                      </a:lnTo>
                      <a:lnTo>
                        <a:pt x="52" y="146"/>
                      </a:lnTo>
                      <a:lnTo>
                        <a:pt x="54" y="148"/>
                      </a:lnTo>
                      <a:lnTo>
                        <a:pt x="54" y="154"/>
                      </a:lnTo>
                      <a:lnTo>
                        <a:pt x="54" y="158"/>
                      </a:lnTo>
                      <a:lnTo>
                        <a:pt x="56" y="156"/>
                      </a:lnTo>
                      <a:lnTo>
                        <a:pt x="58" y="154"/>
                      </a:lnTo>
                      <a:lnTo>
                        <a:pt x="60" y="156"/>
                      </a:lnTo>
                      <a:lnTo>
                        <a:pt x="64" y="156"/>
                      </a:lnTo>
                      <a:lnTo>
                        <a:pt x="66" y="156"/>
                      </a:lnTo>
                      <a:lnTo>
                        <a:pt x="68" y="156"/>
                      </a:lnTo>
                      <a:lnTo>
                        <a:pt x="68" y="154"/>
                      </a:lnTo>
                      <a:lnTo>
                        <a:pt x="68" y="150"/>
                      </a:lnTo>
                      <a:lnTo>
                        <a:pt x="68" y="148"/>
                      </a:lnTo>
                      <a:lnTo>
                        <a:pt x="68" y="146"/>
                      </a:lnTo>
                      <a:lnTo>
                        <a:pt x="68" y="144"/>
                      </a:lnTo>
                      <a:lnTo>
                        <a:pt x="68" y="142"/>
                      </a:lnTo>
                      <a:lnTo>
                        <a:pt x="70" y="140"/>
                      </a:lnTo>
                      <a:lnTo>
                        <a:pt x="72" y="142"/>
                      </a:lnTo>
                      <a:lnTo>
                        <a:pt x="72" y="144"/>
                      </a:lnTo>
                      <a:lnTo>
                        <a:pt x="72" y="146"/>
                      </a:lnTo>
                      <a:lnTo>
                        <a:pt x="76" y="146"/>
                      </a:lnTo>
                      <a:lnTo>
                        <a:pt x="76" y="144"/>
                      </a:lnTo>
                      <a:lnTo>
                        <a:pt x="78" y="144"/>
                      </a:lnTo>
                      <a:lnTo>
                        <a:pt x="80" y="142"/>
                      </a:lnTo>
                      <a:lnTo>
                        <a:pt x="80" y="134"/>
                      </a:lnTo>
                      <a:lnTo>
                        <a:pt x="78" y="132"/>
                      </a:lnTo>
                      <a:lnTo>
                        <a:pt x="78" y="130"/>
                      </a:lnTo>
                      <a:lnTo>
                        <a:pt x="74" y="126"/>
                      </a:lnTo>
                      <a:lnTo>
                        <a:pt x="70" y="124"/>
                      </a:lnTo>
                      <a:lnTo>
                        <a:pt x="68" y="122"/>
                      </a:lnTo>
                      <a:lnTo>
                        <a:pt x="66" y="118"/>
                      </a:lnTo>
                      <a:lnTo>
                        <a:pt x="64" y="116"/>
                      </a:lnTo>
                      <a:lnTo>
                        <a:pt x="64" y="112"/>
                      </a:lnTo>
                      <a:lnTo>
                        <a:pt x="66" y="110"/>
                      </a:lnTo>
                      <a:lnTo>
                        <a:pt x="68" y="108"/>
                      </a:lnTo>
                      <a:lnTo>
                        <a:pt x="68" y="106"/>
                      </a:lnTo>
                      <a:lnTo>
                        <a:pt x="70" y="104"/>
                      </a:lnTo>
                      <a:lnTo>
                        <a:pt x="70" y="102"/>
                      </a:lnTo>
                      <a:lnTo>
                        <a:pt x="68" y="102"/>
                      </a:lnTo>
                      <a:lnTo>
                        <a:pt x="66" y="100"/>
                      </a:lnTo>
                      <a:lnTo>
                        <a:pt x="64" y="100"/>
                      </a:lnTo>
                      <a:lnTo>
                        <a:pt x="62" y="98"/>
                      </a:lnTo>
                      <a:lnTo>
                        <a:pt x="60" y="96"/>
                      </a:lnTo>
                      <a:lnTo>
                        <a:pt x="60" y="94"/>
                      </a:lnTo>
                      <a:lnTo>
                        <a:pt x="60" y="92"/>
                      </a:lnTo>
                      <a:lnTo>
                        <a:pt x="62" y="88"/>
                      </a:lnTo>
                      <a:lnTo>
                        <a:pt x="62" y="84"/>
                      </a:lnTo>
                      <a:lnTo>
                        <a:pt x="60" y="82"/>
                      </a:lnTo>
                      <a:lnTo>
                        <a:pt x="58" y="80"/>
                      </a:lnTo>
                      <a:lnTo>
                        <a:pt x="56" y="80"/>
                      </a:lnTo>
                      <a:lnTo>
                        <a:pt x="52" y="78"/>
                      </a:lnTo>
                      <a:lnTo>
                        <a:pt x="50" y="76"/>
                      </a:lnTo>
                      <a:lnTo>
                        <a:pt x="48" y="74"/>
                      </a:lnTo>
                      <a:lnTo>
                        <a:pt x="56" y="74"/>
                      </a:lnTo>
                      <a:lnTo>
                        <a:pt x="58" y="74"/>
                      </a:lnTo>
                      <a:lnTo>
                        <a:pt x="60" y="72"/>
                      </a:lnTo>
                      <a:lnTo>
                        <a:pt x="62" y="70"/>
                      </a:lnTo>
                      <a:lnTo>
                        <a:pt x="64" y="66"/>
                      </a:lnTo>
                      <a:lnTo>
                        <a:pt x="64" y="64"/>
                      </a:lnTo>
                      <a:lnTo>
                        <a:pt x="66" y="62"/>
                      </a:lnTo>
                      <a:lnTo>
                        <a:pt x="74" y="62"/>
                      </a:lnTo>
                      <a:lnTo>
                        <a:pt x="76" y="60"/>
                      </a:lnTo>
                      <a:lnTo>
                        <a:pt x="78" y="60"/>
                      </a:lnTo>
                      <a:lnTo>
                        <a:pt x="80" y="60"/>
                      </a:lnTo>
                      <a:lnTo>
                        <a:pt x="80" y="58"/>
                      </a:lnTo>
                      <a:lnTo>
                        <a:pt x="80" y="56"/>
                      </a:lnTo>
                      <a:lnTo>
                        <a:pt x="80" y="54"/>
                      </a:lnTo>
                      <a:lnTo>
                        <a:pt x="78" y="54"/>
                      </a:lnTo>
                      <a:lnTo>
                        <a:pt x="78" y="52"/>
                      </a:lnTo>
                      <a:lnTo>
                        <a:pt x="76" y="52"/>
                      </a:lnTo>
                      <a:lnTo>
                        <a:pt x="74" y="50"/>
                      </a:lnTo>
                      <a:lnTo>
                        <a:pt x="72" y="50"/>
                      </a:lnTo>
                      <a:lnTo>
                        <a:pt x="70" y="52"/>
                      </a:lnTo>
                      <a:lnTo>
                        <a:pt x="68" y="54"/>
                      </a:lnTo>
                      <a:lnTo>
                        <a:pt x="68" y="56"/>
                      </a:lnTo>
                      <a:lnTo>
                        <a:pt x="66" y="56"/>
                      </a:lnTo>
                      <a:lnTo>
                        <a:pt x="64" y="56"/>
                      </a:lnTo>
                      <a:lnTo>
                        <a:pt x="60" y="54"/>
                      </a:lnTo>
                      <a:lnTo>
                        <a:pt x="52" y="54"/>
                      </a:lnTo>
                      <a:lnTo>
                        <a:pt x="52" y="56"/>
                      </a:lnTo>
                      <a:lnTo>
                        <a:pt x="50" y="58"/>
                      </a:lnTo>
                      <a:lnTo>
                        <a:pt x="48" y="60"/>
                      </a:lnTo>
                      <a:lnTo>
                        <a:pt x="48" y="62"/>
                      </a:lnTo>
                      <a:lnTo>
                        <a:pt x="46" y="64"/>
                      </a:lnTo>
                      <a:lnTo>
                        <a:pt x="44" y="66"/>
                      </a:lnTo>
                      <a:lnTo>
                        <a:pt x="42" y="66"/>
                      </a:lnTo>
                      <a:lnTo>
                        <a:pt x="42" y="68"/>
                      </a:lnTo>
                      <a:lnTo>
                        <a:pt x="40" y="66"/>
                      </a:lnTo>
                      <a:lnTo>
                        <a:pt x="38" y="64"/>
                      </a:lnTo>
                      <a:lnTo>
                        <a:pt x="38" y="62"/>
                      </a:lnTo>
                      <a:lnTo>
                        <a:pt x="36" y="60"/>
                      </a:lnTo>
                      <a:lnTo>
                        <a:pt x="32" y="56"/>
                      </a:lnTo>
                      <a:lnTo>
                        <a:pt x="30" y="54"/>
                      </a:lnTo>
                      <a:lnTo>
                        <a:pt x="28" y="54"/>
                      </a:lnTo>
                      <a:lnTo>
                        <a:pt x="24" y="54"/>
                      </a:lnTo>
                      <a:lnTo>
                        <a:pt x="24" y="50"/>
                      </a:lnTo>
                      <a:lnTo>
                        <a:pt x="24" y="48"/>
                      </a:lnTo>
                      <a:lnTo>
                        <a:pt x="26" y="44"/>
                      </a:lnTo>
                      <a:lnTo>
                        <a:pt x="26" y="40"/>
                      </a:lnTo>
                      <a:lnTo>
                        <a:pt x="28" y="36"/>
                      </a:lnTo>
                      <a:lnTo>
                        <a:pt x="28" y="34"/>
                      </a:lnTo>
                      <a:lnTo>
                        <a:pt x="30" y="32"/>
                      </a:lnTo>
                      <a:lnTo>
                        <a:pt x="32" y="32"/>
                      </a:lnTo>
                      <a:lnTo>
                        <a:pt x="34" y="32"/>
                      </a:lnTo>
                      <a:lnTo>
                        <a:pt x="36" y="32"/>
                      </a:lnTo>
                      <a:lnTo>
                        <a:pt x="42" y="34"/>
                      </a:lnTo>
                      <a:lnTo>
                        <a:pt x="44" y="34"/>
                      </a:lnTo>
                      <a:lnTo>
                        <a:pt x="48" y="34"/>
                      </a:lnTo>
                      <a:lnTo>
                        <a:pt x="52" y="34"/>
                      </a:lnTo>
                      <a:lnTo>
                        <a:pt x="54" y="32"/>
                      </a:lnTo>
                      <a:lnTo>
                        <a:pt x="56" y="32"/>
                      </a:lnTo>
                      <a:lnTo>
                        <a:pt x="56" y="30"/>
                      </a:lnTo>
                      <a:lnTo>
                        <a:pt x="60" y="30"/>
                      </a:lnTo>
                      <a:lnTo>
                        <a:pt x="60" y="32"/>
                      </a:lnTo>
                      <a:lnTo>
                        <a:pt x="62" y="32"/>
                      </a:lnTo>
                      <a:lnTo>
                        <a:pt x="66" y="32"/>
                      </a:lnTo>
                      <a:lnTo>
                        <a:pt x="72" y="34"/>
                      </a:lnTo>
                      <a:lnTo>
                        <a:pt x="76" y="36"/>
                      </a:lnTo>
                      <a:lnTo>
                        <a:pt x="80" y="38"/>
                      </a:lnTo>
                      <a:lnTo>
                        <a:pt x="82" y="40"/>
                      </a:lnTo>
                      <a:lnTo>
                        <a:pt x="86" y="40"/>
                      </a:lnTo>
                      <a:lnTo>
                        <a:pt x="88" y="38"/>
                      </a:lnTo>
                      <a:lnTo>
                        <a:pt x="92" y="34"/>
                      </a:lnTo>
                      <a:lnTo>
                        <a:pt x="100" y="34"/>
                      </a:lnTo>
                      <a:lnTo>
                        <a:pt x="102" y="34"/>
                      </a:lnTo>
                      <a:lnTo>
                        <a:pt x="104" y="32"/>
                      </a:lnTo>
                      <a:lnTo>
                        <a:pt x="104" y="30"/>
                      </a:lnTo>
                      <a:lnTo>
                        <a:pt x="104" y="28"/>
                      </a:lnTo>
                      <a:lnTo>
                        <a:pt x="106" y="26"/>
                      </a:lnTo>
                      <a:lnTo>
                        <a:pt x="106" y="24"/>
                      </a:lnTo>
                      <a:lnTo>
                        <a:pt x="110" y="22"/>
                      </a:lnTo>
                      <a:lnTo>
                        <a:pt x="112" y="22"/>
                      </a:lnTo>
                      <a:lnTo>
                        <a:pt x="114" y="22"/>
                      </a:lnTo>
                      <a:lnTo>
                        <a:pt x="114" y="20"/>
                      </a:lnTo>
                      <a:lnTo>
                        <a:pt x="114" y="18"/>
                      </a:lnTo>
                      <a:lnTo>
                        <a:pt x="112" y="16"/>
                      </a:lnTo>
                      <a:close/>
                      <a:moveTo>
                        <a:pt x="164" y="58"/>
                      </a:moveTo>
                      <a:lnTo>
                        <a:pt x="166" y="60"/>
                      </a:lnTo>
                      <a:lnTo>
                        <a:pt x="168" y="62"/>
                      </a:lnTo>
                      <a:lnTo>
                        <a:pt x="172" y="62"/>
                      </a:lnTo>
                      <a:lnTo>
                        <a:pt x="172" y="60"/>
                      </a:lnTo>
                      <a:lnTo>
                        <a:pt x="170" y="58"/>
                      </a:lnTo>
                      <a:lnTo>
                        <a:pt x="170" y="56"/>
                      </a:lnTo>
                      <a:lnTo>
                        <a:pt x="168" y="56"/>
                      </a:lnTo>
                      <a:lnTo>
                        <a:pt x="168" y="54"/>
                      </a:lnTo>
                      <a:lnTo>
                        <a:pt x="166" y="54"/>
                      </a:lnTo>
                      <a:lnTo>
                        <a:pt x="164" y="52"/>
                      </a:lnTo>
                      <a:lnTo>
                        <a:pt x="162" y="52"/>
                      </a:lnTo>
                      <a:lnTo>
                        <a:pt x="162" y="50"/>
                      </a:lnTo>
                      <a:lnTo>
                        <a:pt x="162" y="48"/>
                      </a:lnTo>
                      <a:lnTo>
                        <a:pt x="162" y="46"/>
                      </a:lnTo>
                      <a:lnTo>
                        <a:pt x="164" y="44"/>
                      </a:lnTo>
                      <a:lnTo>
                        <a:pt x="166" y="44"/>
                      </a:lnTo>
                      <a:lnTo>
                        <a:pt x="168" y="42"/>
                      </a:lnTo>
                      <a:lnTo>
                        <a:pt x="170" y="42"/>
                      </a:lnTo>
                      <a:lnTo>
                        <a:pt x="172" y="44"/>
                      </a:lnTo>
                      <a:lnTo>
                        <a:pt x="174" y="44"/>
                      </a:lnTo>
                      <a:lnTo>
                        <a:pt x="176" y="44"/>
                      </a:lnTo>
                      <a:lnTo>
                        <a:pt x="176" y="42"/>
                      </a:lnTo>
                      <a:lnTo>
                        <a:pt x="178" y="42"/>
                      </a:lnTo>
                      <a:lnTo>
                        <a:pt x="176" y="40"/>
                      </a:lnTo>
                      <a:lnTo>
                        <a:pt x="174" y="40"/>
                      </a:lnTo>
                      <a:lnTo>
                        <a:pt x="174" y="38"/>
                      </a:lnTo>
                      <a:lnTo>
                        <a:pt x="172" y="38"/>
                      </a:lnTo>
                      <a:lnTo>
                        <a:pt x="174" y="36"/>
                      </a:lnTo>
                      <a:lnTo>
                        <a:pt x="176" y="34"/>
                      </a:lnTo>
                      <a:lnTo>
                        <a:pt x="176" y="32"/>
                      </a:lnTo>
                      <a:lnTo>
                        <a:pt x="178" y="32"/>
                      </a:lnTo>
                      <a:lnTo>
                        <a:pt x="178" y="30"/>
                      </a:lnTo>
                      <a:lnTo>
                        <a:pt x="176" y="28"/>
                      </a:lnTo>
                      <a:lnTo>
                        <a:pt x="176" y="26"/>
                      </a:lnTo>
                      <a:lnTo>
                        <a:pt x="174" y="24"/>
                      </a:lnTo>
                      <a:lnTo>
                        <a:pt x="170" y="24"/>
                      </a:lnTo>
                      <a:lnTo>
                        <a:pt x="168" y="24"/>
                      </a:lnTo>
                      <a:lnTo>
                        <a:pt x="166" y="26"/>
                      </a:lnTo>
                      <a:lnTo>
                        <a:pt x="164" y="28"/>
                      </a:lnTo>
                      <a:lnTo>
                        <a:pt x="162" y="30"/>
                      </a:lnTo>
                      <a:lnTo>
                        <a:pt x="162" y="32"/>
                      </a:lnTo>
                      <a:lnTo>
                        <a:pt x="160" y="32"/>
                      </a:lnTo>
                      <a:lnTo>
                        <a:pt x="158" y="32"/>
                      </a:lnTo>
                      <a:lnTo>
                        <a:pt x="156" y="32"/>
                      </a:lnTo>
                      <a:lnTo>
                        <a:pt x="156" y="30"/>
                      </a:lnTo>
                      <a:lnTo>
                        <a:pt x="154" y="30"/>
                      </a:lnTo>
                      <a:lnTo>
                        <a:pt x="154" y="24"/>
                      </a:lnTo>
                      <a:lnTo>
                        <a:pt x="156" y="22"/>
                      </a:lnTo>
                      <a:lnTo>
                        <a:pt x="158" y="18"/>
                      </a:lnTo>
                      <a:lnTo>
                        <a:pt x="160" y="18"/>
                      </a:lnTo>
                      <a:lnTo>
                        <a:pt x="160" y="12"/>
                      </a:lnTo>
                      <a:lnTo>
                        <a:pt x="158" y="10"/>
                      </a:lnTo>
                      <a:lnTo>
                        <a:pt x="160" y="8"/>
                      </a:lnTo>
                      <a:lnTo>
                        <a:pt x="160" y="4"/>
                      </a:lnTo>
                      <a:lnTo>
                        <a:pt x="162" y="2"/>
                      </a:lnTo>
                      <a:lnTo>
                        <a:pt x="162" y="0"/>
                      </a:lnTo>
                      <a:lnTo>
                        <a:pt x="158" y="4"/>
                      </a:lnTo>
                      <a:lnTo>
                        <a:pt x="156" y="6"/>
                      </a:lnTo>
                      <a:lnTo>
                        <a:pt x="154" y="8"/>
                      </a:lnTo>
                      <a:lnTo>
                        <a:pt x="152" y="8"/>
                      </a:lnTo>
                      <a:lnTo>
                        <a:pt x="152" y="10"/>
                      </a:lnTo>
                      <a:lnTo>
                        <a:pt x="152" y="16"/>
                      </a:lnTo>
                      <a:lnTo>
                        <a:pt x="152" y="18"/>
                      </a:lnTo>
                      <a:lnTo>
                        <a:pt x="150" y="18"/>
                      </a:lnTo>
                      <a:lnTo>
                        <a:pt x="146" y="22"/>
                      </a:lnTo>
                      <a:lnTo>
                        <a:pt x="146" y="24"/>
                      </a:lnTo>
                      <a:lnTo>
                        <a:pt x="144" y="26"/>
                      </a:lnTo>
                      <a:lnTo>
                        <a:pt x="144" y="32"/>
                      </a:lnTo>
                      <a:lnTo>
                        <a:pt x="146" y="32"/>
                      </a:lnTo>
                      <a:lnTo>
                        <a:pt x="146" y="34"/>
                      </a:lnTo>
                      <a:lnTo>
                        <a:pt x="148" y="36"/>
                      </a:lnTo>
                      <a:lnTo>
                        <a:pt x="150" y="38"/>
                      </a:lnTo>
                      <a:lnTo>
                        <a:pt x="150" y="42"/>
                      </a:lnTo>
                      <a:lnTo>
                        <a:pt x="150" y="44"/>
                      </a:lnTo>
                      <a:lnTo>
                        <a:pt x="150" y="48"/>
                      </a:lnTo>
                      <a:lnTo>
                        <a:pt x="152" y="50"/>
                      </a:lnTo>
                      <a:lnTo>
                        <a:pt x="154" y="52"/>
                      </a:lnTo>
                      <a:lnTo>
                        <a:pt x="156" y="54"/>
                      </a:lnTo>
                      <a:lnTo>
                        <a:pt x="160" y="56"/>
                      </a:lnTo>
                      <a:lnTo>
                        <a:pt x="164" y="58"/>
                      </a:lnTo>
                      <a:close/>
                      <a:moveTo>
                        <a:pt x="142" y="106"/>
                      </a:moveTo>
                      <a:lnTo>
                        <a:pt x="142" y="104"/>
                      </a:lnTo>
                      <a:lnTo>
                        <a:pt x="142" y="102"/>
                      </a:lnTo>
                      <a:lnTo>
                        <a:pt x="136" y="104"/>
                      </a:lnTo>
                      <a:lnTo>
                        <a:pt x="134" y="102"/>
                      </a:lnTo>
                      <a:lnTo>
                        <a:pt x="132" y="102"/>
                      </a:lnTo>
                      <a:lnTo>
                        <a:pt x="130" y="102"/>
                      </a:lnTo>
                      <a:lnTo>
                        <a:pt x="130" y="104"/>
                      </a:lnTo>
                      <a:lnTo>
                        <a:pt x="128" y="104"/>
                      </a:lnTo>
                      <a:lnTo>
                        <a:pt x="128" y="112"/>
                      </a:lnTo>
                      <a:lnTo>
                        <a:pt x="128" y="114"/>
                      </a:lnTo>
                      <a:lnTo>
                        <a:pt x="130" y="114"/>
                      </a:lnTo>
                      <a:lnTo>
                        <a:pt x="132" y="116"/>
                      </a:lnTo>
                      <a:lnTo>
                        <a:pt x="134" y="116"/>
                      </a:lnTo>
                      <a:lnTo>
                        <a:pt x="136" y="118"/>
                      </a:lnTo>
                      <a:lnTo>
                        <a:pt x="142" y="118"/>
                      </a:lnTo>
                      <a:lnTo>
                        <a:pt x="144" y="116"/>
                      </a:lnTo>
                      <a:lnTo>
                        <a:pt x="144" y="110"/>
                      </a:lnTo>
                      <a:lnTo>
                        <a:pt x="142" y="108"/>
                      </a:lnTo>
                      <a:lnTo>
                        <a:pt x="142" y="106"/>
                      </a:lnTo>
                      <a:close/>
                      <a:moveTo>
                        <a:pt x="204" y="112"/>
                      </a:moveTo>
                      <a:lnTo>
                        <a:pt x="202" y="112"/>
                      </a:lnTo>
                      <a:lnTo>
                        <a:pt x="202" y="110"/>
                      </a:lnTo>
                      <a:lnTo>
                        <a:pt x="200" y="110"/>
                      </a:lnTo>
                      <a:lnTo>
                        <a:pt x="200" y="108"/>
                      </a:lnTo>
                      <a:lnTo>
                        <a:pt x="202" y="108"/>
                      </a:lnTo>
                      <a:lnTo>
                        <a:pt x="202" y="106"/>
                      </a:lnTo>
                      <a:lnTo>
                        <a:pt x="198" y="102"/>
                      </a:lnTo>
                      <a:lnTo>
                        <a:pt x="196" y="100"/>
                      </a:lnTo>
                      <a:lnTo>
                        <a:pt x="194" y="100"/>
                      </a:lnTo>
                      <a:lnTo>
                        <a:pt x="190" y="98"/>
                      </a:lnTo>
                      <a:lnTo>
                        <a:pt x="188" y="96"/>
                      </a:lnTo>
                      <a:lnTo>
                        <a:pt x="186" y="96"/>
                      </a:lnTo>
                      <a:lnTo>
                        <a:pt x="182" y="96"/>
                      </a:lnTo>
                      <a:lnTo>
                        <a:pt x="180" y="94"/>
                      </a:lnTo>
                      <a:lnTo>
                        <a:pt x="178" y="96"/>
                      </a:lnTo>
                      <a:lnTo>
                        <a:pt x="176" y="96"/>
                      </a:lnTo>
                      <a:lnTo>
                        <a:pt x="172" y="98"/>
                      </a:lnTo>
                      <a:lnTo>
                        <a:pt x="170" y="100"/>
                      </a:lnTo>
                      <a:lnTo>
                        <a:pt x="164" y="100"/>
                      </a:lnTo>
                      <a:lnTo>
                        <a:pt x="162" y="100"/>
                      </a:lnTo>
                      <a:lnTo>
                        <a:pt x="160" y="102"/>
                      </a:lnTo>
                      <a:lnTo>
                        <a:pt x="158" y="104"/>
                      </a:lnTo>
                      <a:lnTo>
                        <a:pt x="158" y="106"/>
                      </a:lnTo>
                      <a:lnTo>
                        <a:pt x="158" y="108"/>
                      </a:lnTo>
                      <a:lnTo>
                        <a:pt x="160" y="110"/>
                      </a:lnTo>
                      <a:lnTo>
                        <a:pt x="160" y="108"/>
                      </a:lnTo>
                      <a:lnTo>
                        <a:pt x="162" y="108"/>
                      </a:lnTo>
                      <a:lnTo>
                        <a:pt x="162" y="106"/>
                      </a:lnTo>
                      <a:lnTo>
                        <a:pt x="164" y="106"/>
                      </a:lnTo>
                      <a:lnTo>
                        <a:pt x="164" y="108"/>
                      </a:lnTo>
                      <a:lnTo>
                        <a:pt x="164" y="110"/>
                      </a:lnTo>
                      <a:lnTo>
                        <a:pt x="166" y="112"/>
                      </a:lnTo>
                      <a:lnTo>
                        <a:pt x="168" y="112"/>
                      </a:lnTo>
                      <a:lnTo>
                        <a:pt x="170" y="112"/>
                      </a:lnTo>
                      <a:lnTo>
                        <a:pt x="170" y="110"/>
                      </a:lnTo>
                      <a:lnTo>
                        <a:pt x="172" y="108"/>
                      </a:lnTo>
                      <a:lnTo>
                        <a:pt x="172" y="106"/>
                      </a:lnTo>
                      <a:lnTo>
                        <a:pt x="174" y="108"/>
                      </a:lnTo>
                      <a:lnTo>
                        <a:pt x="176" y="108"/>
                      </a:lnTo>
                      <a:lnTo>
                        <a:pt x="176" y="110"/>
                      </a:lnTo>
                      <a:lnTo>
                        <a:pt x="178" y="110"/>
                      </a:lnTo>
                      <a:lnTo>
                        <a:pt x="180" y="108"/>
                      </a:lnTo>
                      <a:lnTo>
                        <a:pt x="182" y="106"/>
                      </a:lnTo>
                      <a:lnTo>
                        <a:pt x="184" y="106"/>
                      </a:lnTo>
                      <a:lnTo>
                        <a:pt x="186" y="104"/>
                      </a:lnTo>
                      <a:lnTo>
                        <a:pt x="186" y="106"/>
                      </a:lnTo>
                      <a:lnTo>
                        <a:pt x="188" y="108"/>
                      </a:lnTo>
                      <a:lnTo>
                        <a:pt x="188" y="110"/>
                      </a:lnTo>
                      <a:lnTo>
                        <a:pt x="188" y="112"/>
                      </a:lnTo>
                      <a:lnTo>
                        <a:pt x="190" y="114"/>
                      </a:lnTo>
                      <a:lnTo>
                        <a:pt x="190" y="116"/>
                      </a:lnTo>
                      <a:lnTo>
                        <a:pt x="190" y="118"/>
                      </a:lnTo>
                      <a:lnTo>
                        <a:pt x="192" y="116"/>
                      </a:lnTo>
                      <a:lnTo>
                        <a:pt x="194" y="114"/>
                      </a:lnTo>
                      <a:lnTo>
                        <a:pt x="196" y="114"/>
                      </a:lnTo>
                      <a:lnTo>
                        <a:pt x="196" y="112"/>
                      </a:lnTo>
                      <a:lnTo>
                        <a:pt x="198" y="112"/>
                      </a:lnTo>
                      <a:lnTo>
                        <a:pt x="200" y="114"/>
                      </a:lnTo>
                      <a:lnTo>
                        <a:pt x="204" y="120"/>
                      </a:lnTo>
                      <a:lnTo>
                        <a:pt x="206" y="114"/>
                      </a:lnTo>
                      <a:lnTo>
                        <a:pt x="204" y="11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19" name="Freeform 211"/>
                <p:cNvSpPr>
                  <a:spLocks noChangeAspect="1" noEditPoints="1"/>
                </p:cNvSpPr>
                <p:nvPr/>
              </p:nvSpPr>
              <p:spPr bwMode="gray">
                <a:xfrm>
                  <a:off x="4296" y="2301"/>
                  <a:ext cx="548" cy="310"/>
                </a:xfrm>
                <a:custGeom>
                  <a:avLst/>
                  <a:gdLst>
                    <a:gd name="T0" fmla="*/ 218 w 548"/>
                    <a:gd name="T1" fmla="*/ 160 h 310"/>
                    <a:gd name="T2" fmla="*/ 188 w 548"/>
                    <a:gd name="T3" fmla="*/ 164 h 310"/>
                    <a:gd name="T4" fmla="*/ 188 w 548"/>
                    <a:gd name="T5" fmla="*/ 140 h 310"/>
                    <a:gd name="T6" fmla="*/ 68 w 548"/>
                    <a:gd name="T7" fmla="*/ 132 h 310"/>
                    <a:gd name="T8" fmla="*/ 70 w 548"/>
                    <a:gd name="T9" fmla="*/ 134 h 310"/>
                    <a:gd name="T10" fmla="*/ 22 w 548"/>
                    <a:gd name="T11" fmla="*/ 64 h 310"/>
                    <a:gd name="T12" fmla="*/ 34 w 548"/>
                    <a:gd name="T13" fmla="*/ 80 h 310"/>
                    <a:gd name="T14" fmla="*/ 48 w 548"/>
                    <a:gd name="T15" fmla="*/ 88 h 310"/>
                    <a:gd name="T16" fmla="*/ 92 w 548"/>
                    <a:gd name="T17" fmla="*/ 170 h 310"/>
                    <a:gd name="T18" fmla="*/ 326 w 548"/>
                    <a:gd name="T19" fmla="*/ 236 h 310"/>
                    <a:gd name="T20" fmla="*/ 332 w 548"/>
                    <a:gd name="T21" fmla="*/ 270 h 310"/>
                    <a:gd name="T22" fmla="*/ 342 w 548"/>
                    <a:gd name="T23" fmla="*/ 266 h 310"/>
                    <a:gd name="T24" fmla="*/ 180 w 548"/>
                    <a:gd name="T25" fmla="*/ 212 h 310"/>
                    <a:gd name="T26" fmla="*/ 182 w 548"/>
                    <a:gd name="T27" fmla="*/ 174 h 310"/>
                    <a:gd name="T28" fmla="*/ 166 w 548"/>
                    <a:gd name="T29" fmla="*/ 146 h 310"/>
                    <a:gd name="T30" fmla="*/ 144 w 548"/>
                    <a:gd name="T31" fmla="*/ 118 h 310"/>
                    <a:gd name="T32" fmla="*/ 128 w 548"/>
                    <a:gd name="T33" fmla="*/ 106 h 310"/>
                    <a:gd name="T34" fmla="*/ 122 w 548"/>
                    <a:gd name="T35" fmla="*/ 90 h 310"/>
                    <a:gd name="T36" fmla="*/ 104 w 548"/>
                    <a:gd name="T37" fmla="*/ 68 h 310"/>
                    <a:gd name="T38" fmla="*/ 88 w 548"/>
                    <a:gd name="T39" fmla="*/ 64 h 310"/>
                    <a:gd name="T40" fmla="*/ 64 w 548"/>
                    <a:gd name="T41" fmla="*/ 38 h 310"/>
                    <a:gd name="T42" fmla="*/ 46 w 548"/>
                    <a:gd name="T43" fmla="*/ 16 h 310"/>
                    <a:gd name="T44" fmla="*/ 6 w 548"/>
                    <a:gd name="T45" fmla="*/ 0 h 310"/>
                    <a:gd name="T46" fmla="*/ 30 w 548"/>
                    <a:gd name="T47" fmla="*/ 42 h 310"/>
                    <a:gd name="T48" fmla="*/ 42 w 548"/>
                    <a:gd name="T49" fmla="*/ 60 h 310"/>
                    <a:gd name="T50" fmla="*/ 68 w 548"/>
                    <a:gd name="T51" fmla="*/ 90 h 310"/>
                    <a:gd name="T52" fmla="*/ 84 w 548"/>
                    <a:gd name="T53" fmla="*/ 118 h 310"/>
                    <a:gd name="T54" fmla="*/ 96 w 548"/>
                    <a:gd name="T55" fmla="*/ 142 h 310"/>
                    <a:gd name="T56" fmla="*/ 108 w 548"/>
                    <a:gd name="T57" fmla="*/ 168 h 310"/>
                    <a:gd name="T58" fmla="*/ 140 w 548"/>
                    <a:gd name="T59" fmla="*/ 204 h 310"/>
                    <a:gd name="T60" fmla="*/ 158 w 548"/>
                    <a:gd name="T61" fmla="*/ 224 h 310"/>
                    <a:gd name="T62" fmla="*/ 328 w 548"/>
                    <a:gd name="T63" fmla="*/ 270 h 310"/>
                    <a:gd name="T64" fmla="*/ 306 w 548"/>
                    <a:gd name="T65" fmla="*/ 268 h 310"/>
                    <a:gd name="T66" fmla="*/ 282 w 548"/>
                    <a:gd name="T67" fmla="*/ 242 h 310"/>
                    <a:gd name="T68" fmla="*/ 254 w 548"/>
                    <a:gd name="T69" fmla="*/ 242 h 310"/>
                    <a:gd name="T70" fmla="*/ 214 w 548"/>
                    <a:gd name="T71" fmla="*/ 228 h 310"/>
                    <a:gd name="T72" fmla="*/ 184 w 548"/>
                    <a:gd name="T73" fmla="*/ 220 h 310"/>
                    <a:gd name="T74" fmla="*/ 174 w 548"/>
                    <a:gd name="T75" fmla="*/ 240 h 310"/>
                    <a:gd name="T76" fmla="*/ 192 w 548"/>
                    <a:gd name="T77" fmla="*/ 248 h 310"/>
                    <a:gd name="T78" fmla="*/ 222 w 548"/>
                    <a:gd name="T79" fmla="*/ 258 h 310"/>
                    <a:gd name="T80" fmla="*/ 272 w 548"/>
                    <a:gd name="T81" fmla="*/ 274 h 310"/>
                    <a:gd name="T82" fmla="*/ 314 w 548"/>
                    <a:gd name="T83" fmla="*/ 286 h 310"/>
                    <a:gd name="T84" fmla="*/ 324 w 548"/>
                    <a:gd name="T85" fmla="*/ 276 h 310"/>
                    <a:gd name="T86" fmla="*/ 504 w 548"/>
                    <a:gd name="T87" fmla="*/ 280 h 310"/>
                    <a:gd name="T88" fmla="*/ 484 w 548"/>
                    <a:gd name="T89" fmla="*/ 286 h 310"/>
                    <a:gd name="T90" fmla="*/ 480 w 548"/>
                    <a:gd name="T91" fmla="*/ 296 h 310"/>
                    <a:gd name="T92" fmla="*/ 490 w 548"/>
                    <a:gd name="T93" fmla="*/ 306 h 310"/>
                    <a:gd name="T94" fmla="*/ 514 w 548"/>
                    <a:gd name="T95" fmla="*/ 288 h 310"/>
                    <a:gd name="T96" fmla="*/ 544 w 548"/>
                    <a:gd name="T97" fmla="*/ 276 h 310"/>
                    <a:gd name="T98" fmla="*/ 456 w 548"/>
                    <a:gd name="T99" fmla="*/ 270 h 310"/>
                    <a:gd name="T100" fmla="*/ 434 w 548"/>
                    <a:gd name="T101" fmla="*/ 268 h 310"/>
                    <a:gd name="T102" fmla="*/ 418 w 548"/>
                    <a:gd name="T103" fmla="*/ 280 h 310"/>
                    <a:gd name="T104" fmla="*/ 474 w 548"/>
                    <a:gd name="T105" fmla="*/ 270 h 310"/>
                    <a:gd name="T106" fmla="*/ 410 w 548"/>
                    <a:gd name="T107" fmla="*/ 292 h 310"/>
                    <a:gd name="T108" fmla="*/ 416 w 548"/>
                    <a:gd name="T109" fmla="*/ 302 h 310"/>
                    <a:gd name="T110" fmla="*/ 384 w 548"/>
                    <a:gd name="T111" fmla="*/ 276 h 310"/>
                    <a:gd name="T112" fmla="*/ 358 w 548"/>
                    <a:gd name="T113" fmla="*/ 282 h 310"/>
                    <a:gd name="T114" fmla="*/ 382 w 548"/>
                    <a:gd name="T115" fmla="*/ 286 h 310"/>
                    <a:gd name="T116" fmla="*/ 404 w 548"/>
                    <a:gd name="T117" fmla="*/ 272 h 310"/>
                    <a:gd name="T118" fmla="*/ 392 w 548"/>
                    <a:gd name="T119" fmla="*/ 272 h 31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48" h="310">
                      <a:moveTo>
                        <a:pt x="212" y="172"/>
                      </a:moveTo>
                      <a:lnTo>
                        <a:pt x="218" y="170"/>
                      </a:lnTo>
                      <a:lnTo>
                        <a:pt x="220" y="172"/>
                      </a:lnTo>
                      <a:lnTo>
                        <a:pt x="220" y="174"/>
                      </a:lnTo>
                      <a:lnTo>
                        <a:pt x="222" y="174"/>
                      </a:lnTo>
                      <a:lnTo>
                        <a:pt x="222" y="172"/>
                      </a:lnTo>
                      <a:lnTo>
                        <a:pt x="222" y="170"/>
                      </a:lnTo>
                      <a:lnTo>
                        <a:pt x="224" y="168"/>
                      </a:lnTo>
                      <a:lnTo>
                        <a:pt x="222" y="166"/>
                      </a:lnTo>
                      <a:lnTo>
                        <a:pt x="222" y="164"/>
                      </a:lnTo>
                      <a:lnTo>
                        <a:pt x="220" y="162"/>
                      </a:lnTo>
                      <a:lnTo>
                        <a:pt x="218" y="160"/>
                      </a:lnTo>
                      <a:lnTo>
                        <a:pt x="216" y="158"/>
                      </a:lnTo>
                      <a:lnTo>
                        <a:pt x="212" y="158"/>
                      </a:lnTo>
                      <a:lnTo>
                        <a:pt x="210" y="160"/>
                      </a:lnTo>
                      <a:lnTo>
                        <a:pt x="210" y="162"/>
                      </a:lnTo>
                      <a:lnTo>
                        <a:pt x="210" y="164"/>
                      </a:lnTo>
                      <a:lnTo>
                        <a:pt x="210" y="166"/>
                      </a:lnTo>
                      <a:lnTo>
                        <a:pt x="212" y="172"/>
                      </a:lnTo>
                      <a:close/>
                      <a:moveTo>
                        <a:pt x="180" y="150"/>
                      </a:moveTo>
                      <a:lnTo>
                        <a:pt x="180" y="152"/>
                      </a:lnTo>
                      <a:lnTo>
                        <a:pt x="182" y="154"/>
                      </a:lnTo>
                      <a:lnTo>
                        <a:pt x="184" y="158"/>
                      </a:lnTo>
                      <a:lnTo>
                        <a:pt x="184" y="162"/>
                      </a:lnTo>
                      <a:lnTo>
                        <a:pt x="186" y="164"/>
                      </a:lnTo>
                      <a:lnTo>
                        <a:pt x="188" y="164"/>
                      </a:lnTo>
                      <a:lnTo>
                        <a:pt x="190" y="166"/>
                      </a:lnTo>
                      <a:lnTo>
                        <a:pt x="192" y="166"/>
                      </a:lnTo>
                      <a:lnTo>
                        <a:pt x="194" y="166"/>
                      </a:lnTo>
                      <a:lnTo>
                        <a:pt x="198" y="166"/>
                      </a:lnTo>
                      <a:lnTo>
                        <a:pt x="198" y="164"/>
                      </a:lnTo>
                      <a:lnTo>
                        <a:pt x="198" y="158"/>
                      </a:lnTo>
                      <a:lnTo>
                        <a:pt x="196" y="156"/>
                      </a:lnTo>
                      <a:lnTo>
                        <a:pt x="194" y="156"/>
                      </a:lnTo>
                      <a:lnTo>
                        <a:pt x="194" y="154"/>
                      </a:lnTo>
                      <a:lnTo>
                        <a:pt x="194" y="146"/>
                      </a:lnTo>
                      <a:lnTo>
                        <a:pt x="192" y="146"/>
                      </a:lnTo>
                      <a:lnTo>
                        <a:pt x="192" y="144"/>
                      </a:lnTo>
                      <a:lnTo>
                        <a:pt x="190" y="142"/>
                      </a:lnTo>
                      <a:lnTo>
                        <a:pt x="188" y="140"/>
                      </a:lnTo>
                      <a:lnTo>
                        <a:pt x="186" y="140"/>
                      </a:lnTo>
                      <a:lnTo>
                        <a:pt x="184" y="138"/>
                      </a:lnTo>
                      <a:lnTo>
                        <a:pt x="180" y="136"/>
                      </a:lnTo>
                      <a:lnTo>
                        <a:pt x="178" y="136"/>
                      </a:lnTo>
                      <a:lnTo>
                        <a:pt x="176" y="136"/>
                      </a:lnTo>
                      <a:lnTo>
                        <a:pt x="174" y="138"/>
                      </a:lnTo>
                      <a:lnTo>
                        <a:pt x="172" y="140"/>
                      </a:lnTo>
                      <a:lnTo>
                        <a:pt x="172" y="142"/>
                      </a:lnTo>
                      <a:lnTo>
                        <a:pt x="170" y="142"/>
                      </a:lnTo>
                      <a:lnTo>
                        <a:pt x="170" y="148"/>
                      </a:lnTo>
                      <a:lnTo>
                        <a:pt x="180" y="148"/>
                      </a:lnTo>
                      <a:lnTo>
                        <a:pt x="180" y="150"/>
                      </a:lnTo>
                      <a:close/>
                      <a:moveTo>
                        <a:pt x="68" y="132"/>
                      </a:moveTo>
                      <a:lnTo>
                        <a:pt x="68" y="130"/>
                      </a:lnTo>
                      <a:lnTo>
                        <a:pt x="64" y="126"/>
                      </a:lnTo>
                      <a:lnTo>
                        <a:pt x="64" y="128"/>
                      </a:lnTo>
                      <a:lnTo>
                        <a:pt x="62" y="130"/>
                      </a:lnTo>
                      <a:lnTo>
                        <a:pt x="62" y="138"/>
                      </a:lnTo>
                      <a:lnTo>
                        <a:pt x="64" y="142"/>
                      </a:lnTo>
                      <a:lnTo>
                        <a:pt x="64" y="144"/>
                      </a:lnTo>
                      <a:lnTo>
                        <a:pt x="66" y="144"/>
                      </a:lnTo>
                      <a:lnTo>
                        <a:pt x="68" y="146"/>
                      </a:lnTo>
                      <a:lnTo>
                        <a:pt x="70" y="146"/>
                      </a:lnTo>
                      <a:lnTo>
                        <a:pt x="70" y="144"/>
                      </a:lnTo>
                      <a:lnTo>
                        <a:pt x="70" y="138"/>
                      </a:lnTo>
                      <a:lnTo>
                        <a:pt x="70" y="134"/>
                      </a:lnTo>
                      <a:lnTo>
                        <a:pt x="68" y="132"/>
                      </a:lnTo>
                      <a:close/>
                      <a:moveTo>
                        <a:pt x="18" y="56"/>
                      </a:moveTo>
                      <a:lnTo>
                        <a:pt x="16" y="54"/>
                      </a:lnTo>
                      <a:lnTo>
                        <a:pt x="14" y="54"/>
                      </a:lnTo>
                      <a:lnTo>
                        <a:pt x="12" y="52"/>
                      </a:lnTo>
                      <a:lnTo>
                        <a:pt x="10" y="54"/>
                      </a:lnTo>
                      <a:lnTo>
                        <a:pt x="10" y="58"/>
                      </a:lnTo>
                      <a:lnTo>
                        <a:pt x="12" y="60"/>
                      </a:lnTo>
                      <a:lnTo>
                        <a:pt x="14" y="62"/>
                      </a:lnTo>
                      <a:lnTo>
                        <a:pt x="16" y="62"/>
                      </a:lnTo>
                      <a:lnTo>
                        <a:pt x="18" y="64"/>
                      </a:lnTo>
                      <a:lnTo>
                        <a:pt x="22" y="64"/>
                      </a:lnTo>
                      <a:lnTo>
                        <a:pt x="22" y="60"/>
                      </a:lnTo>
                      <a:lnTo>
                        <a:pt x="20" y="58"/>
                      </a:lnTo>
                      <a:lnTo>
                        <a:pt x="18" y="56"/>
                      </a:lnTo>
                      <a:close/>
                      <a:moveTo>
                        <a:pt x="48" y="86"/>
                      </a:moveTo>
                      <a:lnTo>
                        <a:pt x="48" y="86"/>
                      </a:lnTo>
                      <a:lnTo>
                        <a:pt x="46" y="84"/>
                      </a:lnTo>
                      <a:lnTo>
                        <a:pt x="44" y="82"/>
                      </a:lnTo>
                      <a:lnTo>
                        <a:pt x="42" y="80"/>
                      </a:lnTo>
                      <a:lnTo>
                        <a:pt x="42" y="78"/>
                      </a:lnTo>
                      <a:lnTo>
                        <a:pt x="40" y="78"/>
                      </a:lnTo>
                      <a:lnTo>
                        <a:pt x="38" y="78"/>
                      </a:lnTo>
                      <a:lnTo>
                        <a:pt x="36" y="78"/>
                      </a:lnTo>
                      <a:lnTo>
                        <a:pt x="36" y="80"/>
                      </a:lnTo>
                      <a:lnTo>
                        <a:pt x="34" y="80"/>
                      </a:lnTo>
                      <a:lnTo>
                        <a:pt x="34" y="82"/>
                      </a:lnTo>
                      <a:lnTo>
                        <a:pt x="36" y="84"/>
                      </a:lnTo>
                      <a:lnTo>
                        <a:pt x="36" y="86"/>
                      </a:lnTo>
                      <a:lnTo>
                        <a:pt x="38" y="86"/>
                      </a:lnTo>
                      <a:lnTo>
                        <a:pt x="40" y="88"/>
                      </a:lnTo>
                      <a:lnTo>
                        <a:pt x="40" y="92"/>
                      </a:lnTo>
                      <a:lnTo>
                        <a:pt x="42" y="96"/>
                      </a:lnTo>
                      <a:lnTo>
                        <a:pt x="44" y="96"/>
                      </a:lnTo>
                      <a:lnTo>
                        <a:pt x="46" y="98"/>
                      </a:lnTo>
                      <a:lnTo>
                        <a:pt x="48" y="98"/>
                      </a:lnTo>
                      <a:lnTo>
                        <a:pt x="48" y="96"/>
                      </a:lnTo>
                      <a:lnTo>
                        <a:pt x="50" y="94"/>
                      </a:lnTo>
                      <a:lnTo>
                        <a:pt x="50" y="88"/>
                      </a:lnTo>
                      <a:lnTo>
                        <a:pt x="48" y="88"/>
                      </a:lnTo>
                      <a:lnTo>
                        <a:pt x="48" y="86"/>
                      </a:lnTo>
                      <a:close/>
                      <a:moveTo>
                        <a:pt x="90" y="164"/>
                      </a:moveTo>
                      <a:lnTo>
                        <a:pt x="88" y="162"/>
                      </a:lnTo>
                      <a:lnTo>
                        <a:pt x="86" y="160"/>
                      </a:lnTo>
                      <a:lnTo>
                        <a:pt x="82" y="160"/>
                      </a:lnTo>
                      <a:lnTo>
                        <a:pt x="82" y="158"/>
                      </a:lnTo>
                      <a:lnTo>
                        <a:pt x="80" y="158"/>
                      </a:lnTo>
                      <a:lnTo>
                        <a:pt x="80" y="162"/>
                      </a:lnTo>
                      <a:lnTo>
                        <a:pt x="82" y="164"/>
                      </a:lnTo>
                      <a:lnTo>
                        <a:pt x="84" y="166"/>
                      </a:lnTo>
                      <a:lnTo>
                        <a:pt x="86" y="166"/>
                      </a:lnTo>
                      <a:lnTo>
                        <a:pt x="86" y="168"/>
                      </a:lnTo>
                      <a:lnTo>
                        <a:pt x="88" y="170"/>
                      </a:lnTo>
                      <a:lnTo>
                        <a:pt x="92" y="170"/>
                      </a:lnTo>
                      <a:lnTo>
                        <a:pt x="92" y="166"/>
                      </a:lnTo>
                      <a:lnTo>
                        <a:pt x="90" y="166"/>
                      </a:lnTo>
                      <a:lnTo>
                        <a:pt x="90" y="164"/>
                      </a:lnTo>
                      <a:close/>
                      <a:moveTo>
                        <a:pt x="314" y="248"/>
                      </a:moveTo>
                      <a:lnTo>
                        <a:pt x="314" y="246"/>
                      </a:lnTo>
                      <a:lnTo>
                        <a:pt x="316" y="244"/>
                      </a:lnTo>
                      <a:lnTo>
                        <a:pt x="318" y="244"/>
                      </a:lnTo>
                      <a:lnTo>
                        <a:pt x="320" y="242"/>
                      </a:lnTo>
                      <a:lnTo>
                        <a:pt x="322" y="242"/>
                      </a:lnTo>
                      <a:lnTo>
                        <a:pt x="324" y="240"/>
                      </a:lnTo>
                      <a:lnTo>
                        <a:pt x="326" y="238"/>
                      </a:lnTo>
                      <a:lnTo>
                        <a:pt x="326" y="236"/>
                      </a:lnTo>
                      <a:lnTo>
                        <a:pt x="322" y="236"/>
                      </a:lnTo>
                      <a:lnTo>
                        <a:pt x="320" y="238"/>
                      </a:lnTo>
                      <a:lnTo>
                        <a:pt x="316" y="238"/>
                      </a:lnTo>
                      <a:lnTo>
                        <a:pt x="314" y="238"/>
                      </a:lnTo>
                      <a:lnTo>
                        <a:pt x="310" y="238"/>
                      </a:lnTo>
                      <a:lnTo>
                        <a:pt x="308" y="240"/>
                      </a:lnTo>
                      <a:lnTo>
                        <a:pt x="308" y="246"/>
                      </a:lnTo>
                      <a:lnTo>
                        <a:pt x="308" y="248"/>
                      </a:lnTo>
                      <a:lnTo>
                        <a:pt x="314" y="248"/>
                      </a:lnTo>
                      <a:close/>
                      <a:moveTo>
                        <a:pt x="342" y="266"/>
                      </a:moveTo>
                      <a:lnTo>
                        <a:pt x="342" y="266"/>
                      </a:lnTo>
                      <a:lnTo>
                        <a:pt x="332" y="266"/>
                      </a:lnTo>
                      <a:lnTo>
                        <a:pt x="332" y="268"/>
                      </a:lnTo>
                      <a:lnTo>
                        <a:pt x="332" y="270"/>
                      </a:lnTo>
                      <a:lnTo>
                        <a:pt x="332" y="274"/>
                      </a:lnTo>
                      <a:lnTo>
                        <a:pt x="332" y="276"/>
                      </a:lnTo>
                      <a:lnTo>
                        <a:pt x="334" y="278"/>
                      </a:lnTo>
                      <a:lnTo>
                        <a:pt x="336" y="280"/>
                      </a:lnTo>
                      <a:lnTo>
                        <a:pt x="338" y="280"/>
                      </a:lnTo>
                      <a:lnTo>
                        <a:pt x="340" y="278"/>
                      </a:lnTo>
                      <a:lnTo>
                        <a:pt x="342" y="276"/>
                      </a:lnTo>
                      <a:lnTo>
                        <a:pt x="344" y="272"/>
                      </a:lnTo>
                      <a:lnTo>
                        <a:pt x="344" y="270"/>
                      </a:lnTo>
                      <a:lnTo>
                        <a:pt x="342" y="268"/>
                      </a:lnTo>
                      <a:lnTo>
                        <a:pt x="342" y="266"/>
                      </a:lnTo>
                      <a:close/>
                      <a:moveTo>
                        <a:pt x="168" y="222"/>
                      </a:moveTo>
                      <a:lnTo>
                        <a:pt x="170" y="220"/>
                      </a:lnTo>
                      <a:lnTo>
                        <a:pt x="170" y="216"/>
                      </a:lnTo>
                      <a:lnTo>
                        <a:pt x="170" y="214"/>
                      </a:lnTo>
                      <a:lnTo>
                        <a:pt x="172" y="216"/>
                      </a:lnTo>
                      <a:lnTo>
                        <a:pt x="174" y="218"/>
                      </a:lnTo>
                      <a:lnTo>
                        <a:pt x="176" y="218"/>
                      </a:lnTo>
                      <a:lnTo>
                        <a:pt x="176" y="220"/>
                      </a:lnTo>
                      <a:lnTo>
                        <a:pt x="178" y="218"/>
                      </a:lnTo>
                      <a:lnTo>
                        <a:pt x="178" y="216"/>
                      </a:lnTo>
                      <a:lnTo>
                        <a:pt x="178" y="214"/>
                      </a:lnTo>
                      <a:lnTo>
                        <a:pt x="180" y="212"/>
                      </a:lnTo>
                      <a:lnTo>
                        <a:pt x="180" y="204"/>
                      </a:lnTo>
                      <a:lnTo>
                        <a:pt x="180" y="200"/>
                      </a:lnTo>
                      <a:lnTo>
                        <a:pt x="180" y="198"/>
                      </a:lnTo>
                      <a:lnTo>
                        <a:pt x="182" y="194"/>
                      </a:lnTo>
                      <a:lnTo>
                        <a:pt x="182" y="190"/>
                      </a:lnTo>
                      <a:lnTo>
                        <a:pt x="182" y="188"/>
                      </a:lnTo>
                      <a:lnTo>
                        <a:pt x="182" y="186"/>
                      </a:lnTo>
                      <a:lnTo>
                        <a:pt x="182" y="184"/>
                      </a:lnTo>
                      <a:lnTo>
                        <a:pt x="180" y="182"/>
                      </a:lnTo>
                      <a:lnTo>
                        <a:pt x="180" y="180"/>
                      </a:lnTo>
                      <a:lnTo>
                        <a:pt x="180" y="178"/>
                      </a:lnTo>
                      <a:lnTo>
                        <a:pt x="180" y="176"/>
                      </a:lnTo>
                      <a:lnTo>
                        <a:pt x="182" y="176"/>
                      </a:lnTo>
                      <a:lnTo>
                        <a:pt x="182" y="174"/>
                      </a:lnTo>
                      <a:lnTo>
                        <a:pt x="184" y="172"/>
                      </a:lnTo>
                      <a:lnTo>
                        <a:pt x="184" y="170"/>
                      </a:lnTo>
                      <a:lnTo>
                        <a:pt x="184" y="168"/>
                      </a:lnTo>
                      <a:lnTo>
                        <a:pt x="182" y="166"/>
                      </a:lnTo>
                      <a:lnTo>
                        <a:pt x="180" y="166"/>
                      </a:lnTo>
                      <a:lnTo>
                        <a:pt x="180" y="164"/>
                      </a:lnTo>
                      <a:lnTo>
                        <a:pt x="180" y="162"/>
                      </a:lnTo>
                      <a:lnTo>
                        <a:pt x="180" y="160"/>
                      </a:lnTo>
                      <a:lnTo>
                        <a:pt x="178" y="158"/>
                      </a:lnTo>
                      <a:lnTo>
                        <a:pt x="178" y="156"/>
                      </a:lnTo>
                      <a:lnTo>
                        <a:pt x="168" y="156"/>
                      </a:lnTo>
                      <a:lnTo>
                        <a:pt x="168" y="148"/>
                      </a:lnTo>
                      <a:lnTo>
                        <a:pt x="166" y="146"/>
                      </a:lnTo>
                      <a:lnTo>
                        <a:pt x="160" y="146"/>
                      </a:lnTo>
                      <a:lnTo>
                        <a:pt x="160" y="142"/>
                      </a:lnTo>
                      <a:lnTo>
                        <a:pt x="158" y="142"/>
                      </a:lnTo>
                      <a:lnTo>
                        <a:pt x="158" y="136"/>
                      </a:lnTo>
                      <a:lnTo>
                        <a:pt x="158" y="134"/>
                      </a:lnTo>
                      <a:lnTo>
                        <a:pt x="158" y="130"/>
                      </a:lnTo>
                      <a:lnTo>
                        <a:pt x="146" y="130"/>
                      </a:lnTo>
                      <a:lnTo>
                        <a:pt x="144" y="128"/>
                      </a:lnTo>
                      <a:lnTo>
                        <a:pt x="142" y="128"/>
                      </a:lnTo>
                      <a:lnTo>
                        <a:pt x="142" y="122"/>
                      </a:lnTo>
                      <a:lnTo>
                        <a:pt x="142" y="120"/>
                      </a:lnTo>
                      <a:lnTo>
                        <a:pt x="144" y="118"/>
                      </a:lnTo>
                      <a:lnTo>
                        <a:pt x="146" y="116"/>
                      </a:lnTo>
                      <a:lnTo>
                        <a:pt x="144" y="116"/>
                      </a:lnTo>
                      <a:lnTo>
                        <a:pt x="142" y="116"/>
                      </a:lnTo>
                      <a:lnTo>
                        <a:pt x="140" y="116"/>
                      </a:lnTo>
                      <a:lnTo>
                        <a:pt x="142" y="114"/>
                      </a:lnTo>
                      <a:lnTo>
                        <a:pt x="144" y="110"/>
                      </a:lnTo>
                      <a:lnTo>
                        <a:pt x="146" y="108"/>
                      </a:lnTo>
                      <a:lnTo>
                        <a:pt x="146" y="106"/>
                      </a:lnTo>
                      <a:lnTo>
                        <a:pt x="146" y="102"/>
                      </a:lnTo>
                      <a:lnTo>
                        <a:pt x="138" y="102"/>
                      </a:lnTo>
                      <a:lnTo>
                        <a:pt x="134" y="102"/>
                      </a:lnTo>
                      <a:lnTo>
                        <a:pt x="132" y="104"/>
                      </a:lnTo>
                      <a:lnTo>
                        <a:pt x="128" y="104"/>
                      </a:lnTo>
                      <a:lnTo>
                        <a:pt x="128" y="106"/>
                      </a:lnTo>
                      <a:lnTo>
                        <a:pt x="126" y="106"/>
                      </a:lnTo>
                      <a:lnTo>
                        <a:pt x="128" y="104"/>
                      </a:lnTo>
                      <a:lnTo>
                        <a:pt x="130" y="104"/>
                      </a:lnTo>
                      <a:lnTo>
                        <a:pt x="130" y="102"/>
                      </a:lnTo>
                      <a:lnTo>
                        <a:pt x="132" y="98"/>
                      </a:lnTo>
                      <a:lnTo>
                        <a:pt x="134" y="96"/>
                      </a:lnTo>
                      <a:lnTo>
                        <a:pt x="132" y="96"/>
                      </a:lnTo>
                      <a:lnTo>
                        <a:pt x="130" y="96"/>
                      </a:lnTo>
                      <a:lnTo>
                        <a:pt x="126" y="94"/>
                      </a:lnTo>
                      <a:lnTo>
                        <a:pt x="124" y="94"/>
                      </a:lnTo>
                      <a:lnTo>
                        <a:pt x="122" y="94"/>
                      </a:lnTo>
                      <a:lnTo>
                        <a:pt x="122" y="92"/>
                      </a:lnTo>
                      <a:lnTo>
                        <a:pt x="122" y="90"/>
                      </a:lnTo>
                      <a:lnTo>
                        <a:pt x="122" y="88"/>
                      </a:lnTo>
                      <a:lnTo>
                        <a:pt x="122" y="86"/>
                      </a:lnTo>
                      <a:lnTo>
                        <a:pt x="120" y="84"/>
                      </a:lnTo>
                      <a:lnTo>
                        <a:pt x="118" y="82"/>
                      </a:lnTo>
                      <a:lnTo>
                        <a:pt x="116" y="80"/>
                      </a:lnTo>
                      <a:lnTo>
                        <a:pt x="114" y="78"/>
                      </a:lnTo>
                      <a:lnTo>
                        <a:pt x="112" y="78"/>
                      </a:lnTo>
                      <a:lnTo>
                        <a:pt x="110" y="78"/>
                      </a:lnTo>
                      <a:lnTo>
                        <a:pt x="108" y="78"/>
                      </a:lnTo>
                      <a:lnTo>
                        <a:pt x="108" y="76"/>
                      </a:lnTo>
                      <a:lnTo>
                        <a:pt x="106" y="76"/>
                      </a:lnTo>
                      <a:lnTo>
                        <a:pt x="106" y="74"/>
                      </a:lnTo>
                      <a:lnTo>
                        <a:pt x="106" y="72"/>
                      </a:lnTo>
                      <a:lnTo>
                        <a:pt x="104" y="70"/>
                      </a:lnTo>
                      <a:lnTo>
                        <a:pt x="104" y="68"/>
                      </a:lnTo>
                      <a:lnTo>
                        <a:pt x="102" y="68"/>
                      </a:lnTo>
                      <a:lnTo>
                        <a:pt x="102" y="66"/>
                      </a:lnTo>
                      <a:lnTo>
                        <a:pt x="100" y="66"/>
                      </a:lnTo>
                      <a:lnTo>
                        <a:pt x="98" y="66"/>
                      </a:lnTo>
                      <a:lnTo>
                        <a:pt x="98" y="68"/>
                      </a:lnTo>
                      <a:lnTo>
                        <a:pt x="98" y="70"/>
                      </a:lnTo>
                      <a:lnTo>
                        <a:pt x="98" y="72"/>
                      </a:lnTo>
                      <a:lnTo>
                        <a:pt x="96" y="70"/>
                      </a:lnTo>
                      <a:lnTo>
                        <a:pt x="94" y="68"/>
                      </a:lnTo>
                      <a:lnTo>
                        <a:pt x="92" y="68"/>
                      </a:lnTo>
                      <a:lnTo>
                        <a:pt x="90" y="66"/>
                      </a:lnTo>
                      <a:lnTo>
                        <a:pt x="88" y="64"/>
                      </a:lnTo>
                      <a:lnTo>
                        <a:pt x="86" y="62"/>
                      </a:lnTo>
                      <a:lnTo>
                        <a:pt x="86" y="60"/>
                      </a:lnTo>
                      <a:lnTo>
                        <a:pt x="84" y="58"/>
                      </a:lnTo>
                      <a:lnTo>
                        <a:pt x="84" y="56"/>
                      </a:lnTo>
                      <a:lnTo>
                        <a:pt x="82" y="54"/>
                      </a:lnTo>
                      <a:lnTo>
                        <a:pt x="82" y="52"/>
                      </a:lnTo>
                      <a:lnTo>
                        <a:pt x="82" y="50"/>
                      </a:lnTo>
                      <a:lnTo>
                        <a:pt x="80" y="50"/>
                      </a:lnTo>
                      <a:lnTo>
                        <a:pt x="76" y="46"/>
                      </a:lnTo>
                      <a:lnTo>
                        <a:pt x="70" y="42"/>
                      </a:lnTo>
                      <a:lnTo>
                        <a:pt x="68" y="40"/>
                      </a:lnTo>
                      <a:lnTo>
                        <a:pt x="66" y="40"/>
                      </a:lnTo>
                      <a:lnTo>
                        <a:pt x="64" y="38"/>
                      </a:lnTo>
                      <a:lnTo>
                        <a:pt x="62" y="36"/>
                      </a:lnTo>
                      <a:lnTo>
                        <a:pt x="56" y="30"/>
                      </a:lnTo>
                      <a:lnTo>
                        <a:pt x="54" y="28"/>
                      </a:lnTo>
                      <a:lnTo>
                        <a:pt x="52" y="28"/>
                      </a:lnTo>
                      <a:lnTo>
                        <a:pt x="54" y="26"/>
                      </a:lnTo>
                      <a:lnTo>
                        <a:pt x="52" y="24"/>
                      </a:lnTo>
                      <a:lnTo>
                        <a:pt x="50" y="24"/>
                      </a:lnTo>
                      <a:lnTo>
                        <a:pt x="50" y="22"/>
                      </a:lnTo>
                      <a:lnTo>
                        <a:pt x="50" y="20"/>
                      </a:lnTo>
                      <a:lnTo>
                        <a:pt x="48" y="20"/>
                      </a:lnTo>
                      <a:lnTo>
                        <a:pt x="48" y="18"/>
                      </a:lnTo>
                      <a:lnTo>
                        <a:pt x="46" y="16"/>
                      </a:lnTo>
                      <a:lnTo>
                        <a:pt x="44" y="14"/>
                      </a:lnTo>
                      <a:lnTo>
                        <a:pt x="42" y="10"/>
                      </a:lnTo>
                      <a:lnTo>
                        <a:pt x="40" y="10"/>
                      </a:lnTo>
                      <a:lnTo>
                        <a:pt x="38" y="8"/>
                      </a:lnTo>
                      <a:lnTo>
                        <a:pt x="26" y="8"/>
                      </a:lnTo>
                      <a:lnTo>
                        <a:pt x="24" y="8"/>
                      </a:lnTo>
                      <a:lnTo>
                        <a:pt x="16" y="8"/>
                      </a:lnTo>
                      <a:lnTo>
                        <a:pt x="16" y="6"/>
                      </a:lnTo>
                      <a:lnTo>
                        <a:pt x="14" y="6"/>
                      </a:lnTo>
                      <a:lnTo>
                        <a:pt x="12" y="4"/>
                      </a:lnTo>
                      <a:lnTo>
                        <a:pt x="12" y="2"/>
                      </a:lnTo>
                      <a:lnTo>
                        <a:pt x="10" y="2"/>
                      </a:lnTo>
                      <a:lnTo>
                        <a:pt x="8" y="0"/>
                      </a:lnTo>
                      <a:lnTo>
                        <a:pt x="6" y="0"/>
                      </a:lnTo>
                      <a:lnTo>
                        <a:pt x="4" y="0"/>
                      </a:lnTo>
                      <a:lnTo>
                        <a:pt x="2" y="0"/>
                      </a:lnTo>
                      <a:lnTo>
                        <a:pt x="2" y="2"/>
                      </a:lnTo>
                      <a:lnTo>
                        <a:pt x="0" y="4"/>
                      </a:lnTo>
                      <a:lnTo>
                        <a:pt x="0" y="12"/>
                      </a:lnTo>
                      <a:lnTo>
                        <a:pt x="2" y="14"/>
                      </a:lnTo>
                      <a:lnTo>
                        <a:pt x="2" y="16"/>
                      </a:lnTo>
                      <a:lnTo>
                        <a:pt x="4" y="18"/>
                      </a:lnTo>
                      <a:lnTo>
                        <a:pt x="6" y="20"/>
                      </a:lnTo>
                      <a:lnTo>
                        <a:pt x="8" y="22"/>
                      </a:lnTo>
                      <a:lnTo>
                        <a:pt x="12" y="24"/>
                      </a:lnTo>
                      <a:lnTo>
                        <a:pt x="26" y="38"/>
                      </a:lnTo>
                      <a:lnTo>
                        <a:pt x="28" y="40"/>
                      </a:lnTo>
                      <a:lnTo>
                        <a:pt x="30" y="42"/>
                      </a:lnTo>
                      <a:lnTo>
                        <a:pt x="32" y="44"/>
                      </a:lnTo>
                      <a:lnTo>
                        <a:pt x="32" y="46"/>
                      </a:lnTo>
                      <a:lnTo>
                        <a:pt x="34" y="48"/>
                      </a:lnTo>
                      <a:lnTo>
                        <a:pt x="36" y="52"/>
                      </a:lnTo>
                      <a:lnTo>
                        <a:pt x="38" y="52"/>
                      </a:lnTo>
                      <a:lnTo>
                        <a:pt x="38" y="54"/>
                      </a:lnTo>
                      <a:lnTo>
                        <a:pt x="40" y="54"/>
                      </a:lnTo>
                      <a:lnTo>
                        <a:pt x="42" y="54"/>
                      </a:lnTo>
                      <a:lnTo>
                        <a:pt x="42" y="56"/>
                      </a:lnTo>
                      <a:lnTo>
                        <a:pt x="42" y="58"/>
                      </a:lnTo>
                      <a:lnTo>
                        <a:pt x="42" y="60"/>
                      </a:lnTo>
                      <a:lnTo>
                        <a:pt x="44" y="62"/>
                      </a:lnTo>
                      <a:lnTo>
                        <a:pt x="44" y="64"/>
                      </a:lnTo>
                      <a:lnTo>
                        <a:pt x="46" y="66"/>
                      </a:lnTo>
                      <a:lnTo>
                        <a:pt x="48" y="66"/>
                      </a:lnTo>
                      <a:lnTo>
                        <a:pt x="50" y="68"/>
                      </a:lnTo>
                      <a:lnTo>
                        <a:pt x="52" y="70"/>
                      </a:lnTo>
                      <a:lnTo>
                        <a:pt x="56" y="72"/>
                      </a:lnTo>
                      <a:lnTo>
                        <a:pt x="58" y="72"/>
                      </a:lnTo>
                      <a:lnTo>
                        <a:pt x="60" y="74"/>
                      </a:lnTo>
                      <a:lnTo>
                        <a:pt x="62" y="76"/>
                      </a:lnTo>
                      <a:lnTo>
                        <a:pt x="64" y="78"/>
                      </a:lnTo>
                      <a:lnTo>
                        <a:pt x="64" y="82"/>
                      </a:lnTo>
                      <a:lnTo>
                        <a:pt x="66" y="84"/>
                      </a:lnTo>
                      <a:lnTo>
                        <a:pt x="66" y="88"/>
                      </a:lnTo>
                      <a:lnTo>
                        <a:pt x="68" y="90"/>
                      </a:lnTo>
                      <a:lnTo>
                        <a:pt x="68" y="92"/>
                      </a:lnTo>
                      <a:lnTo>
                        <a:pt x="68" y="94"/>
                      </a:lnTo>
                      <a:lnTo>
                        <a:pt x="68" y="104"/>
                      </a:lnTo>
                      <a:lnTo>
                        <a:pt x="70" y="106"/>
                      </a:lnTo>
                      <a:lnTo>
                        <a:pt x="72" y="106"/>
                      </a:lnTo>
                      <a:lnTo>
                        <a:pt x="76" y="106"/>
                      </a:lnTo>
                      <a:lnTo>
                        <a:pt x="78" y="106"/>
                      </a:lnTo>
                      <a:lnTo>
                        <a:pt x="78" y="110"/>
                      </a:lnTo>
                      <a:lnTo>
                        <a:pt x="80" y="112"/>
                      </a:lnTo>
                      <a:lnTo>
                        <a:pt x="80" y="114"/>
                      </a:lnTo>
                      <a:lnTo>
                        <a:pt x="80" y="116"/>
                      </a:lnTo>
                      <a:lnTo>
                        <a:pt x="84" y="118"/>
                      </a:lnTo>
                      <a:lnTo>
                        <a:pt x="86" y="120"/>
                      </a:lnTo>
                      <a:lnTo>
                        <a:pt x="88" y="122"/>
                      </a:lnTo>
                      <a:lnTo>
                        <a:pt x="90" y="122"/>
                      </a:lnTo>
                      <a:lnTo>
                        <a:pt x="90" y="124"/>
                      </a:lnTo>
                      <a:lnTo>
                        <a:pt x="90" y="126"/>
                      </a:lnTo>
                      <a:lnTo>
                        <a:pt x="90" y="130"/>
                      </a:lnTo>
                      <a:lnTo>
                        <a:pt x="90" y="132"/>
                      </a:lnTo>
                      <a:lnTo>
                        <a:pt x="92" y="134"/>
                      </a:lnTo>
                      <a:lnTo>
                        <a:pt x="94" y="136"/>
                      </a:lnTo>
                      <a:lnTo>
                        <a:pt x="94" y="138"/>
                      </a:lnTo>
                      <a:lnTo>
                        <a:pt x="94" y="140"/>
                      </a:lnTo>
                      <a:lnTo>
                        <a:pt x="96" y="142"/>
                      </a:lnTo>
                      <a:lnTo>
                        <a:pt x="96" y="144"/>
                      </a:lnTo>
                      <a:lnTo>
                        <a:pt x="98" y="144"/>
                      </a:lnTo>
                      <a:lnTo>
                        <a:pt x="96" y="146"/>
                      </a:lnTo>
                      <a:lnTo>
                        <a:pt x="96" y="150"/>
                      </a:lnTo>
                      <a:lnTo>
                        <a:pt x="98" y="152"/>
                      </a:lnTo>
                      <a:lnTo>
                        <a:pt x="98" y="154"/>
                      </a:lnTo>
                      <a:lnTo>
                        <a:pt x="98" y="156"/>
                      </a:lnTo>
                      <a:lnTo>
                        <a:pt x="102" y="160"/>
                      </a:lnTo>
                      <a:lnTo>
                        <a:pt x="104" y="160"/>
                      </a:lnTo>
                      <a:lnTo>
                        <a:pt x="104" y="162"/>
                      </a:lnTo>
                      <a:lnTo>
                        <a:pt x="106" y="164"/>
                      </a:lnTo>
                      <a:lnTo>
                        <a:pt x="106" y="166"/>
                      </a:lnTo>
                      <a:lnTo>
                        <a:pt x="108" y="168"/>
                      </a:lnTo>
                      <a:lnTo>
                        <a:pt x="110" y="170"/>
                      </a:lnTo>
                      <a:lnTo>
                        <a:pt x="114" y="174"/>
                      </a:lnTo>
                      <a:lnTo>
                        <a:pt x="118" y="176"/>
                      </a:lnTo>
                      <a:lnTo>
                        <a:pt x="120" y="176"/>
                      </a:lnTo>
                      <a:lnTo>
                        <a:pt x="120" y="178"/>
                      </a:lnTo>
                      <a:lnTo>
                        <a:pt x="122" y="178"/>
                      </a:lnTo>
                      <a:lnTo>
                        <a:pt x="122" y="188"/>
                      </a:lnTo>
                      <a:lnTo>
                        <a:pt x="124" y="190"/>
                      </a:lnTo>
                      <a:lnTo>
                        <a:pt x="126" y="192"/>
                      </a:lnTo>
                      <a:lnTo>
                        <a:pt x="130" y="194"/>
                      </a:lnTo>
                      <a:lnTo>
                        <a:pt x="140" y="204"/>
                      </a:lnTo>
                      <a:lnTo>
                        <a:pt x="144" y="204"/>
                      </a:lnTo>
                      <a:lnTo>
                        <a:pt x="144" y="206"/>
                      </a:lnTo>
                      <a:lnTo>
                        <a:pt x="146" y="206"/>
                      </a:lnTo>
                      <a:lnTo>
                        <a:pt x="148" y="212"/>
                      </a:lnTo>
                      <a:lnTo>
                        <a:pt x="150" y="214"/>
                      </a:lnTo>
                      <a:lnTo>
                        <a:pt x="152" y="216"/>
                      </a:lnTo>
                      <a:lnTo>
                        <a:pt x="154" y="216"/>
                      </a:lnTo>
                      <a:lnTo>
                        <a:pt x="154" y="218"/>
                      </a:lnTo>
                      <a:lnTo>
                        <a:pt x="156" y="220"/>
                      </a:lnTo>
                      <a:lnTo>
                        <a:pt x="156" y="222"/>
                      </a:lnTo>
                      <a:lnTo>
                        <a:pt x="156" y="224"/>
                      </a:lnTo>
                      <a:lnTo>
                        <a:pt x="158" y="224"/>
                      </a:lnTo>
                      <a:lnTo>
                        <a:pt x="158" y="216"/>
                      </a:lnTo>
                      <a:lnTo>
                        <a:pt x="158" y="214"/>
                      </a:lnTo>
                      <a:lnTo>
                        <a:pt x="160" y="214"/>
                      </a:lnTo>
                      <a:lnTo>
                        <a:pt x="160" y="216"/>
                      </a:lnTo>
                      <a:lnTo>
                        <a:pt x="162" y="216"/>
                      </a:lnTo>
                      <a:lnTo>
                        <a:pt x="164" y="218"/>
                      </a:lnTo>
                      <a:lnTo>
                        <a:pt x="166" y="220"/>
                      </a:lnTo>
                      <a:lnTo>
                        <a:pt x="168" y="222"/>
                      </a:lnTo>
                      <a:close/>
                      <a:moveTo>
                        <a:pt x="326" y="276"/>
                      </a:moveTo>
                      <a:lnTo>
                        <a:pt x="326" y="276"/>
                      </a:lnTo>
                      <a:lnTo>
                        <a:pt x="326" y="274"/>
                      </a:lnTo>
                      <a:lnTo>
                        <a:pt x="328" y="272"/>
                      </a:lnTo>
                      <a:lnTo>
                        <a:pt x="328" y="270"/>
                      </a:lnTo>
                      <a:lnTo>
                        <a:pt x="328" y="268"/>
                      </a:lnTo>
                      <a:lnTo>
                        <a:pt x="328" y="266"/>
                      </a:lnTo>
                      <a:lnTo>
                        <a:pt x="326" y="264"/>
                      </a:lnTo>
                      <a:lnTo>
                        <a:pt x="324" y="262"/>
                      </a:lnTo>
                      <a:lnTo>
                        <a:pt x="322" y="262"/>
                      </a:lnTo>
                      <a:lnTo>
                        <a:pt x="320" y="262"/>
                      </a:lnTo>
                      <a:lnTo>
                        <a:pt x="318" y="262"/>
                      </a:lnTo>
                      <a:lnTo>
                        <a:pt x="314" y="262"/>
                      </a:lnTo>
                      <a:lnTo>
                        <a:pt x="314" y="260"/>
                      </a:lnTo>
                      <a:lnTo>
                        <a:pt x="312" y="260"/>
                      </a:lnTo>
                      <a:lnTo>
                        <a:pt x="310" y="262"/>
                      </a:lnTo>
                      <a:lnTo>
                        <a:pt x="308" y="264"/>
                      </a:lnTo>
                      <a:lnTo>
                        <a:pt x="308" y="270"/>
                      </a:lnTo>
                      <a:lnTo>
                        <a:pt x="306" y="268"/>
                      </a:lnTo>
                      <a:lnTo>
                        <a:pt x="304" y="266"/>
                      </a:lnTo>
                      <a:lnTo>
                        <a:pt x="302" y="264"/>
                      </a:lnTo>
                      <a:lnTo>
                        <a:pt x="300" y="264"/>
                      </a:lnTo>
                      <a:lnTo>
                        <a:pt x="300" y="262"/>
                      </a:lnTo>
                      <a:lnTo>
                        <a:pt x="300" y="260"/>
                      </a:lnTo>
                      <a:lnTo>
                        <a:pt x="300" y="256"/>
                      </a:lnTo>
                      <a:lnTo>
                        <a:pt x="302" y="252"/>
                      </a:lnTo>
                      <a:lnTo>
                        <a:pt x="302" y="248"/>
                      </a:lnTo>
                      <a:lnTo>
                        <a:pt x="300" y="246"/>
                      </a:lnTo>
                      <a:lnTo>
                        <a:pt x="298" y="244"/>
                      </a:lnTo>
                      <a:lnTo>
                        <a:pt x="296" y="244"/>
                      </a:lnTo>
                      <a:lnTo>
                        <a:pt x="284" y="244"/>
                      </a:lnTo>
                      <a:lnTo>
                        <a:pt x="282" y="242"/>
                      </a:lnTo>
                      <a:lnTo>
                        <a:pt x="280" y="242"/>
                      </a:lnTo>
                      <a:lnTo>
                        <a:pt x="278" y="240"/>
                      </a:lnTo>
                      <a:lnTo>
                        <a:pt x="276" y="240"/>
                      </a:lnTo>
                      <a:lnTo>
                        <a:pt x="276" y="238"/>
                      </a:lnTo>
                      <a:lnTo>
                        <a:pt x="276" y="236"/>
                      </a:lnTo>
                      <a:lnTo>
                        <a:pt x="266" y="236"/>
                      </a:lnTo>
                      <a:lnTo>
                        <a:pt x="266" y="238"/>
                      </a:lnTo>
                      <a:lnTo>
                        <a:pt x="266" y="240"/>
                      </a:lnTo>
                      <a:lnTo>
                        <a:pt x="266" y="244"/>
                      </a:lnTo>
                      <a:lnTo>
                        <a:pt x="260" y="244"/>
                      </a:lnTo>
                      <a:lnTo>
                        <a:pt x="258" y="242"/>
                      </a:lnTo>
                      <a:lnTo>
                        <a:pt x="254" y="242"/>
                      </a:lnTo>
                      <a:lnTo>
                        <a:pt x="252" y="240"/>
                      </a:lnTo>
                      <a:lnTo>
                        <a:pt x="248" y="240"/>
                      </a:lnTo>
                      <a:lnTo>
                        <a:pt x="246" y="240"/>
                      </a:lnTo>
                      <a:lnTo>
                        <a:pt x="244" y="240"/>
                      </a:lnTo>
                      <a:lnTo>
                        <a:pt x="242" y="238"/>
                      </a:lnTo>
                      <a:lnTo>
                        <a:pt x="230" y="238"/>
                      </a:lnTo>
                      <a:lnTo>
                        <a:pt x="228" y="236"/>
                      </a:lnTo>
                      <a:lnTo>
                        <a:pt x="226" y="236"/>
                      </a:lnTo>
                      <a:lnTo>
                        <a:pt x="224" y="232"/>
                      </a:lnTo>
                      <a:lnTo>
                        <a:pt x="222" y="230"/>
                      </a:lnTo>
                      <a:lnTo>
                        <a:pt x="220" y="228"/>
                      </a:lnTo>
                      <a:lnTo>
                        <a:pt x="218" y="226"/>
                      </a:lnTo>
                      <a:lnTo>
                        <a:pt x="216" y="226"/>
                      </a:lnTo>
                      <a:lnTo>
                        <a:pt x="214" y="228"/>
                      </a:lnTo>
                      <a:lnTo>
                        <a:pt x="212" y="228"/>
                      </a:lnTo>
                      <a:lnTo>
                        <a:pt x="208" y="226"/>
                      </a:lnTo>
                      <a:lnTo>
                        <a:pt x="206" y="224"/>
                      </a:lnTo>
                      <a:lnTo>
                        <a:pt x="204" y="224"/>
                      </a:lnTo>
                      <a:lnTo>
                        <a:pt x="202" y="224"/>
                      </a:lnTo>
                      <a:lnTo>
                        <a:pt x="200" y="222"/>
                      </a:lnTo>
                      <a:lnTo>
                        <a:pt x="194" y="222"/>
                      </a:lnTo>
                      <a:lnTo>
                        <a:pt x="190" y="222"/>
                      </a:lnTo>
                      <a:lnTo>
                        <a:pt x="188" y="220"/>
                      </a:lnTo>
                      <a:lnTo>
                        <a:pt x="186" y="220"/>
                      </a:lnTo>
                      <a:lnTo>
                        <a:pt x="184" y="220"/>
                      </a:lnTo>
                      <a:lnTo>
                        <a:pt x="180" y="222"/>
                      </a:lnTo>
                      <a:lnTo>
                        <a:pt x="178" y="222"/>
                      </a:lnTo>
                      <a:lnTo>
                        <a:pt x="178" y="224"/>
                      </a:lnTo>
                      <a:lnTo>
                        <a:pt x="176" y="226"/>
                      </a:lnTo>
                      <a:lnTo>
                        <a:pt x="176" y="230"/>
                      </a:lnTo>
                      <a:lnTo>
                        <a:pt x="176" y="232"/>
                      </a:lnTo>
                      <a:lnTo>
                        <a:pt x="174" y="234"/>
                      </a:lnTo>
                      <a:lnTo>
                        <a:pt x="172" y="236"/>
                      </a:lnTo>
                      <a:lnTo>
                        <a:pt x="170" y="236"/>
                      </a:lnTo>
                      <a:lnTo>
                        <a:pt x="168" y="238"/>
                      </a:lnTo>
                      <a:lnTo>
                        <a:pt x="168" y="240"/>
                      </a:lnTo>
                      <a:lnTo>
                        <a:pt x="170" y="240"/>
                      </a:lnTo>
                      <a:lnTo>
                        <a:pt x="172" y="240"/>
                      </a:lnTo>
                      <a:lnTo>
                        <a:pt x="174" y="240"/>
                      </a:lnTo>
                      <a:lnTo>
                        <a:pt x="176" y="238"/>
                      </a:lnTo>
                      <a:lnTo>
                        <a:pt x="178" y="238"/>
                      </a:lnTo>
                      <a:lnTo>
                        <a:pt x="180" y="240"/>
                      </a:lnTo>
                      <a:lnTo>
                        <a:pt x="186" y="240"/>
                      </a:lnTo>
                      <a:lnTo>
                        <a:pt x="188" y="240"/>
                      </a:lnTo>
                      <a:lnTo>
                        <a:pt x="186" y="240"/>
                      </a:lnTo>
                      <a:lnTo>
                        <a:pt x="184" y="242"/>
                      </a:lnTo>
                      <a:lnTo>
                        <a:pt x="182" y="244"/>
                      </a:lnTo>
                      <a:lnTo>
                        <a:pt x="182" y="246"/>
                      </a:lnTo>
                      <a:lnTo>
                        <a:pt x="182" y="248"/>
                      </a:lnTo>
                      <a:lnTo>
                        <a:pt x="184" y="250"/>
                      </a:lnTo>
                      <a:lnTo>
                        <a:pt x="190" y="250"/>
                      </a:lnTo>
                      <a:lnTo>
                        <a:pt x="192" y="248"/>
                      </a:lnTo>
                      <a:lnTo>
                        <a:pt x="194" y="248"/>
                      </a:lnTo>
                      <a:lnTo>
                        <a:pt x="196" y="246"/>
                      </a:lnTo>
                      <a:lnTo>
                        <a:pt x="198" y="246"/>
                      </a:lnTo>
                      <a:lnTo>
                        <a:pt x="200" y="246"/>
                      </a:lnTo>
                      <a:lnTo>
                        <a:pt x="200" y="248"/>
                      </a:lnTo>
                      <a:lnTo>
                        <a:pt x="202" y="248"/>
                      </a:lnTo>
                      <a:lnTo>
                        <a:pt x="204" y="250"/>
                      </a:lnTo>
                      <a:lnTo>
                        <a:pt x="208" y="252"/>
                      </a:lnTo>
                      <a:lnTo>
                        <a:pt x="212" y="254"/>
                      </a:lnTo>
                      <a:lnTo>
                        <a:pt x="216" y="256"/>
                      </a:lnTo>
                      <a:lnTo>
                        <a:pt x="218" y="256"/>
                      </a:lnTo>
                      <a:lnTo>
                        <a:pt x="220" y="258"/>
                      </a:lnTo>
                      <a:lnTo>
                        <a:pt x="222" y="258"/>
                      </a:lnTo>
                      <a:lnTo>
                        <a:pt x="224" y="258"/>
                      </a:lnTo>
                      <a:lnTo>
                        <a:pt x="228" y="258"/>
                      </a:lnTo>
                      <a:lnTo>
                        <a:pt x="232" y="260"/>
                      </a:lnTo>
                      <a:lnTo>
                        <a:pt x="250" y="260"/>
                      </a:lnTo>
                      <a:lnTo>
                        <a:pt x="252" y="260"/>
                      </a:lnTo>
                      <a:lnTo>
                        <a:pt x="254" y="260"/>
                      </a:lnTo>
                      <a:lnTo>
                        <a:pt x="256" y="262"/>
                      </a:lnTo>
                      <a:lnTo>
                        <a:pt x="258" y="262"/>
                      </a:lnTo>
                      <a:lnTo>
                        <a:pt x="260" y="266"/>
                      </a:lnTo>
                      <a:lnTo>
                        <a:pt x="262" y="268"/>
                      </a:lnTo>
                      <a:lnTo>
                        <a:pt x="262" y="270"/>
                      </a:lnTo>
                      <a:lnTo>
                        <a:pt x="264" y="270"/>
                      </a:lnTo>
                      <a:lnTo>
                        <a:pt x="266" y="272"/>
                      </a:lnTo>
                      <a:lnTo>
                        <a:pt x="268" y="272"/>
                      </a:lnTo>
                      <a:lnTo>
                        <a:pt x="272" y="274"/>
                      </a:lnTo>
                      <a:lnTo>
                        <a:pt x="274" y="274"/>
                      </a:lnTo>
                      <a:lnTo>
                        <a:pt x="278" y="274"/>
                      </a:lnTo>
                      <a:lnTo>
                        <a:pt x="280" y="274"/>
                      </a:lnTo>
                      <a:lnTo>
                        <a:pt x="282" y="276"/>
                      </a:lnTo>
                      <a:lnTo>
                        <a:pt x="292" y="276"/>
                      </a:lnTo>
                      <a:lnTo>
                        <a:pt x="294" y="274"/>
                      </a:lnTo>
                      <a:lnTo>
                        <a:pt x="298" y="276"/>
                      </a:lnTo>
                      <a:lnTo>
                        <a:pt x="300" y="276"/>
                      </a:lnTo>
                      <a:lnTo>
                        <a:pt x="304" y="278"/>
                      </a:lnTo>
                      <a:lnTo>
                        <a:pt x="306" y="278"/>
                      </a:lnTo>
                      <a:lnTo>
                        <a:pt x="308" y="282"/>
                      </a:lnTo>
                      <a:lnTo>
                        <a:pt x="310" y="284"/>
                      </a:lnTo>
                      <a:lnTo>
                        <a:pt x="312" y="286"/>
                      </a:lnTo>
                      <a:lnTo>
                        <a:pt x="314" y="286"/>
                      </a:lnTo>
                      <a:lnTo>
                        <a:pt x="316" y="288"/>
                      </a:lnTo>
                      <a:lnTo>
                        <a:pt x="318" y="288"/>
                      </a:lnTo>
                      <a:lnTo>
                        <a:pt x="318" y="286"/>
                      </a:lnTo>
                      <a:lnTo>
                        <a:pt x="320" y="286"/>
                      </a:lnTo>
                      <a:lnTo>
                        <a:pt x="324" y="286"/>
                      </a:lnTo>
                      <a:lnTo>
                        <a:pt x="328" y="286"/>
                      </a:lnTo>
                      <a:lnTo>
                        <a:pt x="328" y="284"/>
                      </a:lnTo>
                      <a:lnTo>
                        <a:pt x="326" y="280"/>
                      </a:lnTo>
                      <a:lnTo>
                        <a:pt x="324" y="278"/>
                      </a:lnTo>
                      <a:lnTo>
                        <a:pt x="324" y="276"/>
                      </a:lnTo>
                      <a:lnTo>
                        <a:pt x="326" y="276"/>
                      </a:lnTo>
                      <a:close/>
                      <a:moveTo>
                        <a:pt x="542" y="266"/>
                      </a:moveTo>
                      <a:lnTo>
                        <a:pt x="540" y="268"/>
                      </a:lnTo>
                      <a:lnTo>
                        <a:pt x="538" y="270"/>
                      </a:lnTo>
                      <a:lnTo>
                        <a:pt x="538" y="272"/>
                      </a:lnTo>
                      <a:lnTo>
                        <a:pt x="536" y="274"/>
                      </a:lnTo>
                      <a:lnTo>
                        <a:pt x="512" y="274"/>
                      </a:lnTo>
                      <a:lnTo>
                        <a:pt x="510" y="274"/>
                      </a:lnTo>
                      <a:lnTo>
                        <a:pt x="508" y="276"/>
                      </a:lnTo>
                      <a:lnTo>
                        <a:pt x="508" y="278"/>
                      </a:lnTo>
                      <a:lnTo>
                        <a:pt x="506" y="278"/>
                      </a:lnTo>
                      <a:lnTo>
                        <a:pt x="506" y="280"/>
                      </a:lnTo>
                      <a:lnTo>
                        <a:pt x="504" y="280"/>
                      </a:lnTo>
                      <a:lnTo>
                        <a:pt x="502" y="280"/>
                      </a:lnTo>
                      <a:lnTo>
                        <a:pt x="500" y="280"/>
                      </a:lnTo>
                      <a:lnTo>
                        <a:pt x="498" y="280"/>
                      </a:lnTo>
                      <a:lnTo>
                        <a:pt x="496" y="282"/>
                      </a:lnTo>
                      <a:lnTo>
                        <a:pt x="494" y="282"/>
                      </a:lnTo>
                      <a:lnTo>
                        <a:pt x="494" y="284"/>
                      </a:lnTo>
                      <a:lnTo>
                        <a:pt x="492" y="286"/>
                      </a:lnTo>
                      <a:lnTo>
                        <a:pt x="492" y="288"/>
                      </a:lnTo>
                      <a:lnTo>
                        <a:pt x="490" y="288"/>
                      </a:lnTo>
                      <a:lnTo>
                        <a:pt x="490" y="290"/>
                      </a:lnTo>
                      <a:lnTo>
                        <a:pt x="488" y="290"/>
                      </a:lnTo>
                      <a:lnTo>
                        <a:pt x="490" y="288"/>
                      </a:lnTo>
                      <a:lnTo>
                        <a:pt x="486" y="286"/>
                      </a:lnTo>
                      <a:lnTo>
                        <a:pt x="484" y="286"/>
                      </a:lnTo>
                      <a:lnTo>
                        <a:pt x="482" y="286"/>
                      </a:lnTo>
                      <a:lnTo>
                        <a:pt x="478" y="290"/>
                      </a:lnTo>
                      <a:lnTo>
                        <a:pt x="478" y="292"/>
                      </a:lnTo>
                      <a:lnTo>
                        <a:pt x="480" y="292"/>
                      </a:lnTo>
                      <a:lnTo>
                        <a:pt x="480" y="294"/>
                      </a:lnTo>
                      <a:lnTo>
                        <a:pt x="482" y="292"/>
                      </a:lnTo>
                      <a:lnTo>
                        <a:pt x="484" y="292"/>
                      </a:lnTo>
                      <a:lnTo>
                        <a:pt x="482" y="294"/>
                      </a:lnTo>
                      <a:lnTo>
                        <a:pt x="480" y="296"/>
                      </a:lnTo>
                      <a:lnTo>
                        <a:pt x="478" y="298"/>
                      </a:lnTo>
                      <a:lnTo>
                        <a:pt x="478" y="300"/>
                      </a:lnTo>
                      <a:lnTo>
                        <a:pt x="476" y="304"/>
                      </a:lnTo>
                      <a:lnTo>
                        <a:pt x="476" y="306"/>
                      </a:lnTo>
                      <a:lnTo>
                        <a:pt x="476" y="308"/>
                      </a:lnTo>
                      <a:lnTo>
                        <a:pt x="478" y="310"/>
                      </a:lnTo>
                      <a:lnTo>
                        <a:pt x="480" y="310"/>
                      </a:lnTo>
                      <a:lnTo>
                        <a:pt x="482" y="310"/>
                      </a:lnTo>
                      <a:lnTo>
                        <a:pt x="486" y="308"/>
                      </a:lnTo>
                      <a:lnTo>
                        <a:pt x="490" y="306"/>
                      </a:lnTo>
                      <a:lnTo>
                        <a:pt x="494" y="304"/>
                      </a:lnTo>
                      <a:lnTo>
                        <a:pt x="498" y="298"/>
                      </a:lnTo>
                      <a:lnTo>
                        <a:pt x="500" y="300"/>
                      </a:lnTo>
                      <a:lnTo>
                        <a:pt x="500" y="298"/>
                      </a:lnTo>
                      <a:lnTo>
                        <a:pt x="502" y="298"/>
                      </a:lnTo>
                      <a:lnTo>
                        <a:pt x="504" y="296"/>
                      </a:lnTo>
                      <a:lnTo>
                        <a:pt x="504" y="294"/>
                      </a:lnTo>
                      <a:lnTo>
                        <a:pt x="506" y="294"/>
                      </a:lnTo>
                      <a:lnTo>
                        <a:pt x="508" y="292"/>
                      </a:lnTo>
                      <a:lnTo>
                        <a:pt x="512" y="290"/>
                      </a:lnTo>
                      <a:lnTo>
                        <a:pt x="514" y="288"/>
                      </a:lnTo>
                      <a:lnTo>
                        <a:pt x="516" y="288"/>
                      </a:lnTo>
                      <a:lnTo>
                        <a:pt x="518" y="290"/>
                      </a:lnTo>
                      <a:lnTo>
                        <a:pt x="520" y="290"/>
                      </a:lnTo>
                      <a:lnTo>
                        <a:pt x="522" y="290"/>
                      </a:lnTo>
                      <a:lnTo>
                        <a:pt x="526" y="290"/>
                      </a:lnTo>
                      <a:lnTo>
                        <a:pt x="528" y="288"/>
                      </a:lnTo>
                      <a:lnTo>
                        <a:pt x="530" y="286"/>
                      </a:lnTo>
                      <a:lnTo>
                        <a:pt x="534" y="284"/>
                      </a:lnTo>
                      <a:lnTo>
                        <a:pt x="538" y="280"/>
                      </a:lnTo>
                      <a:lnTo>
                        <a:pt x="542" y="278"/>
                      </a:lnTo>
                      <a:lnTo>
                        <a:pt x="544" y="276"/>
                      </a:lnTo>
                      <a:lnTo>
                        <a:pt x="546" y="274"/>
                      </a:lnTo>
                      <a:lnTo>
                        <a:pt x="546" y="272"/>
                      </a:lnTo>
                      <a:lnTo>
                        <a:pt x="548" y="272"/>
                      </a:lnTo>
                      <a:lnTo>
                        <a:pt x="542" y="266"/>
                      </a:lnTo>
                      <a:close/>
                      <a:moveTo>
                        <a:pt x="476" y="264"/>
                      </a:moveTo>
                      <a:lnTo>
                        <a:pt x="468" y="268"/>
                      </a:lnTo>
                      <a:lnTo>
                        <a:pt x="466" y="270"/>
                      </a:lnTo>
                      <a:lnTo>
                        <a:pt x="464" y="270"/>
                      </a:lnTo>
                      <a:lnTo>
                        <a:pt x="462" y="272"/>
                      </a:lnTo>
                      <a:lnTo>
                        <a:pt x="460" y="272"/>
                      </a:lnTo>
                      <a:lnTo>
                        <a:pt x="460" y="274"/>
                      </a:lnTo>
                      <a:lnTo>
                        <a:pt x="458" y="272"/>
                      </a:lnTo>
                      <a:lnTo>
                        <a:pt x="456" y="270"/>
                      </a:lnTo>
                      <a:lnTo>
                        <a:pt x="452" y="270"/>
                      </a:lnTo>
                      <a:lnTo>
                        <a:pt x="450" y="270"/>
                      </a:lnTo>
                      <a:lnTo>
                        <a:pt x="448" y="272"/>
                      </a:lnTo>
                      <a:lnTo>
                        <a:pt x="446" y="274"/>
                      </a:lnTo>
                      <a:lnTo>
                        <a:pt x="444" y="274"/>
                      </a:lnTo>
                      <a:lnTo>
                        <a:pt x="444" y="272"/>
                      </a:lnTo>
                      <a:lnTo>
                        <a:pt x="442" y="270"/>
                      </a:lnTo>
                      <a:lnTo>
                        <a:pt x="440" y="268"/>
                      </a:lnTo>
                      <a:lnTo>
                        <a:pt x="438" y="266"/>
                      </a:lnTo>
                      <a:lnTo>
                        <a:pt x="434" y="266"/>
                      </a:lnTo>
                      <a:lnTo>
                        <a:pt x="434" y="268"/>
                      </a:lnTo>
                      <a:lnTo>
                        <a:pt x="430" y="268"/>
                      </a:lnTo>
                      <a:lnTo>
                        <a:pt x="426" y="272"/>
                      </a:lnTo>
                      <a:lnTo>
                        <a:pt x="424" y="274"/>
                      </a:lnTo>
                      <a:lnTo>
                        <a:pt x="422" y="276"/>
                      </a:lnTo>
                      <a:lnTo>
                        <a:pt x="422" y="278"/>
                      </a:lnTo>
                      <a:lnTo>
                        <a:pt x="418" y="276"/>
                      </a:lnTo>
                      <a:lnTo>
                        <a:pt x="412" y="276"/>
                      </a:lnTo>
                      <a:lnTo>
                        <a:pt x="410" y="278"/>
                      </a:lnTo>
                      <a:lnTo>
                        <a:pt x="410" y="280"/>
                      </a:lnTo>
                      <a:lnTo>
                        <a:pt x="412" y="280"/>
                      </a:lnTo>
                      <a:lnTo>
                        <a:pt x="414" y="280"/>
                      </a:lnTo>
                      <a:lnTo>
                        <a:pt x="416" y="280"/>
                      </a:lnTo>
                      <a:lnTo>
                        <a:pt x="418" y="280"/>
                      </a:lnTo>
                      <a:lnTo>
                        <a:pt x="422" y="282"/>
                      </a:lnTo>
                      <a:lnTo>
                        <a:pt x="424" y="284"/>
                      </a:lnTo>
                      <a:lnTo>
                        <a:pt x="428" y="284"/>
                      </a:lnTo>
                      <a:lnTo>
                        <a:pt x="428" y="282"/>
                      </a:lnTo>
                      <a:lnTo>
                        <a:pt x="430" y="282"/>
                      </a:lnTo>
                      <a:lnTo>
                        <a:pt x="432" y="280"/>
                      </a:lnTo>
                      <a:lnTo>
                        <a:pt x="432" y="278"/>
                      </a:lnTo>
                      <a:lnTo>
                        <a:pt x="456" y="278"/>
                      </a:lnTo>
                      <a:lnTo>
                        <a:pt x="458" y="278"/>
                      </a:lnTo>
                      <a:lnTo>
                        <a:pt x="462" y="278"/>
                      </a:lnTo>
                      <a:lnTo>
                        <a:pt x="464" y="276"/>
                      </a:lnTo>
                      <a:lnTo>
                        <a:pt x="466" y="276"/>
                      </a:lnTo>
                      <a:lnTo>
                        <a:pt x="470" y="274"/>
                      </a:lnTo>
                      <a:lnTo>
                        <a:pt x="472" y="272"/>
                      </a:lnTo>
                      <a:lnTo>
                        <a:pt x="474" y="270"/>
                      </a:lnTo>
                      <a:lnTo>
                        <a:pt x="474" y="268"/>
                      </a:lnTo>
                      <a:lnTo>
                        <a:pt x="476" y="268"/>
                      </a:lnTo>
                      <a:lnTo>
                        <a:pt x="476" y="264"/>
                      </a:lnTo>
                      <a:close/>
                      <a:moveTo>
                        <a:pt x="428" y="306"/>
                      </a:moveTo>
                      <a:lnTo>
                        <a:pt x="428" y="304"/>
                      </a:lnTo>
                      <a:lnTo>
                        <a:pt x="428" y="302"/>
                      </a:lnTo>
                      <a:lnTo>
                        <a:pt x="426" y="300"/>
                      </a:lnTo>
                      <a:lnTo>
                        <a:pt x="424" y="296"/>
                      </a:lnTo>
                      <a:lnTo>
                        <a:pt x="424" y="294"/>
                      </a:lnTo>
                      <a:lnTo>
                        <a:pt x="422" y="294"/>
                      </a:lnTo>
                      <a:lnTo>
                        <a:pt x="420" y="292"/>
                      </a:lnTo>
                      <a:lnTo>
                        <a:pt x="418" y="292"/>
                      </a:lnTo>
                      <a:lnTo>
                        <a:pt x="412" y="292"/>
                      </a:lnTo>
                      <a:lnTo>
                        <a:pt x="410" y="292"/>
                      </a:lnTo>
                      <a:lnTo>
                        <a:pt x="406" y="292"/>
                      </a:lnTo>
                      <a:lnTo>
                        <a:pt x="404" y="292"/>
                      </a:lnTo>
                      <a:lnTo>
                        <a:pt x="404" y="290"/>
                      </a:lnTo>
                      <a:lnTo>
                        <a:pt x="402" y="290"/>
                      </a:lnTo>
                      <a:lnTo>
                        <a:pt x="400" y="292"/>
                      </a:lnTo>
                      <a:lnTo>
                        <a:pt x="400" y="294"/>
                      </a:lnTo>
                      <a:lnTo>
                        <a:pt x="402" y="296"/>
                      </a:lnTo>
                      <a:lnTo>
                        <a:pt x="402" y="298"/>
                      </a:lnTo>
                      <a:lnTo>
                        <a:pt x="404" y="300"/>
                      </a:lnTo>
                      <a:lnTo>
                        <a:pt x="406" y="302"/>
                      </a:lnTo>
                      <a:lnTo>
                        <a:pt x="410" y="302"/>
                      </a:lnTo>
                      <a:lnTo>
                        <a:pt x="412" y="300"/>
                      </a:lnTo>
                      <a:lnTo>
                        <a:pt x="414" y="300"/>
                      </a:lnTo>
                      <a:lnTo>
                        <a:pt x="416" y="302"/>
                      </a:lnTo>
                      <a:lnTo>
                        <a:pt x="416" y="304"/>
                      </a:lnTo>
                      <a:lnTo>
                        <a:pt x="416" y="306"/>
                      </a:lnTo>
                      <a:lnTo>
                        <a:pt x="418" y="308"/>
                      </a:lnTo>
                      <a:lnTo>
                        <a:pt x="422" y="310"/>
                      </a:lnTo>
                      <a:lnTo>
                        <a:pt x="426" y="310"/>
                      </a:lnTo>
                      <a:lnTo>
                        <a:pt x="426" y="308"/>
                      </a:lnTo>
                      <a:lnTo>
                        <a:pt x="430" y="308"/>
                      </a:lnTo>
                      <a:lnTo>
                        <a:pt x="428" y="306"/>
                      </a:lnTo>
                      <a:close/>
                      <a:moveTo>
                        <a:pt x="388" y="278"/>
                      </a:moveTo>
                      <a:lnTo>
                        <a:pt x="386" y="278"/>
                      </a:lnTo>
                      <a:lnTo>
                        <a:pt x="386" y="276"/>
                      </a:lnTo>
                      <a:lnTo>
                        <a:pt x="384" y="276"/>
                      </a:lnTo>
                      <a:lnTo>
                        <a:pt x="380" y="276"/>
                      </a:lnTo>
                      <a:lnTo>
                        <a:pt x="380" y="274"/>
                      </a:lnTo>
                      <a:lnTo>
                        <a:pt x="376" y="276"/>
                      </a:lnTo>
                      <a:lnTo>
                        <a:pt x="376" y="274"/>
                      </a:lnTo>
                      <a:lnTo>
                        <a:pt x="374" y="274"/>
                      </a:lnTo>
                      <a:lnTo>
                        <a:pt x="372" y="272"/>
                      </a:lnTo>
                      <a:lnTo>
                        <a:pt x="370" y="272"/>
                      </a:lnTo>
                      <a:lnTo>
                        <a:pt x="366" y="272"/>
                      </a:lnTo>
                      <a:lnTo>
                        <a:pt x="364" y="274"/>
                      </a:lnTo>
                      <a:lnTo>
                        <a:pt x="362" y="276"/>
                      </a:lnTo>
                      <a:lnTo>
                        <a:pt x="360" y="278"/>
                      </a:lnTo>
                      <a:lnTo>
                        <a:pt x="360" y="280"/>
                      </a:lnTo>
                      <a:lnTo>
                        <a:pt x="358" y="282"/>
                      </a:lnTo>
                      <a:lnTo>
                        <a:pt x="362" y="282"/>
                      </a:lnTo>
                      <a:lnTo>
                        <a:pt x="364" y="284"/>
                      </a:lnTo>
                      <a:lnTo>
                        <a:pt x="370" y="284"/>
                      </a:lnTo>
                      <a:lnTo>
                        <a:pt x="370" y="288"/>
                      </a:lnTo>
                      <a:lnTo>
                        <a:pt x="372" y="288"/>
                      </a:lnTo>
                      <a:lnTo>
                        <a:pt x="374" y="288"/>
                      </a:lnTo>
                      <a:lnTo>
                        <a:pt x="376" y="288"/>
                      </a:lnTo>
                      <a:lnTo>
                        <a:pt x="378" y="286"/>
                      </a:lnTo>
                      <a:lnTo>
                        <a:pt x="378" y="284"/>
                      </a:lnTo>
                      <a:lnTo>
                        <a:pt x="382" y="284"/>
                      </a:lnTo>
                      <a:lnTo>
                        <a:pt x="382" y="286"/>
                      </a:lnTo>
                      <a:lnTo>
                        <a:pt x="384" y="286"/>
                      </a:lnTo>
                      <a:lnTo>
                        <a:pt x="386" y="286"/>
                      </a:lnTo>
                      <a:lnTo>
                        <a:pt x="388" y="284"/>
                      </a:lnTo>
                      <a:lnTo>
                        <a:pt x="390" y="282"/>
                      </a:lnTo>
                      <a:lnTo>
                        <a:pt x="392" y="280"/>
                      </a:lnTo>
                      <a:lnTo>
                        <a:pt x="390" y="278"/>
                      </a:lnTo>
                      <a:lnTo>
                        <a:pt x="388" y="278"/>
                      </a:lnTo>
                      <a:close/>
                      <a:moveTo>
                        <a:pt x="404" y="278"/>
                      </a:moveTo>
                      <a:lnTo>
                        <a:pt x="404" y="276"/>
                      </a:lnTo>
                      <a:lnTo>
                        <a:pt x="404" y="272"/>
                      </a:lnTo>
                      <a:lnTo>
                        <a:pt x="404" y="266"/>
                      </a:lnTo>
                      <a:lnTo>
                        <a:pt x="402" y="264"/>
                      </a:lnTo>
                      <a:lnTo>
                        <a:pt x="398" y="264"/>
                      </a:lnTo>
                      <a:lnTo>
                        <a:pt x="396" y="266"/>
                      </a:lnTo>
                      <a:lnTo>
                        <a:pt x="394" y="266"/>
                      </a:lnTo>
                      <a:lnTo>
                        <a:pt x="392" y="264"/>
                      </a:lnTo>
                      <a:lnTo>
                        <a:pt x="390" y="264"/>
                      </a:lnTo>
                      <a:lnTo>
                        <a:pt x="386" y="264"/>
                      </a:lnTo>
                      <a:lnTo>
                        <a:pt x="386" y="262"/>
                      </a:lnTo>
                      <a:lnTo>
                        <a:pt x="386" y="266"/>
                      </a:lnTo>
                      <a:lnTo>
                        <a:pt x="388" y="268"/>
                      </a:lnTo>
                      <a:lnTo>
                        <a:pt x="390" y="270"/>
                      </a:lnTo>
                      <a:lnTo>
                        <a:pt x="390" y="272"/>
                      </a:lnTo>
                      <a:lnTo>
                        <a:pt x="392" y="272"/>
                      </a:lnTo>
                      <a:lnTo>
                        <a:pt x="392" y="274"/>
                      </a:lnTo>
                      <a:lnTo>
                        <a:pt x="394" y="276"/>
                      </a:lnTo>
                      <a:lnTo>
                        <a:pt x="396" y="278"/>
                      </a:lnTo>
                      <a:lnTo>
                        <a:pt x="398" y="278"/>
                      </a:lnTo>
                      <a:lnTo>
                        <a:pt x="402" y="278"/>
                      </a:lnTo>
                      <a:lnTo>
                        <a:pt x="404" y="27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20" name="Freeform 212"/>
                <p:cNvSpPr>
                  <a:spLocks noChangeAspect="1" noEditPoints="1"/>
                </p:cNvSpPr>
                <p:nvPr/>
              </p:nvSpPr>
              <p:spPr bwMode="gray">
                <a:xfrm>
                  <a:off x="5215" y="3070"/>
                  <a:ext cx="304" cy="232"/>
                </a:xfrm>
                <a:custGeom>
                  <a:avLst/>
                  <a:gdLst>
                    <a:gd name="T0" fmla="*/ 178 w 304"/>
                    <a:gd name="T1" fmla="*/ 126 h 232"/>
                    <a:gd name="T2" fmla="*/ 172 w 304"/>
                    <a:gd name="T3" fmla="*/ 126 h 232"/>
                    <a:gd name="T4" fmla="*/ 164 w 304"/>
                    <a:gd name="T5" fmla="*/ 126 h 232"/>
                    <a:gd name="T6" fmla="*/ 156 w 304"/>
                    <a:gd name="T7" fmla="*/ 134 h 232"/>
                    <a:gd name="T8" fmla="*/ 132 w 304"/>
                    <a:gd name="T9" fmla="*/ 150 h 232"/>
                    <a:gd name="T10" fmla="*/ 120 w 304"/>
                    <a:gd name="T11" fmla="*/ 158 h 232"/>
                    <a:gd name="T12" fmla="*/ 98 w 304"/>
                    <a:gd name="T13" fmla="*/ 168 h 232"/>
                    <a:gd name="T14" fmla="*/ 80 w 304"/>
                    <a:gd name="T15" fmla="*/ 176 h 232"/>
                    <a:gd name="T16" fmla="*/ 58 w 304"/>
                    <a:gd name="T17" fmla="*/ 186 h 232"/>
                    <a:gd name="T18" fmla="*/ 42 w 304"/>
                    <a:gd name="T19" fmla="*/ 202 h 232"/>
                    <a:gd name="T20" fmla="*/ 30 w 304"/>
                    <a:gd name="T21" fmla="*/ 202 h 232"/>
                    <a:gd name="T22" fmla="*/ 10 w 304"/>
                    <a:gd name="T23" fmla="*/ 210 h 232"/>
                    <a:gd name="T24" fmla="*/ 4 w 304"/>
                    <a:gd name="T25" fmla="*/ 216 h 232"/>
                    <a:gd name="T26" fmla="*/ 6 w 304"/>
                    <a:gd name="T27" fmla="*/ 226 h 232"/>
                    <a:gd name="T28" fmla="*/ 18 w 304"/>
                    <a:gd name="T29" fmla="*/ 226 h 232"/>
                    <a:gd name="T30" fmla="*/ 34 w 304"/>
                    <a:gd name="T31" fmla="*/ 230 h 232"/>
                    <a:gd name="T32" fmla="*/ 46 w 304"/>
                    <a:gd name="T33" fmla="*/ 232 h 232"/>
                    <a:gd name="T34" fmla="*/ 66 w 304"/>
                    <a:gd name="T35" fmla="*/ 224 h 232"/>
                    <a:gd name="T36" fmla="*/ 78 w 304"/>
                    <a:gd name="T37" fmla="*/ 222 h 232"/>
                    <a:gd name="T38" fmla="*/ 84 w 304"/>
                    <a:gd name="T39" fmla="*/ 208 h 232"/>
                    <a:gd name="T40" fmla="*/ 96 w 304"/>
                    <a:gd name="T41" fmla="*/ 204 h 232"/>
                    <a:gd name="T42" fmla="*/ 112 w 304"/>
                    <a:gd name="T43" fmla="*/ 190 h 232"/>
                    <a:gd name="T44" fmla="*/ 116 w 304"/>
                    <a:gd name="T45" fmla="*/ 186 h 232"/>
                    <a:gd name="T46" fmla="*/ 128 w 304"/>
                    <a:gd name="T47" fmla="*/ 184 h 232"/>
                    <a:gd name="T48" fmla="*/ 138 w 304"/>
                    <a:gd name="T49" fmla="*/ 180 h 232"/>
                    <a:gd name="T50" fmla="*/ 142 w 304"/>
                    <a:gd name="T51" fmla="*/ 170 h 232"/>
                    <a:gd name="T52" fmla="*/ 154 w 304"/>
                    <a:gd name="T53" fmla="*/ 162 h 232"/>
                    <a:gd name="T54" fmla="*/ 164 w 304"/>
                    <a:gd name="T55" fmla="*/ 154 h 232"/>
                    <a:gd name="T56" fmla="*/ 176 w 304"/>
                    <a:gd name="T57" fmla="*/ 146 h 232"/>
                    <a:gd name="T58" fmla="*/ 186 w 304"/>
                    <a:gd name="T59" fmla="*/ 130 h 232"/>
                    <a:gd name="T60" fmla="*/ 294 w 304"/>
                    <a:gd name="T61" fmla="*/ 66 h 232"/>
                    <a:gd name="T62" fmla="*/ 276 w 304"/>
                    <a:gd name="T63" fmla="*/ 68 h 232"/>
                    <a:gd name="T64" fmla="*/ 278 w 304"/>
                    <a:gd name="T65" fmla="*/ 44 h 232"/>
                    <a:gd name="T66" fmla="*/ 272 w 304"/>
                    <a:gd name="T67" fmla="*/ 40 h 232"/>
                    <a:gd name="T68" fmla="*/ 266 w 304"/>
                    <a:gd name="T69" fmla="*/ 46 h 232"/>
                    <a:gd name="T70" fmla="*/ 260 w 304"/>
                    <a:gd name="T71" fmla="*/ 40 h 232"/>
                    <a:gd name="T72" fmla="*/ 268 w 304"/>
                    <a:gd name="T73" fmla="*/ 20 h 232"/>
                    <a:gd name="T74" fmla="*/ 258 w 304"/>
                    <a:gd name="T75" fmla="*/ 10 h 232"/>
                    <a:gd name="T76" fmla="*/ 250 w 304"/>
                    <a:gd name="T77" fmla="*/ 2 h 232"/>
                    <a:gd name="T78" fmla="*/ 246 w 304"/>
                    <a:gd name="T79" fmla="*/ 10 h 232"/>
                    <a:gd name="T80" fmla="*/ 250 w 304"/>
                    <a:gd name="T81" fmla="*/ 22 h 232"/>
                    <a:gd name="T82" fmla="*/ 250 w 304"/>
                    <a:gd name="T83" fmla="*/ 30 h 232"/>
                    <a:gd name="T84" fmla="*/ 250 w 304"/>
                    <a:gd name="T85" fmla="*/ 34 h 232"/>
                    <a:gd name="T86" fmla="*/ 252 w 304"/>
                    <a:gd name="T87" fmla="*/ 44 h 232"/>
                    <a:gd name="T88" fmla="*/ 250 w 304"/>
                    <a:gd name="T89" fmla="*/ 52 h 232"/>
                    <a:gd name="T90" fmla="*/ 250 w 304"/>
                    <a:gd name="T91" fmla="*/ 58 h 232"/>
                    <a:gd name="T92" fmla="*/ 248 w 304"/>
                    <a:gd name="T93" fmla="*/ 72 h 232"/>
                    <a:gd name="T94" fmla="*/ 232 w 304"/>
                    <a:gd name="T95" fmla="*/ 76 h 232"/>
                    <a:gd name="T96" fmla="*/ 212 w 304"/>
                    <a:gd name="T97" fmla="*/ 88 h 232"/>
                    <a:gd name="T98" fmla="*/ 204 w 304"/>
                    <a:gd name="T99" fmla="*/ 104 h 232"/>
                    <a:gd name="T100" fmla="*/ 220 w 304"/>
                    <a:gd name="T101" fmla="*/ 108 h 232"/>
                    <a:gd name="T102" fmla="*/ 212 w 304"/>
                    <a:gd name="T103" fmla="*/ 126 h 232"/>
                    <a:gd name="T104" fmla="*/ 202 w 304"/>
                    <a:gd name="T105" fmla="*/ 134 h 232"/>
                    <a:gd name="T106" fmla="*/ 210 w 304"/>
                    <a:gd name="T107" fmla="*/ 140 h 232"/>
                    <a:gd name="T108" fmla="*/ 232 w 304"/>
                    <a:gd name="T109" fmla="*/ 122 h 232"/>
                    <a:gd name="T110" fmla="*/ 248 w 304"/>
                    <a:gd name="T111" fmla="*/ 114 h 232"/>
                    <a:gd name="T112" fmla="*/ 258 w 304"/>
                    <a:gd name="T113" fmla="*/ 106 h 232"/>
                    <a:gd name="T114" fmla="*/ 260 w 304"/>
                    <a:gd name="T115" fmla="*/ 96 h 232"/>
                    <a:gd name="T116" fmla="*/ 280 w 304"/>
                    <a:gd name="T117" fmla="*/ 86 h 232"/>
                    <a:gd name="T118" fmla="*/ 292 w 304"/>
                    <a:gd name="T119" fmla="*/ 76 h 232"/>
                    <a:gd name="T120" fmla="*/ 304 w 304"/>
                    <a:gd name="T121" fmla="*/ 66 h 23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04" h="232">
                      <a:moveTo>
                        <a:pt x="184" y="128"/>
                      </a:moveTo>
                      <a:lnTo>
                        <a:pt x="184" y="126"/>
                      </a:lnTo>
                      <a:lnTo>
                        <a:pt x="178" y="134"/>
                      </a:lnTo>
                      <a:lnTo>
                        <a:pt x="176" y="134"/>
                      </a:lnTo>
                      <a:lnTo>
                        <a:pt x="176" y="132"/>
                      </a:lnTo>
                      <a:lnTo>
                        <a:pt x="176" y="128"/>
                      </a:lnTo>
                      <a:lnTo>
                        <a:pt x="178" y="126"/>
                      </a:lnTo>
                      <a:lnTo>
                        <a:pt x="176" y="126"/>
                      </a:lnTo>
                      <a:lnTo>
                        <a:pt x="174" y="128"/>
                      </a:lnTo>
                      <a:lnTo>
                        <a:pt x="172" y="128"/>
                      </a:lnTo>
                      <a:lnTo>
                        <a:pt x="172" y="130"/>
                      </a:lnTo>
                      <a:lnTo>
                        <a:pt x="170" y="130"/>
                      </a:lnTo>
                      <a:lnTo>
                        <a:pt x="170" y="128"/>
                      </a:lnTo>
                      <a:lnTo>
                        <a:pt x="172" y="126"/>
                      </a:lnTo>
                      <a:lnTo>
                        <a:pt x="172" y="120"/>
                      </a:lnTo>
                      <a:lnTo>
                        <a:pt x="170" y="120"/>
                      </a:lnTo>
                      <a:lnTo>
                        <a:pt x="168" y="120"/>
                      </a:lnTo>
                      <a:lnTo>
                        <a:pt x="166" y="122"/>
                      </a:lnTo>
                      <a:lnTo>
                        <a:pt x="164" y="124"/>
                      </a:lnTo>
                      <a:lnTo>
                        <a:pt x="164" y="126"/>
                      </a:lnTo>
                      <a:lnTo>
                        <a:pt x="162" y="126"/>
                      </a:lnTo>
                      <a:lnTo>
                        <a:pt x="160" y="126"/>
                      </a:lnTo>
                      <a:lnTo>
                        <a:pt x="160" y="128"/>
                      </a:lnTo>
                      <a:lnTo>
                        <a:pt x="158" y="130"/>
                      </a:lnTo>
                      <a:lnTo>
                        <a:pt x="156" y="134"/>
                      </a:lnTo>
                      <a:lnTo>
                        <a:pt x="152" y="136"/>
                      </a:lnTo>
                      <a:lnTo>
                        <a:pt x="150" y="138"/>
                      </a:lnTo>
                      <a:lnTo>
                        <a:pt x="148" y="138"/>
                      </a:lnTo>
                      <a:lnTo>
                        <a:pt x="146" y="140"/>
                      </a:lnTo>
                      <a:lnTo>
                        <a:pt x="140" y="142"/>
                      </a:lnTo>
                      <a:lnTo>
                        <a:pt x="136" y="144"/>
                      </a:lnTo>
                      <a:lnTo>
                        <a:pt x="132" y="148"/>
                      </a:lnTo>
                      <a:lnTo>
                        <a:pt x="132" y="150"/>
                      </a:lnTo>
                      <a:lnTo>
                        <a:pt x="130" y="152"/>
                      </a:lnTo>
                      <a:lnTo>
                        <a:pt x="130" y="154"/>
                      </a:lnTo>
                      <a:lnTo>
                        <a:pt x="128" y="154"/>
                      </a:lnTo>
                      <a:lnTo>
                        <a:pt x="128" y="156"/>
                      </a:lnTo>
                      <a:lnTo>
                        <a:pt x="126" y="156"/>
                      </a:lnTo>
                      <a:lnTo>
                        <a:pt x="124" y="156"/>
                      </a:lnTo>
                      <a:lnTo>
                        <a:pt x="120" y="158"/>
                      </a:lnTo>
                      <a:lnTo>
                        <a:pt x="116" y="158"/>
                      </a:lnTo>
                      <a:lnTo>
                        <a:pt x="112" y="160"/>
                      </a:lnTo>
                      <a:lnTo>
                        <a:pt x="110" y="160"/>
                      </a:lnTo>
                      <a:lnTo>
                        <a:pt x="108" y="162"/>
                      </a:lnTo>
                      <a:lnTo>
                        <a:pt x="106" y="164"/>
                      </a:lnTo>
                      <a:lnTo>
                        <a:pt x="104" y="166"/>
                      </a:lnTo>
                      <a:lnTo>
                        <a:pt x="100" y="166"/>
                      </a:lnTo>
                      <a:lnTo>
                        <a:pt x="98" y="168"/>
                      </a:lnTo>
                      <a:lnTo>
                        <a:pt x="96" y="170"/>
                      </a:lnTo>
                      <a:lnTo>
                        <a:pt x="94" y="172"/>
                      </a:lnTo>
                      <a:lnTo>
                        <a:pt x="92" y="174"/>
                      </a:lnTo>
                      <a:lnTo>
                        <a:pt x="88" y="174"/>
                      </a:lnTo>
                      <a:lnTo>
                        <a:pt x="86" y="174"/>
                      </a:lnTo>
                      <a:lnTo>
                        <a:pt x="84" y="176"/>
                      </a:lnTo>
                      <a:lnTo>
                        <a:pt x="80" y="176"/>
                      </a:lnTo>
                      <a:lnTo>
                        <a:pt x="78" y="178"/>
                      </a:lnTo>
                      <a:lnTo>
                        <a:pt x="76" y="178"/>
                      </a:lnTo>
                      <a:lnTo>
                        <a:pt x="74" y="178"/>
                      </a:lnTo>
                      <a:lnTo>
                        <a:pt x="70" y="180"/>
                      </a:lnTo>
                      <a:lnTo>
                        <a:pt x="68" y="182"/>
                      </a:lnTo>
                      <a:lnTo>
                        <a:pt x="64" y="184"/>
                      </a:lnTo>
                      <a:lnTo>
                        <a:pt x="62" y="184"/>
                      </a:lnTo>
                      <a:lnTo>
                        <a:pt x="58" y="186"/>
                      </a:lnTo>
                      <a:lnTo>
                        <a:pt x="52" y="188"/>
                      </a:lnTo>
                      <a:lnTo>
                        <a:pt x="50" y="190"/>
                      </a:lnTo>
                      <a:lnTo>
                        <a:pt x="46" y="190"/>
                      </a:lnTo>
                      <a:lnTo>
                        <a:pt x="42" y="192"/>
                      </a:lnTo>
                      <a:lnTo>
                        <a:pt x="42" y="194"/>
                      </a:lnTo>
                      <a:lnTo>
                        <a:pt x="40" y="196"/>
                      </a:lnTo>
                      <a:lnTo>
                        <a:pt x="40" y="200"/>
                      </a:lnTo>
                      <a:lnTo>
                        <a:pt x="42" y="202"/>
                      </a:lnTo>
                      <a:lnTo>
                        <a:pt x="40" y="202"/>
                      </a:lnTo>
                      <a:lnTo>
                        <a:pt x="40" y="200"/>
                      </a:lnTo>
                      <a:lnTo>
                        <a:pt x="38" y="198"/>
                      </a:lnTo>
                      <a:lnTo>
                        <a:pt x="36" y="198"/>
                      </a:lnTo>
                      <a:lnTo>
                        <a:pt x="36" y="200"/>
                      </a:lnTo>
                      <a:lnTo>
                        <a:pt x="32" y="200"/>
                      </a:lnTo>
                      <a:lnTo>
                        <a:pt x="30" y="202"/>
                      </a:lnTo>
                      <a:lnTo>
                        <a:pt x="28" y="204"/>
                      </a:lnTo>
                      <a:lnTo>
                        <a:pt x="24" y="206"/>
                      </a:lnTo>
                      <a:lnTo>
                        <a:pt x="22" y="206"/>
                      </a:lnTo>
                      <a:lnTo>
                        <a:pt x="20" y="208"/>
                      </a:lnTo>
                      <a:lnTo>
                        <a:pt x="18" y="208"/>
                      </a:lnTo>
                      <a:lnTo>
                        <a:pt x="12" y="210"/>
                      </a:lnTo>
                      <a:lnTo>
                        <a:pt x="10" y="210"/>
                      </a:lnTo>
                      <a:lnTo>
                        <a:pt x="6" y="212"/>
                      </a:lnTo>
                      <a:lnTo>
                        <a:pt x="6" y="214"/>
                      </a:lnTo>
                      <a:lnTo>
                        <a:pt x="4" y="214"/>
                      </a:lnTo>
                      <a:lnTo>
                        <a:pt x="2" y="214"/>
                      </a:lnTo>
                      <a:lnTo>
                        <a:pt x="0" y="216"/>
                      </a:lnTo>
                      <a:lnTo>
                        <a:pt x="0" y="218"/>
                      </a:lnTo>
                      <a:lnTo>
                        <a:pt x="2" y="216"/>
                      </a:lnTo>
                      <a:lnTo>
                        <a:pt x="4" y="216"/>
                      </a:lnTo>
                      <a:lnTo>
                        <a:pt x="6" y="218"/>
                      </a:lnTo>
                      <a:lnTo>
                        <a:pt x="8" y="218"/>
                      </a:lnTo>
                      <a:lnTo>
                        <a:pt x="6" y="220"/>
                      </a:lnTo>
                      <a:lnTo>
                        <a:pt x="4" y="222"/>
                      </a:lnTo>
                      <a:lnTo>
                        <a:pt x="4" y="224"/>
                      </a:lnTo>
                      <a:lnTo>
                        <a:pt x="6" y="226"/>
                      </a:lnTo>
                      <a:lnTo>
                        <a:pt x="8" y="226"/>
                      </a:lnTo>
                      <a:lnTo>
                        <a:pt x="10" y="224"/>
                      </a:lnTo>
                      <a:lnTo>
                        <a:pt x="12" y="224"/>
                      </a:lnTo>
                      <a:lnTo>
                        <a:pt x="14" y="222"/>
                      </a:lnTo>
                      <a:lnTo>
                        <a:pt x="16" y="222"/>
                      </a:lnTo>
                      <a:lnTo>
                        <a:pt x="16" y="224"/>
                      </a:lnTo>
                      <a:lnTo>
                        <a:pt x="18" y="226"/>
                      </a:lnTo>
                      <a:lnTo>
                        <a:pt x="22" y="226"/>
                      </a:lnTo>
                      <a:lnTo>
                        <a:pt x="24" y="226"/>
                      </a:lnTo>
                      <a:lnTo>
                        <a:pt x="24" y="228"/>
                      </a:lnTo>
                      <a:lnTo>
                        <a:pt x="28" y="228"/>
                      </a:lnTo>
                      <a:lnTo>
                        <a:pt x="30" y="226"/>
                      </a:lnTo>
                      <a:lnTo>
                        <a:pt x="32" y="226"/>
                      </a:lnTo>
                      <a:lnTo>
                        <a:pt x="32" y="228"/>
                      </a:lnTo>
                      <a:lnTo>
                        <a:pt x="34" y="230"/>
                      </a:lnTo>
                      <a:lnTo>
                        <a:pt x="42" y="230"/>
                      </a:lnTo>
                      <a:lnTo>
                        <a:pt x="44" y="230"/>
                      </a:lnTo>
                      <a:lnTo>
                        <a:pt x="46" y="232"/>
                      </a:lnTo>
                      <a:lnTo>
                        <a:pt x="48" y="232"/>
                      </a:lnTo>
                      <a:lnTo>
                        <a:pt x="56" y="232"/>
                      </a:lnTo>
                      <a:lnTo>
                        <a:pt x="58" y="232"/>
                      </a:lnTo>
                      <a:lnTo>
                        <a:pt x="60" y="230"/>
                      </a:lnTo>
                      <a:lnTo>
                        <a:pt x="62" y="230"/>
                      </a:lnTo>
                      <a:lnTo>
                        <a:pt x="64" y="226"/>
                      </a:lnTo>
                      <a:lnTo>
                        <a:pt x="66" y="224"/>
                      </a:lnTo>
                      <a:lnTo>
                        <a:pt x="68" y="222"/>
                      </a:lnTo>
                      <a:lnTo>
                        <a:pt x="70" y="222"/>
                      </a:lnTo>
                      <a:lnTo>
                        <a:pt x="70" y="224"/>
                      </a:lnTo>
                      <a:lnTo>
                        <a:pt x="72" y="224"/>
                      </a:lnTo>
                      <a:lnTo>
                        <a:pt x="74" y="222"/>
                      </a:lnTo>
                      <a:lnTo>
                        <a:pt x="76" y="222"/>
                      </a:lnTo>
                      <a:lnTo>
                        <a:pt x="78" y="222"/>
                      </a:lnTo>
                      <a:lnTo>
                        <a:pt x="78" y="220"/>
                      </a:lnTo>
                      <a:lnTo>
                        <a:pt x="80" y="218"/>
                      </a:lnTo>
                      <a:lnTo>
                        <a:pt x="80" y="216"/>
                      </a:lnTo>
                      <a:lnTo>
                        <a:pt x="82" y="214"/>
                      </a:lnTo>
                      <a:lnTo>
                        <a:pt x="82" y="212"/>
                      </a:lnTo>
                      <a:lnTo>
                        <a:pt x="82" y="210"/>
                      </a:lnTo>
                      <a:lnTo>
                        <a:pt x="84" y="208"/>
                      </a:lnTo>
                      <a:lnTo>
                        <a:pt x="86" y="208"/>
                      </a:lnTo>
                      <a:lnTo>
                        <a:pt x="86" y="206"/>
                      </a:lnTo>
                      <a:lnTo>
                        <a:pt x="88" y="206"/>
                      </a:lnTo>
                      <a:lnTo>
                        <a:pt x="90" y="206"/>
                      </a:lnTo>
                      <a:lnTo>
                        <a:pt x="94" y="206"/>
                      </a:lnTo>
                      <a:lnTo>
                        <a:pt x="96" y="206"/>
                      </a:lnTo>
                      <a:lnTo>
                        <a:pt x="96" y="204"/>
                      </a:lnTo>
                      <a:lnTo>
                        <a:pt x="96" y="202"/>
                      </a:lnTo>
                      <a:lnTo>
                        <a:pt x="96" y="200"/>
                      </a:lnTo>
                      <a:lnTo>
                        <a:pt x="100" y="200"/>
                      </a:lnTo>
                      <a:lnTo>
                        <a:pt x="106" y="194"/>
                      </a:lnTo>
                      <a:lnTo>
                        <a:pt x="108" y="192"/>
                      </a:lnTo>
                      <a:lnTo>
                        <a:pt x="110" y="192"/>
                      </a:lnTo>
                      <a:lnTo>
                        <a:pt x="110" y="190"/>
                      </a:lnTo>
                      <a:lnTo>
                        <a:pt x="112" y="190"/>
                      </a:lnTo>
                      <a:lnTo>
                        <a:pt x="114" y="188"/>
                      </a:lnTo>
                      <a:lnTo>
                        <a:pt x="112" y="186"/>
                      </a:lnTo>
                      <a:lnTo>
                        <a:pt x="110" y="184"/>
                      </a:lnTo>
                      <a:lnTo>
                        <a:pt x="112" y="184"/>
                      </a:lnTo>
                      <a:lnTo>
                        <a:pt x="112" y="186"/>
                      </a:lnTo>
                      <a:lnTo>
                        <a:pt x="116" y="186"/>
                      </a:lnTo>
                      <a:lnTo>
                        <a:pt x="118" y="188"/>
                      </a:lnTo>
                      <a:lnTo>
                        <a:pt x="120" y="188"/>
                      </a:lnTo>
                      <a:lnTo>
                        <a:pt x="120" y="184"/>
                      </a:lnTo>
                      <a:lnTo>
                        <a:pt x="122" y="182"/>
                      </a:lnTo>
                      <a:lnTo>
                        <a:pt x="126" y="182"/>
                      </a:lnTo>
                      <a:lnTo>
                        <a:pt x="128" y="184"/>
                      </a:lnTo>
                      <a:lnTo>
                        <a:pt x="130" y="184"/>
                      </a:lnTo>
                      <a:lnTo>
                        <a:pt x="134" y="186"/>
                      </a:lnTo>
                      <a:lnTo>
                        <a:pt x="136" y="186"/>
                      </a:lnTo>
                      <a:lnTo>
                        <a:pt x="138" y="184"/>
                      </a:lnTo>
                      <a:lnTo>
                        <a:pt x="138" y="182"/>
                      </a:lnTo>
                      <a:lnTo>
                        <a:pt x="138" y="180"/>
                      </a:lnTo>
                      <a:lnTo>
                        <a:pt x="136" y="178"/>
                      </a:lnTo>
                      <a:lnTo>
                        <a:pt x="138" y="176"/>
                      </a:lnTo>
                      <a:lnTo>
                        <a:pt x="138" y="174"/>
                      </a:lnTo>
                      <a:lnTo>
                        <a:pt x="140" y="172"/>
                      </a:lnTo>
                      <a:lnTo>
                        <a:pt x="142" y="172"/>
                      </a:lnTo>
                      <a:lnTo>
                        <a:pt x="142" y="170"/>
                      </a:lnTo>
                      <a:lnTo>
                        <a:pt x="144" y="168"/>
                      </a:lnTo>
                      <a:lnTo>
                        <a:pt x="146" y="166"/>
                      </a:lnTo>
                      <a:lnTo>
                        <a:pt x="148" y="166"/>
                      </a:lnTo>
                      <a:lnTo>
                        <a:pt x="148" y="164"/>
                      </a:lnTo>
                      <a:lnTo>
                        <a:pt x="152" y="164"/>
                      </a:lnTo>
                      <a:lnTo>
                        <a:pt x="154" y="162"/>
                      </a:lnTo>
                      <a:lnTo>
                        <a:pt x="156" y="162"/>
                      </a:lnTo>
                      <a:lnTo>
                        <a:pt x="158" y="160"/>
                      </a:lnTo>
                      <a:lnTo>
                        <a:pt x="160" y="160"/>
                      </a:lnTo>
                      <a:lnTo>
                        <a:pt x="160" y="158"/>
                      </a:lnTo>
                      <a:lnTo>
                        <a:pt x="160" y="156"/>
                      </a:lnTo>
                      <a:lnTo>
                        <a:pt x="162" y="156"/>
                      </a:lnTo>
                      <a:lnTo>
                        <a:pt x="164" y="154"/>
                      </a:lnTo>
                      <a:lnTo>
                        <a:pt x="168" y="154"/>
                      </a:lnTo>
                      <a:lnTo>
                        <a:pt x="168" y="152"/>
                      </a:lnTo>
                      <a:lnTo>
                        <a:pt x="170" y="152"/>
                      </a:lnTo>
                      <a:lnTo>
                        <a:pt x="172" y="150"/>
                      </a:lnTo>
                      <a:lnTo>
                        <a:pt x="174" y="148"/>
                      </a:lnTo>
                      <a:lnTo>
                        <a:pt x="174" y="146"/>
                      </a:lnTo>
                      <a:lnTo>
                        <a:pt x="176" y="146"/>
                      </a:lnTo>
                      <a:lnTo>
                        <a:pt x="178" y="144"/>
                      </a:lnTo>
                      <a:lnTo>
                        <a:pt x="182" y="142"/>
                      </a:lnTo>
                      <a:lnTo>
                        <a:pt x="184" y="140"/>
                      </a:lnTo>
                      <a:lnTo>
                        <a:pt x="186" y="138"/>
                      </a:lnTo>
                      <a:lnTo>
                        <a:pt x="186" y="136"/>
                      </a:lnTo>
                      <a:lnTo>
                        <a:pt x="186" y="132"/>
                      </a:lnTo>
                      <a:lnTo>
                        <a:pt x="186" y="130"/>
                      </a:lnTo>
                      <a:lnTo>
                        <a:pt x="184" y="128"/>
                      </a:lnTo>
                      <a:close/>
                      <a:moveTo>
                        <a:pt x="302" y="64"/>
                      </a:moveTo>
                      <a:lnTo>
                        <a:pt x="302" y="64"/>
                      </a:lnTo>
                      <a:lnTo>
                        <a:pt x="300" y="64"/>
                      </a:lnTo>
                      <a:lnTo>
                        <a:pt x="300" y="62"/>
                      </a:lnTo>
                      <a:lnTo>
                        <a:pt x="298" y="62"/>
                      </a:lnTo>
                      <a:lnTo>
                        <a:pt x="294" y="66"/>
                      </a:lnTo>
                      <a:lnTo>
                        <a:pt x="292" y="66"/>
                      </a:lnTo>
                      <a:lnTo>
                        <a:pt x="286" y="66"/>
                      </a:lnTo>
                      <a:lnTo>
                        <a:pt x="284" y="66"/>
                      </a:lnTo>
                      <a:lnTo>
                        <a:pt x="282" y="66"/>
                      </a:lnTo>
                      <a:lnTo>
                        <a:pt x="280" y="68"/>
                      </a:lnTo>
                      <a:lnTo>
                        <a:pt x="278" y="68"/>
                      </a:lnTo>
                      <a:lnTo>
                        <a:pt x="276" y="68"/>
                      </a:lnTo>
                      <a:lnTo>
                        <a:pt x="274" y="68"/>
                      </a:lnTo>
                      <a:lnTo>
                        <a:pt x="274" y="66"/>
                      </a:lnTo>
                      <a:lnTo>
                        <a:pt x="272" y="66"/>
                      </a:lnTo>
                      <a:lnTo>
                        <a:pt x="272" y="52"/>
                      </a:lnTo>
                      <a:lnTo>
                        <a:pt x="274" y="48"/>
                      </a:lnTo>
                      <a:lnTo>
                        <a:pt x="276" y="46"/>
                      </a:lnTo>
                      <a:lnTo>
                        <a:pt x="278" y="44"/>
                      </a:lnTo>
                      <a:lnTo>
                        <a:pt x="278" y="40"/>
                      </a:lnTo>
                      <a:lnTo>
                        <a:pt x="276" y="38"/>
                      </a:lnTo>
                      <a:lnTo>
                        <a:pt x="274" y="38"/>
                      </a:lnTo>
                      <a:lnTo>
                        <a:pt x="272" y="40"/>
                      </a:lnTo>
                      <a:lnTo>
                        <a:pt x="270" y="42"/>
                      </a:lnTo>
                      <a:lnTo>
                        <a:pt x="270" y="48"/>
                      </a:lnTo>
                      <a:lnTo>
                        <a:pt x="268" y="50"/>
                      </a:lnTo>
                      <a:lnTo>
                        <a:pt x="266" y="52"/>
                      </a:lnTo>
                      <a:lnTo>
                        <a:pt x="266" y="46"/>
                      </a:lnTo>
                      <a:lnTo>
                        <a:pt x="264" y="46"/>
                      </a:lnTo>
                      <a:lnTo>
                        <a:pt x="264" y="44"/>
                      </a:lnTo>
                      <a:lnTo>
                        <a:pt x="262" y="42"/>
                      </a:lnTo>
                      <a:lnTo>
                        <a:pt x="260" y="42"/>
                      </a:lnTo>
                      <a:lnTo>
                        <a:pt x="260" y="40"/>
                      </a:lnTo>
                      <a:lnTo>
                        <a:pt x="262" y="36"/>
                      </a:lnTo>
                      <a:lnTo>
                        <a:pt x="264" y="34"/>
                      </a:lnTo>
                      <a:lnTo>
                        <a:pt x="266" y="32"/>
                      </a:lnTo>
                      <a:lnTo>
                        <a:pt x="266" y="28"/>
                      </a:lnTo>
                      <a:lnTo>
                        <a:pt x="268" y="24"/>
                      </a:lnTo>
                      <a:lnTo>
                        <a:pt x="268" y="22"/>
                      </a:lnTo>
                      <a:lnTo>
                        <a:pt x="268" y="20"/>
                      </a:lnTo>
                      <a:lnTo>
                        <a:pt x="266" y="18"/>
                      </a:lnTo>
                      <a:lnTo>
                        <a:pt x="264" y="16"/>
                      </a:lnTo>
                      <a:lnTo>
                        <a:pt x="262" y="16"/>
                      </a:lnTo>
                      <a:lnTo>
                        <a:pt x="260" y="16"/>
                      </a:lnTo>
                      <a:lnTo>
                        <a:pt x="256" y="16"/>
                      </a:lnTo>
                      <a:lnTo>
                        <a:pt x="256" y="12"/>
                      </a:lnTo>
                      <a:lnTo>
                        <a:pt x="258" y="10"/>
                      </a:lnTo>
                      <a:lnTo>
                        <a:pt x="256" y="10"/>
                      </a:lnTo>
                      <a:lnTo>
                        <a:pt x="254" y="10"/>
                      </a:lnTo>
                      <a:lnTo>
                        <a:pt x="250" y="6"/>
                      </a:lnTo>
                      <a:lnTo>
                        <a:pt x="248" y="4"/>
                      </a:lnTo>
                      <a:lnTo>
                        <a:pt x="248" y="2"/>
                      </a:lnTo>
                      <a:lnTo>
                        <a:pt x="250" y="2"/>
                      </a:lnTo>
                      <a:lnTo>
                        <a:pt x="248" y="2"/>
                      </a:lnTo>
                      <a:lnTo>
                        <a:pt x="246" y="2"/>
                      </a:lnTo>
                      <a:lnTo>
                        <a:pt x="244" y="4"/>
                      </a:lnTo>
                      <a:lnTo>
                        <a:pt x="244" y="8"/>
                      </a:lnTo>
                      <a:lnTo>
                        <a:pt x="246" y="10"/>
                      </a:lnTo>
                      <a:lnTo>
                        <a:pt x="248" y="12"/>
                      </a:lnTo>
                      <a:lnTo>
                        <a:pt x="248" y="16"/>
                      </a:lnTo>
                      <a:lnTo>
                        <a:pt x="246" y="18"/>
                      </a:lnTo>
                      <a:lnTo>
                        <a:pt x="246" y="20"/>
                      </a:lnTo>
                      <a:lnTo>
                        <a:pt x="246" y="22"/>
                      </a:lnTo>
                      <a:lnTo>
                        <a:pt x="248" y="22"/>
                      </a:lnTo>
                      <a:lnTo>
                        <a:pt x="250" y="22"/>
                      </a:lnTo>
                      <a:lnTo>
                        <a:pt x="250" y="24"/>
                      </a:lnTo>
                      <a:lnTo>
                        <a:pt x="252" y="24"/>
                      </a:lnTo>
                      <a:lnTo>
                        <a:pt x="250" y="24"/>
                      </a:lnTo>
                      <a:lnTo>
                        <a:pt x="248" y="24"/>
                      </a:lnTo>
                      <a:lnTo>
                        <a:pt x="248" y="26"/>
                      </a:lnTo>
                      <a:lnTo>
                        <a:pt x="248" y="28"/>
                      </a:lnTo>
                      <a:lnTo>
                        <a:pt x="250" y="30"/>
                      </a:lnTo>
                      <a:lnTo>
                        <a:pt x="252" y="30"/>
                      </a:lnTo>
                      <a:lnTo>
                        <a:pt x="252" y="32"/>
                      </a:lnTo>
                      <a:lnTo>
                        <a:pt x="256" y="32"/>
                      </a:lnTo>
                      <a:lnTo>
                        <a:pt x="254" y="34"/>
                      </a:lnTo>
                      <a:lnTo>
                        <a:pt x="252" y="34"/>
                      </a:lnTo>
                      <a:lnTo>
                        <a:pt x="250" y="34"/>
                      </a:lnTo>
                      <a:lnTo>
                        <a:pt x="250" y="36"/>
                      </a:lnTo>
                      <a:lnTo>
                        <a:pt x="252" y="36"/>
                      </a:lnTo>
                      <a:lnTo>
                        <a:pt x="252" y="40"/>
                      </a:lnTo>
                      <a:lnTo>
                        <a:pt x="252" y="42"/>
                      </a:lnTo>
                      <a:lnTo>
                        <a:pt x="252" y="44"/>
                      </a:lnTo>
                      <a:lnTo>
                        <a:pt x="252" y="46"/>
                      </a:lnTo>
                      <a:lnTo>
                        <a:pt x="254" y="46"/>
                      </a:lnTo>
                      <a:lnTo>
                        <a:pt x="256" y="48"/>
                      </a:lnTo>
                      <a:lnTo>
                        <a:pt x="254" y="48"/>
                      </a:lnTo>
                      <a:lnTo>
                        <a:pt x="252" y="50"/>
                      </a:lnTo>
                      <a:lnTo>
                        <a:pt x="250" y="52"/>
                      </a:lnTo>
                      <a:lnTo>
                        <a:pt x="248" y="52"/>
                      </a:lnTo>
                      <a:lnTo>
                        <a:pt x="248" y="54"/>
                      </a:lnTo>
                      <a:lnTo>
                        <a:pt x="250" y="54"/>
                      </a:lnTo>
                      <a:lnTo>
                        <a:pt x="252" y="54"/>
                      </a:lnTo>
                      <a:lnTo>
                        <a:pt x="252" y="56"/>
                      </a:lnTo>
                      <a:lnTo>
                        <a:pt x="250" y="58"/>
                      </a:lnTo>
                      <a:lnTo>
                        <a:pt x="248" y="60"/>
                      </a:lnTo>
                      <a:lnTo>
                        <a:pt x="248" y="62"/>
                      </a:lnTo>
                      <a:lnTo>
                        <a:pt x="246" y="64"/>
                      </a:lnTo>
                      <a:lnTo>
                        <a:pt x="244" y="64"/>
                      </a:lnTo>
                      <a:lnTo>
                        <a:pt x="244" y="68"/>
                      </a:lnTo>
                      <a:lnTo>
                        <a:pt x="246" y="70"/>
                      </a:lnTo>
                      <a:lnTo>
                        <a:pt x="248" y="70"/>
                      </a:lnTo>
                      <a:lnTo>
                        <a:pt x="248" y="72"/>
                      </a:lnTo>
                      <a:lnTo>
                        <a:pt x="244" y="72"/>
                      </a:lnTo>
                      <a:lnTo>
                        <a:pt x="242" y="72"/>
                      </a:lnTo>
                      <a:lnTo>
                        <a:pt x="238" y="74"/>
                      </a:lnTo>
                      <a:lnTo>
                        <a:pt x="236" y="74"/>
                      </a:lnTo>
                      <a:lnTo>
                        <a:pt x="234" y="74"/>
                      </a:lnTo>
                      <a:lnTo>
                        <a:pt x="232" y="76"/>
                      </a:lnTo>
                      <a:lnTo>
                        <a:pt x="232" y="78"/>
                      </a:lnTo>
                      <a:lnTo>
                        <a:pt x="230" y="80"/>
                      </a:lnTo>
                      <a:lnTo>
                        <a:pt x="228" y="80"/>
                      </a:lnTo>
                      <a:lnTo>
                        <a:pt x="226" y="82"/>
                      </a:lnTo>
                      <a:lnTo>
                        <a:pt x="224" y="84"/>
                      </a:lnTo>
                      <a:lnTo>
                        <a:pt x="222" y="86"/>
                      </a:lnTo>
                      <a:lnTo>
                        <a:pt x="216" y="88"/>
                      </a:lnTo>
                      <a:lnTo>
                        <a:pt x="212" y="88"/>
                      </a:lnTo>
                      <a:lnTo>
                        <a:pt x="210" y="90"/>
                      </a:lnTo>
                      <a:lnTo>
                        <a:pt x="208" y="90"/>
                      </a:lnTo>
                      <a:lnTo>
                        <a:pt x="206" y="92"/>
                      </a:lnTo>
                      <a:lnTo>
                        <a:pt x="204" y="94"/>
                      </a:lnTo>
                      <a:lnTo>
                        <a:pt x="204" y="96"/>
                      </a:lnTo>
                      <a:lnTo>
                        <a:pt x="204" y="102"/>
                      </a:lnTo>
                      <a:lnTo>
                        <a:pt x="204" y="104"/>
                      </a:lnTo>
                      <a:lnTo>
                        <a:pt x="206" y="106"/>
                      </a:lnTo>
                      <a:lnTo>
                        <a:pt x="206" y="108"/>
                      </a:lnTo>
                      <a:lnTo>
                        <a:pt x="208" y="108"/>
                      </a:lnTo>
                      <a:lnTo>
                        <a:pt x="210" y="108"/>
                      </a:lnTo>
                      <a:lnTo>
                        <a:pt x="214" y="108"/>
                      </a:lnTo>
                      <a:lnTo>
                        <a:pt x="216" y="108"/>
                      </a:lnTo>
                      <a:lnTo>
                        <a:pt x="220" y="108"/>
                      </a:lnTo>
                      <a:lnTo>
                        <a:pt x="220" y="112"/>
                      </a:lnTo>
                      <a:lnTo>
                        <a:pt x="218" y="116"/>
                      </a:lnTo>
                      <a:lnTo>
                        <a:pt x="218" y="120"/>
                      </a:lnTo>
                      <a:lnTo>
                        <a:pt x="218" y="122"/>
                      </a:lnTo>
                      <a:lnTo>
                        <a:pt x="218" y="124"/>
                      </a:lnTo>
                      <a:lnTo>
                        <a:pt x="216" y="126"/>
                      </a:lnTo>
                      <a:lnTo>
                        <a:pt x="214" y="126"/>
                      </a:lnTo>
                      <a:lnTo>
                        <a:pt x="212" y="126"/>
                      </a:lnTo>
                      <a:lnTo>
                        <a:pt x="210" y="128"/>
                      </a:lnTo>
                      <a:lnTo>
                        <a:pt x="206" y="128"/>
                      </a:lnTo>
                      <a:lnTo>
                        <a:pt x="204" y="130"/>
                      </a:lnTo>
                      <a:lnTo>
                        <a:pt x="202" y="130"/>
                      </a:lnTo>
                      <a:lnTo>
                        <a:pt x="202" y="132"/>
                      </a:lnTo>
                      <a:lnTo>
                        <a:pt x="204" y="132"/>
                      </a:lnTo>
                      <a:lnTo>
                        <a:pt x="202" y="134"/>
                      </a:lnTo>
                      <a:lnTo>
                        <a:pt x="200" y="136"/>
                      </a:lnTo>
                      <a:lnTo>
                        <a:pt x="202" y="138"/>
                      </a:lnTo>
                      <a:lnTo>
                        <a:pt x="204" y="138"/>
                      </a:lnTo>
                      <a:lnTo>
                        <a:pt x="206" y="138"/>
                      </a:lnTo>
                      <a:lnTo>
                        <a:pt x="208" y="140"/>
                      </a:lnTo>
                      <a:lnTo>
                        <a:pt x="210" y="140"/>
                      </a:lnTo>
                      <a:lnTo>
                        <a:pt x="212" y="138"/>
                      </a:lnTo>
                      <a:lnTo>
                        <a:pt x="216" y="136"/>
                      </a:lnTo>
                      <a:lnTo>
                        <a:pt x="218" y="134"/>
                      </a:lnTo>
                      <a:lnTo>
                        <a:pt x="220" y="132"/>
                      </a:lnTo>
                      <a:lnTo>
                        <a:pt x="224" y="128"/>
                      </a:lnTo>
                      <a:lnTo>
                        <a:pt x="226" y="126"/>
                      </a:lnTo>
                      <a:lnTo>
                        <a:pt x="230" y="124"/>
                      </a:lnTo>
                      <a:lnTo>
                        <a:pt x="232" y="122"/>
                      </a:lnTo>
                      <a:lnTo>
                        <a:pt x="232" y="120"/>
                      </a:lnTo>
                      <a:lnTo>
                        <a:pt x="234" y="118"/>
                      </a:lnTo>
                      <a:lnTo>
                        <a:pt x="238" y="116"/>
                      </a:lnTo>
                      <a:lnTo>
                        <a:pt x="242" y="116"/>
                      </a:lnTo>
                      <a:lnTo>
                        <a:pt x="244" y="114"/>
                      </a:lnTo>
                      <a:lnTo>
                        <a:pt x="246" y="114"/>
                      </a:lnTo>
                      <a:lnTo>
                        <a:pt x="248" y="114"/>
                      </a:lnTo>
                      <a:lnTo>
                        <a:pt x="248" y="112"/>
                      </a:lnTo>
                      <a:lnTo>
                        <a:pt x="250" y="112"/>
                      </a:lnTo>
                      <a:lnTo>
                        <a:pt x="250" y="110"/>
                      </a:lnTo>
                      <a:lnTo>
                        <a:pt x="252" y="110"/>
                      </a:lnTo>
                      <a:lnTo>
                        <a:pt x="254" y="108"/>
                      </a:lnTo>
                      <a:lnTo>
                        <a:pt x="256" y="108"/>
                      </a:lnTo>
                      <a:lnTo>
                        <a:pt x="258" y="106"/>
                      </a:lnTo>
                      <a:lnTo>
                        <a:pt x="258" y="104"/>
                      </a:lnTo>
                      <a:lnTo>
                        <a:pt x="256" y="102"/>
                      </a:lnTo>
                      <a:lnTo>
                        <a:pt x="256" y="100"/>
                      </a:lnTo>
                      <a:lnTo>
                        <a:pt x="256" y="98"/>
                      </a:lnTo>
                      <a:lnTo>
                        <a:pt x="258" y="98"/>
                      </a:lnTo>
                      <a:lnTo>
                        <a:pt x="260" y="96"/>
                      </a:lnTo>
                      <a:lnTo>
                        <a:pt x="264" y="94"/>
                      </a:lnTo>
                      <a:lnTo>
                        <a:pt x="270" y="94"/>
                      </a:lnTo>
                      <a:lnTo>
                        <a:pt x="274" y="94"/>
                      </a:lnTo>
                      <a:lnTo>
                        <a:pt x="278" y="94"/>
                      </a:lnTo>
                      <a:lnTo>
                        <a:pt x="280" y="92"/>
                      </a:lnTo>
                      <a:lnTo>
                        <a:pt x="280" y="86"/>
                      </a:lnTo>
                      <a:lnTo>
                        <a:pt x="284" y="86"/>
                      </a:lnTo>
                      <a:lnTo>
                        <a:pt x="288" y="84"/>
                      </a:lnTo>
                      <a:lnTo>
                        <a:pt x="290" y="84"/>
                      </a:lnTo>
                      <a:lnTo>
                        <a:pt x="290" y="82"/>
                      </a:lnTo>
                      <a:lnTo>
                        <a:pt x="290" y="78"/>
                      </a:lnTo>
                      <a:lnTo>
                        <a:pt x="292" y="78"/>
                      </a:lnTo>
                      <a:lnTo>
                        <a:pt x="292" y="76"/>
                      </a:lnTo>
                      <a:lnTo>
                        <a:pt x="294" y="76"/>
                      </a:lnTo>
                      <a:lnTo>
                        <a:pt x="296" y="76"/>
                      </a:lnTo>
                      <a:lnTo>
                        <a:pt x="298" y="74"/>
                      </a:lnTo>
                      <a:lnTo>
                        <a:pt x="300" y="74"/>
                      </a:lnTo>
                      <a:lnTo>
                        <a:pt x="302" y="74"/>
                      </a:lnTo>
                      <a:lnTo>
                        <a:pt x="302" y="72"/>
                      </a:lnTo>
                      <a:lnTo>
                        <a:pt x="304" y="70"/>
                      </a:lnTo>
                      <a:lnTo>
                        <a:pt x="304" y="66"/>
                      </a:lnTo>
                      <a:lnTo>
                        <a:pt x="302" y="64"/>
                      </a:lnTo>
                      <a:close/>
                      <a:moveTo>
                        <a:pt x="250" y="0"/>
                      </a:moveTo>
                      <a:lnTo>
                        <a:pt x="250" y="2"/>
                      </a:lnTo>
                      <a:lnTo>
                        <a:pt x="250"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21" name="Freeform 213"/>
                <p:cNvSpPr>
                  <a:spLocks noChangeAspect="1" noEditPoints="1"/>
                </p:cNvSpPr>
                <p:nvPr/>
              </p:nvSpPr>
              <p:spPr bwMode="gray">
                <a:xfrm>
                  <a:off x="4528" y="2615"/>
                  <a:ext cx="677" cy="553"/>
                </a:xfrm>
                <a:custGeom>
                  <a:avLst/>
                  <a:gdLst>
                    <a:gd name="T0" fmla="*/ 673 w 676"/>
                    <a:gd name="T1" fmla="*/ 240 h 552"/>
                    <a:gd name="T2" fmla="*/ 671 w 676"/>
                    <a:gd name="T3" fmla="*/ 222 h 552"/>
                    <a:gd name="T4" fmla="*/ 661 w 676"/>
                    <a:gd name="T5" fmla="*/ 208 h 552"/>
                    <a:gd name="T6" fmla="*/ 635 w 676"/>
                    <a:gd name="T7" fmla="*/ 168 h 552"/>
                    <a:gd name="T8" fmla="*/ 617 w 676"/>
                    <a:gd name="T9" fmla="*/ 110 h 552"/>
                    <a:gd name="T10" fmla="*/ 605 w 676"/>
                    <a:gd name="T11" fmla="*/ 64 h 552"/>
                    <a:gd name="T12" fmla="*/ 591 w 676"/>
                    <a:gd name="T13" fmla="*/ 22 h 552"/>
                    <a:gd name="T14" fmla="*/ 569 w 676"/>
                    <a:gd name="T15" fmla="*/ 6 h 552"/>
                    <a:gd name="T16" fmla="*/ 557 w 676"/>
                    <a:gd name="T17" fmla="*/ 44 h 552"/>
                    <a:gd name="T18" fmla="*/ 549 w 676"/>
                    <a:gd name="T19" fmla="*/ 90 h 552"/>
                    <a:gd name="T20" fmla="*/ 513 w 676"/>
                    <a:gd name="T21" fmla="*/ 136 h 552"/>
                    <a:gd name="T22" fmla="*/ 469 w 676"/>
                    <a:gd name="T23" fmla="*/ 100 h 552"/>
                    <a:gd name="T24" fmla="*/ 457 w 676"/>
                    <a:gd name="T25" fmla="*/ 76 h 552"/>
                    <a:gd name="T26" fmla="*/ 475 w 676"/>
                    <a:gd name="T27" fmla="*/ 50 h 552"/>
                    <a:gd name="T28" fmla="*/ 461 w 676"/>
                    <a:gd name="T29" fmla="*/ 28 h 552"/>
                    <a:gd name="T30" fmla="*/ 413 w 676"/>
                    <a:gd name="T31" fmla="*/ 16 h 552"/>
                    <a:gd name="T32" fmla="*/ 389 w 676"/>
                    <a:gd name="T33" fmla="*/ 18 h 552"/>
                    <a:gd name="T34" fmla="*/ 383 w 676"/>
                    <a:gd name="T35" fmla="*/ 30 h 552"/>
                    <a:gd name="T36" fmla="*/ 334 w 676"/>
                    <a:gd name="T37" fmla="*/ 58 h 552"/>
                    <a:gd name="T38" fmla="*/ 334 w 676"/>
                    <a:gd name="T39" fmla="*/ 90 h 552"/>
                    <a:gd name="T40" fmla="*/ 304 w 676"/>
                    <a:gd name="T41" fmla="*/ 98 h 552"/>
                    <a:gd name="T42" fmla="*/ 298 w 676"/>
                    <a:gd name="T43" fmla="*/ 72 h 552"/>
                    <a:gd name="T44" fmla="*/ 278 w 676"/>
                    <a:gd name="T45" fmla="*/ 66 h 552"/>
                    <a:gd name="T46" fmla="*/ 262 w 676"/>
                    <a:gd name="T47" fmla="*/ 76 h 552"/>
                    <a:gd name="T48" fmla="*/ 242 w 676"/>
                    <a:gd name="T49" fmla="*/ 90 h 552"/>
                    <a:gd name="T50" fmla="*/ 224 w 676"/>
                    <a:gd name="T51" fmla="*/ 110 h 552"/>
                    <a:gd name="T52" fmla="*/ 218 w 676"/>
                    <a:gd name="T53" fmla="*/ 142 h 552"/>
                    <a:gd name="T54" fmla="*/ 194 w 676"/>
                    <a:gd name="T55" fmla="*/ 126 h 552"/>
                    <a:gd name="T56" fmla="*/ 182 w 676"/>
                    <a:gd name="T57" fmla="*/ 158 h 552"/>
                    <a:gd name="T58" fmla="*/ 140 w 676"/>
                    <a:gd name="T59" fmla="*/ 182 h 552"/>
                    <a:gd name="T60" fmla="*/ 98 w 676"/>
                    <a:gd name="T61" fmla="*/ 190 h 552"/>
                    <a:gd name="T62" fmla="*/ 54 w 676"/>
                    <a:gd name="T63" fmla="*/ 212 h 552"/>
                    <a:gd name="T64" fmla="*/ 34 w 676"/>
                    <a:gd name="T65" fmla="*/ 222 h 552"/>
                    <a:gd name="T66" fmla="*/ 18 w 676"/>
                    <a:gd name="T67" fmla="*/ 262 h 552"/>
                    <a:gd name="T68" fmla="*/ 24 w 676"/>
                    <a:gd name="T69" fmla="*/ 321 h 552"/>
                    <a:gd name="T70" fmla="*/ 8 w 676"/>
                    <a:gd name="T71" fmla="*/ 317 h 552"/>
                    <a:gd name="T72" fmla="*/ 20 w 676"/>
                    <a:gd name="T73" fmla="*/ 367 h 552"/>
                    <a:gd name="T74" fmla="*/ 22 w 676"/>
                    <a:gd name="T75" fmla="*/ 419 h 552"/>
                    <a:gd name="T76" fmla="*/ 2 w 676"/>
                    <a:gd name="T77" fmla="*/ 467 h 552"/>
                    <a:gd name="T78" fmla="*/ 26 w 676"/>
                    <a:gd name="T79" fmla="*/ 487 h 552"/>
                    <a:gd name="T80" fmla="*/ 74 w 676"/>
                    <a:gd name="T81" fmla="*/ 479 h 552"/>
                    <a:gd name="T82" fmla="*/ 130 w 676"/>
                    <a:gd name="T83" fmla="*/ 469 h 552"/>
                    <a:gd name="T84" fmla="*/ 176 w 676"/>
                    <a:gd name="T85" fmla="*/ 443 h 552"/>
                    <a:gd name="T86" fmla="*/ 240 w 676"/>
                    <a:gd name="T87" fmla="*/ 431 h 552"/>
                    <a:gd name="T88" fmla="*/ 308 w 676"/>
                    <a:gd name="T89" fmla="*/ 427 h 552"/>
                    <a:gd name="T90" fmla="*/ 334 w 676"/>
                    <a:gd name="T91" fmla="*/ 441 h 552"/>
                    <a:gd name="T92" fmla="*/ 363 w 676"/>
                    <a:gd name="T93" fmla="*/ 467 h 552"/>
                    <a:gd name="T94" fmla="*/ 371 w 676"/>
                    <a:gd name="T95" fmla="*/ 489 h 552"/>
                    <a:gd name="T96" fmla="*/ 401 w 676"/>
                    <a:gd name="T97" fmla="*/ 453 h 552"/>
                    <a:gd name="T98" fmla="*/ 413 w 676"/>
                    <a:gd name="T99" fmla="*/ 451 h 552"/>
                    <a:gd name="T100" fmla="*/ 397 w 676"/>
                    <a:gd name="T101" fmla="*/ 473 h 552"/>
                    <a:gd name="T102" fmla="*/ 401 w 676"/>
                    <a:gd name="T103" fmla="*/ 483 h 552"/>
                    <a:gd name="T104" fmla="*/ 409 w 676"/>
                    <a:gd name="T105" fmla="*/ 501 h 552"/>
                    <a:gd name="T106" fmla="*/ 409 w 676"/>
                    <a:gd name="T107" fmla="*/ 539 h 552"/>
                    <a:gd name="T108" fmla="*/ 455 w 676"/>
                    <a:gd name="T109" fmla="*/ 565 h 552"/>
                    <a:gd name="T110" fmla="*/ 491 w 676"/>
                    <a:gd name="T111" fmla="*/ 549 h 552"/>
                    <a:gd name="T112" fmla="*/ 509 w 676"/>
                    <a:gd name="T113" fmla="*/ 567 h 552"/>
                    <a:gd name="T114" fmla="*/ 543 w 676"/>
                    <a:gd name="T115" fmla="*/ 545 h 552"/>
                    <a:gd name="T116" fmla="*/ 581 w 676"/>
                    <a:gd name="T117" fmla="*/ 515 h 552"/>
                    <a:gd name="T118" fmla="*/ 607 w 676"/>
                    <a:gd name="T119" fmla="*/ 475 h 552"/>
                    <a:gd name="T120" fmla="*/ 657 w 676"/>
                    <a:gd name="T121" fmla="*/ 423 h 552"/>
                    <a:gd name="T122" fmla="*/ 685 w 676"/>
                    <a:gd name="T123" fmla="*/ 369 h 552"/>
                    <a:gd name="T124" fmla="*/ 481 w 676"/>
                    <a:gd name="T125" fmla="*/ 60 h 5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76" h="552">
                      <a:moveTo>
                        <a:pt x="674" y="282"/>
                      </a:moveTo>
                      <a:lnTo>
                        <a:pt x="674" y="280"/>
                      </a:lnTo>
                      <a:lnTo>
                        <a:pt x="668" y="276"/>
                      </a:lnTo>
                      <a:lnTo>
                        <a:pt x="666" y="276"/>
                      </a:lnTo>
                      <a:lnTo>
                        <a:pt x="666" y="262"/>
                      </a:lnTo>
                      <a:lnTo>
                        <a:pt x="666" y="260"/>
                      </a:lnTo>
                      <a:lnTo>
                        <a:pt x="666" y="258"/>
                      </a:lnTo>
                      <a:lnTo>
                        <a:pt x="664" y="258"/>
                      </a:lnTo>
                      <a:lnTo>
                        <a:pt x="662" y="258"/>
                      </a:lnTo>
                      <a:lnTo>
                        <a:pt x="662" y="256"/>
                      </a:lnTo>
                      <a:lnTo>
                        <a:pt x="658" y="256"/>
                      </a:lnTo>
                      <a:lnTo>
                        <a:pt x="658" y="252"/>
                      </a:lnTo>
                      <a:lnTo>
                        <a:pt x="656" y="252"/>
                      </a:lnTo>
                      <a:lnTo>
                        <a:pt x="656" y="250"/>
                      </a:lnTo>
                      <a:lnTo>
                        <a:pt x="654" y="250"/>
                      </a:lnTo>
                      <a:lnTo>
                        <a:pt x="654" y="248"/>
                      </a:lnTo>
                      <a:lnTo>
                        <a:pt x="654" y="242"/>
                      </a:lnTo>
                      <a:lnTo>
                        <a:pt x="652" y="240"/>
                      </a:lnTo>
                      <a:lnTo>
                        <a:pt x="652" y="238"/>
                      </a:lnTo>
                      <a:lnTo>
                        <a:pt x="648" y="236"/>
                      </a:lnTo>
                      <a:lnTo>
                        <a:pt x="646" y="236"/>
                      </a:lnTo>
                      <a:lnTo>
                        <a:pt x="644" y="236"/>
                      </a:lnTo>
                      <a:lnTo>
                        <a:pt x="644" y="234"/>
                      </a:lnTo>
                      <a:lnTo>
                        <a:pt x="648" y="234"/>
                      </a:lnTo>
                      <a:lnTo>
                        <a:pt x="650" y="234"/>
                      </a:lnTo>
                      <a:lnTo>
                        <a:pt x="654" y="232"/>
                      </a:lnTo>
                      <a:lnTo>
                        <a:pt x="656" y="232"/>
                      </a:lnTo>
                      <a:lnTo>
                        <a:pt x="656" y="230"/>
                      </a:lnTo>
                      <a:lnTo>
                        <a:pt x="658" y="230"/>
                      </a:lnTo>
                      <a:lnTo>
                        <a:pt x="656" y="228"/>
                      </a:lnTo>
                      <a:lnTo>
                        <a:pt x="656" y="226"/>
                      </a:lnTo>
                      <a:lnTo>
                        <a:pt x="656" y="224"/>
                      </a:lnTo>
                      <a:lnTo>
                        <a:pt x="654" y="224"/>
                      </a:lnTo>
                      <a:lnTo>
                        <a:pt x="652" y="222"/>
                      </a:lnTo>
                      <a:lnTo>
                        <a:pt x="650" y="222"/>
                      </a:lnTo>
                      <a:lnTo>
                        <a:pt x="650" y="220"/>
                      </a:lnTo>
                      <a:lnTo>
                        <a:pt x="648" y="218"/>
                      </a:lnTo>
                      <a:lnTo>
                        <a:pt x="646" y="216"/>
                      </a:lnTo>
                      <a:lnTo>
                        <a:pt x="644" y="214"/>
                      </a:lnTo>
                      <a:lnTo>
                        <a:pt x="642" y="216"/>
                      </a:lnTo>
                      <a:lnTo>
                        <a:pt x="642" y="218"/>
                      </a:lnTo>
                      <a:lnTo>
                        <a:pt x="640" y="218"/>
                      </a:lnTo>
                      <a:lnTo>
                        <a:pt x="640" y="220"/>
                      </a:lnTo>
                      <a:lnTo>
                        <a:pt x="642" y="220"/>
                      </a:lnTo>
                      <a:lnTo>
                        <a:pt x="642" y="222"/>
                      </a:lnTo>
                      <a:lnTo>
                        <a:pt x="640" y="222"/>
                      </a:lnTo>
                      <a:lnTo>
                        <a:pt x="638" y="222"/>
                      </a:lnTo>
                      <a:lnTo>
                        <a:pt x="636" y="220"/>
                      </a:lnTo>
                      <a:lnTo>
                        <a:pt x="636" y="218"/>
                      </a:lnTo>
                      <a:lnTo>
                        <a:pt x="638" y="216"/>
                      </a:lnTo>
                      <a:lnTo>
                        <a:pt x="638" y="212"/>
                      </a:lnTo>
                      <a:lnTo>
                        <a:pt x="640" y="210"/>
                      </a:lnTo>
                      <a:lnTo>
                        <a:pt x="640" y="208"/>
                      </a:lnTo>
                      <a:lnTo>
                        <a:pt x="640" y="204"/>
                      </a:lnTo>
                      <a:lnTo>
                        <a:pt x="642" y="202"/>
                      </a:lnTo>
                      <a:lnTo>
                        <a:pt x="638" y="200"/>
                      </a:lnTo>
                      <a:lnTo>
                        <a:pt x="636" y="200"/>
                      </a:lnTo>
                      <a:lnTo>
                        <a:pt x="634" y="198"/>
                      </a:lnTo>
                      <a:lnTo>
                        <a:pt x="632" y="196"/>
                      </a:lnTo>
                      <a:lnTo>
                        <a:pt x="632" y="192"/>
                      </a:lnTo>
                      <a:lnTo>
                        <a:pt x="632" y="190"/>
                      </a:lnTo>
                      <a:lnTo>
                        <a:pt x="632" y="188"/>
                      </a:lnTo>
                      <a:lnTo>
                        <a:pt x="634" y="186"/>
                      </a:lnTo>
                      <a:lnTo>
                        <a:pt x="634" y="182"/>
                      </a:lnTo>
                      <a:lnTo>
                        <a:pt x="634" y="180"/>
                      </a:lnTo>
                      <a:lnTo>
                        <a:pt x="632" y="178"/>
                      </a:lnTo>
                      <a:lnTo>
                        <a:pt x="630" y="176"/>
                      </a:lnTo>
                      <a:lnTo>
                        <a:pt x="626" y="174"/>
                      </a:lnTo>
                      <a:lnTo>
                        <a:pt x="622" y="172"/>
                      </a:lnTo>
                      <a:lnTo>
                        <a:pt x="618" y="170"/>
                      </a:lnTo>
                      <a:lnTo>
                        <a:pt x="616" y="168"/>
                      </a:lnTo>
                      <a:lnTo>
                        <a:pt x="614" y="168"/>
                      </a:lnTo>
                      <a:lnTo>
                        <a:pt x="614" y="166"/>
                      </a:lnTo>
                      <a:lnTo>
                        <a:pt x="612" y="166"/>
                      </a:lnTo>
                      <a:lnTo>
                        <a:pt x="610" y="166"/>
                      </a:lnTo>
                      <a:lnTo>
                        <a:pt x="610" y="168"/>
                      </a:lnTo>
                      <a:lnTo>
                        <a:pt x="608" y="168"/>
                      </a:lnTo>
                      <a:lnTo>
                        <a:pt x="608" y="166"/>
                      </a:lnTo>
                      <a:lnTo>
                        <a:pt x="606" y="164"/>
                      </a:lnTo>
                      <a:lnTo>
                        <a:pt x="604" y="162"/>
                      </a:lnTo>
                      <a:lnTo>
                        <a:pt x="602" y="158"/>
                      </a:lnTo>
                      <a:lnTo>
                        <a:pt x="600" y="156"/>
                      </a:lnTo>
                      <a:lnTo>
                        <a:pt x="600" y="152"/>
                      </a:lnTo>
                      <a:lnTo>
                        <a:pt x="598" y="148"/>
                      </a:lnTo>
                      <a:lnTo>
                        <a:pt x="598" y="146"/>
                      </a:lnTo>
                      <a:lnTo>
                        <a:pt x="600" y="142"/>
                      </a:lnTo>
                      <a:lnTo>
                        <a:pt x="600" y="138"/>
                      </a:lnTo>
                      <a:lnTo>
                        <a:pt x="602" y="134"/>
                      </a:lnTo>
                      <a:lnTo>
                        <a:pt x="602" y="126"/>
                      </a:lnTo>
                      <a:lnTo>
                        <a:pt x="600" y="122"/>
                      </a:lnTo>
                      <a:lnTo>
                        <a:pt x="600" y="118"/>
                      </a:lnTo>
                      <a:lnTo>
                        <a:pt x="598" y="114"/>
                      </a:lnTo>
                      <a:lnTo>
                        <a:pt x="596" y="110"/>
                      </a:lnTo>
                      <a:lnTo>
                        <a:pt x="596" y="106"/>
                      </a:lnTo>
                      <a:lnTo>
                        <a:pt x="594" y="102"/>
                      </a:lnTo>
                      <a:lnTo>
                        <a:pt x="594" y="100"/>
                      </a:lnTo>
                      <a:lnTo>
                        <a:pt x="592" y="98"/>
                      </a:lnTo>
                      <a:lnTo>
                        <a:pt x="592" y="96"/>
                      </a:lnTo>
                      <a:lnTo>
                        <a:pt x="594" y="94"/>
                      </a:lnTo>
                      <a:lnTo>
                        <a:pt x="594" y="92"/>
                      </a:lnTo>
                      <a:lnTo>
                        <a:pt x="596" y="90"/>
                      </a:lnTo>
                      <a:lnTo>
                        <a:pt x="596" y="82"/>
                      </a:lnTo>
                      <a:lnTo>
                        <a:pt x="596" y="78"/>
                      </a:lnTo>
                      <a:lnTo>
                        <a:pt x="596" y="76"/>
                      </a:lnTo>
                      <a:lnTo>
                        <a:pt x="594" y="72"/>
                      </a:lnTo>
                      <a:lnTo>
                        <a:pt x="594" y="70"/>
                      </a:lnTo>
                      <a:lnTo>
                        <a:pt x="592" y="70"/>
                      </a:lnTo>
                      <a:lnTo>
                        <a:pt x="590" y="68"/>
                      </a:lnTo>
                      <a:lnTo>
                        <a:pt x="588" y="68"/>
                      </a:lnTo>
                      <a:lnTo>
                        <a:pt x="586" y="66"/>
                      </a:lnTo>
                      <a:lnTo>
                        <a:pt x="584" y="64"/>
                      </a:lnTo>
                      <a:lnTo>
                        <a:pt x="578" y="64"/>
                      </a:lnTo>
                      <a:lnTo>
                        <a:pt x="576" y="66"/>
                      </a:lnTo>
                      <a:lnTo>
                        <a:pt x="574" y="66"/>
                      </a:lnTo>
                      <a:lnTo>
                        <a:pt x="574" y="68"/>
                      </a:lnTo>
                      <a:lnTo>
                        <a:pt x="574" y="66"/>
                      </a:lnTo>
                      <a:lnTo>
                        <a:pt x="572" y="66"/>
                      </a:lnTo>
                      <a:lnTo>
                        <a:pt x="572" y="62"/>
                      </a:lnTo>
                      <a:lnTo>
                        <a:pt x="572" y="60"/>
                      </a:lnTo>
                      <a:lnTo>
                        <a:pt x="572" y="56"/>
                      </a:lnTo>
                      <a:lnTo>
                        <a:pt x="572" y="52"/>
                      </a:lnTo>
                      <a:lnTo>
                        <a:pt x="572" y="50"/>
                      </a:lnTo>
                      <a:lnTo>
                        <a:pt x="574" y="48"/>
                      </a:lnTo>
                      <a:lnTo>
                        <a:pt x="572" y="46"/>
                      </a:lnTo>
                      <a:lnTo>
                        <a:pt x="570" y="44"/>
                      </a:lnTo>
                      <a:lnTo>
                        <a:pt x="570" y="42"/>
                      </a:lnTo>
                      <a:lnTo>
                        <a:pt x="570" y="22"/>
                      </a:lnTo>
                      <a:lnTo>
                        <a:pt x="568" y="22"/>
                      </a:lnTo>
                      <a:lnTo>
                        <a:pt x="564" y="18"/>
                      </a:lnTo>
                      <a:lnTo>
                        <a:pt x="562" y="16"/>
                      </a:lnTo>
                      <a:lnTo>
                        <a:pt x="562" y="14"/>
                      </a:lnTo>
                      <a:lnTo>
                        <a:pt x="564" y="12"/>
                      </a:lnTo>
                      <a:lnTo>
                        <a:pt x="564" y="8"/>
                      </a:lnTo>
                      <a:lnTo>
                        <a:pt x="564" y="4"/>
                      </a:lnTo>
                      <a:lnTo>
                        <a:pt x="562" y="4"/>
                      </a:lnTo>
                      <a:lnTo>
                        <a:pt x="560" y="4"/>
                      </a:lnTo>
                      <a:lnTo>
                        <a:pt x="560" y="2"/>
                      </a:lnTo>
                      <a:lnTo>
                        <a:pt x="558" y="2"/>
                      </a:lnTo>
                      <a:lnTo>
                        <a:pt x="558" y="0"/>
                      </a:lnTo>
                      <a:lnTo>
                        <a:pt x="556" y="0"/>
                      </a:lnTo>
                      <a:lnTo>
                        <a:pt x="554" y="0"/>
                      </a:lnTo>
                      <a:lnTo>
                        <a:pt x="552" y="0"/>
                      </a:lnTo>
                      <a:lnTo>
                        <a:pt x="552" y="2"/>
                      </a:lnTo>
                      <a:lnTo>
                        <a:pt x="550" y="4"/>
                      </a:lnTo>
                      <a:lnTo>
                        <a:pt x="550" y="6"/>
                      </a:lnTo>
                      <a:lnTo>
                        <a:pt x="548" y="6"/>
                      </a:lnTo>
                      <a:lnTo>
                        <a:pt x="548" y="8"/>
                      </a:lnTo>
                      <a:lnTo>
                        <a:pt x="546" y="8"/>
                      </a:lnTo>
                      <a:lnTo>
                        <a:pt x="544" y="10"/>
                      </a:lnTo>
                      <a:lnTo>
                        <a:pt x="542" y="12"/>
                      </a:lnTo>
                      <a:lnTo>
                        <a:pt x="544" y="12"/>
                      </a:lnTo>
                      <a:lnTo>
                        <a:pt x="544" y="14"/>
                      </a:lnTo>
                      <a:lnTo>
                        <a:pt x="544" y="16"/>
                      </a:lnTo>
                      <a:lnTo>
                        <a:pt x="546" y="20"/>
                      </a:lnTo>
                      <a:lnTo>
                        <a:pt x="546" y="22"/>
                      </a:lnTo>
                      <a:lnTo>
                        <a:pt x="546" y="26"/>
                      </a:lnTo>
                      <a:lnTo>
                        <a:pt x="544" y="28"/>
                      </a:lnTo>
                      <a:lnTo>
                        <a:pt x="542" y="32"/>
                      </a:lnTo>
                      <a:lnTo>
                        <a:pt x="540" y="34"/>
                      </a:lnTo>
                      <a:lnTo>
                        <a:pt x="538" y="38"/>
                      </a:lnTo>
                      <a:lnTo>
                        <a:pt x="536" y="40"/>
                      </a:lnTo>
                      <a:lnTo>
                        <a:pt x="534" y="42"/>
                      </a:lnTo>
                      <a:lnTo>
                        <a:pt x="536" y="42"/>
                      </a:lnTo>
                      <a:lnTo>
                        <a:pt x="536" y="44"/>
                      </a:lnTo>
                      <a:lnTo>
                        <a:pt x="538" y="44"/>
                      </a:lnTo>
                      <a:lnTo>
                        <a:pt x="536" y="46"/>
                      </a:lnTo>
                      <a:lnTo>
                        <a:pt x="536" y="48"/>
                      </a:lnTo>
                      <a:lnTo>
                        <a:pt x="534" y="52"/>
                      </a:lnTo>
                      <a:lnTo>
                        <a:pt x="532" y="54"/>
                      </a:lnTo>
                      <a:lnTo>
                        <a:pt x="532" y="56"/>
                      </a:lnTo>
                      <a:lnTo>
                        <a:pt x="532" y="58"/>
                      </a:lnTo>
                      <a:lnTo>
                        <a:pt x="532" y="62"/>
                      </a:lnTo>
                      <a:lnTo>
                        <a:pt x="532" y="64"/>
                      </a:lnTo>
                      <a:lnTo>
                        <a:pt x="534" y="66"/>
                      </a:lnTo>
                      <a:lnTo>
                        <a:pt x="534" y="68"/>
                      </a:lnTo>
                      <a:lnTo>
                        <a:pt x="532" y="70"/>
                      </a:lnTo>
                      <a:lnTo>
                        <a:pt x="532" y="72"/>
                      </a:lnTo>
                      <a:lnTo>
                        <a:pt x="532" y="74"/>
                      </a:lnTo>
                      <a:lnTo>
                        <a:pt x="532" y="76"/>
                      </a:lnTo>
                      <a:lnTo>
                        <a:pt x="530" y="82"/>
                      </a:lnTo>
                      <a:lnTo>
                        <a:pt x="528" y="88"/>
                      </a:lnTo>
                      <a:lnTo>
                        <a:pt x="528" y="90"/>
                      </a:lnTo>
                      <a:lnTo>
                        <a:pt x="526" y="94"/>
                      </a:lnTo>
                      <a:lnTo>
                        <a:pt x="526" y="96"/>
                      </a:lnTo>
                      <a:lnTo>
                        <a:pt x="526" y="98"/>
                      </a:lnTo>
                      <a:lnTo>
                        <a:pt x="526" y="102"/>
                      </a:lnTo>
                      <a:lnTo>
                        <a:pt x="524" y="104"/>
                      </a:lnTo>
                      <a:lnTo>
                        <a:pt x="524" y="106"/>
                      </a:lnTo>
                      <a:lnTo>
                        <a:pt x="522" y="108"/>
                      </a:lnTo>
                      <a:lnTo>
                        <a:pt x="520" y="110"/>
                      </a:lnTo>
                      <a:lnTo>
                        <a:pt x="516" y="114"/>
                      </a:lnTo>
                      <a:lnTo>
                        <a:pt x="516" y="116"/>
                      </a:lnTo>
                      <a:lnTo>
                        <a:pt x="514" y="118"/>
                      </a:lnTo>
                      <a:lnTo>
                        <a:pt x="514" y="122"/>
                      </a:lnTo>
                      <a:lnTo>
                        <a:pt x="514" y="124"/>
                      </a:lnTo>
                      <a:lnTo>
                        <a:pt x="512" y="126"/>
                      </a:lnTo>
                      <a:lnTo>
                        <a:pt x="512" y="130"/>
                      </a:lnTo>
                      <a:lnTo>
                        <a:pt x="510" y="130"/>
                      </a:lnTo>
                      <a:lnTo>
                        <a:pt x="504" y="132"/>
                      </a:lnTo>
                      <a:lnTo>
                        <a:pt x="502" y="134"/>
                      </a:lnTo>
                      <a:lnTo>
                        <a:pt x="498" y="134"/>
                      </a:lnTo>
                      <a:lnTo>
                        <a:pt x="494" y="134"/>
                      </a:lnTo>
                      <a:lnTo>
                        <a:pt x="492" y="136"/>
                      </a:lnTo>
                      <a:lnTo>
                        <a:pt x="490" y="136"/>
                      </a:lnTo>
                      <a:lnTo>
                        <a:pt x="490" y="134"/>
                      </a:lnTo>
                      <a:lnTo>
                        <a:pt x="488" y="132"/>
                      </a:lnTo>
                      <a:lnTo>
                        <a:pt x="488" y="130"/>
                      </a:lnTo>
                      <a:lnTo>
                        <a:pt x="486" y="126"/>
                      </a:lnTo>
                      <a:lnTo>
                        <a:pt x="484" y="124"/>
                      </a:lnTo>
                      <a:lnTo>
                        <a:pt x="482" y="122"/>
                      </a:lnTo>
                      <a:lnTo>
                        <a:pt x="482" y="120"/>
                      </a:lnTo>
                      <a:lnTo>
                        <a:pt x="480" y="118"/>
                      </a:lnTo>
                      <a:lnTo>
                        <a:pt x="478" y="116"/>
                      </a:lnTo>
                      <a:lnTo>
                        <a:pt x="474" y="116"/>
                      </a:lnTo>
                      <a:lnTo>
                        <a:pt x="472" y="114"/>
                      </a:lnTo>
                      <a:lnTo>
                        <a:pt x="468" y="114"/>
                      </a:lnTo>
                      <a:lnTo>
                        <a:pt x="464" y="112"/>
                      </a:lnTo>
                      <a:lnTo>
                        <a:pt x="462" y="110"/>
                      </a:lnTo>
                      <a:lnTo>
                        <a:pt x="458" y="110"/>
                      </a:lnTo>
                      <a:lnTo>
                        <a:pt x="456" y="108"/>
                      </a:lnTo>
                      <a:lnTo>
                        <a:pt x="452" y="106"/>
                      </a:lnTo>
                      <a:lnTo>
                        <a:pt x="450" y="104"/>
                      </a:lnTo>
                      <a:lnTo>
                        <a:pt x="448" y="100"/>
                      </a:lnTo>
                      <a:lnTo>
                        <a:pt x="448" y="98"/>
                      </a:lnTo>
                      <a:lnTo>
                        <a:pt x="446" y="96"/>
                      </a:lnTo>
                      <a:lnTo>
                        <a:pt x="444" y="94"/>
                      </a:lnTo>
                      <a:lnTo>
                        <a:pt x="444" y="92"/>
                      </a:lnTo>
                      <a:lnTo>
                        <a:pt x="442" y="92"/>
                      </a:lnTo>
                      <a:lnTo>
                        <a:pt x="438" y="92"/>
                      </a:lnTo>
                      <a:lnTo>
                        <a:pt x="436" y="92"/>
                      </a:lnTo>
                      <a:lnTo>
                        <a:pt x="436" y="90"/>
                      </a:lnTo>
                      <a:lnTo>
                        <a:pt x="434" y="90"/>
                      </a:lnTo>
                      <a:lnTo>
                        <a:pt x="434" y="86"/>
                      </a:lnTo>
                      <a:lnTo>
                        <a:pt x="432" y="84"/>
                      </a:lnTo>
                      <a:lnTo>
                        <a:pt x="432" y="82"/>
                      </a:lnTo>
                      <a:lnTo>
                        <a:pt x="430" y="82"/>
                      </a:lnTo>
                      <a:lnTo>
                        <a:pt x="434" y="80"/>
                      </a:lnTo>
                      <a:lnTo>
                        <a:pt x="434" y="78"/>
                      </a:lnTo>
                      <a:lnTo>
                        <a:pt x="436" y="78"/>
                      </a:lnTo>
                      <a:lnTo>
                        <a:pt x="436" y="76"/>
                      </a:lnTo>
                      <a:lnTo>
                        <a:pt x="434" y="76"/>
                      </a:lnTo>
                      <a:lnTo>
                        <a:pt x="434" y="72"/>
                      </a:lnTo>
                      <a:lnTo>
                        <a:pt x="436" y="70"/>
                      </a:lnTo>
                      <a:lnTo>
                        <a:pt x="436" y="68"/>
                      </a:lnTo>
                      <a:lnTo>
                        <a:pt x="438" y="66"/>
                      </a:lnTo>
                      <a:lnTo>
                        <a:pt x="440" y="66"/>
                      </a:lnTo>
                      <a:lnTo>
                        <a:pt x="442" y="64"/>
                      </a:lnTo>
                      <a:lnTo>
                        <a:pt x="442" y="60"/>
                      </a:lnTo>
                      <a:lnTo>
                        <a:pt x="440" y="58"/>
                      </a:lnTo>
                      <a:lnTo>
                        <a:pt x="440" y="54"/>
                      </a:lnTo>
                      <a:lnTo>
                        <a:pt x="442" y="52"/>
                      </a:lnTo>
                      <a:lnTo>
                        <a:pt x="444" y="50"/>
                      </a:lnTo>
                      <a:lnTo>
                        <a:pt x="444" y="48"/>
                      </a:lnTo>
                      <a:lnTo>
                        <a:pt x="446" y="48"/>
                      </a:lnTo>
                      <a:lnTo>
                        <a:pt x="446" y="50"/>
                      </a:lnTo>
                      <a:lnTo>
                        <a:pt x="448" y="50"/>
                      </a:lnTo>
                      <a:lnTo>
                        <a:pt x="452" y="50"/>
                      </a:lnTo>
                      <a:lnTo>
                        <a:pt x="454" y="50"/>
                      </a:lnTo>
                      <a:lnTo>
                        <a:pt x="454" y="48"/>
                      </a:lnTo>
                      <a:lnTo>
                        <a:pt x="454" y="46"/>
                      </a:lnTo>
                      <a:lnTo>
                        <a:pt x="454" y="42"/>
                      </a:lnTo>
                      <a:lnTo>
                        <a:pt x="458" y="40"/>
                      </a:lnTo>
                      <a:lnTo>
                        <a:pt x="460" y="38"/>
                      </a:lnTo>
                      <a:lnTo>
                        <a:pt x="462" y="36"/>
                      </a:lnTo>
                      <a:lnTo>
                        <a:pt x="462" y="34"/>
                      </a:lnTo>
                      <a:lnTo>
                        <a:pt x="464" y="34"/>
                      </a:lnTo>
                      <a:lnTo>
                        <a:pt x="464" y="32"/>
                      </a:lnTo>
                      <a:lnTo>
                        <a:pt x="462" y="30"/>
                      </a:lnTo>
                      <a:lnTo>
                        <a:pt x="460" y="30"/>
                      </a:lnTo>
                      <a:lnTo>
                        <a:pt x="458" y="28"/>
                      </a:lnTo>
                      <a:lnTo>
                        <a:pt x="458" y="26"/>
                      </a:lnTo>
                      <a:lnTo>
                        <a:pt x="454" y="24"/>
                      </a:lnTo>
                      <a:lnTo>
                        <a:pt x="452" y="24"/>
                      </a:lnTo>
                      <a:lnTo>
                        <a:pt x="450" y="24"/>
                      </a:lnTo>
                      <a:lnTo>
                        <a:pt x="448" y="24"/>
                      </a:lnTo>
                      <a:lnTo>
                        <a:pt x="446" y="26"/>
                      </a:lnTo>
                      <a:lnTo>
                        <a:pt x="444" y="28"/>
                      </a:lnTo>
                      <a:lnTo>
                        <a:pt x="440" y="32"/>
                      </a:lnTo>
                      <a:lnTo>
                        <a:pt x="440" y="28"/>
                      </a:lnTo>
                      <a:lnTo>
                        <a:pt x="432" y="28"/>
                      </a:lnTo>
                      <a:lnTo>
                        <a:pt x="428" y="30"/>
                      </a:lnTo>
                      <a:lnTo>
                        <a:pt x="428" y="32"/>
                      </a:lnTo>
                      <a:lnTo>
                        <a:pt x="428" y="30"/>
                      </a:lnTo>
                      <a:lnTo>
                        <a:pt x="426" y="28"/>
                      </a:lnTo>
                      <a:lnTo>
                        <a:pt x="424" y="26"/>
                      </a:lnTo>
                      <a:lnTo>
                        <a:pt x="418" y="26"/>
                      </a:lnTo>
                      <a:lnTo>
                        <a:pt x="416" y="26"/>
                      </a:lnTo>
                      <a:lnTo>
                        <a:pt x="416" y="24"/>
                      </a:lnTo>
                      <a:lnTo>
                        <a:pt x="414" y="24"/>
                      </a:lnTo>
                      <a:lnTo>
                        <a:pt x="412" y="22"/>
                      </a:lnTo>
                      <a:lnTo>
                        <a:pt x="410" y="22"/>
                      </a:lnTo>
                      <a:lnTo>
                        <a:pt x="410" y="20"/>
                      </a:lnTo>
                      <a:lnTo>
                        <a:pt x="408" y="20"/>
                      </a:lnTo>
                      <a:lnTo>
                        <a:pt x="406" y="20"/>
                      </a:lnTo>
                      <a:lnTo>
                        <a:pt x="404" y="18"/>
                      </a:lnTo>
                      <a:lnTo>
                        <a:pt x="394" y="18"/>
                      </a:lnTo>
                      <a:lnTo>
                        <a:pt x="392" y="18"/>
                      </a:lnTo>
                      <a:lnTo>
                        <a:pt x="392" y="16"/>
                      </a:lnTo>
                      <a:lnTo>
                        <a:pt x="392" y="14"/>
                      </a:lnTo>
                      <a:lnTo>
                        <a:pt x="390" y="12"/>
                      </a:lnTo>
                      <a:lnTo>
                        <a:pt x="388" y="10"/>
                      </a:lnTo>
                      <a:lnTo>
                        <a:pt x="386" y="10"/>
                      </a:lnTo>
                      <a:lnTo>
                        <a:pt x="384" y="12"/>
                      </a:lnTo>
                      <a:lnTo>
                        <a:pt x="384" y="14"/>
                      </a:lnTo>
                      <a:lnTo>
                        <a:pt x="384" y="12"/>
                      </a:lnTo>
                      <a:lnTo>
                        <a:pt x="382" y="12"/>
                      </a:lnTo>
                      <a:lnTo>
                        <a:pt x="380" y="12"/>
                      </a:lnTo>
                      <a:lnTo>
                        <a:pt x="378" y="10"/>
                      </a:lnTo>
                      <a:lnTo>
                        <a:pt x="376" y="10"/>
                      </a:lnTo>
                      <a:lnTo>
                        <a:pt x="374" y="10"/>
                      </a:lnTo>
                      <a:lnTo>
                        <a:pt x="372" y="10"/>
                      </a:lnTo>
                      <a:lnTo>
                        <a:pt x="372" y="14"/>
                      </a:lnTo>
                      <a:lnTo>
                        <a:pt x="374" y="14"/>
                      </a:lnTo>
                      <a:lnTo>
                        <a:pt x="372" y="14"/>
                      </a:lnTo>
                      <a:lnTo>
                        <a:pt x="370" y="16"/>
                      </a:lnTo>
                      <a:lnTo>
                        <a:pt x="368" y="16"/>
                      </a:lnTo>
                      <a:lnTo>
                        <a:pt x="368" y="18"/>
                      </a:lnTo>
                      <a:lnTo>
                        <a:pt x="370" y="18"/>
                      </a:lnTo>
                      <a:lnTo>
                        <a:pt x="372" y="18"/>
                      </a:lnTo>
                      <a:lnTo>
                        <a:pt x="374" y="20"/>
                      </a:lnTo>
                      <a:lnTo>
                        <a:pt x="378" y="20"/>
                      </a:lnTo>
                      <a:lnTo>
                        <a:pt x="380" y="22"/>
                      </a:lnTo>
                      <a:lnTo>
                        <a:pt x="384" y="20"/>
                      </a:lnTo>
                      <a:lnTo>
                        <a:pt x="388" y="20"/>
                      </a:lnTo>
                      <a:lnTo>
                        <a:pt x="390" y="20"/>
                      </a:lnTo>
                      <a:lnTo>
                        <a:pt x="390" y="22"/>
                      </a:lnTo>
                      <a:lnTo>
                        <a:pt x="392" y="22"/>
                      </a:lnTo>
                      <a:lnTo>
                        <a:pt x="392" y="24"/>
                      </a:lnTo>
                      <a:lnTo>
                        <a:pt x="390" y="24"/>
                      </a:lnTo>
                      <a:lnTo>
                        <a:pt x="388" y="24"/>
                      </a:lnTo>
                      <a:lnTo>
                        <a:pt x="384" y="28"/>
                      </a:lnTo>
                      <a:lnTo>
                        <a:pt x="382" y="28"/>
                      </a:lnTo>
                      <a:lnTo>
                        <a:pt x="380" y="30"/>
                      </a:lnTo>
                      <a:lnTo>
                        <a:pt x="362" y="30"/>
                      </a:lnTo>
                      <a:lnTo>
                        <a:pt x="360" y="30"/>
                      </a:lnTo>
                      <a:lnTo>
                        <a:pt x="358" y="32"/>
                      </a:lnTo>
                      <a:lnTo>
                        <a:pt x="356" y="32"/>
                      </a:lnTo>
                      <a:lnTo>
                        <a:pt x="354" y="34"/>
                      </a:lnTo>
                      <a:lnTo>
                        <a:pt x="350" y="36"/>
                      </a:lnTo>
                      <a:lnTo>
                        <a:pt x="346" y="38"/>
                      </a:lnTo>
                      <a:lnTo>
                        <a:pt x="344" y="38"/>
                      </a:lnTo>
                      <a:lnTo>
                        <a:pt x="342" y="40"/>
                      </a:lnTo>
                      <a:lnTo>
                        <a:pt x="340" y="40"/>
                      </a:lnTo>
                      <a:lnTo>
                        <a:pt x="340" y="42"/>
                      </a:lnTo>
                      <a:lnTo>
                        <a:pt x="340" y="44"/>
                      </a:lnTo>
                      <a:lnTo>
                        <a:pt x="340" y="46"/>
                      </a:lnTo>
                      <a:lnTo>
                        <a:pt x="338" y="50"/>
                      </a:lnTo>
                      <a:lnTo>
                        <a:pt x="338" y="52"/>
                      </a:lnTo>
                      <a:lnTo>
                        <a:pt x="340" y="54"/>
                      </a:lnTo>
                      <a:lnTo>
                        <a:pt x="342" y="54"/>
                      </a:lnTo>
                      <a:lnTo>
                        <a:pt x="344" y="56"/>
                      </a:lnTo>
                      <a:lnTo>
                        <a:pt x="344" y="58"/>
                      </a:lnTo>
                      <a:lnTo>
                        <a:pt x="334" y="58"/>
                      </a:lnTo>
                      <a:lnTo>
                        <a:pt x="330" y="60"/>
                      </a:lnTo>
                      <a:lnTo>
                        <a:pt x="328" y="62"/>
                      </a:lnTo>
                      <a:lnTo>
                        <a:pt x="328" y="64"/>
                      </a:lnTo>
                      <a:lnTo>
                        <a:pt x="326" y="64"/>
                      </a:lnTo>
                      <a:lnTo>
                        <a:pt x="326" y="66"/>
                      </a:lnTo>
                      <a:lnTo>
                        <a:pt x="326" y="72"/>
                      </a:lnTo>
                      <a:lnTo>
                        <a:pt x="324" y="74"/>
                      </a:lnTo>
                      <a:lnTo>
                        <a:pt x="324" y="76"/>
                      </a:lnTo>
                      <a:lnTo>
                        <a:pt x="324" y="78"/>
                      </a:lnTo>
                      <a:lnTo>
                        <a:pt x="326" y="78"/>
                      </a:lnTo>
                      <a:lnTo>
                        <a:pt x="328" y="80"/>
                      </a:lnTo>
                      <a:lnTo>
                        <a:pt x="330" y="80"/>
                      </a:lnTo>
                      <a:lnTo>
                        <a:pt x="334" y="82"/>
                      </a:lnTo>
                      <a:lnTo>
                        <a:pt x="336" y="84"/>
                      </a:lnTo>
                      <a:lnTo>
                        <a:pt x="336" y="86"/>
                      </a:lnTo>
                      <a:lnTo>
                        <a:pt x="336" y="90"/>
                      </a:lnTo>
                      <a:lnTo>
                        <a:pt x="334" y="90"/>
                      </a:lnTo>
                      <a:lnTo>
                        <a:pt x="332" y="88"/>
                      </a:lnTo>
                      <a:lnTo>
                        <a:pt x="332" y="86"/>
                      </a:lnTo>
                      <a:lnTo>
                        <a:pt x="324" y="86"/>
                      </a:lnTo>
                      <a:lnTo>
                        <a:pt x="324" y="88"/>
                      </a:lnTo>
                      <a:lnTo>
                        <a:pt x="322" y="88"/>
                      </a:lnTo>
                      <a:lnTo>
                        <a:pt x="322" y="90"/>
                      </a:lnTo>
                      <a:lnTo>
                        <a:pt x="320" y="90"/>
                      </a:lnTo>
                      <a:lnTo>
                        <a:pt x="318" y="88"/>
                      </a:lnTo>
                      <a:lnTo>
                        <a:pt x="316" y="88"/>
                      </a:lnTo>
                      <a:lnTo>
                        <a:pt x="312" y="84"/>
                      </a:lnTo>
                      <a:lnTo>
                        <a:pt x="310" y="86"/>
                      </a:lnTo>
                      <a:lnTo>
                        <a:pt x="310" y="90"/>
                      </a:lnTo>
                      <a:lnTo>
                        <a:pt x="308" y="92"/>
                      </a:lnTo>
                      <a:lnTo>
                        <a:pt x="306" y="92"/>
                      </a:lnTo>
                      <a:lnTo>
                        <a:pt x="304" y="92"/>
                      </a:lnTo>
                      <a:lnTo>
                        <a:pt x="304" y="98"/>
                      </a:lnTo>
                      <a:lnTo>
                        <a:pt x="306" y="98"/>
                      </a:lnTo>
                      <a:lnTo>
                        <a:pt x="306" y="100"/>
                      </a:lnTo>
                      <a:lnTo>
                        <a:pt x="302" y="98"/>
                      </a:lnTo>
                      <a:lnTo>
                        <a:pt x="298" y="98"/>
                      </a:lnTo>
                      <a:lnTo>
                        <a:pt x="300" y="96"/>
                      </a:lnTo>
                      <a:lnTo>
                        <a:pt x="300" y="92"/>
                      </a:lnTo>
                      <a:lnTo>
                        <a:pt x="302" y="90"/>
                      </a:lnTo>
                      <a:lnTo>
                        <a:pt x="302" y="88"/>
                      </a:lnTo>
                      <a:lnTo>
                        <a:pt x="304" y="86"/>
                      </a:lnTo>
                      <a:lnTo>
                        <a:pt x="304" y="84"/>
                      </a:lnTo>
                      <a:lnTo>
                        <a:pt x="306" y="82"/>
                      </a:lnTo>
                      <a:lnTo>
                        <a:pt x="304" y="82"/>
                      </a:lnTo>
                      <a:lnTo>
                        <a:pt x="304" y="80"/>
                      </a:lnTo>
                      <a:lnTo>
                        <a:pt x="304" y="78"/>
                      </a:lnTo>
                      <a:lnTo>
                        <a:pt x="302" y="76"/>
                      </a:lnTo>
                      <a:lnTo>
                        <a:pt x="302" y="74"/>
                      </a:lnTo>
                      <a:lnTo>
                        <a:pt x="300" y="74"/>
                      </a:lnTo>
                      <a:lnTo>
                        <a:pt x="298" y="72"/>
                      </a:lnTo>
                      <a:lnTo>
                        <a:pt x="296" y="72"/>
                      </a:lnTo>
                      <a:lnTo>
                        <a:pt x="294" y="70"/>
                      </a:lnTo>
                      <a:lnTo>
                        <a:pt x="294" y="68"/>
                      </a:lnTo>
                      <a:lnTo>
                        <a:pt x="292" y="66"/>
                      </a:lnTo>
                      <a:lnTo>
                        <a:pt x="292" y="64"/>
                      </a:lnTo>
                      <a:lnTo>
                        <a:pt x="292" y="60"/>
                      </a:lnTo>
                      <a:lnTo>
                        <a:pt x="292" y="58"/>
                      </a:lnTo>
                      <a:lnTo>
                        <a:pt x="290" y="56"/>
                      </a:lnTo>
                      <a:lnTo>
                        <a:pt x="288" y="56"/>
                      </a:lnTo>
                      <a:lnTo>
                        <a:pt x="286" y="56"/>
                      </a:lnTo>
                      <a:lnTo>
                        <a:pt x="284" y="56"/>
                      </a:lnTo>
                      <a:lnTo>
                        <a:pt x="282" y="56"/>
                      </a:lnTo>
                      <a:lnTo>
                        <a:pt x="282" y="58"/>
                      </a:lnTo>
                      <a:lnTo>
                        <a:pt x="280" y="60"/>
                      </a:lnTo>
                      <a:lnTo>
                        <a:pt x="280" y="62"/>
                      </a:lnTo>
                      <a:lnTo>
                        <a:pt x="282" y="62"/>
                      </a:lnTo>
                      <a:lnTo>
                        <a:pt x="282" y="64"/>
                      </a:lnTo>
                      <a:lnTo>
                        <a:pt x="282" y="66"/>
                      </a:lnTo>
                      <a:lnTo>
                        <a:pt x="278" y="66"/>
                      </a:lnTo>
                      <a:lnTo>
                        <a:pt x="274" y="66"/>
                      </a:lnTo>
                      <a:lnTo>
                        <a:pt x="274" y="68"/>
                      </a:lnTo>
                      <a:lnTo>
                        <a:pt x="274" y="72"/>
                      </a:lnTo>
                      <a:lnTo>
                        <a:pt x="272" y="70"/>
                      </a:lnTo>
                      <a:lnTo>
                        <a:pt x="270" y="70"/>
                      </a:lnTo>
                      <a:lnTo>
                        <a:pt x="268" y="70"/>
                      </a:lnTo>
                      <a:lnTo>
                        <a:pt x="266" y="70"/>
                      </a:lnTo>
                      <a:lnTo>
                        <a:pt x="266" y="72"/>
                      </a:lnTo>
                      <a:lnTo>
                        <a:pt x="268" y="72"/>
                      </a:lnTo>
                      <a:lnTo>
                        <a:pt x="268" y="78"/>
                      </a:lnTo>
                      <a:lnTo>
                        <a:pt x="266" y="80"/>
                      </a:lnTo>
                      <a:lnTo>
                        <a:pt x="264" y="82"/>
                      </a:lnTo>
                      <a:lnTo>
                        <a:pt x="262" y="84"/>
                      </a:lnTo>
                      <a:lnTo>
                        <a:pt x="260" y="84"/>
                      </a:lnTo>
                      <a:lnTo>
                        <a:pt x="262" y="82"/>
                      </a:lnTo>
                      <a:lnTo>
                        <a:pt x="262" y="80"/>
                      </a:lnTo>
                      <a:lnTo>
                        <a:pt x="262" y="78"/>
                      </a:lnTo>
                      <a:lnTo>
                        <a:pt x="262" y="76"/>
                      </a:lnTo>
                      <a:lnTo>
                        <a:pt x="262" y="78"/>
                      </a:lnTo>
                      <a:lnTo>
                        <a:pt x="260" y="80"/>
                      </a:lnTo>
                      <a:lnTo>
                        <a:pt x="258" y="80"/>
                      </a:lnTo>
                      <a:lnTo>
                        <a:pt x="258" y="82"/>
                      </a:lnTo>
                      <a:lnTo>
                        <a:pt x="254" y="82"/>
                      </a:lnTo>
                      <a:lnTo>
                        <a:pt x="252" y="84"/>
                      </a:lnTo>
                      <a:lnTo>
                        <a:pt x="250" y="86"/>
                      </a:lnTo>
                      <a:lnTo>
                        <a:pt x="250" y="90"/>
                      </a:lnTo>
                      <a:lnTo>
                        <a:pt x="252" y="90"/>
                      </a:lnTo>
                      <a:lnTo>
                        <a:pt x="252" y="92"/>
                      </a:lnTo>
                      <a:lnTo>
                        <a:pt x="252" y="94"/>
                      </a:lnTo>
                      <a:lnTo>
                        <a:pt x="252" y="96"/>
                      </a:lnTo>
                      <a:lnTo>
                        <a:pt x="250" y="94"/>
                      </a:lnTo>
                      <a:lnTo>
                        <a:pt x="248" y="94"/>
                      </a:lnTo>
                      <a:lnTo>
                        <a:pt x="248" y="92"/>
                      </a:lnTo>
                      <a:lnTo>
                        <a:pt x="246" y="92"/>
                      </a:lnTo>
                      <a:lnTo>
                        <a:pt x="244" y="90"/>
                      </a:lnTo>
                      <a:lnTo>
                        <a:pt x="242" y="90"/>
                      </a:lnTo>
                      <a:lnTo>
                        <a:pt x="242" y="92"/>
                      </a:lnTo>
                      <a:lnTo>
                        <a:pt x="242" y="100"/>
                      </a:lnTo>
                      <a:lnTo>
                        <a:pt x="238" y="100"/>
                      </a:lnTo>
                      <a:lnTo>
                        <a:pt x="238" y="102"/>
                      </a:lnTo>
                      <a:lnTo>
                        <a:pt x="240" y="104"/>
                      </a:lnTo>
                      <a:lnTo>
                        <a:pt x="240" y="106"/>
                      </a:lnTo>
                      <a:lnTo>
                        <a:pt x="242" y="106"/>
                      </a:lnTo>
                      <a:lnTo>
                        <a:pt x="244" y="106"/>
                      </a:lnTo>
                      <a:lnTo>
                        <a:pt x="246" y="106"/>
                      </a:lnTo>
                      <a:lnTo>
                        <a:pt x="246" y="108"/>
                      </a:lnTo>
                      <a:lnTo>
                        <a:pt x="244" y="108"/>
                      </a:lnTo>
                      <a:lnTo>
                        <a:pt x="244" y="110"/>
                      </a:lnTo>
                      <a:lnTo>
                        <a:pt x="232" y="110"/>
                      </a:lnTo>
                      <a:lnTo>
                        <a:pt x="230" y="112"/>
                      </a:lnTo>
                      <a:lnTo>
                        <a:pt x="226" y="112"/>
                      </a:lnTo>
                      <a:lnTo>
                        <a:pt x="226" y="110"/>
                      </a:lnTo>
                      <a:lnTo>
                        <a:pt x="224" y="110"/>
                      </a:lnTo>
                      <a:lnTo>
                        <a:pt x="220" y="110"/>
                      </a:lnTo>
                      <a:lnTo>
                        <a:pt x="218" y="112"/>
                      </a:lnTo>
                      <a:lnTo>
                        <a:pt x="218" y="116"/>
                      </a:lnTo>
                      <a:lnTo>
                        <a:pt x="220" y="118"/>
                      </a:lnTo>
                      <a:lnTo>
                        <a:pt x="222" y="120"/>
                      </a:lnTo>
                      <a:lnTo>
                        <a:pt x="222" y="128"/>
                      </a:lnTo>
                      <a:lnTo>
                        <a:pt x="222" y="130"/>
                      </a:lnTo>
                      <a:lnTo>
                        <a:pt x="220" y="130"/>
                      </a:lnTo>
                      <a:lnTo>
                        <a:pt x="220" y="132"/>
                      </a:lnTo>
                      <a:lnTo>
                        <a:pt x="220" y="134"/>
                      </a:lnTo>
                      <a:lnTo>
                        <a:pt x="220" y="136"/>
                      </a:lnTo>
                      <a:lnTo>
                        <a:pt x="220" y="140"/>
                      </a:lnTo>
                      <a:lnTo>
                        <a:pt x="222" y="140"/>
                      </a:lnTo>
                      <a:lnTo>
                        <a:pt x="222" y="142"/>
                      </a:lnTo>
                      <a:lnTo>
                        <a:pt x="220" y="142"/>
                      </a:lnTo>
                      <a:lnTo>
                        <a:pt x="218" y="142"/>
                      </a:lnTo>
                      <a:lnTo>
                        <a:pt x="218" y="138"/>
                      </a:lnTo>
                      <a:lnTo>
                        <a:pt x="216" y="136"/>
                      </a:lnTo>
                      <a:lnTo>
                        <a:pt x="216" y="124"/>
                      </a:lnTo>
                      <a:lnTo>
                        <a:pt x="214" y="122"/>
                      </a:lnTo>
                      <a:lnTo>
                        <a:pt x="214" y="120"/>
                      </a:lnTo>
                      <a:lnTo>
                        <a:pt x="212" y="120"/>
                      </a:lnTo>
                      <a:lnTo>
                        <a:pt x="212" y="118"/>
                      </a:lnTo>
                      <a:lnTo>
                        <a:pt x="212" y="112"/>
                      </a:lnTo>
                      <a:lnTo>
                        <a:pt x="210" y="112"/>
                      </a:lnTo>
                      <a:lnTo>
                        <a:pt x="208" y="114"/>
                      </a:lnTo>
                      <a:lnTo>
                        <a:pt x="206" y="114"/>
                      </a:lnTo>
                      <a:lnTo>
                        <a:pt x="204" y="116"/>
                      </a:lnTo>
                      <a:lnTo>
                        <a:pt x="204" y="118"/>
                      </a:lnTo>
                      <a:lnTo>
                        <a:pt x="202" y="118"/>
                      </a:lnTo>
                      <a:lnTo>
                        <a:pt x="194" y="126"/>
                      </a:lnTo>
                      <a:lnTo>
                        <a:pt x="192" y="128"/>
                      </a:lnTo>
                      <a:lnTo>
                        <a:pt x="190" y="130"/>
                      </a:lnTo>
                      <a:lnTo>
                        <a:pt x="188" y="134"/>
                      </a:lnTo>
                      <a:lnTo>
                        <a:pt x="188" y="136"/>
                      </a:lnTo>
                      <a:lnTo>
                        <a:pt x="188" y="138"/>
                      </a:lnTo>
                      <a:lnTo>
                        <a:pt x="188" y="142"/>
                      </a:lnTo>
                      <a:lnTo>
                        <a:pt x="188" y="144"/>
                      </a:lnTo>
                      <a:lnTo>
                        <a:pt x="190" y="144"/>
                      </a:lnTo>
                      <a:lnTo>
                        <a:pt x="190" y="146"/>
                      </a:lnTo>
                      <a:lnTo>
                        <a:pt x="192" y="146"/>
                      </a:lnTo>
                      <a:lnTo>
                        <a:pt x="194" y="148"/>
                      </a:lnTo>
                      <a:lnTo>
                        <a:pt x="194" y="152"/>
                      </a:lnTo>
                      <a:lnTo>
                        <a:pt x="192" y="154"/>
                      </a:lnTo>
                      <a:lnTo>
                        <a:pt x="190" y="156"/>
                      </a:lnTo>
                      <a:lnTo>
                        <a:pt x="188" y="156"/>
                      </a:lnTo>
                      <a:lnTo>
                        <a:pt x="184" y="158"/>
                      </a:lnTo>
                      <a:lnTo>
                        <a:pt x="182" y="158"/>
                      </a:lnTo>
                      <a:lnTo>
                        <a:pt x="180" y="160"/>
                      </a:lnTo>
                      <a:lnTo>
                        <a:pt x="178" y="160"/>
                      </a:lnTo>
                      <a:lnTo>
                        <a:pt x="178" y="162"/>
                      </a:lnTo>
                      <a:lnTo>
                        <a:pt x="178" y="164"/>
                      </a:lnTo>
                      <a:lnTo>
                        <a:pt x="178" y="166"/>
                      </a:lnTo>
                      <a:lnTo>
                        <a:pt x="176" y="166"/>
                      </a:lnTo>
                      <a:lnTo>
                        <a:pt x="174" y="168"/>
                      </a:lnTo>
                      <a:lnTo>
                        <a:pt x="172" y="170"/>
                      </a:lnTo>
                      <a:lnTo>
                        <a:pt x="170" y="172"/>
                      </a:lnTo>
                      <a:lnTo>
                        <a:pt x="166" y="176"/>
                      </a:lnTo>
                      <a:lnTo>
                        <a:pt x="164" y="178"/>
                      </a:lnTo>
                      <a:lnTo>
                        <a:pt x="162" y="178"/>
                      </a:lnTo>
                      <a:lnTo>
                        <a:pt x="158" y="180"/>
                      </a:lnTo>
                      <a:lnTo>
                        <a:pt x="154" y="180"/>
                      </a:lnTo>
                      <a:lnTo>
                        <a:pt x="150" y="182"/>
                      </a:lnTo>
                      <a:lnTo>
                        <a:pt x="146" y="182"/>
                      </a:lnTo>
                      <a:lnTo>
                        <a:pt x="140" y="182"/>
                      </a:lnTo>
                      <a:lnTo>
                        <a:pt x="140" y="184"/>
                      </a:lnTo>
                      <a:lnTo>
                        <a:pt x="138" y="182"/>
                      </a:lnTo>
                      <a:lnTo>
                        <a:pt x="136" y="182"/>
                      </a:lnTo>
                      <a:lnTo>
                        <a:pt x="134" y="182"/>
                      </a:lnTo>
                      <a:lnTo>
                        <a:pt x="132" y="182"/>
                      </a:lnTo>
                      <a:lnTo>
                        <a:pt x="130" y="180"/>
                      </a:lnTo>
                      <a:lnTo>
                        <a:pt x="128" y="180"/>
                      </a:lnTo>
                      <a:lnTo>
                        <a:pt x="124" y="182"/>
                      </a:lnTo>
                      <a:lnTo>
                        <a:pt x="122" y="184"/>
                      </a:lnTo>
                      <a:lnTo>
                        <a:pt x="120" y="184"/>
                      </a:lnTo>
                      <a:lnTo>
                        <a:pt x="118" y="186"/>
                      </a:lnTo>
                      <a:lnTo>
                        <a:pt x="116" y="186"/>
                      </a:lnTo>
                      <a:lnTo>
                        <a:pt x="114" y="186"/>
                      </a:lnTo>
                      <a:lnTo>
                        <a:pt x="110" y="186"/>
                      </a:lnTo>
                      <a:lnTo>
                        <a:pt x="108" y="186"/>
                      </a:lnTo>
                      <a:lnTo>
                        <a:pt x="106" y="186"/>
                      </a:lnTo>
                      <a:lnTo>
                        <a:pt x="104" y="188"/>
                      </a:lnTo>
                      <a:lnTo>
                        <a:pt x="102" y="188"/>
                      </a:lnTo>
                      <a:lnTo>
                        <a:pt x="98" y="190"/>
                      </a:lnTo>
                      <a:lnTo>
                        <a:pt x="96" y="190"/>
                      </a:lnTo>
                      <a:lnTo>
                        <a:pt x="94" y="192"/>
                      </a:lnTo>
                      <a:lnTo>
                        <a:pt x="90" y="196"/>
                      </a:lnTo>
                      <a:lnTo>
                        <a:pt x="86" y="196"/>
                      </a:lnTo>
                      <a:lnTo>
                        <a:pt x="84" y="196"/>
                      </a:lnTo>
                      <a:lnTo>
                        <a:pt x="82" y="196"/>
                      </a:lnTo>
                      <a:lnTo>
                        <a:pt x="78" y="198"/>
                      </a:lnTo>
                      <a:lnTo>
                        <a:pt x="76" y="198"/>
                      </a:lnTo>
                      <a:lnTo>
                        <a:pt x="74" y="200"/>
                      </a:lnTo>
                      <a:lnTo>
                        <a:pt x="72" y="202"/>
                      </a:lnTo>
                      <a:lnTo>
                        <a:pt x="70" y="204"/>
                      </a:lnTo>
                      <a:lnTo>
                        <a:pt x="68" y="206"/>
                      </a:lnTo>
                      <a:lnTo>
                        <a:pt x="68" y="208"/>
                      </a:lnTo>
                      <a:lnTo>
                        <a:pt x="66" y="210"/>
                      </a:lnTo>
                      <a:lnTo>
                        <a:pt x="64" y="210"/>
                      </a:lnTo>
                      <a:lnTo>
                        <a:pt x="62" y="210"/>
                      </a:lnTo>
                      <a:lnTo>
                        <a:pt x="60" y="210"/>
                      </a:lnTo>
                      <a:lnTo>
                        <a:pt x="58" y="212"/>
                      </a:lnTo>
                      <a:lnTo>
                        <a:pt x="56" y="212"/>
                      </a:lnTo>
                      <a:lnTo>
                        <a:pt x="54" y="212"/>
                      </a:lnTo>
                      <a:lnTo>
                        <a:pt x="52" y="214"/>
                      </a:lnTo>
                      <a:lnTo>
                        <a:pt x="50" y="214"/>
                      </a:lnTo>
                      <a:lnTo>
                        <a:pt x="50" y="216"/>
                      </a:lnTo>
                      <a:lnTo>
                        <a:pt x="48" y="218"/>
                      </a:lnTo>
                      <a:lnTo>
                        <a:pt x="42" y="224"/>
                      </a:lnTo>
                      <a:lnTo>
                        <a:pt x="40" y="226"/>
                      </a:lnTo>
                      <a:lnTo>
                        <a:pt x="38" y="230"/>
                      </a:lnTo>
                      <a:lnTo>
                        <a:pt x="36" y="232"/>
                      </a:lnTo>
                      <a:lnTo>
                        <a:pt x="36" y="226"/>
                      </a:lnTo>
                      <a:lnTo>
                        <a:pt x="38" y="224"/>
                      </a:lnTo>
                      <a:lnTo>
                        <a:pt x="38" y="218"/>
                      </a:lnTo>
                      <a:lnTo>
                        <a:pt x="38" y="216"/>
                      </a:lnTo>
                      <a:lnTo>
                        <a:pt x="36" y="216"/>
                      </a:lnTo>
                      <a:lnTo>
                        <a:pt x="36" y="218"/>
                      </a:lnTo>
                      <a:lnTo>
                        <a:pt x="34" y="218"/>
                      </a:lnTo>
                      <a:lnTo>
                        <a:pt x="34" y="220"/>
                      </a:lnTo>
                      <a:lnTo>
                        <a:pt x="34" y="222"/>
                      </a:lnTo>
                      <a:lnTo>
                        <a:pt x="32" y="226"/>
                      </a:lnTo>
                      <a:lnTo>
                        <a:pt x="30" y="228"/>
                      </a:lnTo>
                      <a:lnTo>
                        <a:pt x="30" y="230"/>
                      </a:lnTo>
                      <a:lnTo>
                        <a:pt x="30" y="232"/>
                      </a:lnTo>
                      <a:lnTo>
                        <a:pt x="28" y="232"/>
                      </a:lnTo>
                      <a:lnTo>
                        <a:pt x="28" y="234"/>
                      </a:lnTo>
                      <a:lnTo>
                        <a:pt x="26" y="236"/>
                      </a:lnTo>
                      <a:lnTo>
                        <a:pt x="26" y="240"/>
                      </a:lnTo>
                      <a:lnTo>
                        <a:pt x="24" y="242"/>
                      </a:lnTo>
                      <a:lnTo>
                        <a:pt x="22" y="244"/>
                      </a:lnTo>
                      <a:lnTo>
                        <a:pt x="22" y="246"/>
                      </a:lnTo>
                      <a:lnTo>
                        <a:pt x="22" y="250"/>
                      </a:lnTo>
                      <a:lnTo>
                        <a:pt x="22" y="252"/>
                      </a:lnTo>
                      <a:lnTo>
                        <a:pt x="24" y="252"/>
                      </a:lnTo>
                      <a:lnTo>
                        <a:pt x="26" y="254"/>
                      </a:lnTo>
                      <a:lnTo>
                        <a:pt x="28" y="254"/>
                      </a:lnTo>
                      <a:lnTo>
                        <a:pt x="24" y="258"/>
                      </a:lnTo>
                      <a:lnTo>
                        <a:pt x="20" y="262"/>
                      </a:lnTo>
                      <a:lnTo>
                        <a:pt x="18" y="262"/>
                      </a:lnTo>
                      <a:lnTo>
                        <a:pt x="18" y="264"/>
                      </a:lnTo>
                      <a:lnTo>
                        <a:pt x="16" y="266"/>
                      </a:lnTo>
                      <a:lnTo>
                        <a:pt x="16" y="268"/>
                      </a:lnTo>
                      <a:lnTo>
                        <a:pt x="16" y="272"/>
                      </a:lnTo>
                      <a:lnTo>
                        <a:pt x="18" y="274"/>
                      </a:lnTo>
                      <a:lnTo>
                        <a:pt x="18" y="278"/>
                      </a:lnTo>
                      <a:lnTo>
                        <a:pt x="20" y="280"/>
                      </a:lnTo>
                      <a:lnTo>
                        <a:pt x="20" y="282"/>
                      </a:lnTo>
                      <a:lnTo>
                        <a:pt x="20" y="286"/>
                      </a:lnTo>
                      <a:lnTo>
                        <a:pt x="22" y="288"/>
                      </a:lnTo>
                      <a:lnTo>
                        <a:pt x="24" y="290"/>
                      </a:lnTo>
                      <a:lnTo>
                        <a:pt x="24" y="294"/>
                      </a:lnTo>
                      <a:lnTo>
                        <a:pt x="26" y="298"/>
                      </a:lnTo>
                      <a:lnTo>
                        <a:pt x="28" y="300"/>
                      </a:lnTo>
                      <a:lnTo>
                        <a:pt x="28" y="302"/>
                      </a:lnTo>
                      <a:lnTo>
                        <a:pt x="28" y="304"/>
                      </a:lnTo>
                      <a:lnTo>
                        <a:pt x="26" y="304"/>
                      </a:lnTo>
                      <a:lnTo>
                        <a:pt x="26" y="302"/>
                      </a:lnTo>
                      <a:lnTo>
                        <a:pt x="24" y="300"/>
                      </a:lnTo>
                      <a:lnTo>
                        <a:pt x="22" y="298"/>
                      </a:lnTo>
                      <a:lnTo>
                        <a:pt x="20" y="294"/>
                      </a:lnTo>
                      <a:lnTo>
                        <a:pt x="18" y="292"/>
                      </a:lnTo>
                      <a:lnTo>
                        <a:pt x="16" y="290"/>
                      </a:lnTo>
                      <a:lnTo>
                        <a:pt x="14" y="290"/>
                      </a:lnTo>
                      <a:lnTo>
                        <a:pt x="12" y="290"/>
                      </a:lnTo>
                      <a:lnTo>
                        <a:pt x="12" y="292"/>
                      </a:lnTo>
                      <a:lnTo>
                        <a:pt x="14" y="294"/>
                      </a:lnTo>
                      <a:lnTo>
                        <a:pt x="14" y="296"/>
                      </a:lnTo>
                      <a:lnTo>
                        <a:pt x="14" y="298"/>
                      </a:lnTo>
                      <a:lnTo>
                        <a:pt x="16" y="300"/>
                      </a:lnTo>
                      <a:lnTo>
                        <a:pt x="12" y="298"/>
                      </a:lnTo>
                      <a:lnTo>
                        <a:pt x="10" y="296"/>
                      </a:lnTo>
                      <a:lnTo>
                        <a:pt x="10" y="294"/>
                      </a:lnTo>
                      <a:lnTo>
                        <a:pt x="8" y="294"/>
                      </a:lnTo>
                      <a:lnTo>
                        <a:pt x="8" y="296"/>
                      </a:lnTo>
                      <a:lnTo>
                        <a:pt x="8" y="306"/>
                      </a:lnTo>
                      <a:lnTo>
                        <a:pt x="8" y="308"/>
                      </a:lnTo>
                      <a:lnTo>
                        <a:pt x="10" y="312"/>
                      </a:lnTo>
                      <a:lnTo>
                        <a:pt x="10" y="314"/>
                      </a:lnTo>
                      <a:lnTo>
                        <a:pt x="12" y="318"/>
                      </a:lnTo>
                      <a:lnTo>
                        <a:pt x="14" y="320"/>
                      </a:lnTo>
                      <a:lnTo>
                        <a:pt x="16" y="322"/>
                      </a:lnTo>
                      <a:lnTo>
                        <a:pt x="16" y="324"/>
                      </a:lnTo>
                      <a:lnTo>
                        <a:pt x="16" y="326"/>
                      </a:lnTo>
                      <a:lnTo>
                        <a:pt x="16" y="328"/>
                      </a:lnTo>
                      <a:lnTo>
                        <a:pt x="14" y="328"/>
                      </a:lnTo>
                      <a:lnTo>
                        <a:pt x="12" y="332"/>
                      </a:lnTo>
                      <a:lnTo>
                        <a:pt x="12" y="334"/>
                      </a:lnTo>
                      <a:lnTo>
                        <a:pt x="12" y="336"/>
                      </a:lnTo>
                      <a:lnTo>
                        <a:pt x="14" y="338"/>
                      </a:lnTo>
                      <a:lnTo>
                        <a:pt x="14" y="340"/>
                      </a:lnTo>
                      <a:lnTo>
                        <a:pt x="16" y="342"/>
                      </a:lnTo>
                      <a:lnTo>
                        <a:pt x="18" y="344"/>
                      </a:lnTo>
                      <a:lnTo>
                        <a:pt x="20" y="346"/>
                      </a:lnTo>
                      <a:lnTo>
                        <a:pt x="22" y="348"/>
                      </a:lnTo>
                      <a:lnTo>
                        <a:pt x="22" y="358"/>
                      </a:lnTo>
                      <a:lnTo>
                        <a:pt x="22" y="360"/>
                      </a:lnTo>
                      <a:lnTo>
                        <a:pt x="22" y="362"/>
                      </a:lnTo>
                      <a:lnTo>
                        <a:pt x="20" y="362"/>
                      </a:lnTo>
                      <a:lnTo>
                        <a:pt x="20" y="366"/>
                      </a:lnTo>
                      <a:lnTo>
                        <a:pt x="22" y="368"/>
                      </a:lnTo>
                      <a:lnTo>
                        <a:pt x="22" y="372"/>
                      </a:lnTo>
                      <a:lnTo>
                        <a:pt x="22" y="376"/>
                      </a:lnTo>
                      <a:lnTo>
                        <a:pt x="24" y="378"/>
                      </a:lnTo>
                      <a:lnTo>
                        <a:pt x="24" y="380"/>
                      </a:lnTo>
                      <a:lnTo>
                        <a:pt x="22" y="380"/>
                      </a:lnTo>
                      <a:lnTo>
                        <a:pt x="20" y="384"/>
                      </a:lnTo>
                      <a:lnTo>
                        <a:pt x="18" y="384"/>
                      </a:lnTo>
                      <a:lnTo>
                        <a:pt x="18" y="386"/>
                      </a:lnTo>
                      <a:lnTo>
                        <a:pt x="20" y="388"/>
                      </a:lnTo>
                      <a:lnTo>
                        <a:pt x="20" y="392"/>
                      </a:lnTo>
                      <a:lnTo>
                        <a:pt x="22" y="394"/>
                      </a:lnTo>
                      <a:lnTo>
                        <a:pt x="22" y="396"/>
                      </a:lnTo>
                      <a:lnTo>
                        <a:pt x="22" y="398"/>
                      </a:lnTo>
                      <a:lnTo>
                        <a:pt x="24" y="398"/>
                      </a:lnTo>
                      <a:lnTo>
                        <a:pt x="24" y="400"/>
                      </a:lnTo>
                      <a:lnTo>
                        <a:pt x="26" y="400"/>
                      </a:lnTo>
                      <a:lnTo>
                        <a:pt x="28" y="402"/>
                      </a:lnTo>
                      <a:lnTo>
                        <a:pt x="30" y="406"/>
                      </a:lnTo>
                      <a:lnTo>
                        <a:pt x="32" y="408"/>
                      </a:lnTo>
                      <a:lnTo>
                        <a:pt x="30" y="410"/>
                      </a:lnTo>
                      <a:lnTo>
                        <a:pt x="30" y="412"/>
                      </a:lnTo>
                      <a:lnTo>
                        <a:pt x="28" y="416"/>
                      </a:lnTo>
                      <a:lnTo>
                        <a:pt x="26" y="418"/>
                      </a:lnTo>
                      <a:lnTo>
                        <a:pt x="24" y="420"/>
                      </a:lnTo>
                      <a:lnTo>
                        <a:pt x="22" y="422"/>
                      </a:lnTo>
                      <a:lnTo>
                        <a:pt x="22" y="424"/>
                      </a:lnTo>
                      <a:lnTo>
                        <a:pt x="22" y="436"/>
                      </a:lnTo>
                      <a:lnTo>
                        <a:pt x="20" y="440"/>
                      </a:lnTo>
                      <a:lnTo>
                        <a:pt x="18" y="442"/>
                      </a:lnTo>
                      <a:lnTo>
                        <a:pt x="16" y="444"/>
                      </a:lnTo>
                      <a:lnTo>
                        <a:pt x="10" y="446"/>
                      </a:lnTo>
                      <a:lnTo>
                        <a:pt x="2" y="446"/>
                      </a:lnTo>
                      <a:lnTo>
                        <a:pt x="0" y="448"/>
                      </a:lnTo>
                      <a:lnTo>
                        <a:pt x="0" y="452"/>
                      </a:lnTo>
                      <a:lnTo>
                        <a:pt x="0" y="454"/>
                      </a:lnTo>
                      <a:lnTo>
                        <a:pt x="0" y="456"/>
                      </a:lnTo>
                      <a:lnTo>
                        <a:pt x="2" y="456"/>
                      </a:lnTo>
                      <a:lnTo>
                        <a:pt x="4" y="456"/>
                      </a:lnTo>
                      <a:lnTo>
                        <a:pt x="6" y="458"/>
                      </a:lnTo>
                      <a:lnTo>
                        <a:pt x="8" y="458"/>
                      </a:lnTo>
                      <a:lnTo>
                        <a:pt x="10" y="460"/>
                      </a:lnTo>
                      <a:lnTo>
                        <a:pt x="12" y="460"/>
                      </a:lnTo>
                      <a:lnTo>
                        <a:pt x="14" y="460"/>
                      </a:lnTo>
                      <a:lnTo>
                        <a:pt x="16" y="462"/>
                      </a:lnTo>
                      <a:lnTo>
                        <a:pt x="18" y="464"/>
                      </a:lnTo>
                      <a:lnTo>
                        <a:pt x="20" y="466"/>
                      </a:lnTo>
                      <a:lnTo>
                        <a:pt x="24" y="466"/>
                      </a:lnTo>
                      <a:lnTo>
                        <a:pt x="26" y="466"/>
                      </a:lnTo>
                      <a:lnTo>
                        <a:pt x="28" y="466"/>
                      </a:lnTo>
                      <a:lnTo>
                        <a:pt x="30" y="470"/>
                      </a:lnTo>
                      <a:lnTo>
                        <a:pt x="34" y="470"/>
                      </a:lnTo>
                      <a:lnTo>
                        <a:pt x="42" y="470"/>
                      </a:lnTo>
                      <a:lnTo>
                        <a:pt x="44" y="470"/>
                      </a:lnTo>
                      <a:lnTo>
                        <a:pt x="48" y="470"/>
                      </a:lnTo>
                      <a:lnTo>
                        <a:pt x="50" y="470"/>
                      </a:lnTo>
                      <a:lnTo>
                        <a:pt x="52" y="470"/>
                      </a:lnTo>
                      <a:lnTo>
                        <a:pt x="54" y="468"/>
                      </a:lnTo>
                      <a:lnTo>
                        <a:pt x="56" y="468"/>
                      </a:lnTo>
                      <a:lnTo>
                        <a:pt x="56" y="464"/>
                      </a:lnTo>
                      <a:lnTo>
                        <a:pt x="64" y="464"/>
                      </a:lnTo>
                      <a:lnTo>
                        <a:pt x="64" y="462"/>
                      </a:lnTo>
                      <a:lnTo>
                        <a:pt x="66" y="460"/>
                      </a:lnTo>
                      <a:lnTo>
                        <a:pt x="70" y="458"/>
                      </a:lnTo>
                      <a:lnTo>
                        <a:pt x="74" y="458"/>
                      </a:lnTo>
                      <a:lnTo>
                        <a:pt x="76" y="458"/>
                      </a:lnTo>
                      <a:lnTo>
                        <a:pt x="82" y="452"/>
                      </a:lnTo>
                      <a:lnTo>
                        <a:pt x="84" y="450"/>
                      </a:lnTo>
                      <a:lnTo>
                        <a:pt x="86" y="448"/>
                      </a:lnTo>
                      <a:lnTo>
                        <a:pt x="92" y="448"/>
                      </a:lnTo>
                      <a:lnTo>
                        <a:pt x="96" y="450"/>
                      </a:lnTo>
                      <a:lnTo>
                        <a:pt x="98" y="452"/>
                      </a:lnTo>
                      <a:lnTo>
                        <a:pt x="102" y="452"/>
                      </a:lnTo>
                      <a:lnTo>
                        <a:pt x="104" y="452"/>
                      </a:lnTo>
                      <a:lnTo>
                        <a:pt x="106" y="450"/>
                      </a:lnTo>
                      <a:lnTo>
                        <a:pt x="108" y="448"/>
                      </a:lnTo>
                      <a:lnTo>
                        <a:pt x="112" y="448"/>
                      </a:lnTo>
                      <a:lnTo>
                        <a:pt x="114" y="446"/>
                      </a:lnTo>
                      <a:lnTo>
                        <a:pt x="118" y="446"/>
                      </a:lnTo>
                      <a:lnTo>
                        <a:pt x="120" y="448"/>
                      </a:lnTo>
                      <a:lnTo>
                        <a:pt x="124" y="448"/>
                      </a:lnTo>
                      <a:lnTo>
                        <a:pt x="130" y="448"/>
                      </a:lnTo>
                      <a:lnTo>
                        <a:pt x="132" y="446"/>
                      </a:lnTo>
                      <a:lnTo>
                        <a:pt x="134" y="446"/>
                      </a:lnTo>
                      <a:lnTo>
                        <a:pt x="140" y="446"/>
                      </a:lnTo>
                      <a:lnTo>
                        <a:pt x="142" y="446"/>
                      </a:lnTo>
                      <a:lnTo>
                        <a:pt x="144" y="446"/>
                      </a:lnTo>
                      <a:lnTo>
                        <a:pt x="146" y="446"/>
                      </a:lnTo>
                      <a:lnTo>
                        <a:pt x="148" y="448"/>
                      </a:lnTo>
                      <a:lnTo>
                        <a:pt x="152" y="448"/>
                      </a:lnTo>
                      <a:lnTo>
                        <a:pt x="154" y="446"/>
                      </a:lnTo>
                      <a:lnTo>
                        <a:pt x="156" y="446"/>
                      </a:lnTo>
                      <a:lnTo>
                        <a:pt x="156" y="440"/>
                      </a:lnTo>
                      <a:lnTo>
                        <a:pt x="158" y="440"/>
                      </a:lnTo>
                      <a:lnTo>
                        <a:pt x="160" y="438"/>
                      </a:lnTo>
                      <a:lnTo>
                        <a:pt x="164" y="436"/>
                      </a:lnTo>
                      <a:lnTo>
                        <a:pt x="164" y="434"/>
                      </a:lnTo>
                      <a:lnTo>
                        <a:pt x="164" y="432"/>
                      </a:lnTo>
                      <a:lnTo>
                        <a:pt x="168" y="426"/>
                      </a:lnTo>
                      <a:lnTo>
                        <a:pt x="168" y="424"/>
                      </a:lnTo>
                      <a:lnTo>
                        <a:pt x="172" y="422"/>
                      </a:lnTo>
                      <a:lnTo>
                        <a:pt x="176" y="422"/>
                      </a:lnTo>
                      <a:lnTo>
                        <a:pt x="178" y="420"/>
                      </a:lnTo>
                      <a:lnTo>
                        <a:pt x="190" y="420"/>
                      </a:lnTo>
                      <a:lnTo>
                        <a:pt x="192" y="420"/>
                      </a:lnTo>
                      <a:lnTo>
                        <a:pt x="194" y="418"/>
                      </a:lnTo>
                      <a:lnTo>
                        <a:pt x="198" y="418"/>
                      </a:lnTo>
                      <a:lnTo>
                        <a:pt x="202" y="416"/>
                      </a:lnTo>
                      <a:lnTo>
                        <a:pt x="204" y="414"/>
                      </a:lnTo>
                      <a:lnTo>
                        <a:pt x="206" y="414"/>
                      </a:lnTo>
                      <a:lnTo>
                        <a:pt x="210" y="412"/>
                      </a:lnTo>
                      <a:lnTo>
                        <a:pt x="212" y="412"/>
                      </a:lnTo>
                      <a:lnTo>
                        <a:pt x="214" y="412"/>
                      </a:lnTo>
                      <a:lnTo>
                        <a:pt x="216" y="412"/>
                      </a:lnTo>
                      <a:lnTo>
                        <a:pt x="218" y="412"/>
                      </a:lnTo>
                      <a:lnTo>
                        <a:pt x="220" y="414"/>
                      </a:lnTo>
                      <a:lnTo>
                        <a:pt x="222" y="414"/>
                      </a:lnTo>
                      <a:lnTo>
                        <a:pt x="226" y="416"/>
                      </a:lnTo>
                      <a:lnTo>
                        <a:pt x="228" y="414"/>
                      </a:lnTo>
                      <a:lnTo>
                        <a:pt x="232" y="414"/>
                      </a:lnTo>
                      <a:lnTo>
                        <a:pt x="236" y="412"/>
                      </a:lnTo>
                      <a:lnTo>
                        <a:pt x="240" y="410"/>
                      </a:lnTo>
                      <a:lnTo>
                        <a:pt x="244" y="408"/>
                      </a:lnTo>
                      <a:lnTo>
                        <a:pt x="248" y="404"/>
                      </a:lnTo>
                      <a:lnTo>
                        <a:pt x="252" y="402"/>
                      </a:lnTo>
                      <a:lnTo>
                        <a:pt x="256" y="402"/>
                      </a:lnTo>
                      <a:lnTo>
                        <a:pt x="258" y="400"/>
                      </a:lnTo>
                      <a:lnTo>
                        <a:pt x="262" y="400"/>
                      </a:lnTo>
                      <a:lnTo>
                        <a:pt x="264" y="400"/>
                      </a:lnTo>
                      <a:lnTo>
                        <a:pt x="270" y="400"/>
                      </a:lnTo>
                      <a:lnTo>
                        <a:pt x="276" y="400"/>
                      </a:lnTo>
                      <a:lnTo>
                        <a:pt x="282" y="398"/>
                      </a:lnTo>
                      <a:lnTo>
                        <a:pt x="292" y="398"/>
                      </a:lnTo>
                      <a:lnTo>
                        <a:pt x="294" y="396"/>
                      </a:lnTo>
                      <a:lnTo>
                        <a:pt x="296" y="396"/>
                      </a:lnTo>
                      <a:lnTo>
                        <a:pt x="296" y="398"/>
                      </a:lnTo>
                      <a:lnTo>
                        <a:pt x="298" y="398"/>
                      </a:lnTo>
                      <a:lnTo>
                        <a:pt x="300" y="400"/>
                      </a:lnTo>
                      <a:lnTo>
                        <a:pt x="302" y="402"/>
                      </a:lnTo>
                      <a:lnTo>
                        <a:pt x="306" y="404"/>
                      </a:lnTo>
                      <a:lnTo>
                        <a:pt x="308" y="406"/>
                      </a:lnTo>
                      <a:lnTo>
                        <a:pt x="312" y="406"/>
                      </a:lnTo>
                      <a:lnTo>
                        <a:pt x="314" y="408"/>
                      </a:lnTo>
                      <a:lnTo>
                        <a:pt x="316" y="408"/>
                      </a:lnTo>
                      <a:lnTo>
                        <a:pt x="318" y="406"/>
                      </a:lnTo>
                      <a:lnTo>
                        <a:pt x="320" y="406"/>
                      </a:lnTo>
                      <a:lnTo>
                        <a:pt x="320" y="408"/>
                      </a:lnTo>
                      <a:lnTo>
                        <a:pt x="322" y="412"/>
                      </a:lnTo>
                      <a:lnTo>
                        <a:pt x="324" y="414"/>
                      </a:lnTo>
                      <a:lnTo>
                        <a:pt x="326" y="414"/>
                      </a:lnTo>
                      <a:lnTo>
                        <a:pt x="326" y="412"/>
                      </a:lnTo>
                      <a:lnTo>
                        <a:pt x="328" y="412"/>
                      </a:lnTo>
                      <a:lnTo>
                        <a:pt x="328" y="416"/>
                      </a:lnTo>
                      <a:lnTo>
                        <a:pt x="330" y="418"/>
                      </a:lnTo>
                      <a:lnTo>
                        <a:pt x="332" y="418"/>
                      </a:lnTo>
                      <a:lnTo>
                        <a:pt x="334" y="418"/>
                      </a:lnTo>
                      <a:lnTo>
                        <a:pt x="334" y="420"/>
                      </a:lnTo>
                      <a:lnTo>
                        <a:pt x="334" y="422"/>
                      </a:lnTo>
                      <a:lnTo>
                        <a:pt x="332" y="424"/>
                      </a:lnTo>
                      <a:lnTo>
                        <a:pt x="330" y="426"/>
                      </a:lnTo>
                      <a:lnTo>
                        <a:pt x="330" y="428"/>
                      </a:lnTo>
                      <a:lnTo>
                        <a:pt x="328" y="430"/>
                      </a:lnTo>
                      <a:lnTo>
                        <a:pt x="330" y="434"/>
                      </a:lnTo>
                      <a:lnTo>
                        <a:pt x="332" y="436"/>
                      </a:lnTo>
                      <a:lnTo>
                        <a:pt x="332" y="438"/>
                      </a:lnTo>
                      <a:lnTo>
                        <a:pt x="334" y="436"/>
                      </a:lnTo>
                      <a:lnTo>
                        <a:pt x="336" y="434"/>
                      </a:lnTo>
                      <a:lnTo>
                        <a:pt x="338" y="438"/>
                      </a:lnTo>
                      <a:lnTo>
                        <a:pt x="338" y="440"/>
                      </a:lnTo>
                      <a:lnTo>
                        <a:pt x="340" y="442"/>
                      </a:lnTo>
                      <a:lnTo>
                        <a:pt x="340" y="444"/>
                      </a:lnTo>
                      <a:lnTo>
                        <a:pt x="342" y="446"/>
                      </a:lnTo>
                      <a:lnTo>
                        <a:pt x="342" y="448"/>
                      </a:lnTo>
                      <a:lnTo>
                        <a:pt x="344" y="454"/>
                      </a:lnTo>
                      <a:lnTo>
                        <a:pt x="344" y="456"/>
                      </a:lnTo>
                      <a:lnTo>
                        <a:pt x="344" y="458"/>
                      </a:lnTo>
                      <a:lnTo>
                        <a:pt x="342" y="458"/>
                      </a:lnTo>
                      <a:lnTo>
                        <a:pt x="340" y="458"/>
                      </a:lnTo>
                      <a:lnTo>
                        <a:pt x="338" y="458"/>
                      </a:lnTo>
                      <a:lnTo>
                        <a:pt x="334" y="458"/>
                      </a:lnTo>
                      <a:lnTo>
                        <a:pt x="336" y="460"/>
                      </a:lnTo>
                      <a:lnTo>
                        <a:pt x="336" y="462"/>
                      </a:lnTo>
                      <a:lnTo>
                        <a:pt x="336" y="464"/>
                      </a:lnTo>
                      <a:lnTo>
                        <a:pt x="336" y="466"/>
                      </a:lnTo>
                      <a:lnTo>
                        <a:pt x="342" y="466"/>
                      </a:lnTo>
                      <a:lnTo>
                        <a:pt x="344" y="466"/>
                      </a:lnTo>
                      <a:lnTo>
                        <a:pt x="346" y="468"/>
                      </a:lnTo>
                      <a:lnTo>
                        <a:pt x="350" y="468"/>
                      </a:lnTo>
                      <a:lnTo>
                        <a:pt x="350" y="466"/>
                      </a:lnTo>
                      <a:lnTo>
                        <a:pt x="350" y="464"/>
                      </a:lnTo>
                      <a:lnTo>
                        <a:pt x="350" y="456"/>
                      </a:lnTo>
                      <a:lnTo>
                        <a:pt x="352" y="454"/>
                      </a:lnTo>
                      <a:lnTo>
                        <a:pt x="354" y="454"/>
                      </a:lnTo>
                      <a:lnTo>
                        <a:pt x="356" y="452"/>
                      </a:lnTo>
                      <a:lnTo>
                        <a:pt x="360" y="450"/>
                      </a:lnTo>
                      <a:lnTo>
                        <a:pt x="362" y="450"/>
                      </a:lnTo>
                      <a:lnTo>
                        <a:pt x="364" y="448"/>
                      </a:lnTo>
                      <a:lnTo>
                        <a:pt x="366" y="446"/>
                      </a:lnTo>
                      <a:lnTo>
                        <a:pt x="368" y="444"/>
                      </a:lnTo>
                      <a:lnTo>
                        <a:pt x="370" y="442"/>
                      </a:lnTo>
                      <a:lnTo>
                        <a:pt x="372" y="438"/>
                      </a:lnTo>
                      <a:lnTo>
                        <a:pt x="372" y="436"/>
                      </a:lnTo>
                      <a:lnTo>
                        <a:pt x="374" y="438"/>
                      </a:lnTo>
                      <a:lnTo>
                        <a:pt x="378" y="438"/>
                      </a:lnTo>
                      <a:lnTo>
                        <a:pt x="378" y="436"/>
                      </a:lnTo>
                      <a:lnTo>
                        <a:pt x="380" y="432"/>
                      </a:lnTo>
                      <a:lnTo>
                        <a:pt x="382" y="430"/>
                      </a:lnTo>
                      <a:lnTo>
                        <a:pt x="382" y="428"/>
                      </a:lnTo>
                      <a:lnTo>
                        <a:pt x="382" y="426"/>
                      </a:lnTo>
                      <a:lnTo>
                        <a:pt x="384" y="426"/>
                      </a:lnTo>
                      <a:lnTo>
                        <a:pt x="384" y="424"/>
                      </a:lnTo>
                      <a:lnTo>
                        <a:pt x="388" y="424"/>
                      </a:lnTo>
                      <a:lnTo>
                        <a:pt x="390" y="424"/>
                      </a:lnTo>
                      <a:lnTo>
                        <a:pt x="394" y="424"/>
                      </a:lnTo>
                      <a:lnTo>
                        <a:pt x="394" y="422"/>
                      </a:lnTo>
                      <a:lnTo>
                        <a:pt x="396" y="420"/>
                      </a:lnTo>
                      <a:lnTo>
                        <a:pt x="396" y="418"/>
                      </a:lnTo>
                      <a:lnTo>
                        <a:pt x="396" y="416"/>
                      </a:lnTo>
                      <a:lnTo>
                        <a:pt x="398" y="414"/>
                      </a:lnTo>
                      <a:lnTo>
                        <a:pt x="398" y="416"/>
                      </a:lnTo>
                      <a:lnTo>
                        <a:pt x="398" y="418"/>
                      </a:lnTo>
                      <a:lnTo>
                        <a:pt x="400" y="422"/>
                      </a:lnTo>
                      <a:lnTo>
                        <a:pt x="400" y="424"/>
                      </a:lnTo>
                      <a:lnTo>
                        <a:pt x="398" y="426"/>
                      </a:lnTo>
                      <a:lnTo>
                        <a:pt x="392" y="430"/>
                      </a:lnTo>
                      <a:lnTo>
                        <a:pt x="390" y="432"/>
                      </a:lnTo>
                      <a:lnTo>
                        <a:pt x="388" y="432"/>
                      </a:lnTo>
                      <a:lnTo>
                        <a:pt x="386" y="432"/>
                      </a:lnTo>
                      <a:lnTo>
                        <a:pt x="386" y="434"/>
                      </a:lnTo>
                      <a:lnTo>
                        <a:pt x="384" y="434"/>
                      </a:lnTo>
                      <a:lnTo>
                        <a:pt x="386" y="438"/>
                      </a:lnTo>
                      <a:lnTo>
                        <a:pt x="388" y="440"/>
                      </a:lnTo>
                      <a:lnTo>
                        <a:pt x="388" y="442"/>
                      </a:lnTo>
                      <a:lnTo>
                        <a:pt x="388" y="444"/>
                      </a:lnTo>
                      <a:lnTo>
                        <a:pt x="386" y="444"/>
                      </a:lnTo>
                      <a:lnTo>
                        <a:pt x="384" y="446"/>
                      </a:lnTo>
                      <a:lnTo>
                        <a:pt x="382" y="446"/>
                      </a:lnTo>
                      <a:lnTo>
                        <a:pt x="380" y="448"/>
                      </a:lnTo>
                      <a:lnTo>
                        <a:pt x="378" y="450"/>
                      </a:lnTo>
                      <a:lnTo>
                        <a:pt x="376" y="452"/>
                      </a:lnTo>
                      <a:lnTo>
                        <a:pt x="374" y="454"/>
                      </a:lnTo>
                      <a:lnTo>
                        <a:pt x="374" y="456"/>
                      </a:lnTo>
                      <a:lnTo>
                        <a:pt x="372" y="456"/>
                      </a:lnTo>
                      <a:lnTo>
                        <a:pt x="372" y="460"/>
                      </a:lnTo>
                      <a:lnTo>
                        <a:pt x="370" y="462"/>
                      </a:lnTo>
                      <a:lnTo>
                        <a:pt x="368" y="464"/>
                      </a:lnTo>
                      <a:lnTo>
                        <a:pt x="368" y="466"/>
                      </a:lnTo>
                      <a:lnTo>
                        <a:pt x="366" y="466"/>
                      </a:lnTo>
                      <a:lnTo>
                        <a:pt x="364" y="468"/>
                      </a:lnTo>
                      <a:lnTo>
                        <a:pt x="362" y="468"/>
                      </a:lnTo>
                      <a:lnTo>
                        <a:pt x="360" y="470"/>
                      </a:lnTo>
                      <a:lnTo>
                        <a:pt x="362" y="472"/>
                      </a:lnTo>
                      <a:lnTo>
                        <a:pt x="368" y="472"/>
                      </a:lnTo>
                      <a:lnTo>
                        <a:pt x="370" y="470"/>
                      </a:lnTo>
                      <a:lnTo>
                        <a:pt x="372" y="470"/>
                      </a:lnTo>
                      <a:lnTo>
                        <a:pt x="374" y="470"/>
                      </a:lnTo>
                      <a:lnTo>
                        <a:pt x="378" y="468"/>
                      </a:lnTo>
                      <a:lnTo>
                        <a:pt x="378" y="466"/>
                      </a:lnTo>
                      <a:lnTo>
                        <a:pt x="380" y="462"/>
                      </a:lnTo>
                      <a:lnTo>
                        <a:pt x="382" y="460"/>
                      </a:lnTo>
                      <a:lnTo>
                        <a:pt x="382" y="458"/>
                      </a:lnTo>
                      <a:lnTo>
                        <a:pt x="384" y="458"/>
                      </a:lnTo>
                      <a:lnTo>
                        <a:pt x="386" y="454"/>
                      </a:lnTo>
                      <a:lnTo>
                        <a:pt x="388" y="454"/>
                      </a:lnTo>
                      <a:lnTo>
                        <a:pt x="390" y="452"/>
                      </a:lnTo>
                      <a:lnTo>
                        <a:pt x="390" y="458"/>
                      </a:lnTo>
                      <a:lnTo>
                        <a:pt x="390" y="460"/>
                      </a:lnTo>
                      <a:lnTo>
                        <a:pt x="390" y="462"/>
                      </a:lnTo>
                      <a:lnTo>
                        <a:pt x="392" y="464"/>
                      </a:lnTo>
                      <a:lnTo>
                        <a:pt x="390" y="466"/>
                      </a:lnTo>
                      <a:lnTo>
                        <a:pt x="390" y="468"/>
                      </a:lnTo>
                      <a:lnTo>
                        <a:pt x="386" y="470"/>
                      </a:lnTo>
                      <a:lnTo>
                        <a:pt x="384" y="472"/>
                      </a:lnTo>
                      <a:lnTo>
                        <a:pt x="382" y="472"/>
                      </a:lnTo>
                      <a:lnTo>
                        <a:pt x="382" y="478"/>
                      </a:lnTo>
                      <a:lnTo>
                        <a:pt x="384" y="478"/>
                      </a:lnTo>
                      <a:lnTo>
                        <a:pt x="386" y="480"/>
                      </a:lnTo>
                      <a:lnTo>
                        <a:pt x="388" y="480"/>
                      </a:lnTo>
                      <a:lnTo>
                        <a:pt x="390" y="480"/>
                      </a:lnTo>
                      <a:lnTo>
                        <a:pt x="396" y="480"/>
                      </a:lnTo>
                      <a:lnTo>
                        <a:pt x="396" y="482"/>
                      </a:lnTo>
                      <a:lnTo>
                        <a:pt x="398" y="482"/>
                      </a:lnTo>
                      <a:lnTo>
                        <a:pt x="394" y="486"/>
                      </a:lnTo>
                      <a:lnTo>
                        <a:pt x="392" y="486"/>
                      </a:lnTo>
                      <a:lnTo>
                        <a:pt x="392" y="490"/>
                      </a:lnTo>
                      <a:lnTo>
                        <a:pt x="394" y="492"/>
                      </a:lnTo>
                      <a:lnTo>
                        <a:pt x="396" y="494"/>
                      </a:lnTo>
                      <a:lnTo>
                        <a:pt x="398" y="498"/>
                      </a:lnTo>
                      <a:lnTo>
                        <a:pt x="398" y="500"/>
                      </a:lnTo>
                      <a:lnTo>
                        <a:pt x="398" y="502"/>
                      </a:lnTo>
                      <a:lnTo>
                        <a:pt x="398" y="504"/>
                      </a:lnTo>
                      <a:lnTo>
                        <a:pt x="396" y="506"/>
                      </a:lnTo>
                      <a:lnTo>
                        <a:pt x="394" y="508"/>
                      </a:lnTo>
                      <a:lnTo>
                        <a:pt x="392" y="512"/>
                      </a:lnTo>
                      <a:lnTo>
                        <a:pt x="390" y="514"/>
                      </a:lnTo>
                      <a:lnTo>
                        <a:pt x="388" y="516"/>
                      </a:lnTo>
                      <a:lnTo>
                        <a:pt x="388" y="518"/>
                      </a:lnTo>
                      <a:lnTo>
                        <a:pt x="390" y="520"/>
                      </a:lnTo>
                      <a:lnTo>
                        <a:pt x="392" y="522"/>
                      </a:lnTo>
                      <a:lnTo>
                        <a:pt x="392" y="524"/>
                      </a:lnTo>
                      <a:lnTo>
                        <a:pt x="396" y="526"/>
                      </a:lnTo>
                      <a:lnTo>
                        <a:pt x="398" y="528"/>
                      </a:lnTo>
                      <a:lnTo>
                        <a:pt x="400" y="528"/>
                      </a:lnTo>
                      <a:lnTo>
                        <a:pt x="402" y="530"/>
                      </a:lnTo>
                      <a:lnTo>
                        <a:pt x="402" y="532"/>
                      </a:lnTo>
                      <a:lnTo>
                        <a:pt x="404" y="532"/>
                      </a:lnTo>
                      <a:lnTo>
                        <a:pt x="410" y="538"/>
                      </a:lnTo>
                      <a:lnTo>
                        <a:pt x="412" y="538"/>
                      </a:lnTo>
                      <a:lnTo>
                        <a:pt x="418" y="538"/>
                      </a:lnTo>
                      <a:lnTo>
                        <a:pt x="422" y="538"/>
                      </a:lnTo>
                      <a:lnTo>
                        <a:pt x="426" y="538"/>
                      </a:lnTo>
                      <a:lnTo>
                        <a:pt x="428" y="538"/>
                      </a:lnTo>
                      <a:lnTo>
                        <a:pt x="430" y="540"/>
                      </a:lnTo>
                      <a:lnTo>
                        <a:pt x="432" y="542"/>
                      </a:lnTo>
                      <a:lnTo>
                        <a:pt x="434" y="542"/>
                      </a:lnTo>
                      <a:lnTo>
                        <a:pt x="434" y="544"/>
                      </a:lnTo>
                      <a:lnTo>
                        <a:pt x="436" y="544"/>
                      </a:lnTo>
                      <a:lnTo>
                        <a:pt x="440" y="546"/>
                      </a:lnTo>
                      <a:lnTo>
                        <a:pt x="444" y="546"/>
                      </a:lnTo>
                      <a:lnTo>
                        <a:pt x="446" y="544"/>
                      </a:lnTo>
                      <a:lnTo>
                        <a:pt x="450" y="542"/>
                      </a:lnTo>
                      <a:lnTo>
                        <a:pt x="454" y="542"/>
                      </a:lnTo>
                      <a:lnTo>
                        <a:pt x="458" y="540"/>
                      </a:lnTo>
                      <a:lnTo>
                        <a:pt x="458" y="538"/>
                      </a:lnTo>
                      <a:lnTo>
                        <a:pt x="460" y="538"/>
                      </a:lnTo>
                      <a:lnTo>
                        <a:pt x="462" y="536"/>
                      </a:lnTo>
                      <a:lnTo>
                        <a:pt x="464" y="536"/>
                      </a:lnTo>
                      <a:lnTo>
                        <a:pt x="462" y="534"/>
                      </a:lnTo>
                      <a:lnTo>
                        <a:pt x="462" y="532"/>
                      </a:lnTo>
                      <a:lnTo>
                        <a:pt x="464" y="530"/>
                      </a:lnTo>
                      <a:lnTo>
                        <a:pt x="464" y="528"/>
                      </a:lnTo>
                      <a:lnTo>
                        <a:pt x="466" y="528"/>
                      </a:lnTo>
                      <a:lnTo>
                        <a:pt x="466" y="526"/>
                      </a:lnTo>
                      <a:lnTo>
                        <a:pt x="468" y="526"/>
                      </a:lnTo>
                      <a:lnTo>
                        <a:pt x="468" y="528"/>
                      </a:lnTo>
                      <a:lnTo>
                        <a:pt x="470" y="528"/>
                      </a:lnTo>
                      <a:lnTo>
                        <a:pt x="470" y="530"/>
                      </a:lnTo>
                      <a:lnTo>
                        <a:pt x="470" y="532"/>
                      </a:lnTo>
                      <a:lnTo>
                        <a:pt x="470" y="538"/>
                      </a:lnTo>
                      <a:lnTo>
                        <a:pt x="472" y="536"/>
                      </a:lnTo>
                      <a:lnTo>
                        <a:pt x="474" y="536"/>
                      </a:lnTo>
                      <a:lnTo>
                        <a:pt x="472" y="540"/>
                      </a:lnTo>
                      <a:lnTo>
                        <a:pt x="472" y="542"/>
                      </a:lnTo>
                      <a:lnTo>
                        <a:pt x="476" y="542"/>
                      </a:lnTo>
                      <a:lnTo>
                        <a:pt x="476" y="544"/>
                      </a:lnTo>
                      <a:lnTo>
                        <a:pt x="478" y="548"/>
                      </a:lnTo>
                      <a:lnTo>
                        <a:pt x="478" y="550"/>
                      </a:lnTo>
                      <a:lnTo>
                        <a:pt x="480" y="552"/>
                      </a:lnTo>
                      <a:lnTo>
                        <a:pt x="484" y="552"/>
                      </a:lnTo>
                      <a:lnTo>
                        <a:pt x="484" y="550"/>
                      </a:lnTo>
                      <a:lnTo>
                        <a:pt x="484" y="548"/>
                      </a:lnTo>
                      <a:lnTo>
                        <a:pt x="486" y="548"/>
                      </a:lnTo>
                      <a:lnTo>
                        <a:pt x="488" y="546"/>
                      </a:lnTo>
                      <a:lnTo>
                        <a:pt x="492" y="546"/>
                      </a:lnTo>
                      <a:lnTo>
                        <a:pt x="494" y="544"/>
                      </a:lnTo>
                      <a:lnTo>
                        <a:pt x="496" y="544"/>
                      </a:lnTo>
                      <a:lnTo>
                        <a:pt x="496" y="542"/>
                      </a:lnTo>
                      <a:lnTo>
                        <a:pt x="498" y="542"/>
                      </a:lnTo>
                      <a:lnTo>
                        <a:pt x="500" y="540"/>
                      </a:lnTo>
                      <a:lnTo>
                        <a:pt x="504" y="538"/>
                      </a:lnTo>
                      <a:lnTo>
                        <a:pt x="506" y="536"/>
                      </a:lnTo>
                      <a:lnTo>
                        <a:pt x="510" y="534"/>
                      </a:lnTo>
                      <a:lnTo>
                        <a:pt x="512" y="532"/>
                      </a:lnTo>
                      <a:lnTo>
                        <a:pt x="512" y="530"/>
                      </a:lnTo>
                      <a:lnTo>
                        <a:pt x="514" y="530"/>
                      </a:lnTo>
                      <a:lnTo>
                        <a:pt x="514" y="528"/>
                      </a:lnTo>
                      <a:lnTo>
                        <a:pt x="512" y="526"/>
                      </a:lnTo>
                      <a:lnTo>
                        <a:pt x="516" y="526"/>
                      </a:lnTo>
                      <a:lnTo>
                        <a:pt x="518" y="526"/>
                      </a:lnTo>
                      <a:lnTo>
                        <a:pt x="520" y="524"/>
                      </a:lnTo>
                      <a:lnTo>
                        <a:pt x="522" y="524"/>
                      </a:lnTo>
                      <a:lnTo>
                        <a:pt x="524" y="526"/>
                      </a:lnTo>
                      <a:lnTo>
                        <a:pt x="524" y="528"/>
                      </a:lnTo>
                      <a:lnTo>
                        <a:pt x="528" y="528"/>
                      </a:lnTo>
                      <a:lnTo>
                        <a:pt x="530" y="526"/>
                      </a:lnTo>
                      <a:lnTo>
                        <a:pt x="534" y="526"/>
                      </a:lnTo>
                      <a:lnTo>
                        <a:pt x="536" y="524"/>
                      </a:lnTo>
                      <a:lnTo>
                        <a:pt x="540" y="524"/>
                      </a:lnTo>
                      <a:lnTo>
                        <a:pt x="544" y="522"/>
                      </a:lnTo>
                      <a:lnTo>
                        <a:pt x="548" y="522"/>
                      </a:lnTo>
                      <a:lnTo>
                        <a:pt x="550" y="520"/>
                      </a:lnTo>
                      <a:lnTo>
                        <a:pt x="552" y="518"/>
                      </a:lnTo>
                      <a:lnTo>
                        <a:pt x="554" y="514"/>
                      </a:lnTo>
                      <a:lnTo>
                        <a:pt x="554" y="512"/>
                      </a:lnTo>
                      <a:lnTo>
                        <a:pt x="556" y="504"/>
                      </a:lnTo>
                      <a:lnTo>
                        <a:pt x="556" y="500"/>
                      </a:lnTo>
                      <a:lnTo>
                        <a:pt x="558" y="500"/>
                      </a:lnTo>
                      <a:lnTo>
                        <a:pt x="558" y="498"/>
                      </a:lnTo>
                      <a:lnTo>
                        <a:pt x="558" y="496"/>
                      </a:lnTo>
                      <a:lnTo>
                        <a:pt x="560" y="496"/>
                      </a:lnTo>
                      <a:lnTo>
                        <a:pt x="560" y="494"/>
                      </a:lnTo>
                      <a:lnTo>
                        <a:pt x="562" y="494"/>
                      </a:lnTo>
                      <a:lnTo>
                        <a:pt x="566" y="490"/>
                      </a:lnTo>
                      <a:lnTo>
                        <a:pt x="568" y="490"/>
                      </a:lnTo>
                      <a:lnTo>
                        <a:pt x="568" y="484"/>
                      </a:lnTo>
                      <a:lnTo>
                        <a:pt x="570" y="484"/>
                      </a:lnTo>
                      <a:lnTo>
                        <a:pt x="570" y="482"/>
                      </a:lnTo>
                      <a:lnTo>
                        <a:pt x="574" y="480"/>
                      </a:lnTo>
                      <a:lnTo>
                        <a:pt x="576" y="478"/>
                      </a:lnTo>
                      <a:lnTo>
                        <a:pt x="578" y="476"/>
                      </a:lnTo>
                      <a:lnTo>
                        <a:pt x="580" y="472"/>
                      </a:lnTo>
                      <a:lnTo>
                        <a:pt x="582" y="470"/>
                      </a:lnTo>
                      <a:lnTo>
                        <a:pt x="582" y="466"/>
                      </a:lnTo>
                      <a:lnTo>
                        <a:pt x="584" y="464"/>
                      </a:lnTo>
                      <a:lnTo>
                        <a:pt x="584" y="460"/>
                      </a:lnTo>
                      <a:lnTo>
                        <a:pt x="584" y="458"/>
                      </a:lnTo>
                      <a:lnTo>
                        <a:pt x="586" y="456"/>
                      </a:lnTo>
                      <a:lnTo>
                        <a:pt x="586" y="454"/>
                      </a:lnTo>
                      <a:lnTo>
                        <a:pt x="588" y="452"/>
                      </a:lnTo>
                      <a:lnTo>
                        <a:pt x="598" y="444"/>
                      </a:lnTo>
                      <a:lnTo>
                        <a:pt x="600" y="440"/>
                      </a:lnTo>
                      <a:lnTo>
                        <a:pt x="604" y="438"/>
                      </a:lnTo>
                      <a:lnTo>
                        <a:pt x="606" y="436"/>
                      </a:lnTo>
                      <a:lnTo>
                        <a:pt x="608" y="434"/>
                      </a:lnTo>
                      <a:lnTo>
                        <a:pt x="608" y="432"/>
                      </a:lnTo>
                      <a:lnTo>
                        <a:pt x="608" y="430"/>
                      </a:lnTo>
                      <a:lnTo>
                        <a:pt x="610" y="426"/>
                      </a:lnTo>
                      <a:lnTo>
                        <a:pt x="610" y="424"/>
                      </a:lnTo>
                      <a:lnTo>
                        <a:pt x="616" y="424"/>
                      </a:lnTo>
                      <a:lnTo>
                        <a:pt x="620" y="422"/>
                      </a:lnTo>
                      <a:lnTo>
                        <a:pt x="622" y="422"/>
                      </a:lnTo>
                      <a:lnTo>
                        <a:pt x="622" y="420"/>
                      </a:lnTo>
                      <a:lnTo>
                        <a:pt x="624" y="420"/>
                      </a:lnTo>
                      <a:lnTo>
                        <a:pt x="624" y="418"/>
                      </a:lnTo>
                      <a:lnTo>
                        <a:pt x="626" y="416"/>
                      </a:lnTo>
                      <a:lnTo>
                        <a:pt x="630" y="412"/>
                      </a:lnTo>
                      <a:lnTo>
                        <a:pt x="632" y="408"/>
                      </a:lnTo>
                      <a:lnTo>
                        <a:pt x="636" y="402"/>
                      </a:lnTo>
                      <a:lnTo>
                        <a:pt x="640" y="400"/>
                      </a:lnTo>
                      <a:lnTo>
                        <a:pt x="640" y="398"/>
                      </a:lnTo>
                      <a:lnTo>
                        <a:pt x="642" y="396"/>
                      </a:lnTo>
                      <a:lnTo>
                        <a:pt x="642" y="394"/>
                      </a:lnTo>
                      <a:lnTo>
                        <a:pt x="644" y="394"/>
                      </a:lnTo>
                      <a:lnTo>
                        <a:pt x="644" y="390"/>
                      </a:lnTo>
                      <a:lnTo>
                        <a:pt x="644" y="386"/>
                      </a:lnTo>
                      <a:lnTo>
                        <a:pt x="644" y="384"/>
                      </a:lnTo>
                      <a:lnTo>
                        <a:pt x="646" y="382"/>
                      </a:lnTo>
                      <a:lnTo>
                        <a:pt x="646" y="380"/>
                      </a:lnTo>
                      <a:lnTo>
                        <a:pt x="648" y="378"/>
                      </a:lnTo>
                      <a:lnTo>
                        <a:pt x="650" y="376"/>
                      </a:lnTo>
                      <a:lnTo>
                        <a:pt x="652" y="372"/>
                      </a:lnTo>
                      <a:lnTo>
                        <a:pt x="654" y="370"/>
                      </a:lnTo>
                      <a:lnTo>
                        <a:pt x="656" y="368"/>
                      </a:lnTo>
                      <a:lnTo>
                        <a:pt x="658" y="360"/>
                      </a:lnTo>
                      <a:lnTo>
                        <a:pt x="662" y="354"/>
                      </a:lnTo>
                      <a:lnTo>
                        <a:pt x="662" y="352"/>
                      </a:lnTo>
                      <a:lnTo>
                        <a:pt x="664" y="348"/>
                      </a:lnTo>
                      <a:lnTo>
                        <a:pt x="666" y="346"/>
                      </a:lnTo>
                      <a:lnTo>
                        <a:pt x="668" y="344"/>
                      </a:lnTo>
                      <a:lnTo>
                        <a:pt x="668" y="342"/>
                      </a:lnTo>
                      <a:lnTo>
                        <a:pt x="670" y="340"/>
                      </a:lnTo>
                      <a:lnTo>
                        <a:pt x="670" y="338"/>
                      </a:lnTo>
                      <a:lnTo>
                        <a:pt x="670" y="332"/>
                      </a:lnTo>
                      <a:lnTo>
                        <a:pt x="670" y="330"/>
                      </a:lnTo>
                      <a:lnTo>
                        <a:pt x="668" y="328"/>
                      </a:lnTo>
                      <a:lnTo>
                        <a:pt x="668" y="326"/>
                      </a:lnTo>
                      <a:lnTo>
                        <a:pt x="668" y="324"/>
                      </a:lnTo>
                      <a:lnTo>
                        <a:pt x="668" y="322"/>
                      </a:lnTo>
                      <a:lnTo>
                        <a:pt x="668" y="320"/>
                      </a:lnTo>
                      <a:lnTo>
                        <a:pt x="668" y="318"/>
                      </a:lnTo>
                      <a:lnTo>
                        <a:pt x="670" y="316"/>
                      </a:lnTo>
                      <a:lnTo>
                        <a:pt x="672" y="310"/>
                      </a:lnTo>
                      <a:lnTo>
                        <a:pt x="674" y="306"/>
                      </a:lnTo>
                      <a:lnTo>
                        <a:pt x="676" y="306"/>
                      </a:lnTo>
                      <a:lnTo>
                        <a:pt x="676" y="284"/>
                      </a:lnTo>
                      <a:lnTo>
                        <a:pt x="674" y="282"/>
                      </a:lnTo>
                      <a:close/>
                      <a:moveTo>
                        <a:pt x="460" y="62"/>
                      </a:moveTo>
                      <a:lnTo>
                        <a:pt x="460" y="60"/>
                      </a:lnTo>
                      <a:lnTo>
                        <a:pt x="460" y="58"/>
                      </a:lnTo>
                      <a:lnTo>
                        <a:pt x="458" y="58"/>
                      </a:lnTo>
                      <a:lnTo>
                        <a:pt x="454" y="58"/>
                      </a:lnTo>
                      <a:lnTo>
                        <a:pt x="452" y="58"/>
                      </a:lnTo>
                      <a:lnTo>
                        <a:pt x="452" y="60"/>
                      </a:lnTo>
                      <a:lnTo>
                        <a:pt x="450" y="62"/>
                      </a:lnTo>
                      <a:lnTo>
                        <a:pt x="450" y="64"/>
                      </a:lnTo>
                      <a:lnTo>
                        <a:pt x="450" y="66"/>
                      </a:lnTo>
                      <a:lnTo>
                        <a:pt x="450" y="68"/>
                      </a:lnTo>
                      <a:lnTo>
                        <a:pt x="450" y="70"/>
                      </a:lnTo>
                      <a:lnTo>
                        <a:pt x="452" y="70"/>
                      </a:lnTo>
                      <a:lnTo>
                        <a:pt x="456" y="70"/>
                      </a:lnTo>
                      <a:lnTo>
                        <a:pt x="458" y="70"/>
                      </a:lnTo>
                      <a:lnTo>
                        <a:pt x="460" y="70"/>
                      </a:lnTo>
                      <a:lnTo>
                        <a:pt x="460" y="68"/>
                      </a:lnTo>
                      <a:lnTo>
                        <a:pt x="460" y="66"/>
                      </a:lnTo>
                      <a:lnTo>
                        <a:pt x="460" y="64"/>
                      </a:lnTo>
                      <a:lnTo>
                        <a:pt x="460" y="6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22" name="Freeform 214"/>
                <p:cNvSpPr>
                  <a:spLocks noChangeAspect="1"/>
                </p:cNvSpPr>
                <p:nvPr/>
              </p:nvSpPr>
              <p:spPr bwMode="gray">
                <a:xfrm>
                  <a:off x="4742" y="1372"/>
                  <a:ext cx="124" cy="156"/>
                </a:xfrm>
                <a:custGeom>
                  <a:avLst/>
                  <a:gdLst>
                    <a:gd name="T0" fmla="*/ 106 w 124"/>
                    <a:gd name="T1" fmla="*/ 132 h 156"/>
                    <a:gd name="T2" fmla="*/ 100 w 124"/>
                    <a:gd name="T3" fmla="*/ 128 h 156"/>
                    <a:gd name="T4" fmla="*/ 88 w 124"/>
                    <a:gd name="T5" fmla="*/ 116 h 156"/>
                    <a:gd name="T6" fmla="*/ 84 w 124"/>
                    <a:gd name="T7" fmla="*/ 100 h 156"/>
                    <a:gd name="T8" fmla="*/ 80 w 124"/>
                    <a:gd name="T9" fmla="*/ 98 h 156"/>
                    <a:gd name="T10" fmla="*/ 80 w 124"/>
                    <a:gd name="T11" fmla="*/ 94 h 156"/>
                    <a:gd name="T12" fmla="*/ 92 w 124"/>
                    <a:gd name="T13" fmla="*/ 96 h 156"/>
                    <a:gd name="T14" fmla="*/ 112 w 124"/>
                    <a:gd name="T15" fmla="*/ 104 h 156"/>
                    <a:gd name="T16" fmla="*/ 104 w 124"/>
                    <a:gd name="T17" fmla="*/ 96 h 156"/>
                    <a:gd name="T18" fmla="*/ 96 w 124"/>
                    <a:gd name="T19" fmla="*/ 92 h 156"/>
                    <a:gd name="T20" fmla="*/ 92 w 124"/>
                    <a:gd name="T21" fmla="*/ 88 h 156"/>
                    <a:gd name="T22" fmla="*/ 82 w 124"/>
                    <a:gd name="T23" fmla="*/ 76 h 156"/>
                    <a:gd name="T24" fmla="*/ 72 w 124"/>
                    <a:gd name="T25" fmla="*/ 68 h 156"/>
                    <a:gd name="T26" fmla="*/ 58 w 124"/>
                    <a:gd name="T27" fmla="*/ 54 h 156"/>
                    <a:gd name="T28" fmla="*/ 54 w 124"/>
                    <a:gd name="T29" fmla="*/ 52 h 156"/>
                    <a:gd name="T30" fmla="*/ 50 w 124"/>
                    <a:gd name="T31" fmla="*/ 48 h 156"/>
                    <a:gd name="T32" fmla="*/ 50 w 124"/>
                    <a:gd name="T33" fmla="*/ 46 h 156"/>
                    <a:gd name="T34" fmla="*/ 44 w 124"/>
                    <a:gd name="T35" fmla="*/ 46 h 156"/>
                    <a:gd name="T36" fmla="*/ 36 w 124"/>
                    <a:gd name="T37" fmla="*/ 34 h 156"/>
                    <a:gd name="T38" fmla="*/ 34 w 124"/>
                    <a:gd name="T39" fmla="*/ 26 h 156"/>
                    <a:gd name="T40" fmla="*/ 28 w 124"/>
                    <a:gd name="T41" fmla="*/ 24 h 156"/>
                    <a:gd name="T42" fmla="*/ 24 w 124"/>
                    <a:gd name="T43" fmla="*/ 20 h 156"/>
                    <a:gd name="T44" fmla="*/ 22 w 124"/>
                    <a:gd name="T45" fmla="*/ 16 h 156"/>
                    <a:gd name="T46" fmla="*/ 12 w 124"/>
                    <a:gd name="T47" fmla="*/ 10 h 156"/>
                    <a:gd name="T48" fmla="*/ 10 w 124"/>
                    <a:gd name="T49" fmla="*/ 4 h 156"/>
                    <a:gd name="T50" fmla="*/ 8 w 124"/>
                    <a:gd name="T51" fmla="*/ 2 h 156"/>
                    <a:gd name="T52" fmla="*/ 0 w 124"/>
                    <a:gd name="T53" fmla="*/ 0 h 156"/>
                    <a:gd name="T54" fmla="*/ 6 w 124"/>
                    <a:gd name="T55" fmla="*/ 8 h 156"/>
                    <a:gd name="T56" fmla="*/ 12 w 124"/>
                    <a:gd name="T57" fmla="*/ 14 h 156"/>
                    <a:gd name="T58" fmla="*/ 6 w 124"/>
                    <a:gd name="T59" fmla="*/ 14 h 156"/>
                    <a:gd name="T60" fmla="*/ 6 w 124"/>
                    <a:gd name="T61" fmla="*/ 20 h 156"/>
                    <a:gd name="T62" fmla="*/ 12 w 124"/>
                    <a:gd name="T63" fmla="*/ 32 h 156"/>
                    <a:gd name="T64" fmla="*/ 18 w 124"/>
                    <a:gd name="T65" fmla="*/ 38 h 156"/>
                    <a:gd name="T66" fmla="*/ 28 w 124"/>
                    <a:gd name="T67" fmla="*/ 46 h 156"/>
                    <a:gd name="T68" fmla="*/ 42 w 124"/>
                    <a:gd name="T69" fmla="*/ 58 h 156"/>
                    <a:gd name="T70" fmla="*/ 52 w 124"/>
                    <a:gd name="T71" fmla="*/ 76 h 156"/>
                    <a:gd name="T72" fmla="*/ 60 w 124"/>
                    <a:gd name="T73" fmla="*/ 90 h 156"/>
                    <a:gd name="T74" fmla="*/ 66 w 124"/>
                    <a:gd name="T75" fmla="*/ 100 h 156"/>
                    <a:gd name="T76" fmla="*/ 68 w 124"/>
                    <a:gd name="T77" fmla="*/ 104 h 156"/>
                    <a:gd name="T78" fmla="*/ 76 w 124"/>
                    <a:gd name="T79" fmla="*/ 108 h 156"/>
                    <a:gd name="T80" fmla="*/ 84 w 124"/>
                    <a:gd name="T81" fmla="*/ 120 h 156"/>
                    <a:gd name="T82" fmla="*/ 90 w 124"/>
                    <a:gd name="T83" fmla="*/ 130 h 156"/>
                    <a:gd name="T84" fmla="*/ 94 w 124"/>
                    <a:gd name="T85" fmla="*/ 136 h 156"/>
                    <a:gd name="T86" fmla="*/ 98 w 124"/>
                    <a:gd name="T87" fmla="*/ 146 h 156"/>
                    <a:gd name="T88" fmla="*/ 104 w 124"/>
                    <a:gd name="T89" fmla="*/ 154 h 156"/>
                    <a:gd name="T90" fmla="*/ 106 w 124"/>
                    <a:gd name="T91" fmla="*/ 154 h 156"/>
                    <a:gd name="T92" fmla="*/ 104 w 124"/>
                    <a:gd name="T93" fmla="*/ 144 h 156"/>
                    <a:gd name="T94" fmla="*/ 108 w 124"/>
                    <a:gd name="T95" fmla="*/ 142 h 156"/>
                    <a:gd name="T96" fmla="*/ 116 w 124"/>
                    <a:gd name="T97" fmla="*/ 144 h 156"/>
                    <a:gd name="T98" fmla="*/ 122 w 124"/>
                    <a:gd name="T99" fmla="*/ 150 h 156"/>
                    <a:gd name="T100" fmla="*/ 124 w 124"/>
                    <a:gd name="T101" fmla="*/ 150 h 156"/>
                    <a:gd name="T102" fmla="*/ 124 w 124"/>
                    <a:gd name="T103" fmla="*/ 146 h 156"/>
                    <a:gd name="T104" fmla="*/ 118 w 124"/>
                    <a:gd name="T105" fmla="*/ 138 h 15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24" h="156">
                      <a:moveTo>
                        <a:pt x="112" y="138"/>
                      </a:moveTo>
                      <a:lnTo>
                        <a:pt x="110" y="136"/>
                      </a:lnTo>
                      <a:lnTo>
                        <a:pt x="108" y="134"/>
                      </a:lnTo>
                      <a:lnTo>
                        <a:pt x="106" y="132"/>
                      </a:lnTo>
                      <a:lnTo>
                        <a:pt x="104" y="132"/>
                      </a:lnTo>
                      <a:lnTo>
                        <a:pt x="104" y="130"/>
                      </a:lnTo>
                      <a:lnTo>
                        <a:pt x="102" y="130"/>
                      </a:lnTo>
                      <a:lnTo>
                        <a:pt x="100" y="128"/>
                      </a:lnTo>
                      <a:lnTo>
                        <a:pt x="98" y="128"/>
                      </a:lnTo>
                      <a:lnTo>
                        <a:pt x="96" y="126"/>
                      </a:lnTo>
                      <a:lnTo>
                        <a:pt x="94" y="124"/>
                      </a:lnTo>
                      <a:lnTo>
                        <a:pt x="90" y="122"/>
                      </a:lnTo>
                      <a:lnTo>
                        <a:pt x="90" y="120"/>
                      </a:lnTo>
                      <a:lnTo>
                        <a:pt x="88" y="116"/>
                      </a:lnTo>
                      <a:lnTo>
                        <a:pt x="88" y="112"/>
                      </a:lnTo>
                      <a:lnTo>
                        <a:pt x="86" y="108"/>
                      </a:lnTo>
                      <a:lnTo>
                        <a:pt x="86" y="106"/>
                      </a:lnTo>
                      <a:lnTo>
                        <a:pt x="84" y="102"/>
                      </a:lnTo>
                      <a:lnTo>
                        <a:pt x="84" y="100"/>
                      </a:lnTo>
                      <a:lnTo>
                        <a:pt x="82" y="98"/>
                      </a:lnTo>
                      <a:lnTo>
                        <a:pt x="80" y="98"/>
                      </a:lnTo>
                      <a:lnTo>
                        <a:pt x="80" y="96"/>
                      </a:lnTo>
                      <a:lnTo>
                        <a:pt x="78" y="96"/>
                      </a:lnTo>
                      <a:lnTo>
                        <a:pt x="80" y="94"/>
                      </a:lnTo>
                      <a:lnTo>
                        <a:pt x="82" y="94"/>
                      </a:lnTo>
                      <a:lnTo>
                        <a:pt x="84" y="94"/>
                      </a:lnTo>
                      <a:lnTo>
                        <a:pt x="86" y="94"/>
                      </a:lnTo>
                      <a:lnTo>
                        <a:pt x="90" y="96"/>
                      </a:lnTo>
                      <a:lnTo>
                        <a:pt x="92" y="96"/>
                      </a:lnTo>
                      <a:lnTo>
                        <a:pt x="98" y="98"/>
                      </a:lnTo>
                      <a:lnTo>
                        <a:pt x="104" y="100"/>
                      </a:lnTo>
                      <a:lnTo>
                        <a:pt x="106" y="102"/>
                      </a:lnTo>
                      <a:lnTo>
                        <a:pt x="108" y="102"/>
                      </a:lnTo>
                      <a:lnTo>
                        <a:pt x="110" y="104"/>
                      </a:lnTo>
                      <a:lnTo>
                        <a:pt x="112" y="104"/>
                      </a:lnTo>
                      <a:lnTo>
                        <a:pt x="110" y="102"/>
                      </a:lnTo>
                      <a:lnTo>
                        <a:pt x="106" y="100"/>
                      </a:lnTo>
                      <a:lnTo>
                        <a:pt x="106" y="98"/>
                      </a:lnTo>
                      <a:lnTo>
                        <a:pt x="104" y="96"/>
                      </a:lnTo>
                      <a:lnTo>
                        <a:pt x="102" y="96"/>
                      </a:lnTo>
                      <a:lnTo>
                        <a:pt x="100" y="94"/>
                      </a:lnTo>
                      <a:lnTo>
                        <a:pt x="98" y="94"/>
                      </a:lnTo>
                      <a:lnTo>
                        <a:pt x="96" y="92"/>
                      </a:lnTo>
                      <a:lnTo>
                        <a:pt x="94" y="92"/>
                      </a:lnTo>
                      <a:lnTo>
                        <a:pt x="94" y="90"/>
                      </a:lnTo>
                      <a:lnTo>
                        <a:pt x="92" y="88"/>
                      </a:lnTo>
                      <a:lnTo>
                        <a:pt x="92" y="86"/>
                      </a:lnTo>
                      <a:lnTo>
                        <a:pt x="90" y="84"/>
                      </a:lnTo>
                      <a:lnTo>
                        <a:pt x="88" y="80"/>
                      </a:lnTo>
                      <a:lnTo>
                        <a:pt x="86" y="80"/>
                      </a:lnTo>
                      <a:lnTo>
                        <a:pt x="84" y="78"/>
                      </a:lnTo>
                      <a:lnTo>
                        <a:pt x="82" y="76"/>
                      </a:lnTo>
                      <a:lnTo>
                        <a:pt x="78" y="74"/>
                      </a:lnTo>
                      <a:lnTo>
                        <a:pt x="78" y="72"/>
                      </a:lnTo>
                      <a:lnTo>
                        <a:pt x="76" y="72"/>
                      </a:lnTo>
                      <a:lnTo>
                        <a:pt x="72" y="68"/>
                      </a:lnTo>
                      <a:lnTo>
                        <a:pt x="68" y="64"/>
                      </a:lnTo>
                      <a:lnTo>
                        <a:pt x="66" y="62"/>
                      </a:lnTo>
                      <a:lnTo>
                        <a:pt x="64" y="60"/>
                      </a:lnTo>
                      <a:lnTo>
                        <a:pt x="62" y="58"/>
                      </a:lnTo>
                      <a:lnTo>
                        <a:pt x="60" y="56"/>
                      </a:lnTo>
                      <a:lnTo>
                        <a:pt x="58" y="54"/>
                      </a:lnTo>
                      <a:lnTo>
                        <a:pt x="56" y="52"/>
                      </a:lnTo>
                      <a:lnTo>
                        <a:pt x="54" y="52"/>
                      </a:lnTo>
                      <a:lnTo>
                        <a:pt x="52" y="52"/>
                      </a:lnTo>
                      <a:lnTo>
                        <a:pt x="50" y="48"/>
                      </a:lnTo>
                      <a:lnTo>
                        <a:pt x="50" y="46"/>
                      </a:lnTo>
                      <a:lnTo>
                        <a:pt x="48" y="46"/>
                      </a:lnTo>
                      <a:lnTo>
                        <a:pt x="46" y="46"/>
                      </a:lnTo>
                      <a:lnTo>
                        <a:pt x="44" y="46"/>
                      </a:lnTo>
                      <a:lnTo>
                        <a:pt x="42" y="44"/>
                      </a:lnTo>
                      <a:lnTo>
                        <a:pt x="40" y="42"/>
                      </a:lnTo>
                      <a:lnTo>
                        <a:pt x="38" y="40"/>
                      </a:lnTo>
                      <a:lnTo>
                        <a:pt x="38" y="38"/>
                      </a:lnTo>
                      <a:lnTo>
                        <a:pt x="36" y="36"/>
                      </a:lnTo>
                      <a:lnTo>
                        <a:pt x="36" y="34"/>
                      </a:lnTo>
                      <a:lnTo>
                        <a:pt x="36" y="32"/>
                      </a:lnTo>
                      <a:lnTo>
                        <a:pt x="38" y="32"/>
                      </a:lnTo>
                      <a:lnTo>
                        <a:pt x="34" y="28"/>
                      </a:lnTo>
                      <a:lnTo>
                        <a:pt x="34" y="26"/>
                      </a:lnTo>
                      <a:lnTo>
                        <a:pt x="32" y="24"/>
                      </a:lnTo>
                      <a:lnTo>
                        <a:pt x="30" y="24"/>
                      </a:lnTo>
                      <a:lnTo>
                        <a:pt x="28" y="24"/>
                      </a:lnTo>
                      <a:lnTo>
                        <a:pt x="26" y="24"/>
                      </a:lnTo>
                      <a:lnTo>
                        <a:pt x="24" y="24"/>
                      </a:lnTo>
                      <a:lnTo>
                        <a:pt x="24" y="20"/>
                      </a:lnTo>
                      <a:lnTo>
                        <a:pt x="22" y="18"/>
                      </a:lnTo>
                      <a:lnTo>
                        <a:pt x="22" y="16"/>
                      </a:lnTo>
                      <a:lnTo>
                        <a:pt x="20" y="16"/>
                      </a:lnTo>
                      <a:lnTo>
                        <a:pt x="18" y="14"/>
                      </a:lnTo>
                      <a:lnTo>
                        <a:pt x="16" y="12"/>
                      </a:lnTo>
                      <a:lnTo>
                        <a:pt x="14" y="10"/>
                      </a:lnTo>
                      <a:lnTo>
                        <a:pt x="12" y="10"/>
                      </a:lnTo>
                      <a:lnTo>
                        <a:pt x="12" y="8"/>
                      </a:lnTo>
                      <a:lnTo>
                        <a:pt x="10" y="6"/>
                      </a:lnTo>
                      <a:lnTo>
                        <a:pt x="10" y="4"/>
                      </a:lnTo>
                      <a:lnTo>
                        <a:pt x="10" y="2"/>
                      </a:lnTo>
                      <a:lnTo>
                        <a:pt x="8" y="2"/>
                      </a:lnTo>
                      <a:lnTo>
                        <a:pt x="6" y="0"/>
                      </a:lnTo>
                      <a:lnTo>
                        <a:pt x="4" y="0"/>
                      </a:lnTo>
                      <a:lnTo>
                        <a:pt x="2" y="0"/>
                      </a:lnTo>
                      <a:lnTo>
                        <a:pt x="0" y="0"/>
                      </a:lnTo>
                      <a:lnTo>
                        <a:pt x="0" y="2"/>
                      </a:lnTo>
                      <a:lnTo>
                        <a:pt x="2" y="4"/>
                      </a:lnTo>
                      <a:lnTo>
                        <a:pt x="4" y="6"/>
                      </a:lnTo>
                      <a:lnTo>
                        <a:pt x="6" y="8"/>
                      </a:lnTo>
                      <a:lnTo>
                        <a:pt x="8" y="10"/>
                      </a:lnTo>
                      <a:lnTo>
                        <a:pt x="10" y="12"/>
                      </a:lnTo>
                      <a:lnTo>
                        <a:pt x="12" y="12"/>
                      </a:lnTo>
                      <a:lnTo>
                        <a:pt x="12" y="14"/>
                      </a:lnTo>
                      <a:lnTo>
                        <a:pt x="10" y="14"/>
                      </a:lnTo>
                      <a:lnTo>
                        <a:pt x="8" y="14"/>
                      </a:lnTo>
                      <a:lnTo>
                        <a:pt x="6" y="14"/>
                      </a:lnTo>
                      <a:lnTo>
                        <a:pt x="6" y="16"/>
                      </a:lnTo>
                      <a:lnTo>
                        <a:pt x="4" y="16"/>
                      </a:lnTo>
                      <a:lnTo>
                        <a:pt x="6" y="18"/>
                      </a:lnTo>
                      <a:lnTo>
                        <a:pt x="6" y="20"/>
                      </a:lnTo>
                      <a:lnTo>
                        <a:pt x="8" y="24"/>
                      </a:lnTo>
                      <a:lnTo>
                        <a:pt x="10" y="24"/>
                      </a:lnTo>
                      <a:lnTo>
                        <a:pt x="12" y="28"/>
                      </a:lnTo>
                      <a:lnTo>
                        <a:pt x="12" y="30"/>
                      </a:lnTo>
                      <a:lnTo>
                        <a:pt x="12" y="32"/>
                      </a:lnTo>
                      <a:lnTo>
                        <a:pt x="14" y="32"/>
                      </a:lnTo>
                      <a:lnTo>
                        <a:pt x="14" y="34"/>
                      </a:lnTo>
                      <a:lnTo>
                        <a:pt x="16" y="36"/>
                      </a:lnTo>
                      <a:lnTo>
                        <a:pt x="18" y="38"/>
                      </a:lnTo>
                      <a:lnTo>
                        <a:pt x="20" y="40"/>
                      </a:lnTo>
                      <a:lnTo>
                        <a:pt x="20" y="42"/>
                      </a:lnTo>
                      <a:lnTo>
                        <a:pt x="22" y="42"/>
                      </a:lnTo>
                      <a:lnTo>
                        <a:pt x="24" y="44"/>
                      </a:lnTo>
                      <a:lnTo>
                        <a:pt x="28" y="46"/>
                      </a:lnTo>
                      <a:lnTo>
                        <a:pt x="30" y="48"/>
                      </a:lnTo>
                      <a:lnTo>
                        <a:pt x="34" y="50"/>
                      </a:lnTo>
                      <a:lnTo>
                        <a:pt x="36" y="54"/>
                      </a:lnTo>
                      <a:lnTo>
                        <a:pt x="40" y="56"/>
                      </a:lnTo>
                      <a:lnTo>
                        <a:pt x="42" y="58"/>
                      </a:lnTo>
                      <a:lnTo>
                        <a:pt x="44" y="60"/>
                      </a:lnTo>
                      <a:lnTo>
                        <a:pt x="44" y="64"/>
                      </a:lnTo>
                      <a:lnTo>
                        <a:pt x="46" y="68"/>
                      </a:lnTo>
                      <a:lnTo>
                        <a:pt x="48" y="72"/>
                      </a:lnTo>
                      <a:lnTo>
                        <a:pt x="50" y="74"/>
                      </a:lnTo>
                      <a:lnTo>
                        <a:pt x="52" y="76"/>
                      </a:lnTo>
                      <a:lnTo>
                        <a:pt x="54" y="78"/>
                      </a:lnTo>
                      <a:lnTo>
                        <a:pt x="54" y="80"/>
                      </a:lnTo>
                      <a:lnTo>
                        <a:pt x="56" y="82"/>
                      </a:lnTo>
                      <a:lnTo>
                        <a:pt x="58" y="86"/>
                      </a:lnTo>
                      <a:lnTo>
                        <a:pt x="60" y="90"/>
                      </a:lnTo>
                      <a:lnTo>
                        <a:pt x="62" y="94"/>
                      </a:lnTo>
                      <a:lnTo>
                        <a:pt x="64" y="96"/>
                      </a:lnTo>
                      <a:lnTo>
                        <a:pt x="66" y="98"/>
                      </a:lnTo>
                      <a:lnTo>
                        <a:pt x="66" y="100"/>
                      </a:lnTo>
                      <a:lnTo>
                        <a:pt x="68" y="102"/>
                      </a:lnTo>
                      <a:lnTo>
                        <a:pt x="68" y="104"/>
                      </a:lnTo>
                      <a:lnTo>
                        <a:pt x="70" y="106"/>
                      </a:lnTo>
                      <a:lnTo>
                        <a:pt x="72" y="106"/>
                      </a:lnTo>
                      <a:lnTo>
                        <a:pt x="74" y="108"/>
                      </a:lnTo>
                      <a:lnTo>
                        <a:pt x="76" y="108"/>
                      </a:lnTo>
                      <a:lnTo>
                        <a:pt x="78" y="110"/>
                      </a:lnTo>
                      <a:lnTo>
                        <a:pt x="80" y="112"/>
                      </a:lnTo>
                      <a:lnTo>
                        <a:pt x="82" y="116"/>
                      </a:lnTo>
                      <a:lnTo>
                        <a:pt x="82" y="118"/>
                      </a:lnTo>
                      <a:lnTo>
                        <a:pt x="84" y="120"/>
                      </a:lnTo>
                      <a:lnTo>
                        <a:pt x="84" y="122"/>
                      </a:lnTo>
                      <a:lnTo>
                        <a:pt x="84" y="124"/>
                      </a:lnTo>
                      <a:lnTo>
                        <a:pt x="86" y="128"/>
                      </a:lnTo>
                      <a:lnTo>
                        <a:pt x="90" y="130"/>
                      </a:lnTo>
                      <a:lnTo>
                        <a:pt x="90" y="132"/>
                      </a:lnTo>
                      <a:lnTo>
                        <a:pt x="92" y="132"/>
                      </a:lnTo>
                      <a:lnTo>
                        <a:pt x="92" y="134"/>
                      </a:lnTo>
                      <a:lnTo>
                        <a:pt x="94" y="134"/>
                      </a:lnTo>
                      <a:lnTo>
                        <a:pt x="94" y="136"/>
                      </a:lnTo>
                      <a:lnTo>
                        <a:pt x="94" y="138"/>
                      </a:lnTo>
                      <a:lnTo>
                        <a:pt x="96" y="140"/>
                      </a:lnTo>
                      <a:lnTo>
                        <a:pt x="96" y="142"/>
                      </a:lnTo>
                      <a:lnTo>
                        <a:pt x="96" y="144"/>
                      </a:lnTo>
                      <a:lnTo>
                        <a:pt x="98" y="146"/>
                      </a:lnTo>
                      <a:lnTo>
                        <a:pt x="100" y="150"/>
                      </a:lnTo>
                      <a:lnTo>
                        <a:pt x="102" y="152"/>
                      </a:lnTo>
                      <a:lnTo>
                        <a:pt x="104" y="154"/>
                      </a:lnTo>
                      <a:lnTo>
                        <a:pt x="106" y="154"/>
                      </a:lnTo>
                      <a:lnTo>
                        <a:pt x="106" y="156"/>
                      </a:lnTo>
                      <a:lnTo>
                        <a:pt x="106" y="154"/>
                      </a:lnTo>
                      <a:lnTo>
                        <a:pt x="106" y="150"/>
                      </a:lnTo>
                      <a:lnTo>
                        <a:pt x="104" y="148"/>
                      </a:lnTo>
                      <a:lnTo>
                        <a:pt x="104" y="146"/>
                      </a:lnTo>
                      <a:lnTo>
                        <a:pt x="104" y="144"/>
                      </a:lnTo>
                      <a:lnTo>
                        <a:pt x="104" y="142"/>
                      </a:lnTo>
                      <a:lnTo>
                        <a:pt x="106" y="142"/>
                      </a:lnTo>
                      <a:lnTo>
                        <a:pt x="108" y="142"/>
                      </a:lnTo>
                      <a:lnTo>
                        <a:pt x="108" y="144"/>
                      </a:lnTo>
                      <a:lnTo>
                        <a:pt x="112" y="144"/>
                      </a:lnTo>
                      <a:lnTo>
                        <a:pt x="114" y="144"/>
                      </a:lnTo>
                      <a:lnTo>
                        <a:pt x="116" y="144"/>
                      </a:lnTo>
                      <a:lnTo>
                        <a:pt x="118" y="144"/>
                      </a:lnTo>
                      <a:lnTo>
                        <a:pt x="120" y="146"/>
                      </a:lnTo>
                      <a:lnTo>
                        <a:pt x="122" y="150"/>
                      </a:lnTo>
                      <a:lnTo>
                        <a:pt x="124" y="152"/>
                      </a:lnTo>
                      <a:lnTo>
                        <a:pt x="124" y="154"/>
                      </a:lnTo>
                      <a:lnTo>
                        <a:pt x="124" y="150"/>
                      </a:lnTo>
                      <a:lnTo>
                        <a:pt x="124" y="148"/>
                      </a:lnTo>
                      <a:lnTo>
                        <a:pt x="124" y="146"/>
                      </a:lnTo>
                      <a:lnTo>
                        <a:pt x="122" y="144"/>
                      </a:lnTo>
                      <a:lnTo>
                        <a:pt x="120" y="142"/>
                      </a:lnTo>
                      <a:lnTo>
                        <a:pt x="118" y="140"/>
                      </a:lnTo>
                      <a:lnTo>
                        <a:pt x="118" y="138"/>
                      </a:lnTo>
                      <a:lnTo>
                        <a:pt x="112" y="13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23" name="Freeform 215"/>
                <p:cNvSpPr>
                  <a:spLocks noChangeAspect="1"/>
                </p:cNvSpPr>
                <p:nvPr/>
              </p:nvSpPr>
              <p:spPr bwMode="gray">
                <a:xfrm>
                  <a:off x="4656" y="1354"/>
                  <a:ext cx="10" cy="14"/>
                </a:xfrm>
                <a:custGeom>
                  <a:avLst/>
                  <a:gdLst>
                    <a:gd name="T0" fmla="*/ 0 w 10"/>
                    <a:gd name="T1" fmla="*/ 0 h 14"/>
                    <a:gd name="T2" fmla="*/ 0 w 10"/>
                    <a:gd name="T3" fmla="*/ 2 h 14"/>
                    <a:gd name="T4" fmla="*/ 0 w 10"/>
                    <a:gd name="T5" fmla="*/ 4 h 14"/>
                    <a:gd name="T6" fmla="*/ 0 w 10"/>
                    <a:gd name="T7" fmla="*/ 6 h 14"/>
                    <a:gd name="T8" fmla="*/ 2 w 10"/>
                    <a:gd name="T9" fmla="*/ 8 h 14"/>
                    <a:gd name="T10" fmla="*/ 2 w 10"/>
                    <a:gd name="T11" fmla="*/ 10 h 14"/>
                    <a:gd name="T12" fmla="*/ 4 w 10"/>
                    <a:gd name="T13" fmla="*/ 12 h 14"/>
                    <a:gd name="T14" fmla="*/ 6 w 10"/>
                    <a:gd name="T15" fmla="*/ 14 h 14"/>
                    <a:gd name="T16" fmla="*/ 8 w 10"/>
                    <a:gd name="T17" fmla="*/ 14 h 14"/>
                    <a:gd name="T18" fmla="*/ 8 w 10"/>
                    <a:gd name="T19" fmla="*/ 14 h 14"/>
                    <a:gd name="T20" fmla="*/ 10 w 10"/>
                    <a:gd name="T21" fmla="*/ 14 h 14"/>
                    <a:gd name="T22" fmla="*/ 10 w 10"/>
                    <a:gd name="T23" fmla="*/ 14 h 14"/>
                    <a:gd name="T24" fmla="*/ 10 w 10"/>
                    <a:gd name="T25" fmla="*/ 14 h 14"/>
                    <a:gd name="T26" fmla="*/ 10 w 10"/>
                    <a:gd name="T27" fmla="*/ 12 h 14"/>
                    <a:gd name="T28" fmla="*/ 10 w 10"/>
                    <a:gd name="T29" fmla="*/ 10 h 14"/>
                    <a:gd name="T30" fmla="*/ 10 w 10"/>
                    <a:gd name="T31" fmla="*/ 10 h 14"/>
                    <a:gd name="T32" fmla="*/ 8 w 10"/>
                    <a:gd name="T33" fmla="*/ 6 h 14"/>
                    <a:gd name="T34" fmla="*/ 6 w 10"/>
                    <a:gd name="T35" fmla="*/ 4 h 14"/>
                    <a:gd name="T36" fmla="*/ 2 w 10"/>
                    <a:gd name="T37" fmla="*/ 2 h 14"/>
                    <a:gd name="T38" fmla="*/ 2 w 10"/>
                    <a:gd name="T39" fmla="*/ 2 h 14"/>
                    <a:gd name="T40" fmla="*/ 2 w 10"/>
                    <a:gd name="T41" fmla="*/ 0 h 14"/>
                    <a:gd name="T42" fmla="*/ 0 w 10"/>
                    <a:gd name="T43" fmla="*/ 0 h 14"/>
                    <a:gd name="T44" fmla="*/ 0 w 10"/>
                    <a:gd name="T45" fmla="*/ 0 h 14"/>
                    <a:gd name="T46" fmla="*/ 0 w 10"/>
                    <a:gd name="T47" fmla="*/ 0 h 14"/>
                    <a:gd name="T48" fmla="*/ 0 w 10"/>
                    <a:gd name="T49" fmla="*/ 0 h 1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 h="14">
                      <a:moveTo>
                        <a:pt x="0" y="0"/>
                      </a:moveTo>
                      <a:lnTo>
                        <a:pt x="0" y="2"/>
                      </a:lnTo>
                      <a:lnTo>
                        <a:pt x="0" y="4"/>
                      </a:lnTo>
                      <a:lnTo>
                        <a:pt x="0" y="6"/>
                      </a:lnTo>
                      <a:lnTo>
                        <a:pt x="2" y="8"/>
                      </a:lnTo>
                      <a:lnTo>
                        <a:pt x="2" y="10"/>
                      </a:lnTo>
                      <a:lnTo>
                        <a:pt x="4" y="12"/>
                      </a:lnTo>
                      <a:lnTo>
                        <a:pt x="6" y="14"/>
                      </a:lnTo>
                      <a:lnTo>
                        <a:pt x="8" y="14"/>
                      </a:lnTo>
                      <a:lnTo>
                        <a:pt x="10" y="14"/>
                      </a:lnTo>
                      <a:lnTo>
                        <a:pt x="10" y="12"/>
                      </a:lnTo>
                      <a:lnTo>
                        <a:pt x="10" y="10"/>
                      </a:lnTo>
                      <a:lnTo>
                        <a:pt x="8" y="6"/>
                      </a:lnTo>
                      <a:lnTo>
                        <a:pt x="6" y="4"/>
                      </a:lnTo>
                      <a:lnTo>
                        <a:pt x="2" y="2"/>
                      </a:lnTo>
                      <a:lnTo>
                        <a:pt x="2" y="0"/>
                      </a:lnTo>
                      <a:lnTo>
                        <a:pt x="0"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24" name="Freeform 216"/>
                <p:cNvSpPr>
                  <a:spLocks noChangeAspect="1"/>
                </p:cNvSpPr>
                <p:nvPr/>
              </p:nvSpPr>
              <p:spPr bwMode="gray">
                <a:xfrm>
                  <a:off x="4694" y="1671"/>
                  <a:ext cx="66" cy="78"/>
                </a:xfrm>
                <a:custGeom>
                  <a:avLst/>
                  <a:gdLst>
                    <a:gd name="T0" fmla="*/ 64 w 66"/>
                    <a:gd name="T1" fmla="*/ 52 h 78"/>
                    <a:gd name="T2" fmla="*/ 60 w 66"/>
                    <a:gd name="T3" fmla="*/ 46 h 78"/>
                    <a:gd name="T4" fmla="*/ 60 w 66"/>
                    <a:gd name="T5" fmla="*/ 44 h 78"/>
                    <a:gd name="T6" fmla="*/ 60 w 66"/>
                    <a:gd name="T7" fmla="*/ 36 h 78"/>
                    <a:gd name="T8" fmla="*/ 54 w 66"/>
                    <a:gd name="T9" fmla="*/ 30 h 78"/>
                    <a:gd name="T10" fmla="*/ 42 w 66"/>
                    <a:gd name="T11" fmla="*/ 20 h 78"/>
                    <a:gd name="T12" fmla="*/ 40 w 66"/>
                    <a:gd name="T13" fmla="*/ 18 h 78"/>
                    <a:gd name="T14" fmla="*/ 36 w 66"/>
                    <a:gd name="T15" fmla="*/ 16 h 78"/>
                    <a:gd name="T16" fmla="*/ 36 w 66"/>
                    <a:gd name="T17" fmla="*/ 14 h 78"/>
                    <a:gd name="T18" fmla="*/ 32 w 66"/>
                    <a:gd name="T19" fmla="*/ 10 h 78"/>
                    <a:gd name="T20" fmla="*/ 22 w 66"/>
                    <a:gd name="T21" fmla="*/ 0 h 78"/>
                    <a:gd name="T22" fmla="*/ 20 w 66"/>
                    <a:gd name="T23" fmla="*/ 4 h 78"/>
                    <a:gd name="T24" fmla="*/ 14 w 66"/>
                    <a:gd name="T25" fmla="*/ 4 h 78"/>
                    <a:gd name="T26" fmla="*/ 4 w 66"/>
                    <a:gd name="T27" fmla="*/ 6 h 78"/>
                    <a:gd name="T28" fmla="*/ 6 w 66"/>
                    <a:gd name="T29" fmla="*/ 10 h 78"/>
                    <a:gd name="T30" fmla="*/ 4 w 66"/>
                    <a:gd name="T31" fmla="*/ 12 h 78"/>
                    <a:gd name="T32" fmla="*/ 0 w 66"/>
                    <a:gd name="T33" fmla="*/ 14 h 78"/>
                    <a:gd name="T34" fmla="*/ 2 w 66"/>
                    <a:gd name="T35" fmla="*/ 18 h 78"/>
                    <a:gd name="T36" fmla="*/ 8 w 66"/>
                    <a:gd name="T37" fmla="*/ 22 h 78"/>
                    <a:gd name="T38" fmla="*/ 12 w 66"/>
                    <a:gd name="T39" fmla="*/ 22 h 78"/>
                    <a:gd name="T40" fmla="*/ 14 w 66"/>
                    <a:gd name="T41" fmla="*/ 30 h 78"/>
                    <a:gd name="T42" fmla="*/ 14 w 66"/>
                    <a:gd name="T43" fmla="*/ 32 h 78"/>
                    <a:gd name="T44" fmla="*/ 10 w 66"/>
                    <a:gd name="T45" fmla="*/ 30 h 78"/>
                    <a:gd name="T46" fmla="*/ 2 w 66"/>
                    <a:gd name="T47" fmla="*/ 28 h 78"/>
                    <a:gd name="T48" fmla="*/ 6 w 66"/>
                    <a:gd name="T49" fmla="*/ 32 h 78"/>
                    <a:gd name="T50" fmla="*/ 10 w 66"/>
                    <a:gd name="T51" fmla="*/ 36 h 78"/>
                    <a:gd name="T52" fmla="*/ 12 w 66"/>
                    <a:gd name="T53" fmla="*/ 42 h 78"/>
                    <a:gd name="T54" fmla="*/ 14 w 66"/>
                    <a:gd name="T55" fmla="*/ 46 h 78"/>
                    <a:gd name="T56" fmla="*/ 20 w 66"/>
                    <a:gd name="T57" fmla="*/ 46 h 78"/>
                    <a:gd name="T58" fmla="*/ 22 w 66"/>
                    <a:gd name="T59" fmla="*/ 50 h 78"/>
                    <a:gd name="T60" fmla="*/ 22 w 66"/>
                    <a:gd name="T61" fmla="*/ 54 h 78"/>
                    <a:gd name="T62" fmla="*/ 22 w 66"/>
                    <a:gd name="T63" fmla="*/ 54 h 78"/>
                    <a:gd name="T64" fmla="*/ 20 w 66"/>
                    <a:gd name="T65" fmla="*/ 60 h 78"/>
                    <a:gd name="T66" fmla="*/ 22 w 66"/>
                    <a:gd name="T67" fmla="*/ 66 h 78"/>
                    <a:gd name="T68" fmla="*/ 26 w 66"/>
                    <a:gd name="T69" fmla="*/ 70 h 78"/>
                    <a:gd name="T70" fmla="*/ 26 w 66"/>
                    <a:gd name="T71" fmla="*/ 70 h 78"/>
                    <a:gd name="T72" fmla="*/ 26 w 66"/>
                    <a:gd name="T73" fmla="*/ 78 h 78"/>
                    <a:gd name="T74" fmla="*/ 32 w 66"/>
                    <a:gd name="T75" fmla="*/ 78 h 78"/>
                    <a:gd name="T76" fmla="*/ 36 w 66"/>
                    <a:gd name="T77" fmla="*/ 72 h 78"/>
                    <a:gd name="T78" fmla="*/ 38 w 66"/>
                    <a:gd name="T79" fmla="*/ 70 h 78"/>
                    <a:gd name="T80" fmla="*/ 46 w 66"/>
                    <a:gd name="T81" fmla="*/ 66 h 78"/>
                    <a:gd name="T82" fmla="*/ 48 w 66"/>
                    <a:gd name="T83" fmla="*/ 66 h 78"/>
                    <a:gd name="T84" fmla="*/ 52 w 66"/>
                    <a:gd name="T85" fmla="*/ 66 h 78"/>
                    <a:gd name="T86" fmla="*/ 54 w 66"/>
                    <a:gd name="T87" fmla="*/ 68 h 78"/>
                    <a:gd name="T88" fmla="*/ 56 w 66"/>
                    <a:gd name="T89" fmla="*/ 64 h 78"/>
                    <a:gd name="T90" fmla="*/ 56 w 66"/>
                    <a:gd name="T91" fmla="*/ 64 h 78"/>
                    <a:gd name="T92" fmla="*/ 64 w 66"/>
                    <a:gd name="T93" fmla="*/ 62 h 78"/>
                    <a:gd name="T94" fmla="*/ 66 w 66"/>
                    <a:gd name="T95" fmla="*/ 60 h 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6" h="78">
                      <a:moveTo>
                        <a:pt x="66" y="58"/>
                      </a:moveTo>
                      <a:lnTo>
                        <a:pt x="66" y="56"/>
                      </a:lnTo>
                      <a:lnTo>
                        <a:pt x="64" y="54"/>
                      </a:lnTo>
                      <a:lnTo>
                        <a:pt x="64" y="52"/>
                      </a:lnTo>
                      <a:lnTo>
                        <a:pt x="62" y="50"/>
                      </a:lnTo>
                      <a:lnTo>
                        <a:pt x="60" y="48"/>
                      </a:lnTo>
                      <a:lnTo>
                        <a:pt x="60" y="46"/>
                      </a:lnTo>
                      <a:lnTo>
                        <a:pt x="60" y="44"/>
                      </a:lnTo>
                      <a:lnTo>
                        <a:pt x="60" y="42"/>
                      </a:lnTo>
                      <a:lnTo>
                        <a:pt x="60" y="40"/>
                      </a:lnTo>
                      <a:lnTo>
                        <a:pt x="60" y="38"/>
                      </a:lnTo>
                      <a:lnTo>
                        <a:pt x="60" y="36"/>
                      </a:lnTo>
                      <a:lnTo>
                        <a:pt x="58" y="36"/>
                      </a:lnTo>
                      <a:lnTo>
                        <a:pt x="58" y="34"/>
                      </a:lnTo>
                      <a:lnTo>
                        <a:pt x="56" y="34"/>
                      </a:lnTo>
                      <a:lnTo>
                        <a:pt x="54" y="30"/>
                      </a:lnTo>
                      <a:lnTo>
                        <a:pt x="52" y="28"/>
                      </a:lnTo>
                      <a:lnTo>
                        <a:pt x="48" y="24"/>
                      </a:lnTo>
                      <a:lnTo>
                        <a:pt x="44" y="22"/>
                      </a:lnTo>
                      <a:lnTo>
                        <a:pt x="42" y="20"/>
                      </a:lnTo>
                      <a:lnTo>
                        <a:pt x="42" y="18"/>
                      </a:lnTo>
                      <a:lnTo>
                        <a:pt x="40" y="18"/>
                      </a:lnTo>
                      <a:lnTo>
                        <a:pt x="38" y="16"/>
                      </a:lnTo>
                      <a:lnTo>
                        <a:pt x="36" y="16"/>
                      </a:lnTo>
                      <a:lnTo>
                        <a:pt x="36" y="14"/>
                      </a:lnTo>
                      <a:lnTo>
                        <a:pt x="34" y="12"/>
                      </a:lnTo>
                      <a:lnTo>
                        <a:pt x="32" y="10"/>
                      </a:lnTo>
                      <a:lnTo>
                        <a:pt x="30" y="8"/>
                      </a:lnTo>
                      <a:lnTo>
                        <a:pt x="26" y="4"/>
                      </a:lnTo>
                      <a:lnTo>
                        <a:pt x="24" y="0"/>
                      </a:lnTo>
                      <a:lnTo>
                        <a:pt x="22" y="0"/>
                      </a:lnTo>
                      <a:lnTo>
                        <a:pt x="22" y="2"/>
                      </a:lnTo>
                      <a:lnTo>
                        <a:pt x="20" y="2"/>
                      </a:lnTo>
                      <a:lnTo>
                        <a:pt x="20" y="4"/>
                      </a:lnTo>
                      <a:lnTo>
                        <a:pt x="18" y="4"/>
                      </a:lnTo>
                      <a:lnTo>
                        <a:pt x="16" y="4"/>
                      </a:lnTo>
                      <a:lnTo>
                        <a:pt x="14" y="4"/>
                      </a:lnTo>
                      <a:lnTo>
                        <a:pt x="10" y="4"/>
                      </a:lnTo>
                      <a:lnTo>
                        <a:pt x="8" y="4"/>
                      </a:lnTo>
                      <a:lnTo>
                        <a:pt x="6" y="6"/>
                      </a:lnTo>
                      <a:lnTo>
                        <a:pt x="4" y="6"/>
                      </a:lnTo>
                      <a:lnTo>
                        <a:pt x="4" y="8"/>
                      </a:lnTo>
                      <a:lnTo>
                        <a:pt x="6" y="10"/>
                      </a:lnTo>
                      <a:lnTo>
                        <a:pt x="4" y="12"/>
                      </a:lnTo>
                      <a:lnTo>
                        <a:pt x="2" y="12"/>
                      </a:lnTo>
                      <a:lnTo>
                        <a:pt x="0" y="12"/>
                      </a:lnTo>
                      <a:lnTo>
                        <a:pt x="0" y="14"/>
                      </a:lnTo>
                      <a:lnTo>
                        <a:pt x="2" y="16"/>
                      </a:lnTo>
                      <a:lnTo>
                        <a:pt x="2" y="18"/>
                      </a:lnTo>
                      <a:lnTo>
                        <a:pt x="4" y="20"/>
                      </a:lnTo>
                      <a:lnTo>
                        <a:pt x="6" y="20"/>
                      </a:lnTo>
                      <a:lnTo>
                        <a:pt x="8" y="22"/>
                      </a:lnTo>
                      <a:lnTo>
                        <a:pt x="10" y="22"/>
                      </a:lnTo>
                      <a:lnTo>
                        <a:pt x="12" y="22"/>
                      </a:lnTo>
                      <a:lnTo>
                        <a:pt x="12" y="26"/>
                      </a:lnTo>
                      <a:lnTo>
                        <a:pt x="14" y="28"/>
                      </a:lnTo>
                      <a:lnTo>
                        <a:pt x="14" y="30"/>
                      </a:lnTo>
                      <a:lnTo>
                        <a:pt x="14" y="32"/>
                      </a:lnTo>
                      <a:lnTo>
                        <a:pt x="12" y="30"/>
                      </a:lnTo>
                      <a:lnTo>
                        <a:pt x="10" y="30"/>
                      </a:lnTo>
                      <a:lnTo>
                        <a:pt x="8" y="28"/>
                      </a:lnTo>
                      <a:lnTo>
                        <a:pt x="6" y="28"/>
                      </a:lnTo>
                      <a:lnTo>
                        <a:pt x="4" y="28"/>
                      </a:lnTo>
                      <a:lnTo>
                        <a:pt x="2" y="28"/>
                      </a:lnTo>
                      <a:lnTo>
                        <a:pt x="4" y="30"/>
                      </a:lnTo>
                      <a:lnTo>
                        <a:pt x="6" y="32"/>
                      </a:lnTo>
                      <a:lnTo>
                        <a:pt x="6" y="34"/>
                      </a:lnTo>
                      <a:lnTo>
                        <a:pt x="8" y="34"/>
                      </a:lnTo>
                      <a:lnTo>
                        <a:pt x="10" y="36"/>
                      </a:lnTo>
                      <a:lnTo>
                        <a:pt x="12" y="38"/>
                      </a:lnTo>
                      <a:lnTo>
                        <a:pt x="12" y="40"/>
                      </a:lnTo>
                      <a:lnTo>
                        <a:pt x="12" y="42"/>
                      </a:lnTo>
                      <a:lnTo>
                        <a:pt x="12" y="44"/>
                      </a:lnTo>
                      <a:lnTo>
                        <a:pt x="14" y="44"/>
                      </a:lnTo>
                      <a:lnTo>
                        <a:pt x="14" y="46"/>
                      </a:lnTo>
                      <a:lnTo>
                        <a:pt x="16" y="46"/>
                      </a:lnTo>
                      <a:lnTo>
                        <a:pt x="18" y="46"/>
                      </a:lnTo>
                      <a:lnTo>
                        <a:pt x="20" y="46"/>
                      </a:lnTo>
                      <a:lnTo>
                        <a:pt x="22" y="46"/>
                      </a:lnTo>
                      <a:lnTo>
                        <a:pt x="22" y="50"/>
                      </a:lnTo>
                      <a:lnTo>
                        <a:pt x="22" y="52"/>
                      </a:lnTo>
                      <a:lnTo>
                        <a:pt x="22" y="54"/>
                      </a:lnTo>
                      <a:lnTo>
                        <a:pt x="20" y="56"/>
                      </a:lnTo>
                      <a:lnTo>
                        <a:pt x="20" y="58"/>
                      </a:lnTo>
                      <a:lnTo>
                        <a:pt x="20" y="60"/>
                      </a:lnTo>
                      <a:lnTo>
                        <a:pt x="20" y="62"/>
                      </a:lnTo>
                      <a:lnTo>
                        <a:pt x="20" y="64"/>
                      </a:lnTo>
                      <a:lnTo>
                        <a:pt x="22" y="66"/>
                      </a:lnTo>
                      <a:lnTo>
                        <a:pt x="22" y="68"/>
                      </a:lnTo>
                      <a:lnTo>
                        <a:pt x="24" y="68"/>
                      </a:lnTo>
                      <a:lnTo>
                        <a:pt x="26" y="70"/>
                      </a:lnTo>
                      <a:lnTo>
                        <a:pt x="28" y="70"/>
                      </a:lnTo>
                      <a:lnTo>
                        <a:pt x="26" y="70"/>
                      </a:lnTo>
                      <a:lnTo>
                        <a:pt x="26" y="72"/>
                      </a:lnTo>
                      <a:lnTo>
                        <a:pt x="26" y="74"/>
                      </a:lnTo>
                      <a:lnTo>
                        <a:pt x="26" y="76"/>
                      </a:lnTo>
                      <a:lnTo>
                        <a:pt x="26" y="78"/>
                      </a:lnTo>
                      <a:lnTo>
                        <a:pt x="28" y="78"/>
                      </a:lnTo>
                      <a:lnTo>
                        <a:pt x="30" y="78"/>
                      </a:lnTo>
                      <a:lnTo>
                        <a:pt x="32" y="78"/>
                      </a:lnTo>
                      <a:lnTo>
                        <a:pt x="34" y="76"/>
                      </a:lnTo>
                      <a:lnTo>
                        <a:pt x="36" y="74"/>
                      </a:lnTo>
                      <a:lnTo>
                        <a:pt x="36" y="72"/>
                      </a:lnTo>
                      <a:lnTo>
                        <a:pt x="38" y="70"/>
                      </a:lnTo>
                      <a:lnTo>
                        <a:pt x="40" y="70"/>
                      </a:lnTo>
                      <a:lnTo>
                        <a:pt x="42" y="68"/>
                      </a:lnTo>
                      <a:lnTo>
                        <a:pt x="46" y="66"/>
                      </a:lnTo>
                      <a:lnTo>
                        <a:pt x="48" y="66"/>
                      </a:lnTo>
                      <a:lnTo>
                        <a:pt x="50" y="66"/>
                      </a:lnTo>
                      <a:lnTo>
                        <a:pt x="52" y="66"/>
                      </a:lnTo>
                      <a:lnTo>
                        <a:pt x="54" y="68"/>
                      </a:lnTo>
                      <a:lnTo>
                        <a:pt x="54" y="66"/>
                      </a:lnTo>
                      <a:lnTo>
                        <a:pt x="56" y="64"/>
                      </a:lnTo>
                      <a:lnTo>
                        <a:pt x="58" y="64"/>
                      </a:lnTo>
                      <a:lnTo>
                        <a:pt x="60" y="62"/>
                      </a:lnTo>
                      <a:lnTo>
                        <a:pt x="62" y="62"/>
                      </a:lnTo>
                      <a:lnTo>
                        <a:pt x="64" y="62"/>
                      </a:lnTo>
                      <a:lnTo>
                        <a:pt x="66" y="60"/>
                      </a:lnTo>
                      <a:lnTo>
                        <a:pt x="66" y="5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25" name="Freeform 217"/>
                <p:cNvSpPr>
                  <a:spLocks noChangeAspect="1"/>
                </p:cNvSpPr>
                <p:nvPr/>
              </p:nvSpPr>
              <p:spPr bwMode="gray">
                <a:xfrm>
                  <a:off x="4640" y="1587"/>
                  <a:ext cx="78" cy="98"/>
                </a:xfrm>
                <a:custGeom>
                  <a:avLst/>
                  <a:gdLst>
                    <a:gd name="T0" fmla="*/ 58 w 78"/>
                    <a:gd name="T1" fmla="*/ 0 h 98"/>
                    <a:gd name="T2" fmla="*/ 60 w 78"/>
                    <a:gd name="T3" fmla="*/ 2 h 98"/>
                    <a:gd name="T4" fmla="*/ 60 w 78"/>
                    <a:gd name="T5" fmla="*/ 10 h 98"/>
                    <a:gd name="T6" fmla="*/ 54 w 78"/>
                    <a:gd name="T7" fmla="*/ 8 h 98"/>
                    <a:gd name="T8" fmla="*/ 56 w 78"/>
                    <a:gd name="T9" fmla="*/ 16 h 98"/>
                    <a:gd name="T10" fmla="*/ 44 w 78"/>
                    <a:gd name="T11" fmla="*/ 16 h 98"/>
                    <a:gd name="T12" fmla="*/ 40 w 78"/>
                    <a:gd name="T13" fmla="*/ 20 h 98"/>
                    <a:gd name="T14" fmla="*/ 48 w 78"/>
                    <a:gd name="T15" fmla="*/ 24 h 98"/>
                    <a:gd name="T16" fmla="*/ 48 w 78"/>
                    <a:gd name="T17" fmla="*/ 28 h 98"/>
                    <a:gd name="T18" fmla="*/ 40 w 78"/>
                    <a:gd name="T19" fmla="*/ 28 h 98"/>
                    <a:gd name="T20" fmla="*/ 30 w 78"/>
                    <a:gd name="T21" fmla="*/ 26 h 98"/>
                    <a:gd name="T22" fmla="*/ 22 w 78"/>
                    <a:gd name="T23" fmla="*/ 22 h 98"/>
                    <a:gd name="T24" fmla="*/ 20 w 78"/>
                    <a:gd name="T25" fmla="*/ 32 h 98"/>
                    <a:gd name="T26" fmla="*/ 10 w 78"/>
                    <a:gd name="T27" fmla="*/ 44 h 98"/>
                    <a:gd name="T28" fmla="*/ 2 w 78"/>
                    <a:gd name="T29" fmla="*/ 50 h 98"/>
                    <a:gd name="T30" fmla="*/ 0 w 78"/>
                    <a:gd name="T31" fmla="*/ 56 h 98"/>
                    <a:gd name="T32" fmla="*/ 2 w 78"/>
                    <a:gd name="T33" fmla="*/ 54 h 98"/>
                    <a:gd name="T34" fmla="*/ 4 w 78"/>
                    <a:gd name="T35" fmla="*/ 56 h 98"/>
                    <a:gd name="T36" fmla="*/ 8 w 78"/>
                    <a:gd name="T37" fmla="*/ 62 h 98"/>
                    <a:gd name="T38" fmla="*/ 12 w 78"/>
                    <a:gd name="T39" fmla="*/ 60 h 98"/>
                    <a:gd name="T40" fmla="*/ 14 w 78"/>
                    <a:gd name="T41" fmla="*/ 62 h 98"/>
                    <a:gd name="T42" fmla="*/ 20 w 78"/>
                    <a:gd name="T43" fmla="*/ 62 h 98"/>
                    <a:gd name="T44" fmla="*/ 24 w 78"/>
                    <a:gd name="T45" fmla="*/ 70 h 98"/>
                    <a:gd name="T46" fmla="*/ 24 w 78"/>
                    <a:gd name="T47" fmla="*/ 78 h 98"/>
                    <a:gd name="T48" fmla="*/ 32 w 78"/>
                    <a:gd name="T49" fmla="*/ 78 h 98"/>
                    <a:gd name="T50" fmla="*/ 34 w 78"/>
                    <a:gd name="T51" fmla="*/ 82 h 98"/>
                    <a:gd name="T52" fmla="*/ 28 w 78"/>
                    <a:gd name="T53" fmla="*/ 80 h 98"/>
                    <a:gd name="T54" fmla="*/ 24 w 78"/>
                    <a:gd name="T55" fmla="*/ 88 h 98"/>
                    <a:gd name="T56" fmla="*/ 30 w 78"/>
                    <a:gd name="T57" fmla="*/ 94 h 98"/>
                    <a:gd name="T58" fmla="*/ 34 w 78"/>
                    <a:gd name="T59" fmla="*/ 96 h 98"/>
                    <a:gd name="T60" fmla="*/ 38 w 78"/>
                    <a:gd name="T61" fmla="*/ 94 h 98"/>
                    <a:gd name="T62" fmla="*/ 44 w 78"/>
                    <a:gd name="T63" fmla="*/ 98 h 98"/>
                    <a:gd name="T64" fmla="*/ 54 w 78"/>
                    <a:gd name="T65" fmla="*/ 96 h 98"/>
                    <a:gd name="T66" fmla="*/ 60 w 78"/>
                    <a:gd name="T67" fmla="*/ 94 h 98"/>
                    <a:gd name="T68" fmla="*/ 58 w 78"/>
                    <a:gd name="T69" fmla="*/ 90 h 98"/>
                    <a:gd name="T70" fmla="*/ 70 w 78"/>
                    <a:gd name="T71" fmla="*/ 86 h 98"/>
                    <a:gd name="T72" fmla="*/ 76 w 78"/>
                    <a:gd name="T73" fmla="*/ 84 h 98"/>
                    <a:gd name="T74" fmla="*/ 74 w 78"/>
                    <a:gd name="T75" fmla="*/ 78 h 98"/>
                    <a:gd name="T76" fmla="*/ 64 w 78"/>
                    <a:gd name="T77" fmla="*/ 74 h 98"/>
                    <a:gd name="T78" fmla="*/ 62 w 78"/>
                    <a:gd name="T79" fmla="*/ 72 h 98"/>
                    <a:gd name="T80" fmla="*/ 58 w 78"/>
                    <a:gd name="T81" fmla="*/ 72 h 98"/>
                    <a:gd name="T82" fmla="*/ 60 w 78"/>
                    <a:gd name="T83" fmla="*/ 66 h 98"/>
                    <a:gd name="T84" fmla="*/ 56 w 78"/>
                    <a:gd name="T85" fmla="*/ 62 h 98"/>
                    <a:gd name="T86" fmla="*/ 58 w 78"/>
                    <a:gd name="T87" fmla="*/ 56 h 98"/>
                    <a:gd name="T88" fmla="*/ 68 w 78"/>
                    <a:gd name="T89" fmla="*/ 48 h 98"/>
                    <a:gd name="T90" fmla="*/ 74 w 78"/>
                    <a:gd name="T91" fmla="*/ 40 h 98"/>
                    <a:gd name="T92" fmla="*/ 78 w 78"/>
                    <a:gd name="T93" fmla="*/ 38 h 98"/>
                    <a:gd name="T94" fmla="*/ 76 w 78"/>
                    <a:gd name="T95" fmla="*/ 30 h 98"/>
                    <a:gd name="T96" fmla="*/ 72 w 78"/>
                    <a:gd name="T97" fmla="*/ 26 h 98"/>
                    <a:gd name="T98" fmla="*/ 72 w 78"/>
                    <a:gd name="T99" fmla="*/ 16 h 98"/>
                    <a:gd name="T100" fmla="*/ 78 w 78"/>
                    <a:gd name="T101" fmla="*/ 10 h 98"/>
                    <a:gd name="T102" fmla="*/ 76 w 78"/>
                    <a:gd name="T103" fmla="*/ 6 h 98"/>
                    <a:gd name="T104" fmla="*/ 68 w 78"/>
                    <a:gd name="T105" fmla="*/ 4 h 9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78" h="98">
                      <a:moveTo>
                        <a:pt x="66" y="0"/>
                      </a:moveTo>
                      <a:lnTo>
                        <a:pt x="62" y="0"/>
                      </a:lnTo>
                      <a:lnTo>
                        <a:pt x="60" y="0"/>
                      </a:lnTo>
                      <a:lnTo>
                        <a:pt x="58" y="0"/>
                      </a:lnTo>
                      <a:lnTo>
                        <a:pt x="60" y="2"/>
                      </a:lnTo>
                      <a:lnTo>
                        <a:pt x="60" y="4"/>
                      </a:lnTo>
                      <a:lnTo>
                        <a:pt x="60" y="6"/>
                      </a:lnTo>
                      <a:lnTo>
                        <a:pt x="62" y="8"/>
                      </a:lnTo>
                      <a:lnTo>
                        <a:pt x="60" y="8"/>
                      </a:lnTo>
                      <a:lnTo>
                        <a:pt x="60" y="10"/>
                      </a:lnTo>
                      <a:lnTo>
                        <a:pt x="58" y="10"/>
                      </a:lnTo>
                      <a:lnTo>
                        <a:pt x="56" y="8"/>
                      </a:lnTo>
                      <a:lnTo>
                        <a:pt x="54" y="8"/>
                      </a:lnTo>
                      <a:lnTo>
                        <a:pt x="56" y="10"/>
                      </a:lnTo>
                      <a:lnTo>
                        <a:pt x="56" y="12"/>
                      </a:lnTo>
                      <a:lnTo>
                        <a:pt x="56" y="14"/>
                      </a:lnTo>
                      <a:lnTo>
                        <a:pt x="56" y="16"/>
                      </a:lnTo>
                      <a:lnTo>
                        <a:pt x="54" y="16"/>
                      </a:lnTo>
                      <a:lnTo>
                        <a:pt x="52" y="18"/>
                      </a:lnTo>
                      <a:lnTo>
                        <a:pt x="50" y="18"/>
                      </a:lnTo>
                      <a:lnTo>
                        <a:pt x="48" y="18"/>
                      </a:lnTo>
                      <a:lnTo>
                        <a:pt x="46" y="16"/>
                      </a:lnTo>
                      <a:lnTo>
                        <a:pt x="44" y="16"/>
                      </a:lnTo>
                      <a:lnTo>
                        <a:pt x="42" y="16"/>
                      </a:lnTo>
                      <a:lnTo>
                        <a:pt x="40" y="16"/>
                      </a:lnTo>
                      <a:lnTo>
                        <a:pt x="40" y="18"/>
                      </a:lnTo>
                      <a:lnTo>
                        <a:pt x="40" y="20"/>
                      </a:lnTo>
                      <a:lnTo>
                        <a:pt x="42" y="20"/>
                      </a:lnTo>
                      <a:lnTo>
                        <a:pt x="42" y="22"/>
                      </a:lnTo>
                      <a:lnTo>
                        <a:pt x="44" y="22"/>
                      </a:lnTo>
                      <a:lnTo>
                        <a:pt x="46" y="24"/>
                      </a:lnTo>
                      <a:lnTo>
                        <a:pt x="48" y="24"/>
                      </a:lnTo>
                      <a:lnTo>
                        <a:pt x="48" y="26"/>
                      </a:lnTo>
                      <a:lnTo>
                        <a:pt x="48" y="28"/>
                      </a:lnTo>
                      <a:lnTo>
                        <a:pt x="46" y="28"/>
                      </a:lnTo>
                      <a:lnTo>
                        <a:pt x="42" y="28"/>
                      </a:lnTo>
                      <a:lnTo>
                        <a:pt x="40" y="28"/>
                      </a:lnTo>
                      <a:lnTo>
                        <a:pt x="38" y="28"/>
                      </a:lnTo>
                      <a:lnTo>
                        <a:pt x="34" y="26"/>
                      </a:lnTo>
                      <a:lnTo>
                        <a:pt x="32" y="26"/>
                      </a:lnTo>
                      <a:lnTo>
                        <a:pt x="30" y="26"/>
                      </a:lnTo>
                      <a:lnTo>
                        <a:pt x="28" y="24"/>
                      </a:lnTo>
                      <a:lnTo>
                        <a:pt x="26" y="24"/>
                      </a:lnTo>
                      <a:lnTo>
                        <a:pt x="24" y="22"/>
                      </a:lnTo>
                      <a:lnTo>
                        <a:pt x="22" y="22"/>
                      </a:lnTo>
                      <a:lnTo>
                        <a:pt x="20" y="22"/>
                      </a:lnTo>
                      <a:lnTo>
                        <a:pt x="20" y="24"/>
                      </a:lnTo>
                      <a:lnTo>
                        <a:pt x="20" y="26"/>
                      </a:lnTo>
                      <a:lnTo>
                        <a:pt x="20" y="28"/>
                      </a:lnTo>
                      <a:lnTo>
                        <a:pt x="20" y="32"/>
                      </a:lnTo>
                      <a:lnTo>
                        <a:pt x="18" y="36"/>
                      </a:lnTo>
                      <a:lnTo>
                        <a:pt x="18" y="38"/>
                      </a:lnTo>
                      <a:lnTo>
                        <a:pt x="18" y="40"/>
                      </a:lnTo>
                      <a:lnTo>
                        <a:pt x="16" y="42"/>
                      </a:lnTo>
                      <a:lnTo>
                        <a:pt x="14" y="42"/>
                      </a:lnTo>
                      <a:lnTo>
                        <a:pt x="10" y="44"/>
                      </a:lnTo>
                      <a:lnTo>
                        <a:pt x="8" y="46"/>
                      </a:lnTo>
                      <a:lnTo>
                        <a:pt x="6" y="48"/>
                      </a:lnTo>
                      <a:lnTo>
                        <a:pt x="4" y="48"/>
                      </a:lnTo>
                      <a:lnTo>
                        <a:pt x="2" y="50"/>
                      </a:lnTo>
                      <a:lnTo>
                        <a:pt x="2" y="52"/>
                      </a:lnTo>
                      <a:lnTo>
                        <a:pt x="2" y="54"/>
                      </a:lnTo>
                      <a:lnTo>
                        <a:pt x="0" y="56"/>
                      </a:lnTo>
                      <a:lnTo>
                        <a:pt x="0" y="58"/>
                      </a:lnTo>
                      <a:lnTo>
                        <a:pt x="0" y="56"/>
                      </a:lnTo>
                      <a:lnTo>
                        <a:pt x="2" y="54"/>
                      </a:lnTo>
                      <a:lnTo>
                        <a:pt x="2" y="52"/>
                      </a:lnTo>
                      <a:lnTo>
                        <a:pt x="4" y="54"/>
                      </a:lnTo>
                      <a:lnTo>
                        <a:pt x="4" y="56"/>
                      </a:lnTo>
                      <a:lnTo>
                        <a:pt x="4" y="58"/>
                      </a:lnTo>
                      <a:lnTo>
                        <a:pt x="6" y="60"/>
                      </a:lnTo>
                      <a:lnTo>
                        <a:pt x="8" y="60"/>
                      </a:lnTo>
                      <a:lnTo>
                        <a:pt x="8" y="62"/>
                      </a:lnTo>
                      <a:lnTo>
                        <a:pt x="10" y="64"/>
                      </a:lnTo>
                      <a:lnTo>
                        <a:pt x="10" y="62"/>
                      </a:lnTo>
                      <a:lnTo>
                        <a:pt x="10" y="60"/>
                      </a:lnTo>
                      <a:lnTo>
                        <a:pt x="12" y="60"/>
                      </a:lnTo>
                      <a:lnTo>
                        <a:pt x="12" y="58"/>
                      </a:lnTo>
                      <a:lnTo>
                        <a:pt x="12" y="60"/>
                      </a:lnTo>
                      <a:lnTo>
                        <a:pt x="14" y="62"/>
                      </a:lnTo>
                      <a:lnTo>
                        <a:pt x="16" y="62"/>
                      </a:lnTo>
                      <a:lnTo>
                        <a:pt x="16" y="64"/>
                      </a:lnTo>
                      <a:lnTo>
                        <a:pt x="18" y="64"/>
                      </a:lnTo>
                      <a:lnTo>
                        <a:pt x="20" y="62"/>
                      </a:lnTo>
                      <a:lnTo>
                        <a:pt x="22" y="64"/>
                      </a:lnTo>
                      <a:lnTo>
                        <a:pt x="22" y="66"/>
                      </a:lnTo>
                      <a:lnTo>
                        <a:pt x="24" y="68"/>
                      </a:lnTo>
                      <a:lnTo>
                        <a:pt x="24" y="70"/>
                      </a:lnTo>
                      <a:lnTo>
                        <a:pt x="24" y="72"/>
                      </a:lnTo>
                      <a:lnTo>
                        <a:pt x="24" y="74"/>
                      </a:lnTo>
                      <a:lnTo>
                        <a:pt x="24" y="76"/>
                      </a:lnTo>
                      <a:lnTo>
                        <a:pt x="24" y="78"/>
                      </a:lnTo>
                      <a:lnTo>
                        <a:pt x="26" y="78"/>
                      </a:lnTo>
                      <a:lnTo>
                        <a:pt x="30" y="78"/>
                      </a:lnTo>
                      <a:lnTo>
                        <a:pt x="32" y="78"/>
                      </a:lnTo>
                      <a:lnTo>
                        <a:pt x="34" y="78"/>
                      </a:lnTo>
                      <a:lnTo>
                        <a:pt x="34" y="80"/>
                      </a:lnTo>
                      <a:lnTo>
                        <a:pt x="34" y="82"/>
                      </a:lnTo>
                      <a:lnTo>
                        <a:pt x="32" y="82"/>
                      </a:lnTo>
                      <a:lnTo>
                        <a:pt x="32" y="80"/>
                      </a:lnTo>
                      <a:lnTo>
                        <a:pt x="30" y="80"/>
                      </a:lnTo>
                      <a:lnTo>
                        <a:pt x="28" y="80"/>
                      </a:lnTo>
                      <a:lnTo>
                        <a:pt x="26" y="80"/>
                      </a:lnTo>
                      <a:lnTo>
                        <a:pt x="24" y="82"/>
                      </a:lnTo>
                      <a:lnTo>
                        <a:pt x="24" y="84"/>
                      </a:lnTo>
                      <a:lnTo>
                        <a:pt x="24" y="86"/>
                      </a:lnTo>
                      <a:lnTo>
                        <a:pt x="24" y="88"/>
                      </a:lnTo>
                      <a:lnTo>
                        <a:pt x="26" y="90"/>
                      </a:lnTo>
                      <a:lnTo>
                        <a:pt x="28" y="92"/>
                      </a:lnTo>
                      <a:lnTo>
                        <a:pt x="28" y="94"/>
                      </a:lnTo>
                      <a:lnTo>
                        <a:pt x="30" y="94"/>
                      </a:lnTo>
                      <a:lnTo>
                        <a:pt x="30" y="96"/>
                      </a:lnTo>
                      <a:lnTo>
                        <a:pt x="34" y="96"/>
                      </a:lnTo>
                      <a:lnTo>
                        <a:pt x="36" y="94"/>
                      </a:lnTo>
                      <a:lnTo>
                        <a:pt x="38" y="94"/>
                      </a:lnTo>
                      <a:lnTo>
                        <a:pt x="40" y="94"/>
                      </a:lnTo>
                      <a:lnTo>
                        <a:pt x="40" y="96"/>
                      </a:lnTo>
                      <a:lnTo>
                        <a:pt x="42" y="96"/>
                      </a:lnTo>
                      <a:lnTo>
                        <a:pt x="44" y="98"/>
                      </a:lnTo>
                      <a:lnTo>
                        <a:pt x="46" y="98"/>
                      </a:lnTo>
                      <a:lnTo>
                        <a:pt x="48" y="98"/>
                      </a:lnTo>
                      <a:lnTo>
                        <a:pt x="50" y="98"/>
                      </a:lnTo>
                      <a:lnTo>
                        <a:pt x="52" y="98"/>
                      </a:lnTo>
                      <a:lnTo>
                        <a:pt x="54" y="96"/>
                      </a:lnTo>
                      <a:lnTo>
                        <a:pt x="56" y="96"/>
                      </a:lnTo>
                      <a:lnTo>
                        <a:pt x="58" y="94"/>
                      </a:lnTo>
                      <a:lnTo>
                        <a:pt x="60" y="94"/>
                      </a:lnTo>
                      <a:lnTo>
                        <a:pt x="58" y="92"/>
                      </a:lnTo>
                      <a:lnTo>
                        <a:pt x="58" y="90"/>
                      </a:lnTo>
                      <a:lnTo>
                        <a:pt x="60" y="90"/>
                      </a:lnTo>
                      <a:lnTo>
                        <a:pt x="62" y="88"/>
                      </a:lnTo>
                      <a:lnTo>
                        <a:pt x="64" y="88"/>
                      </a:lnTo>
                      <a:lnTo>
                        <a:pt x="68" y="86"/>
                      </a:lnTo>
                      <a:lnTo>
                        <a:pt x="70" y="86"/>
                      </a:lnTo>
                      <a:lnTo>
                        <a:pt x="72" y="86"/>
                      </a:lnTo>
                      <a:lnTo>
                        <a:pt x="74" y="86"/>
                      </a:lnTo>
                      <a:lnTo>
                        <a:pt x="76" y="86"/>
                      </a:lnTo>
                      <a:lnTo>
                        <a:pt x="76" y="84"/>
                      </a:lnTo>
                      <a:lnTo>
                        <a:pt x="78" y="84"/>
                      </a:lnTo>
                      <a:lnTo>
                        <a:pt x="76" y="82"/>
                      </a:lnTo>
                      <a:lnTo>
                        <a:pt x="76" y="80"/>
                      </a:lnTo>
                      <a:lnTo>
                        <a:pt x="74" y="78"/>
                      </a:lnTo>
                      <a:lnTo>
                        <a:pt x="72" y="78"/>
                      </a:lnTo>
                      <a:lnTo>
                        <a:pt x="70" y="76"/>
                      </a:lnTo>
                      <a:lnTo>
                        <a:pt x="68" y="74"/>
                      </a:lnTo>
                      <a:lnTo>
                        <a:pt x="66" y="74"/>
                      </a:lnTo>
                      <a:lnTo>
                        <a:pt x="64" y="74"/>
                      </a:lnTo>
                      <a:lnTo>
                        <a:pt x="64" y="72"/>
                      </a:lnTo>
                      <a:lnTo>
                        <a:pt x="62" y="72"/>
                      </a:lnTo>
                      <a:lnTo>
                        <a:pt x="60" y="74"/>
                      </a:lnTo>
                      <a:lnTo>
                        <a:pt x="58" y="74"/>
                      </a:lnTo>
                      <a:lnTo>
                        <a:pt x="58" y="72"/>
                      </a:lnTo>
                      <a:lnTo>
                        <a:pt x="58" y="70"/>
                      </a:lnTo>
                      <a:lnTo>
                        <a:pt x="60" y="68"/>
                      </a:lnTo>
                      <a:lnTo>
                        <a:pt x="60" y="66"/>
                      </a:lnTo>
                      <a:lnTo>
                        <a:pt x="58" y="66"/>
                      </a:lnTo>
                      <a:lnTo>
                        <a:pt x="56" y="64"/>
                      </a:lnTo>
                      <a:lnTo>
                        <a:pt x="56" y="62"/>
                      </a:lnTo>
                      <a:lnTo>
                        <a:pt x="54" y="62"/>
                      </a:lnTo>
                      <a:lnTo>
                        <a:pt x="54" y="60"/>
                      </a:lnTo>
                      <a:lnTo>
                        <a:pt x="56" y="58"/>
                      </a:lnTo>
                      <a:lnTo>
                        <a:pt x="58" y="56"/>
                      </a:lnTo>
                      <a:lnTo>
                        <a:pt x="62" y="54"/>
                      </a:lnTo>
                      <a:lnTo>
                        <a:pt x="64" y="54"/>
                      </a:lnTo>
                      <a:lnTo>
                        <a:pt x="66" y="54"/>
                      </a:lnTo>
                      <a:lnTo>
                        <a:pt x="66" y="52"/>
                      </a:lnTo>
                      <a:lnTo>
                        <a:pt x="68" y="50"/>
                      </a:lnTo>
                      <a:lnTo>
                        <a:pt x="68" y="48"/>
                      </a:lnTo>
                      <a:lnTo>
                        <a:pt x="70" y="44"/>
                      </a:lnTo>
                      <a:lnTo>
                        <a:pt x="70" y="42"/>
                      </a:lnTo>
                      <a:lnTo>
                        <a:pt x="72" y="42"/>
                      </a:lnTo>
                      <a:lnTo>
                        <a:pt x="72" y="40"/>
                      </a:lnTo>
                      <a:lnTo>
                        <a:pt x="74" y="40"/>
                      </a:lnTo>
                      <a:lnTo>
                        <a:pt x="76" y="38"/>
                      </a:lnTo>
                      <a:lnTo>
                        <a:pt x="78" y="38"/>
                      </a:lnTo>
                      <a:lnTo>
                        <a:pt x="76" y="36"/>
                      </a:lnTo>
                      <a:lnTo>
                        <a:pt x="76" y="34"/>
                      </a:lnTo>
                      <a:lnTo>
                        <a:pt x="76" y="32"/>
                      </a:lnTo>
                      <a:lnTo>
                        <a:pt x="76" y="30"/>
                      </a:lnTo>
                      <a:lnTo>
                        <a:pt x="74" y="30"/>
                      </a:lnTo>
                      <a:lnTo>
                        <a:pt x="74" y="28"/>
                      </a:lnTo>
                      <a:lnTo>
                        <a:pt x="72" y="28"/>
                      </a:lnTo>
                      <a:lnTo>
                        <a:pt x="72" y="26"/>
                      </a:lnTo>
                      <a:lnTo>
                        <a:pt x="70" y="24"/>
                      </a:lnTo>
                      <a:lnTo>
                        <a:pt x="70" y="22"/>
                      </a:lnTo>
                      <a:lnTo>
                        <a:pt x="70" y="20"/>
                      </a:lnTo>
                      <a:lnTo>
                        <a:pt x="70" y="18"/>
                      </a:lnTo>
                      <a:lnTo>
                        <a:pt x="72" y="16"/>
                      </a:lnTo>
                      <a:lnTo>
                        <a:pt x="74" y="14"/>
                      </a:lnTo>
                      <a:lnTo>
                        <a:pt x="76" y="14"/>
                      </a:lnTo>
                      <a:lnTo>
                        <a:pt x="78" y="12"/>
                      </a:lnTo>
                      <a:lnTo>
                        <a:pt x="78" y="10"/>
                      </a:lnTo>
                      <a:lnTo>
                        <a:pt x="76" y="10"/>
                      </a:lnTo>
                      <a:lnTo>
                        <a:pt x="76" y="8"/>
                      </a:lnTo>
                      <a:lnTo>
                        <a:pt x="76" y="6"/>
                      </a:lnTo>
                      <a:lnTo>
                        <a:pt x="72" y="6"/>
                      </a:lnTo>
                      <a:lnTo>
                        <a:pt x="70" y="6"/>
                      </a:lnTo>
                      <a:lnTo>
                        <a:pt x="70" y="4"/>
                      </a:lnTo>
                      <a:lnTo>
                        <a:pt x="68" y="4"/>
                      </a:lnTo>
                      <a:lnTo>
                        <a:pt x="66"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26" name="Freeform 218"/>
                <p:cNvSpPr>
                  <a:spLocks noChangeAspect="1"/>
                </p:cNvSpPr>
                <p:nvPr/>
              </p:nvSpPr>
              <p:spPr bwMode="gray">
                <a:xfrm>
                  <a:off x="5015" y="2553"/>
                  <a:ext cx="22" cy="18"/>
                </a:xfrm>
                <a:custGeom>
                  <a:avLst/>
                  <a:gdLst>
                    <a:gd name="T0" fmla="*/ 20 w 22"/>
                    <a:gd name="T1" fmla="*/ 2 h 18"/>
                    <a:gd name="T2" fmla="*/ 20 w 22"/>
                    <a:gd name="T3" fmla="*/ 2 h 18"/>
                    <a:gd name="T4" fmla="*/ 20 w 22"/>
                    <a:gd name="T5" fmla="*/ 2 h 18"/>
                    <a:gd name="T6" fmla="*/ 20 w 22"/>
                    <a:gd name="T7" fmla="*/ 2 h 18"/>
                    <a:gd name="T8" fmla="*/ 18 w 22"/>
                    <a:gd name="T9" fmla="*/ 2 h 18"/>
                    <a:gd name="T10" fmla="*/ 18 w 22"/>
                    <a:gd name="T11" fmla="*/ 0 h 18"/>
                    <a:gd name="T12" fmla="*/ 16 w 22"/>
                    <a:gd name="T13" fmla="*/ 0 h 18"/>
                    <a:gd name="T14" fmla="*/ 14 w 22"/>
                    <a:gd name="T15" fmla="*/ 0 h 18"/>
                    <a:gd name="T16" fmla="*/ 14 w 22"/>
                    <a:gd name="T17" fmla="*/ 0 h 18"/>
                    <a:gd name="T18" fmla="*/ 10 w 22"/>
                    <a:gd name="T19" fmla="*/ 0 h 18"/>
                    <a:gd name="T20" fmla="*/ 8 w 22"/>
                    <a:gd name="T21" fmla="*/ 2 h 18"/>
                    <a:gd name="T22" fmla="*/ 6 w 22"/>
                    <a:gd name="T23" fmla="*/ 4 h 18"/>
                    <a:gd name="T24" fmla="*/ 4 w 22"/>
                    <a:gd name="T25" fmla="*/ 6 h 18"/>
                    <a:gd name="T26" fmla="*/ 2 w 22"/>
                    <a:gd name="T27" fmla="*/ 8 h 18"/>
                    <a:gd name="T28" fmla="*/ 2 w 22"/>
                    <a:gd name="T29" fmla="*/ 10 h 18"/>
                    <a:gd name="T30" fmla="*/ 0 w 22"/>
                    <a:gd name="T31" fmla="*/ 14 h 18"/>
                    <a:gd name="T32" fmla="*/ 0 w 22"/>
                    <a:gd name="T33" fmla="*/ 16 h 18"/>
                    <a:gd name="T34" fmla="*/ 0 w 22"/>
                    <a:gd name="T35" fmla="*/ 16 h 18"/>
                    <a:gd name="T36" fmla="*/ 0 w 22"/>
                    <a:gd name="T37" fmla="*/ 18 h 18"/>
                    <a:gd name="T38" fmla="*/ 0 w 22"/>
                    <a:gd name="T39" fmla="*/ 18 h 18"/>
                    <a:gd name="T40" fmla="*/ 0 w 22"/>
                    <a:gd name="T41" fmla="*/ 18 h 18"/>
                    <a:gd name="T42" fmla="*/ 2 w 22"/>
                    <a:gd name="T43" fmla="*/ 18 h 18"/>
                    <a:gd name="T44" fmla="*/ 4 w 22"/>
                    <a:gd name="T45" fmla="*/ 18 h 18"/>
                    <a:gd name="T46" fmla="*/ 6 w 22"/>
                    <a:gd name="T47" fmla="*/ 18 h 18"/>
                    <a:gd name="T48" fmla="*/ 8 w 22"/>
                    <a:gd name="T49" fmla="*/ 18 h 18"/>
                    <a:gd name="T50" fmla="*/ 10 w 22"/>
                    <a:gd name="T51" fmla="*/ 16 h 18"/>
                    <a:gd name="T52" fmla="*/ 10 w 22"/>
                    <a:gd name="T53" fmla="*/ 16 h 18"/>
                    <a:gd name="T54" fmla="*/ 12 w 22"/>
                    <a:gd name="T55" fmla="*/ 16 h 18"/>
                    <a:gd name="T56" fmla="*/ 14 w 22"/>
                    <a:gd name="T57" fmla="*/ 16 h 18"/>
                    <a:gd name="T58" fmla="*/ 14 w 22"/>
                    <a:gd name="T59" fmla="*/ 16 h 18"/>
                    <a:gd name="T60" fmla="*/ 14 w 22"/>
                    <a:gd name="T61" fmla="*/ 16 h 18"/>
                    <a:gd name="T62" fmla="*/ 14 w 22"/>
                    <a:gd name="T63" fmla="*/ 16 h 18"/>
                    <a:gd name="T64" fmla="*/ 14 w 22"/>
                    <a:gd name="T65" fmla="*/ 16 h 18"/>
                    <a:gd name="T66" fmla="*/ 16 w 22"/>
                    <a:gd name="T67" fmla="*/ 16 h 18"/>
                    <a:gd name="T68" fmla="*/ 18 w 22"/>
                    <a:gd name="T69" fmla="*/ 16 h 18"/>
                    <a:gd name="T70" fmla="*/ 20 w 22"/>
                    <a:gd name="T71" fmla="*/ 16 h 18"/>
                    <a:gd name="T72" fmla="*/ 20 w 22"/>
                    <a:gd name="T73" fmla="*/ 12 h 18"/>
                    <a:gd name="T74" fmla="*/ 20 w 22"/>
                    <a:gd name="T75" fmla="*/ 10 h 18"/>
                    <a:gd name="T76" fmla="*/ 20 w 22"/>
                    <a:gd name="T77" fmla="*/ 10 h 18"/>
                    <a:gd name="T78" fmla="*/ 22 w 22"/>
                    <a:gd name="T79" fmla="*/ 8 h 18"/>
                    <a:gd name="T80" fmla="*/ 22 w 22"/>
                    <a:gd name="T81" fmla="*/ 8 h 18"/>
                    <a:gd name="T82" fmla="*/ 22 w 22"/>
                    <a:gd name="T83" fmla="*/ 8 h 18"/>
                    <a:gd name="T84" fmla="*/ 22 w 22"/>
                    <a:gd name="T85" fmla="*/ 8 h 18"/>
                    <a:gd name="T86" fmla="*/ 20 w 22"/>
                    <a:gd name="T87" fmla="*/ 2 h 18"/>
                    <a:gd name="T88" fmla="*/ 20 w 22"/>
                    <a:gd name="T89" fmla="*/ 2 h 18"/>
                    <a:gd name="T90" fmla="*/ 20 w 22"/>
                    <a:gd name="T91" fmla="*/ 2 h 1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2" h="18">
                      <a:moveTo>
                        <a:pt x="20" y="2"/>
                      </a:moveTo>
                      <a:lnTo>
                        <a:pt x="20" y="2"/>
                      </a:lnTo>
                      <a:lnTo>
                        <a:pt x="18" y="2"/>
                      </a:lnTo>
                      <a:lnTo>
                        <a:pt x="18" y="0"/>
                      </a:lnTo>
                      <a:lnTo>
                        <a:pt x="16" y="0"/>
                      </a:lnTo>
                      <a:lnTo>
                        <a:pt x="14" y="0"/>
                      </a:lnTo>
                      <a:lnTo>
                        <a:pt x="10" y="0"/>
                      </a:lnTo>
                      <a:lnTo>
                        <a:pt x="8" y="2"/>
                      </a:lnTo>
                      <a:lnTo>
                        <a:pt x="6" y="4"/>
                      </a:lnTo>
                      <a:lnTo>
                        <a:pt x="4" y="6"/>
                      </a:lnTo>
                      <a:lnTo>
                        <a:pt x="2" y="8"/>
                      </a:lnTo>
                      <a:lnTo>
                        <a:pt x="2" y="10"/>
                      </a:lnTo>
                      <a:lnTo>
                        <a:pt x="0" y="14"/>
                      </a:lnTo>
                      <a:lnTo>
                        <a:pt x="0" y="16"/>
                      </a:lnTo>
                      <a:lnTo>
                        <a:pt x="0" y="18"/>
                      </a:lnTo>
                      <a:lnTo>
                        <a:pt x="2" y="18"/>
                      </a:lnTo>
                      <a:lnTo>
                        <a:pt x="4" y="18"/>
                      </a:lnTo>
                      <a:lnTo>
                        <a:pt x="6" y="18"/>
                      </a:lnTo>
                      <a:lnTo>
                        <a:pt x="8" y="18"/>
                      </a:lnTo>
                      <a:lnTo>
                        <a:pt x="10" y="16"/>
                      </a:lnTo>
                      <a:lnTo>
                        <a:pt x="12" y="16"/>
                      </a:lnTo>
                      <a:lnTo>
                        <a:pt x="14" y="16"/>
                      </a:lnTo>
                      <a:lnTo>
                        <a:pt x="16" y="16"/>
                      </a:lnTo>
                      <a:lnTo>
                        <a:pt x="18" y="16"/>
                      </a:lnTo>
                      <a:lnTo>
                        <a:pt x="20" y="16"/>
                      </a:lnTo>
                      <a:lnTo>
                        <a:pt x="20" y="12"/>
                      </a:lnTo>
                      <a:lnTo>
                        <a:pt x="20" y="10"/>
                      </a:lnTo>
                      <a:lnTo>
                        <a:pt x="22" y="8"/>
                      </a:lnTo>
                      <a:lnTo>
                        <a:pt x="20"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27" name="Freeform 219"/>
                <p:cNvSpPr>
                  <a:spLocks noChangeAspect="1"/>
                </p:cNvSpPr>
                <p:nvPr/>
              </p:nvSpPr>
              <p:spPr bwMode="gray">
                <a:xfrm>
                  <a:off x="4780" y="1102"/>
                  <a:ext cx="24" cy="8"/>
                </a:xfrm>
                <a:custGeom>
                  <a:avLst/>
                  <a:gdLst>
                    <a:gd name="T0" fmla="*/ 24 w 24"/>
                    <a:gd name="T1" fmla="*/ 6 h 8"/>
                    <a:gd name="T2" fmla="*/ 24 w 24"/>
                    <a:gd name="T3" fmla="*/ 6 h 8"/>
                    <a:gd name="T4" fmla="*/ 24 w 24"/>
                    <a:gd name="T5" fmla="*/ 6 h 8"/>
                    <a:gd name="T6" fmla="*/ 22 w 24"/>
                    <a:gd name="T7" fmla="*/ 4 h 8"/>
                    <a:gd name="T8" fmla="*/ 20 w 24"/>
                    <a:gd name="T9" fmla="*/ 4 h 8"/>
                    <a:gd name="T10" fmla="*/ 20 w 24"/>
                    <a:gd name="T11" fmla="*/ 4 h 8"/>
                    <a:gd name="T12" fmla="*/ 18 w 24"/>
                    <a:gd name="T13" fmla="*/ 2 h 8"/>
                    <a:gd name="T14" fmla="*/ 12 w 24"/>
                    <a:gd name="T15" fmla="*/ 2 h 8"/>
                    <a:gd name="T16" fmla="*/ 8 w 24"/>
                    <a:gd name="T17" fmla="*/ 0 h 8"/>
                    <a:gd name="T18" fmla="*/ 6 w 24"/>
                    <a:gd name="T19" fmla="*/ 0 h 8"/>
                    <a:gd name="T20" fmla="*/ 4 w 24"/>
                    <a:gd name="T21" fmla="*/ 0 h 8"/>
                    <a:gd name="T22" fmla="*/ 2 w 24"/>
                    <a:gd name="T23" fmla="*/ 0 h 8"/>
                    <a:gd name="T24" fmla="*/ 0 w 24"/>
                    <a:gd name="T25" fmla="*/ 0 h 8"/>
                    <a:gd name="T26" fmla="*/ 0 w 24"/>
                    <a:gd name="T27" fmla="*/ 0 h 8"/>
                    <a:gd name="T28" fmla="*/ 0 w 24"/>
                    <a:gd name="T29" fmla="*/ 0 h 8"/>
                    <a:gd name="T30" fmla="*/ 0 w 24"/>
                    <a:gd name="T31" fmla="*/ 0 h 8"/>
                    <a:gd name="T32" fmla="*/ 0 w 24"/>
                    <a:gd name="T33" fmla="*/ 0 h 8"/>
                    <a:gd name="T34" fmla="*/ 2 w 24"/>
                    <a:gd name="T35" fmla="*/ 0 h 8"/>
                    <a:gd name="T36" fmla="*/ 2 w 24"/>
                    <a:gd name="T37" fmla="*/ 2 h 8"/>
                    <a:gd name="T38" fmla="*/ 4 w 24"/>
                    <a:gd name="T39" fmla="*/ 2 h 8"/>
                    <a:gd name="T40" fmla="*/ 6 w 24"/>
                    <a:gd name="T41" fmla="*/ 4 h 8"/>
                    <a:gd name="T42" fmla="*/ 10 w 24"/>
                    <a:gd name="T43" fmla="*/ 6 h 8"/>
                    <a:gd name="T44" fmla="*/ 14 w 24"/>
                    <a:gd name="T45" fmla="*/ 6 h 8"/>
                    <a:gd name="T46" fmla="*/ 18 w 24"/>
                    <a:gd name="T47" fmla="*/ 8 h 8"/>
                    <a:gd name="T48" fmla="*/ 20 w 24"/>
                    <a:gd name="T49" fmla="*/ 8 h 8"/>
                    <a:gd name="T50" fmla="*/ 22 w 24"/>
                    <a:gd name="T51" fmla="*/ 8 h 8"/>
                    <a:gd name="T52" fmla="*/ 22 w 24"/>
                    <a:gd name="T53" fmla="*/ 6 h 8"/>
                    <a:gd name="T54" fmla="*/ 24 w 24"/>
                    <a:gd name="T55" fmla="*/ 6 h 8"/>
                    <a:gd name="T56" fmla="*/ 24 w 24"/>
                    <a:gd name="T57" fmla="*/ 6 h 8"/>
                    <a:gd name="T58" fmla="*/ 24 w 24"/>
                    <a:gd name="T59" fmla="*/ 6 h 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4" h="8">
                      <a:moveTo>
                        <a:pt x="24" y="6"/>
                      </a:moveTo>
                      <a:lnTo>
                        <a:pt x="24" y="6"/>
                      </a:lnTo>
                      <a:lnTo>
                        <a:pt x="22" y="4"/>
                      </a:lnTo>
                      <a:lnTo>
                        <a:pt x="20" y="4"/>
                      </a:lnTo>
                      <a:lnTo>
                        <a:pt x="18" y="2"/>
                      </a:lnTo>
                      <a:lnTo>
                        <a:pt x="12" y="2"/>
                      </a:lnTo>
                      <a:lnTo>
                        <a:pt x="8" y="0"/>
                      </a:lnTo>
                      <a:lnTo>
                        <a:pt x="6" y="0"/>
                      </a:lnTo>
                      <a:lnTo>
                        <a:pt x="4" y="0"/>
                      </a:lnTo>
                      <a:lnTo>
                        <a:pt x="2" y="0"/>
                      </a:lnTo>
                      <a:lnTo>
                        <a:pt x="0" y="0"/>
                      </a:lnTo>
                      <a:lnTo>
                        <a:pt x="2" y="0"/>
                      </a:lnTo>
                      <a:lnTo>
                        <a:pt x="2" y="2"/>
                      </a:lnTo>
                      <a:lnTo>
                        <a:pt x="4" y="2"/>
                      </a:lnTo>
                      <a:lnTo>
                        <a:pt x="6" y="4"/>
                      </a:lnTo>
                      <a:lnTo>
                        <a:pt x="10" y="6"/>
                      </a:lnTo>
                      <a:lnTo>
                        <a:pt x="14" y="6"/>
                      </a:lnTo>
                      <a:lnTo>
                        <a:pt x="18" y="8"/>
                      </a:lnTo>
                      <a:lnTo>
                        <a:pt x="20" y="8"/>
                      </a:lnTo>
                      <a:lnTo>
                        <a:pt x="22" y="8"/>
                      </a:lnTo>
                      <a:lnTo>
                        <a:pt x="22" y="6"/>
                      </a:lnTo>
                      <a:lnTo>
                        <a:pt x="24"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28" name="Freeform 220"/>
                <p:cNvSpPr>
                  <a:spLocks noChangeAspect="1" noEditPoints="1"/>
                </p:cNvSpPr>
                <p:nvPr/>
              </p:nvSpPr>
              <p:spPr bwMode="gray">
                <a:xfrm>
                  <a:off x="4272" y="1006"/>
                  <a:ext cx="184" cy="44"/>
                </a:xfrm>
                <a:custGeom>
                  <a:avLst/>
                  <a:gdLst>
                    <a:gd name="T0" fmla="*/ 130 w 184"/>
                    <a:gd name="T1" fmla="*/ 36 h 44"/>
                    <a:gd name="T2" fmla="*/ 100 w 184"/>
                    <a:gd name="T3" fmla="*/ 34 h 44"/>
                    <a:gd name="T4" fmla="*/ 106 w 184"/>
                    <a:gd name="T5" fmla="*/ 44 h 44"/>
                    <a:gd name="T6" fmla="*/ 114 w 184"/>
                    <a:gd name="T7" fmla="*/ 42 h 44"/>
                    <a:gd name="T8" fmla="*/ 138 w 184"/>
                    <a:gd name="T9" fmla="*/ 44 h 44"/>
                    <a:gd name="T10" fmla="*/ 140 w 184"/>
                    <a:gd name="T11" fmla="*/ 42 h 44"/>
                    <a:gd name="T12" fmla="*/ 88 w 184"/>
                    <a:gd name="T13" fmla="*/ 12 h 44"/>
                    <a:gd name="T14" fmla="*/ 98 w 184"/>
                    <a:gd name="T15" fmla="*/ 16 h 44"/>
                    <a:gd name="T16" fmla="*/ 110 w 184"/>
                    <a:gd name="T17" fmla="*/ 18 h 44"/>
                    <a:gd name="T18" fmla="*/ 114 w 184"/>
                    <a:gd name="T19" fmla="*/ 12 h 44"/>
                    <a:gd name="T20" fmla="*/ 110 w 184"/>
                    <a:gd name="T21" fmla="*/ 10 h 44"/>
                    <a:gd name="T22" fmla="*/ 92 w 184"/>
                    <a:gd name="T23" fmla="*/ 8 h 44"/>
                    <a:gd name="T24" fmla="*/ 84 w 184"/>
                    <a:gd name="T25" fmla="*/ 10 h 44"/>
                    <a:gd name="T26" fmla="*/ 96 w 184"/>
                    <a:gd name="T27" fmla="*/ 30 h 44"/>
                    <a:gd name="T28" fmla="*/ 82 w 184"/>
                    <a:gd name="T29" fmla="*/ 30 h 44"/>
                    <a:gd name="T30" fmla="*/ 82 w 184"/>
                    <a:gd name="T31" fmla="*/ 34 h 44"/>
                    <a:gd name="T32" fmla="*/ 98 w 184"/>
                    <a:gd name="T33" fmla="*/ 34 h 44"/>
                    <a:gd name="T34" fmla="*/ 128 w 184"/>
                    <a:gd name="T35" fmla="*/ 12 h 44"/>
                    <a:gd name="T36" fmla="*/ 182 w 184"/>
                    <a:gd name="T37" fmla="*/ 20 h 44"/>
                    <a:gd name="T38" fmla="*/ 168 w 184"/>
                    <a:gd name="T39" fmla="*/ 18 h 44"/>
                    <a:gd name="T40" fmla="*/ 152 w 184"/>
                    <a:gd name="T41" fmla="*/ 12 h 44"/>
                    <a:gd name="T42" fmla="*/ 146 w 184"/>
                    <a:gd name="T43" fmla="*/ 10 h 44"/>
                    <a:gd name="T44" fmla="*/ 136 w 184"/>
                    <a:gd name="T45" fmla="*/ 12 h 44"/>
                    <a:gd name="T46" fmla="*/ 128 w 184"/>
                    <a:gd name="T47" fmla="*/ 12 h 44"/>
                    <a:gd name="T48" fmla="*/ 134 w 184"/>
                    <a:gd name="T49" fmla="*/ 16 h 44"/>
                    <a:gd name="T50" fmla="*/ 140 w 184"/>
                    <a:gd name="T51" fmla="*/ 18 h 44"/>
                    <a:gd name="T52" fmla="*/ 152 w 184"/>
                    <a:gd name="T53" fmla="*/ 22 h 44"/>
                    <a:gd name="T54" fmla="*/ 178 w 184"/>
                    <a:gd name="T55" fmla="*/ 24 h 44"/>
                    <a:gd name="T56" fmla="*/ 184 w 184"/>
                    <a:gd name="T57" fmla="*/ 20 h 44"/>
                    <a:gd name="T58" fmla="*/ 128 w 184"/>
                    <a:gd name="T59" fmla="*/ 10 h 44"/>
                    <a:gd name="T60" fmla="*/ 82 w 184"/>
                    <a:gd name="T61" fmla="*/ 14 h 44"/>
                    <a:gd name="T62" fmla="*/ 76 w 184"/>
                    <a:gd name="T63" fmla="*/ 12 h 44"/>
                    <a:gd name="T64" fmla="*/ 78 w 184"/>
                    <a:gd name="T65" fmla="*/ 10 h 44"/>
                    <a:gd name="T66" fmla="*/ 72 w 184"/>
                    <a:gd name="T67" fmla="*/ 6 h 44"/>
                    <a:gd name="T68" fmla="*/ 58 w 184"/>
                    <a:gd name="T69" fmla="*/ 4 h 44"/>
                    <a:gd name="T70" fmla="*/ 58 w 184"/>
                    <a:gd name="T71" fmla="*/ 6 h 44"/>
                    <a:gd name="T72" fmla="*/ 58 w 184"/>
                    <a:gd name="T73" fmla="*/ 8 h 44"/>
                    <a:gd name="T74" fmla="*/ 48 w 184"/>
                    <a:gd name="T75" fmla="*/ 4 h 44"/>
                    <a:gd name="T76" fmla="*/ 28 w 184"/>
                    <a:gd name="T77" fmla="*/ 0 h 44"/>
                    <a:gd name="T78" fmla="*/ 20 w 184"/>
                    <a:gd name="T79" fmla="*/ 4 h 44"/>
                    <a:gd name="T80" fmla="*/ 26 w 184"/>
                    <a:gd name="T81" fmla="*/ 12 h 44"/>
                    <a:gd name="T82" fmla="*/ 40 w 184"/>
                    <a:gd name="T83" fmla="*/ 18 h 44"/>
                    <a:gd name="T84" fmla="*/ 54 w 184"/>
                    <a:gd name="T85" fmla="*/ 22 h 44"/>
                    <a:gd name="T86" fmla="*/ 62 w 184"/>
                    <a:gd name="T87" fmla="*/ 20 h 44"/>
                    <a:gd name="T88" fmla="*/ 8 w 184"/>
                    <a:gd name="T89" fmla="*/ 8 h 44"/>
                    <a:gd name="T90" fmla="*/ 0 w 184"/>
                    <a:gd name="T91" fmla="*/ 6 h 44"/>
                    <a:gd name="T92" fmla="*/ 4 w 184"/>
                    <a:gd name="T93" fmla="*/ 12 h 44"/>
                    <a:gd name="T94" fmla="*/ 8 w 184"/>
                    <a:gd name="T95" fmla="*/ 8 h 44"/>
                    <a:gd name="T96" fmla="*/ 0 w 184"/>
                    <a:gd name="T97" fmla="*/ 6 h 4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84" h="44">
                      <a:moveTo>
                        <a:pt x="138" y="42"/>
                      </a:moveTo>
                      <a:lnTo>
                        <a:pt x="136" y="40"/>
                      </a:lnTo>
                      <a:lnTo>
                        <a:pt x="134" y="38"/>
                      </a:lnTo>
                      <a:lnTo>
                        <a:pt x="130" y="36"/>
                      </a:lnTo>
                      <a:lnTo>
                        <a:pt x="128" y="36"/>
                      </a:lnTo>
                      <a:lnTo>
                        <a:pt x="126" y="36"/>
                      </a:lnTo>
                      <a:lnTo>
                        <a:pt x="126" y="34"/>
                      </a:lnTo>
                      <a:lnTo>
                        <a:pt x="100" y="34"/>
                      </a:lnTo>
                      <a:lnTo>
                        <a:pt x="100" y="36"/>
                      </a:lnTo>
                      <a:lnTo>
                        <a:pt x="98" y="44"/>
                      </a:lnTo>
                      <a:lnTo>
                        <a:pt x="100" y="44"/>
                      </a:lnTo>
                      <a:lnTo>
                        <a:pt x="106" y="44"/>
                      </a:lnTo>
                      <a:lnTo>
                        <a:pt x="108" y="42"/>
                      </a:lnTo>
                      <a:lnTo>
                        <a:pt x="112" y="42"/>
                      </a:lnTo>
                      <a:lnTo>
                        <a:pt x="114" y="42"/>
                      </a:lnTo>
                      <a:lnTo>
                        <a:pt x="118" y="42"/>
                      </a:lnTo>
                      <a:lnTo>
                        <a:pt x="126" y="42"/>
                      </a:lnTo>
                      <a:lnTo>
                        <a:pt x="130" y="44"/>
                      </a:lnTo>
                      <a:lnTo>
                        <a:pt x="138" y="44"/>
                      </a:lnTo>
                      <a:lnTo>
                        <a:pt x="140" y="44"/>
                      </a:lnTo>
                      <a:lnTo>
                        <a:pt x="140" y="42"/>
                      </a:lnTo>
                      <a:lnTo>
                        <a:pt x="138" y="42"/>
                      </a:lnTo>
                      <a:close/>
                      <a:moveTo>
                        <a:pt x="84" y="10"/>
                      </a:moveTo>
                      <a:lnTo>
                        <a:pt x="86" y="12"/>
                      </a:lnTo>
                      <a:lnTo>
                        <a:pt x="88" y="12"/>
                      </a:lnTo>
                      <a:lnTo>
                        <a:pt x="92" y="14"/>
                      </a:lnTo>
                      <a:lnTo>
                        <a:pt x="94" y="14"/>
                      </a:lnTo>
                      <a:lnTo>
                        <a:pt x="96" y="14"/>
                      </a:lnTo>
                      <a:lnTo>
                        <a:pt x="98" y="16"/>
                      </a:lnTo>
                      <a:lnTo>
                        <a:pt x="100" y="16"/>
                      </a:lnTo>
                      <a:lnTo>
                        <a:pt x="102" y="16"/>
                      </a:lnTo>
                      <a:lnTo>
                        <a:pt x="108" y="16"/>
                      </a:lnTo>
                      <a:lnTo>
                        <a:pt x="110" y="18"/>
                      </a:lnTo>
                      <a:lnTo>
                        <a:pt x="112" y="18"/>
                      </a:lnTo>
                      <a:lnTo>
                        <a:pt x="114" y="16"/>
                      </a:lnTo>
                      <a:lnTo>
                        <a:pt x="114" y="14"/>
                      </a:lnTo>
                      <a:lnTo>
                        <a:pt x="114" y="12"/>
                      </a:lnTo>
                      <a:lnTo>
                        <a:pt x="112" y="10"/>
                      </a:lnTo>
                      <a:lnTo>
                        <a:pt x="110" y="10"/>
                      </a:lnTo>
                      <a:lnTo>
                        <a:pt x="104" y="10"/>
                      </a:lnTo>
                      <a:lnTo>
                        <a:pt x="100" y="8"/>
                      </a:lnTo>
                      <a:lnTo>
                        <a:pt x="96" y="8"/>
                      </a:lnTo>
                      <a:lnTo>
                        <a:pt x="92" y="8"/>
                      </a:lnTo>
                      <a:lnTo>
                        <a:pt x="82" y="8"/>
                      </a:lnTo>
                      <a:lnTo>
                        <a:pt x="82" y="10"/>
                      </a:lnTo>
                      <a:lnTo>
                        <a:pt x="84" y="10"/>
                      </a:lnTo>
                      <a:close/>
                      <a:moveTo>
                        <a:pt x="98" y="32"/>
                      </a:moveTo>
                      <a:lnTo>
                        <a:pt x="98" y="32"/>
                      </a:lnTo>
                      <a:lnTo>
                        <a:pt x="98" y="30"/>
                      </a:lnTo>
                      <a:lnTo>
                        <a:pt x="96" y="30"/>
                      </a:lnTo>
                      <a:lnTo>
                        <a:pt x="92" y="28"/>
                      </a:lnTo>
                      <a:lnTo>
                        <a:pt x="84" y="28"/>
                      </a:lnTo>
                      <a:lnTo>
                        <a:pt x="82" y="30"/>
                      </a:lnTo>
                      <a:lnTo>
                        <a:pt x="80" y="32"/>
                      </a:lnTo>
                      <a:lnTo>
                        <a:pt x="80" y="34"/>
                      </a:lnTo>
                      <a:lnTo>
                        <a:pt x="82" y="34"/>
                      </a:lnTo>
                      <a:lnTo>
                        <a:pt x="84" y="36"/>
                      </a:lnTo>
                      <a:lnTo>
                        <a:pt x="94" y="36"/>
                      </a:lnTo>
                      <a:lnTo>
                        <a:pt x="96" y="34"/>
                      </a:lnTo>
                      <a:lnTo>
                        <a:pt x="98" y="34"/>
                      </a:lnTo>
                      <a:lnTo>
                        <a:pt x="98" y="32"/>
                      </a:lnTo>
                      <a:close/>
                      <a:moveTo>
                        <a:pt x="128" y="12"/>
                      </a:moveTo>
                      <a:lnTo>
                        <a:pt x="128" y="12"/>
                      </a:lnTo>
                      <a:close/>
                      <a:moveTo>
                        <a:pt x="184" y="20"/>
                      </a:moveTo>
                      <a:lnTo>
                        <a:pt x="182" y="20"/>
                      </a:lnTo>
                      <a:lnTo>
                        <a:pt x="180" y="20"/>
                      </a:lnTo>
                      <a:lnTo>
                        <a:pt x="178" y="18"/>
                      </a:lnTo>
                      <a:lnTo>
                        <a:pt x="174" y="18"/>
                      </a:lnTo>
                      <a:lnTo>
                        <a:pt x="168" y="18"/>
                      </a:lnTo>
                      <a:lnTo>
                        <a:pt x="158" y="18"/>
                      </a:lnTo>
                      <a:lnTo>
                        <a:pt x="156" y="16"/>
                      </a:lnTo>
                      <a:lnTo>
                        <a:pt x="154" y="14"/>
                      </a:lnTo>
                      <a:lnTo>
                        <a:pt x="152" y="12"/>
                      </a:lnTo>
                      <a:lnTo>
                        <a:pt x="150" y="12"/>
                      </a:lnTo>
                      <a:lnTo>
                        <a:pt x="148" y="12"/>
                      </a:lnTo>
                      <a:lnTo>
                        <a:pt x="146" y="10"/>
                      </a:lnTo>
                      <a:lnTo>
                        <a:pt x="144" y="12"/>
                      </a:lnTo>
                      <a:lnTo>
                        <a:pt x="140" y="12"/>
                      </a:lnTo>
                      <a:lnTo>
                        <a:pt x="136" y="12"/>
                      </a:lnTo>
                      <a:lnTo>
                        <a:pt x="136" y="14"/>
                      </a:lnTo>
                      <a:lnTo>
                        <a:pt x="132" y="12"/>
                      </a:lnTo>
                      <a:lnTo>
                        <a:pt x="130" y="12"/>
                      </a:lnTo>
                      <a:lnTo>
                        <a:pt x="128" y="12"/>
                      </a:lnTo>
                      <a:lnTo>
                        <a:pt x="130" y="12"/>
                      </a:lnTo>
                      <a:lnTo>
                        <a:pt x="132" y="14"/>
                      </a:lnTo>
                      <a:lnTo>
                        <a:pt x="134" y="16"/>
                      </a:lnTo>
                      <a:lnTo>
                        <a:pt x="136" y="18"/>
                      </a:lnTo>
                      <a:lnTo>
                        <a:pt x="138" y="18"/>
                      </a:lnTo>
                      <a:lnTo>
                        <a:pt x="140" y="18"/>
                      </a:lnTo>
                      <a:lnTo>
                        <a:pt x="142" y="20"/>
                      </a:lnTo>
                      <a:lnTo>
                        <a:pt x="144" y="20"/>
                      </a:lnTo>
                      <a:lnTo>
                        <a:pt x="148" y="20"/>
                      </a:lnTo>
                      <a:lnTo>
                        <a:pt x="152" y="22"/>
                      </a:lnTo>
                      <a:lnTo>
                        <a:pt x="154" y="22"/>
                      </a:lnTo>
                      <a:lnTo>
                        <a:pt x="164" y="24"/>
                      </a:lnTo>
                      <a:lnTo>
                        <a:pt x="168" y="24"/>
                      </a:lnTo>
                      <a:lnTo>
                        <a:pt x="178" y="24"/>
                      </a:lnTo>
                      <a:lnTo>
                        <a:pt x="180" y="24"/>
                      </a:lnTo>
                      <a:lnTo>
                        <a:pt x="182" y="22"/>
                      </a:lnTo>
                      <a:lnTo>
                        <a:pt x="184" y="22"/>
                      </a:lnTo>
                      <a:lnTo>
                        <a:pt x="184" y="20"/>
                      </a:lnTo>
                      <a:close/>
                      <a:moveTo>
                        <a:pt x="126" y="10"/>
                      </a:moveTo>
                      <a:lnTo>
                        <a:pt x="128" y="12"/>
                      </a:lnTo>
                      <a:lnTo>
                        <a:pt x="128" y="10"/>
                      </a:lnTo>
                      <a:lnTo>
                        <a:pt x="126" y="10"/>
                      </a:lnTo>
                      <a:close/>
                      <a:moveTo>
                        <a:pt x="90" y="16"/>
                      </a:moveTo>
                      <a:lnTo>
                        <a:pt x="86" y="16"/>
                      </a:lnTo>
                      <a:lnTo>
                        <a:pt x="82" y="14"/>
                      </a:lnTo>
                      <a:lnTo>
                        <a:pt x="82" y="12"/>
                      </a:lnTo>
                      <a:lnTo>
                        <a:pt x="80" y="12"/>
                      </a:lnTo>
                      <a:lnTo>
                        <a:pt x="78" y="12"/>
                      </a:lnTo>
                      <a:lnTo>
                        <a:pt x="76" y="12"/>
                      </a:lnTo>
                      <a:lnTo>
                        <a:pt x="76" y="10"/>
                      </a:lnTo>
                      <a:lnTo>
                        <a:pt x="78" y="10"/>
                      </a:lnTo>
                      <a:lnTo>
                        <a:pt x="78" y="8"/>
                      </a:lnTo>
                      <a:lnTo>
                        <a:pt x="74" y="6"/>
                      </a:lnTo>
                      <a:lnTo>
                        <a:pt x="72" y="6"/>
                      </a:lnTo>
                      <a:lnTo>
                        <a:pt x="68" y="4"/>
                      </a:lnTo>
                      <a:lnTo>
                        <a:pt x="66" y="4"/>
                      </a:lnTo>
                      <a:lnTo>
                        <a:pt x="64" y="4"/>
                      </a:lnTo>
                      <a:lnTo>
                        <a:pt x="58" y="4"/>
                      </a:lnTo>
                      <a:lnTo>
                        <a:pt x="58" y="2"/>
                      </a:lnTo>
                      <a:lnTo>
                        <a:pt x="56" y="2"/>
                      </a:lnTo>
                      <a:lnTo>
                        <a:pt x="58" y="4"/>
                      </a:lnTo>
                      <a:lnTo>
                        <a:pt x="58" y="6"/>
                      </a:lnTo>
                      <a:lnTo>
                        <a:pt x="60" y="8"/>
                      </a:lnTo>
                      <a:lnTo>
                        <a:pt x="60" y="10"/>
                      </a:lnTo>
                      <a:lnTo>
                        <a:pt x="58" y="8"/>
                      </a:lnTo>
                      <a:lnTo>
                        <a:pt x="56" y="8"/>
                      </a:lnTo>
                      <a:lnTo>
                        <a:pt x="54" y="6"/>
                      </a:lnTo>
                      <a:lnTo>
                        <a:pt x="50" y="6"/>
                      </a:lnTo>
                      <a:lnTo>
                        <a:pt x="48" y="4"/>
                      </a:lnTo>
                      <a:lnTo>
                        <a:pt x="38" y="2"/>
                      </a:lnTo>
                      <a:lnTo>
                        <a:pt x="34" y="2"/>
                      </a:lnTo>
                      <a:lnTo>
                        <a:pt x="30" y="2"/>
                      </a:lnTo>
                      <a:lnTo>
                        <a:pt x="28" y="0"/>
                      </a:lnTo>
                      <a:lnTo>
                        <a:pt x="22" y="0"/>
                      </a:lnTo>
                      <a:lnTo>
                        <a:pt x="20" y="2"/>
                      </a:lnTo>
                      <a:lnTo>
                        <a:pt x="18" y="4"/>
                      </a:lnTo>
                      <a:lnTo>
                        <a:pt x="20" y="4"/>
                      </a:lnTo>
                      <a:lnTo>
                        <a:pt x="20" y="6"/>
                      </a:lnTo>
                      <a:lnTo>
                        <a:pt x="20" y="8"/>
                      </a:lnTo>
                      <a:lnTo>
                        <a:pt x="24" y="10"/>
                      </a:lnTo>
                      <a:lnTo>
                        <a:pt x="26" y="12"/>
                      </a:lnTo>
                      <a:lnTo>
                        <a:pt x="28" y="14"/>
                      </a:lnTo>
                      <a:lnTo>
                        <a:pt x="32" y="16"/>
                      </a:lnTo>
                      <a:lnTo>
                        <a:pt x="36" y="16"/>
                      </a:lnTo>
                      <a:lnTo>
                        <a:pt x="40" y="18"/>
                      </a:lnTo>
                      <a:lnTo>
                        <a:pt x="44" y="20"/>
                      </a:lnTo>
                      <a:lnTo>
                        <a:pt x="48" y="20"/>
                      </a:lnTo>
                      <a:lnTo>
                        <a:pt x="50" y="22"/>
                      </a:lnTo>
                      <a:lnTo>
                        <a:pt x="54" y="22"/>
                      </a:lnTo>
                      <a:lnTo>
                        <a:pt x="56" y="24"/>
                      </a:lnTo>
                      <a:lnTo>
                        <a:pt x="58" y="24"/>
                      </a:lnTo>
                      <a:lnTo>
                        <a:pt x="60" y="24"/>
                      </a:lnTo>
                      <a:lnTo>
                        <a:pt x="62" y="20"/>
                      </a:lnTo>
                      <a:lnTo>
                        <a:pt x="62" y="18"/>
                      </a:lnTo>
                      <a:lnTo>
                        <a:pt x="92" y="18"/>
                      </a:lnTo>
                      <a:lnTo>
                        <a:pt x="90" y="16"/>
                      </a:lnTo>
                      <a:close/>
                      <a:moveTo>
                        <a:pt x="8" y="8"/>
                      </a:moveTo>
                      <a:lnTo>
                        <a:pt x="6" y="8"/>
                      </a:lnTo>
                      <a:lnTo>
                        <a:pt x="4" y="6"/>
                      </a:lnTo>
                      <a:lnTo>
                        <a:pt x="2" y="6"/>
                      </a:lnTo>
                      <a:lnTo>
                        <a:pt x="0" y="6"/>
                      </a:lnTo>
                      <a:lnTo>
                        <a:pt x="2" y="8"/>
                      </a:lnTo>
                      <a:lnTo>
                        <a:pt x="2" y="10"/>
                      </a:lnTo>
                      <a:lnTo>
                        <a:pt x="4" y="12"/>
                      </a:lnTo>
                      <a:lnTo>
                        <a:pt x="6" y="14"/>
                      </a:lnTo>
                      <a:lnTo>
                        <a:pt x="12" y="10"/>
                      </a:lnTo>
                      <a:lnTo>
                        <a:pt x="10" y="8"/>
                      </a:lnTo>
                      <a:lnTo>
                        <a:pt x="8" y="8"/>
                      </a:lnTo>
                      <a:close/>
                      <a:moveTo>
                        <a:pt x="0" y="6"/>
                      </a:moveTo>
                      <a:lnTo>
                        <a:pt x="0" y="6"/>
                      </a:lnTo>
                      <a:lnTo>
                        <a:pt x="0" y="4"/>
                      </a:lnTo>
                      <a:lnTo>
                        <a:pt x="0"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29" name="Freeform 221"/>
                <p:cNvSpPr>
                  <a:spLocks noChangeAspect="1"/>
                </p:cNvSpPr>
                <p:nvPr/>
              </p:nvSpPr>
              <p:spPr bwMode="gray">
                <a:xfrm>
                  <a:off x="4885" y="1076"/>
                  <a:ext cx="40" cy="14"/>
                </a:xfrm>
                <a:custGeom>
                  <a:avLst/>
                  <a:gdLst>
                    <a:gd name="T0" fmla="*/ 38 w 40"/>
                    <a:gd name="T1" fmla="*/ 6 h 14"/>
                    <a:gd name="T2" fmla="*/ 36 w 40"/>
                    <a:gd name="T3" fmla="*/ 6 h 14"/>
                    <a:gd name="T4" fmla="*/ 32 w 40"/>
                    <a:gd name="T5" fmla="*/ 6 h 14"/>
                    <a:gd name="T6" fmla="*/ 30 w 40"/>
                    <a:gd name="T7" fmla="*/ 4 h 14"/>
                    <a:gd name="T8" fmla="*/ 24 w 40"/>
                    <a:gd name="T9" fmla="*/ 4 h 14"/>
                    <a:gd name="T10" fmla="*/ 20 w 40"/>
                    <a:gd name="T11" fmla="*/ 2 h 14"/>
                    <a:gd name="T12" fmla="*/ 18 w 40"/>
                    <a:gd name="T13" fmla="*/ 2 h 14"/>
                    <a:gd name="T14" fmla="*/ 14 w 40"/>
                    <a:gd name="T15" fmla="*/ 0 h 14"/>
                    <a:gd name="T16" fmla="*/ 10 w 40"/>
                    <a:gd name="T17" fmla="*/ 0 h 14"/>
                    <a:gd name="T18" fmla="*/ 8 w 40"/>
                    <a:gd name="T19" fmla="*/ 2 h 14"/>
                    <a:gd name="T20" fmla="*/ 4 w 40"/>
                    <a:gd name="T21" fmla="*/ 2 h 14"/>
                    <a:gd name="T22" fmla="*/ 2 w 40"/>
                    <a:gd name="T23" fmla="*/ 2 h 14"/>
                    <a:gd name="T24" fmla="*/ 2 w 40"/>
                    <a:gd name="T25" fmla="*/ 4 h 14"/>
                    <a:gd name="T26" fmla="*/ 0 w 40"/>
                    <a:gd name="T27" fmla="*/ 6 h 14"/>
                    <a:gd name="T28" fmla="*/ 0 w 40"/>
                    <a:gd name="T29" fmla="*/ 8 h 14"/>
                    <a:gd name="T30" fmla="*/ 0 w 40"/>
                    <a:gd name="T31" fmla="*/ 10 h 14"/>
                    <a:gd name="T32" fmla="*/ 0 w 40"/>
                    <a:gd name="T33" fmla="*/ 10 h 14"/>
                    <a:gd name="T34" fmla="*/ 0 w 40"/>
                    <a:gd name="T35" fmla="*/ 12 h 14"/>
                    <a:gd name="T36" fmla="*/ 2 w 40"/>
                    <a:gd name="T37" fmla="*/ 12 h 14"/>
                    <a:gd name="T38" fmla="*/ 4 w 40"/>
                    <a:gd name="T39" fmla="*/ 14 h 14"/>
                    <a:gd name="T40" fmla="*/ 12 w 40"/>
                    <a:gd name="T41" fmla="*/ 14 h 14"/>
                    <a:gd name="T42" fmla="*/ 14 w 40"/>
                    <a:gd name="T43" fmla="*/ 12 h 14"/>
                    <a:gd name="T44" fmla="*/ 18 w 40"/>
                    <a:gd name="T45" fmla="*/ 12 h 14"/>
                    <a:gd name="T46" fmla="*/ 34 w 40"/>
                    <a:gd name="T47" fmla="*/ 12 h 14"/>
                    <a:gd name="T48" fmla="*/ 34 w 40"/>
                    <a:gd name="T49" fmla="*/ 12 h 14"/>
                    <a:gd name="T50" fmla="*/ 36 w 40"/>
                    <a:gd name="T51" fmla="*/ 12 h 14"/>
                    <a:gd name="T52" fmla="*/ 38 w 40"/>
                    <a:gd name="T53" fmla="*/ 10 h 14"/>
                    <a:gd name="T54" fmla="*/ 40 w 40"/>
                    <a:gd name="T55" fmla="*/ 8 h 14"/>
                    <a:gd name="T56" fmla="*/ 40 w 40"/>
                    <a:gd name="T57" fmla="*/ 8 h 14"/>
                    <a:gd name="T58" fmla="*/ 38 w 40"/>
                    <a:gd name="T59" fmla="*/ 6 h 1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40" h="14">
                      <a:moveTo>
                        <a:pt x="38" y="6"/>
                      </a:moveTo>
                      <a:lnTo>
                        <a:pt x="36" y="6"/>
                      </a:lnTo>
                      <a:lnTo>
                        <a:pt x="32" y="6"/>
                      </a:lnTo>
                      <a:lnTo>
                        <a:pt x="30" y="4"/>
                      </a:lnTo>
                      <a:lnTo>
                        <a:pt x="24" y="4"/>
                      </a:lnTo>
                      <a:lnTo>
                        <a:pt x="20" y="2"/>
                      </a:lnTo>
                      <a:lnTo>
                        <a:pt x="18" y="2"/>
                      </a:lnTo>
                      <a:lnTo>
                        <a:pt x="14" y="0"/>
                      </a:lnTo>
                      <a:lnTo>
                        <a:pt x="10" y="0"/>
                      </a:lnTo>
                      <a:lnTo>
                        <a:pt x="8" y="2"/>
                      </a:lnTo>
                      <a:lnTo>
                        <a:pt x="4" y="2"/>
                      </a:lnTo>
                      <a:lnTo>
                        <a:pt x="2" y="2"/>
                      </a:lnTo>
                      <a:lnTo>
                        <a:pt x="2" y="4"/>
                      </a:lnTo>
                      <a:lnTo>
                        <a:pt x="0" y="6"/>
                      </a:lnTo>
                      <a:lnTo>
                        <a:pt x="0" y="8"/>
                      </a:lnTo>
                      <a:lnTo>
                        <a:pt x="0" y="10"/>
                      </a:lnTo>
                      <a:lnTo>
                        <a:pt x="0" y="12"/>
                      </a:lnTo>
                      <a:lnTo>
                        <a:pt x="2" y="12"/>
                      </a:lnTo>
                      <a:lnTo>
                        <a:pt x="4" y="14"/>
                      </a:lnTo>
                      <a:lnTo>
                        <a:pt x="12" y="14"/>
                      </a:lnTo>
                      <a:lnTo>
                        <a:pt x="14" y="12"/>
                      </a:lnTo>
                      <a:lnTo>
                        <a:pt x="18" y="12"/>
                      </a:lnTo>
                      <a:lnTo>
                        <a:pt x="34" y="12"/>
                      </a:lnTo>
                      <a:lnTo>
                        <a:pt x="36" y="12"/>
                      </a:lnTo>
                      <a:lnTo>
                        <a:pt x="38" y="10"/>
                      </a:lnTo>
                      <a:lnTo>
                        <a:pt x="40" y="8"/>
                      </a:lnTo>
                      <a:lnTo>
                        <a:pt x="38"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30" name="Freeform 222"/>
                <p:cNvSpPr>
                  <a:spLocks noChangeAspect="1" noEditPoints="1"/>
                </p:cNvSpPr>
                <p:nvPr/>
              </p:nvSpPr>
              <p:spPr bwMode="gray">
                <a:xfrm>
                  <a:off x="4780" y="1436"/>
                  <a:ext cx="221" cy="375"/>
                </a:xfrm>
                <a:custGeom>
                  <a:avLst/>
                  <a:gdLst>
                    <a:gd name="T0" fmla="*/ 183 w 220"/>
                    <a:gd name="T1" fmla="*/ 114 h 374"/>
                    <a:gd name="T2" fmla="*/ 195 w 220"/>
                    <a:gd name="T3" fmla="*/ 106 h 374"/>
                    <a:gd name="T4" fmla="*/ 177 w 220"/>
                    <a:gd name="T5" fmla="*/ 122 h 374"/>
                    <a:gd name="T6" fmla="*/ 213 w 220"/>
                    <a:gd name="T7" fmla="*/ 98 h 374"/>
                    <a:gd name="T8" fmla="*/ 237 w 220"/>
                    <a:gd name="T9" fmla="*/ 30 h 374"/>
                    <a:gd name="T10" fmla="*/ 229 w 220"/>
                    <a:gd name="T11" fmla="*/ 72 h 374"/>
                    <a:gd name="T12" fmla="*/ 233 w 220"/>
                    <a:gd name="T13" fmla="*/ 4 h 374"/>
                    <a:gd name="T14" fmla="*/ 239 w 220"/>
                    <a:gd name="T15" fmla="*/ 12 h 374"/>
                    <a:gd name="T16" fmla="*/ 175 w 220"/>
                    <a:gd name="T17" fmla="*/ 303 h 374"/>
                    <a:gd name="T18" fmla="*/ 159 w 220"/>
                    <a:gd name="T19" fmla="*/ 261 h 374"/>
                    <a:gd name="T20" fmla="*/ 165 w 220"/>
                    <a:gd name="T21" fmla="*/ 243 h 374"/>
                    <a:gd name="T22" fmla="*/ 157 w 220"/>
                    <a:gd name="T23" fmla="*/ 225 h 374"/>
                    <a:gd name="T24" fmla="*/ 137 w 220"/>
                    <a:gd name="T25" fmla="*/ 186 h 374"/>
                    <a:gd name="T26" fmla="*/ 131 w 220"/>
                    <a:gd name="T27" fmla="*/ 182 h 374"/>
                    <a:gd name="T28" fmla="*/ 108 w 220"/>
                    <a:gd name="T29" fmla="*/ 209 h 374"/>
                    <a:gd name="T30" fmla="*/ 100 w 220"/>
                    <a:gd name="T31" fmla="*/ 211 h 374"/>
                    <a:gd name="T32" fmla="*/ 106 w 220"/>
                    <a:gd name="T33" fmla="*/ 227 h 374"/>
                    <a:gd name="T34" fmla="*/ 135 w 220"/>
                    <a:gd name="T35" fmla="*/ 259 h 374"/>
                    <a:gd name="T36" fmla="*/ 131 w 220"/>
                    <a:gd name="T37" fmla="*/ 275 h 374"/>
                    <a:gd name="T38" fmla="*/ 88 w 220"/>
                    <a:gd name="T39" fmla="*/ 283 h 374"/>
                    <a:gd name="T40" fmla="*/ 84 w 220"/>
                    <a:gd name="T41" fmla="*/ 285 h 374"/>
                    <a:gd name="T42" fmla="*/ 84 w 220"/>
                    <a:gd name="T43" fmla="*/ 307 h 374"/>
                    <a:gd name="T44" fmla="*/ 58 w 220"/>
                    <a:gd name="T45" fmla="*/ 309 h 374"/>
                    <a:gd name="T46" fmla="*/ 32 w 220"/>
                    <a:gd name="T47" fmla="*/ 315 h 374"/>
                    <a:gd name="T48" fmla="*/ 14 w 220"/>
                    <a:gd name="T49" fmla="*/ 335 h 374"/>
                    <a:gd name="T50" fmla="*/ 30 w 220"/>
                    <a:gd name="T51" fmla="*/ 341 h 374"/>
                    <a:gd name="T52" fmla="*/ 42 w 220"/>
                    <a:gd name="T53" fmla="*/ 337 h 374"/>
                    <a:gd name="T54" fmla="*/ 66 w 220"/>
                    <a:gd name="T55" fmla="*/ 327 h 374"/>
                    <a:gd name="T56" fmla="*/ 84 w 220"/>
                    <a:gd name="T57" fmla="*/ 327 h 374"/>
                    <a:gd name="T58" fmla="*/ 88 w 220"/>
                    <a:gd name="T59" fmla="*/ 347 h 374"/>
                    <a:gd name="T60" fmla="*/ 131 w 220"/>
                    <a:gd name="T61" fmla="*/ 337 h 374"/>
                    <a:gd name="T62" fmla="*/ 100 w 220"/>
                    <a:gd name="T63" fmla="*/ 323 h 374"/>
                    <a:gd name="T64" fmla="*/ 133 w 220"/>
                    <a:gd name="T65" fmla="*/ 329 h 374"/>
                    <a:gd name="T66" fmla="*/ 149 w 220"/>
                    <a:gd name="T67" fmla="*/ 325 h 374"/>
                    <a:gd name="T68" fmla="*/ 161 w 220"/>
                    <a:gd name="T69" fmla="*/ 323 h 374"/>
                    <a:gd name="T70" fmla="*/ 169 w 220"/>
                    <a:gd name="T71" fmla="*/ 309 h 374"/>
                    <a:gd name="T72" fmla="*/ 181 w 220"/>
                    <a:gd name="T73" fmla="*/ 307 h 374"/>
                    <a:gd name="T74" fmla="*/ 56 w 220"/>
                    <a:gd name="T75" fmla="*/ 337 h 374"/>
                    <a:gd name="T76" fmla="*/ 46 w 220"/>
                    <a:gd name="T77" fmla="*/ 349 h 374"/>
                    <a:gd name="T78" fmla="*/ 54 w 220"/>
                    <a:gd name="T79" fmla="*/ 363 h 374"/>
                    <a:gd name="T80" fmla="*/ 74 w 220"/>
                    <a:gd name="T81" fmla="*/ 357 h 374"/>
                    <a:gd name="T82" fmla="*/ 34 w 220"/>
                    <a:gd name="T83" fmla="*/ 355 h 374"/>
                    <a:gd name="T84" fmla="*/ 14 w 220"/>
                    <a:gd name="T85" fmla="*/ 343 h 374"/>
                    <a:gd name="T86" fmla="*/ 6 w 220"/>
                    <a:gd name="T87" fmla="*/ 361 h 374"/>
                    <a:gd name="T88" fmla="*/ 16 w 220"/>
                    <a:gd name="T89" fmla="*/ 361 h 374"/>
                    <a:gd name="T90" fmla="*/ 20 w 220"/>
                    <a:gd name="T91" fmla="*/ 393 h 374"/>
                    <a:gd name="T92" fmla="*/ 32 w 220"/>
                    <a:gd name="T93" fmla="*/ 389 h 374"/>
                    <a:gd name="T94" fmla="*/ 38 w 220"/>
                    <a:gd name="T95" fmla="*/ 383 h 374"/>
                    <a:gd name="T96" fmla="*/ 70 w 220"/>
                    <a:gd name="T97" fmla="*/ 104 h 374"/>
                    <a:gd name="T98" fmla="*/ 88 w 220"/>
                    <a:gd name="T99" fmla="*/ 126 h 374"/>
                    <a:gd name="T100" fmla="*/ 92 w 220"/>
                    <a:gd name="T101" fmla="*/ 144 h 374"/>
                    <a:gd name="T102" fmla="*/ 80 w 220"/>
                    <a:gd name="T103" fmla="*/ 148 h 374"/>
                    <a:gd name="T104" fmla="*/ 86 w 220"/>
                    <a:gd name="T105" fmla="*/ 166 h 374"/>
                    <a:gd name="T106" fmla="*/ 106 w 220"/>
                    <a:gd name="T107" fmla="*/ 170 h 374"/>
                    <a:gd name="T108" fmla="*/ 92 w 220"/>
                    <a:gd name="T109" fmla="*/ 158 h 374"/>
                    <a:gd name="T110" fmla="*/ 141 w 220"/>
                    <a:gd name="T111" fmla="*/ 162 h 374"/>
                    <a:gd name="T112" fmla="*/ 157 w 220"/>
                    <a:gd name="T113" fmla="*/ 150 h 374"/>
                    <a:gd name="T114" fmla="*/ 175 w 220"/>
                    <a:gd name="T115" fmla="*/ 142 h 374"/>
                    <a:gd name="T116" fmla="*/ 159 w 220"/>
                    <a:gd name="T117" fmla="*/ 126 h 374"/>
                    <a:gd name="T118" fmla="*/ 108 w 220"/>
                    <a:gd name="T119" fmla="*/ 122 h 374"/>
                    <a:gd name="T120" fmla="*/ 72 w 220"/>
                    <a:gd name="T121" fmla="*/ 100 h 37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20" h="374">
                      <a:moveTo>
                        <a:pt x="178" y="102"/>
                      </a:moveTo>
                      <a:lnTo>
                        <a:pt x="178" y="100"/>
                      </a:lnTo>
                      <a:lnTo>
                        <a:pt x="176" y="100"/>
                      </a:lnTo>
                      <a:lnTo>
                        <a:pt x="176" y="104"/>
                      </a:lnTo>
                      <a:lnTo>
                        <a:pt x="170" y="104"/>
                      </a:lnTo>
                      <a:lnTo>
                        <a:pt x="168" y="102"/>
                      </a:lnTo>
                      <a:lnTo>
                        <a:pt x="166" y="102"/>
                      </a:lnTo>
                      <a:lnTo>
                        <a:pt x="164" y="108"/>
                      </a:lnTo>
                      <a:lnTo>
                        <a:pt x="164" y="110"/>
                      </a:lnTo>
                      <a:lnTo>
                        <a:pt x="164" y="112"/>
                      </a:lnTo>
                      <a:lnTo>
                        <a:pt x="164" y="114"/>
                      </a:lnTo>
                      <a:lnTo>
                        <a:pt x="162" y="114"/>
                      </a:lnTo>
                      <a:lnTo>
                        <a:pt x="162" y="118"/>
                      </a:lnTo>
                      <a:lnTo>
                        <a:pt x="162" y="120"/>
                      </a:lnTo>
                      <a:lnTo>
                        <a:pt x="164" y="120"/>
                      </a:lnTo>
                      <a:lnTo>
                        <a:pt x="164" y="116"/>
                      </a:lnTo>
                      <a:lnTo>
                        <a:pt x="166" y="114"/>
                      </a:lnTo>
                      <a:lnTo>
                        <a:pt x="166" y="112"/>
                      </a:lnTo>
                      <a:lnTo>
                        <a:pt x="168" y="112"/>
                      </a:lnTo>
                      <a:lnTo>
                        <a:pt x="168" y="110"/>
                      </a:lnTo>
                      <a:lnTo>
                        <a:pt x="170" y="110"/>
                      </a:lnTo>
                      <a:lnTo>
                        <a:pt x="172" y="108"/>
                      </a:lnTo>
                      <a:lnTo>
                        <a:pt x="174" y="108"/>
                      </a:lnTo>
                      <a:lnTo>
                        <a:pt x="174" y="106"/>
                      </a:lnTo>
                      <a:lnTo>
                        <a:pt x="178" y="106"/>
                      </a:lnTo>
                      <a:lnTo>
                        <a:pt x="178" y="104"/>
                      </a:lnTo>
                      <a:lnTo>
                        <a:pt x="180" y="104"/>
                      </a:lnTo>
                      <a:lnTo>
                        <a:pt x="178" y="104"/>
                      </a:lnTo>
                      <a:lnTo>
                        <a:pt x="178" y="102"/>
                      </a:lnTo>
                      <a:close/>
                      <a:moveTo>
                        <a:pt x="150" y="132"/>
                      </a:moveTo>
                      <a:lnTo>
                        <a:pt x="152" y="132"/>
                      </a:lnTo>
                      <a:lnTo>
                        <a:pt x="154" y="128"/>
                      </a:lnTo>
                      <a:lnTo>
                        <a:pt x="156" y="126"/>
                      </a:lnTo>
                      <a:lnTo>
                        <a:pt x="156" y="124"/>
                      </a:lnTo>
                      <a:lnTo>
                        <a:pt x="158" y="124"/>
                      </a:lnTo>
                      <a:lnTo>
                        <a:pt x="158" y="122"/>
                      </a:lnTo>
                      <a:lnTo>
                        <a:pt x="156" y="122"/>
                      </a:lnTo>
                      <a:lnTo>
                        <a:pt x="154" y="120"/>
                      </a:lnTo>
                      <a:lnTo>
                        <a:pt x="152" y="120"/>
                      </a:lnTo>
                      <a:lnTo>
                        <a:pt x="148" y="132"/>
                      </a:lnTo>
                      <a:lnTo>
                        <a:pt x="150" y="132"/>
                      </a:lnTo>
                      <a:close/>
                      <a:moveTo>
                        <a:pt x="190" y="92"/>
                      </a:moveTo>
                      <a:lnTo>
                        <a:pt x="190" y="92"/>
                      </a:lnTo>
                      <a:lnTo>
                        <a:pt x="188" y="94"/>
                      </a:lnTo>
                      <a:lnTo>
                        <a:pt x="188" y="96"/>
                      </a:lnTo>
                      <a:lnTo>
                        <a:pt x="190" y="98"/>
                      </a:lnTo>
                      <a:lnTo>
                        <a:pt x="192" y="98"/>
                      </a:lnTo>
                      <a:lnTo>
                        <a:pt x="194" y="96"/>
                      </a:lnTo>
                      <a:lnTo>
                        <a:pt x="194" y="94"/>
                      </a:lnTo>
                      <a:lnTo>
                        <a:pt x="196" y="92"/>
                      </a:lnTo>
                      <a:lnTo>
                        <a:pt x="196" y="90"/>
                      </a:lnTo>
                      <a:lnTo>
                        <a:pt x="192" y="90"/>
                      </a:lnTo>
                      <a:lnTo>
                        <a:pt x="190" y="92"/>
                      </a:lnTo>
                      <a:close/>
                      <a:moveTo>
                        <a:pt x="214" y="24"/>
                      </a:moveTo>
                      <a:lnTo>
                        <a:pt x="212" y="22"/>
                      </a:lnTo>
                      <a:lnTo>
                        <a:pt x="214" y="32"/>
                      </a:lnTo>
                      <a:lnTo>
                        <a:pt x="216" y="30"/>
                      </a:lnTo>
                      <a:lnTo>
                        <a:pt x="216" y="28"/>
                      </a:lnTo>
                      <a:lnTo>
                        <a:pt x="218" y="28"/>
                      </a:lnTo>
                      <a:lnTo>
                        <a:pt x="216" y="26"/>
                      </a:lnTo>
                      <a:lnTo>
                        <a:pt x="214" y="24"/>
                      </a:lnTo>
                      <a:close/>
                      <a:moveTo>
                        <a:pt x="208" y="72"/>
                      </a:moveTo>
                      <a:lnTo>
                        <a:pt x="208" y="74"/>
                      </a:lnTo>
                      <a:lnTo>
                        <a:pt x="206" y="74"/>
                      </a:lnTo>
                      <a:lnTo>
                        <a:pt x="206" y="76"/>
                      </a:lnTo>
                      <a:lnTo>
                        <a:pt x="210" y="76"/>
                      </a:lnTo>
                      <a:lnTo>
                        <a:pt x="210" y="70"/>
                      </a:lnTo>
                      <a:lnTo>
                        <a:pt x="210" y="68"/>
                      </a:lnTo>
                      <a:lnTo>
                        <a:pt x="208" y="70"/>
                      </a:lnTo>
                      <a:lnTo>
                        <a:pt x="208" y="72"/>
                      </a:lnTo>
                      <a:close/>
                      <a:moveTo>
                        <a:pt x="216" y="8"/>
                      </a:moveTo>
                      <a:lnTo>
                        <a:pt x="216" y="6"/>
                      </a:lnTo>
                      <a:lnTo>
                        <a:pt x="218" y="4"/>
                      </a:lnTo>
                      <a:lnTo>
                        <a:pt x="220" y="4"/>
                      </a:lnTo>
                      <a:lnTo>
                        <a:pt x="216" y="0"/>
                      </a:lnTo>
                      <a:lnTo>
                        <a:pt x="214" y="2"/>
                      </a:lnTo>
                      <a:lnTo>
                        <a:pt x="212" y="4"/>
                      </a:lnTo>
                      <a:lnTo>
                        <a:pt x="212" y="6"/>
                      </a:lnTo>
                      <a:lnTo>
                        <a:pt x="212" y="8"/>
                      </a:lnTo>
                      <a:lnTo>
                        <a:pt x="214" y="8"/>
                      </a:lnTo>
                      <a:lnTo>
                        <a:pt x="210" y="8"/>
                      </a:lnTo>
                      <a:lnTo>
                        <a:pt x="210" y="16"/>
                      </a:lnTo>
                      <a:lnTo>
                        <a:pt x="212" y="16"/>
                      </a:lnTo>
                      <a:lnTo>
                        <a:pt x="214" y="16"/>
                      </a:lnTo>
                      <a:lnTo>
                        <a:pt x="216" y="16"/>
                      </a:lnTo>
                      <a:lnTo>
                        <a:pt x="216" y="14"/>
                      </a:lnTo>
                      <a:lnTo>
                        <a:pt x="218" y="14"/>
                      </a:lnTo>
                      <a:lnTo>
                        <a:pt x="218" y="12"/>
                      </a:lnTo>
                      <a:lnTo>
                        <a:pt x="220" y="12"/>
                      </a:lnTo>
                      <a:lnTo>
                        <a:pt x="218" y="8"/>
                      </a:lnTo>
                      <a:lnTo>
                        <a:pt x="216" y="8"/>
                      </a:lnTo>
                      <a:close/>
                      <a:moveTo>
                        <a:pt x="212" y="50"/>
                      </a:moveTo>
                      <a:lnTo>
                        <a:pt x="210" y="50"/>
                      </a:lnTo>
                      <a:lnTo>
                        <a:pt x="210" y="54"/>
                      </a:lnTo>
                      <a:lnTo>
                        <a:pt x="212" y="54"/>
                      </a:lnTo>
                      <a:lnTo>
                        <a:pt x="212" y="52"/>
                      </a:lnTo>
                      <a:lnTo>
                        <a:pt x="212" y="50"/>
                      </a:lnTo>
                      <a:close/>
                      <a:moveTo>
                        <a:pt x="158" y="284"/>
                      </a:moveTo>
                      <a:lnTo>
                        <a:pt x="154" y="282"/>
                      </a:lnTo>
                      <a:lnTo>
                        <a:pt x="152" y="280"/>
                      </a:lnTo>
                      <a:lnTo>
                        <a:pt x="150" y="278"/>
                      </a:lnTo>
                      <a:lnTo>
                        <a:pt x="150" y="276"/>
                      </a:lnTo>
                      <a:lnTo>
                        <a:pt x="150" y="260"/>
                      </a:lnTo>
                      <a:lnTo>
                        <a:pt x="148" y="258"/>
                      </a:lnTo>
                      <a:lnTo>
                        <a:pt x="148" y="256"/>
                      </a:lnTo>
                      <a:lnTo>
                        <a:pt x="146" y="254"/>
                      </a:lnTo>
                      <a:lnTo>
                        <a:pt x="146" y="252"/>
                      </a:lnTo>
                      <a:lnTo>
                        <a:pt x="142" y="248"/>
                      </a:lnTo>
                      <a:lnTo>
                        <a:pt x="140" y="246"/>
                      </a:lnTo>
                      <a:lnTo>
                        <a:pt x="140" y="244"/>
                      </a:lnTo>
                      <a:lnTo>
                        <a:pt x="138" y="242"/>
                      </a:lnTo>
                      <a:lnTo>
                        <a:pt x="138" y="240"/>
                      </a:lnTo>
                      <a:lnTo>
                        <a:pt x="140" y="238"/>
                      </a:lnTo>
                      <a:lnTo>
                        <a:pt x="140" y="236"/>
                      </a:lnTo>
                      <a:lnTo>
                        <a:pt x="144" y="236"/>
                      </a:lnTo>
                      <a:lnTo>
                        <a:pt x="144" y="228"/>
                      </a:lnTo>
                      <a:lnTo>
                        <a:pt x="144" y="226"/>
                      </a:lnTo>
                      <a:lnTo>
                        <a:pt x="142" y="224"/>
                      </a:lnTo>
                      <a:lnTo>
                        <a:pt x="140" y="224"/>
                      </a:lnTo>
                      <a:lnTo>
                        <a:pt x="142" y="222"/>
                      </a:lnTo>
                      <a:lnTo>
                        <a:pt x="144" y="222"/>
                      </a:lnTo>
                      <a:lnTo>
                        <a:pt x="144" y="220"/>
                      </a:lnTo>
                      <a:lnTo>
                        <a:pt x="144" y="218"/>
                      </a:lnTo>
                      <a:lnTo>
                        <a:pt x="142" y="214"/>
                      </a:lnTo>
                      <a:lnTo>
                        <a:pt x="142" y="212"/>
                      </a:lnTo>
                      <a:lnTo>
                        <a:pt x="140" y="210"/>
                      </a:lnTo>
                      <a:lnTo>
                        <a:pt x="140" y="208"/>
                      </a:lnTo>
                      <a:lnTo>
                        <a:pt x="138" y="206"/>
                      </a:lnTo>
                      <a:lnTo>
                        <a:pt x="136" y="206"/>
                      </a:lnTo>
                      <a:lnTo>
                        <a:pt x="136" y="204"/>
                      </a:lnTo>
                      <a:lnTo>
                        <a:pt x="136" y="202"/>
                      </a:lnTo>
                      <a:lnTo>
                        <a:pt x="134" y="202"/>
                      </a:lnTo>
                      <a:lnTo>
                        <a:pt x="134" y="200"/>
                      </a:lnTo>
                      <a:lnTo>
                        <a:pt x="132" y="198"/>
                      </a:lnTo>
                      <a:lnTo>
                        <a:pt x="130" y="198"/>
                      </a:lnTo>
                      <a:lnTo>
                        <a:pt x="128" y="198"/>
                      </a:lnTo>
                      <a:lnTo>
                        <a:pt x="126" y="196"/>
                      </a:lnTo>
                      <a:lnTo>
                        <a:pt x="124" y="194"/>
                      </a:lnTo>
                      <a:lnTo>
                        <a:pt x="122" y="192"/>
                      </a:lnTo>
                      <a:lnTo>
                        <a:pt x="120" y="190"/>
                      </a:lnTo>
                      <a:lnTo>
                        <a:pt x="118" y="188"/>
                      </a:lnTo>
                      <a:lnTo>
                        <a:pt x="116" y="186"/>
                      </a:lnTo>
                      <a:lnTo>
                        <a:pt x="116" y="184"/>
                      </a:lnTo>
                      <a:lnTo>
                        <a:pt x="116" y="182"/>
                      </a:lnTo>
                      <a:lnTo>
                        <a:pt x="116" y="178"/>
                      </a:lnTo>
                      <a:lnTo>
                        <a:pt x="114" y="178"/>
                      </a:lnTo>
                      <a:lnTo>
                        <a:pt x="112" y="176"/>
                      </a:lnTo>
                      <a:lnTo>
                        <a:pt x="110" y="176"/>
                      </a:lnTo>
                      <a:lnTo>
                        <a:pt x="108" y="176"/>
                      </a:lnTo>
                      <a:lnTo>
                        <a:pt x="106" y="176"/>
                      </a:lnTo>
                      <a:lnTo>
                        <a:pt x="106" y="180"/>
                      </a:lnTo>
                      <a:lnTo>
                        <a:pt x="108" y="182"/>
                      </a:lnTo>
                      <a:lnTo>
                        <a:pt x="110" y="182"/>
                      </a:lnTo>
                      <a:lnTo>
                        <a:pt x="112" y="182"/>
                      </a:lnTo>
                      <a:lnTo>
                        <a:pt x="114" y="184"/>
                      </a:lnTo>
                      <a:lnTo>
                        <a:pt x="114" y="186"/>
                      </a:lnTo>
                      <a:lnTo>
                        <a:pt x="114" y="188"/>
                      </a:lnTo>
                      <a:lnTo>
                        <a:pt x="112" y="188"/>
                      </a:lnTo>
                      <a:lnTo>
                        <a:pt x="112" y="186"/>
                      </a:lnTo>
                      <a:lnTo>
                        <a:pt x="110" y="186"/>
                      </a:lnTo>
                      <a:lnTo>
                        <a:pt x="108" y="188"/>
                      </a:lnTo>
                      <a:lnTo>
                        <a:pt x="106" y="186"/>
                      </a:lnTo>
                      <a:lnTo>
                        <a:pt x="104" y="184"/>
                      </a:lnTo>
                      <a:lnTo>
                        <a:pt x="104" y="182"/>
                      </a:lnTo>
                      <a:lnTo>
                        <a:pt x="102" y="182"/>
                      </a:lnTo>
                      <a:lnTo>
                        <a:pt x="98" y="182"/>
                      </a:lnTo>
                      <a:lnTo>
                        <a:pt x="100" y="184"/>
                      </a:lnTo>
                      <a:lnTo>
                        <a:pt x="100" y="186"/>
                      </a:lnTo>
                      <a:lnTo>
                        <a:pt x="102" y="188"/>
                      </a:lnTo>
                      <a:lnTo>
                        <a:pt x="102" y="190"/>
                      </a:lnTo>
                      <a:lnTo>
                        <a:pt x="104" y="190"/>
                      </a:lnTo>
                      <a:lnTo>
                        <a:pt x="100" y="190"/>
                      </a:lnTo>
                      <a:lnTo>
                        <a:pt x="98" y="192"/>
                      </a:lnTo>
                      <a:lnTo>
                        <a:pt x="100" y="194"/>
                      </a:lnTo>
                      <a:lnTo>
                        <a:pt x="102" y="198"/>
                      </a:lnTo>
                      <a:lnTo>
                        <a:pt x="104" y="200"/>
                      </a:lnTo>
                      <a:lnTo>
                        <a:pt x="106" y="202"/>
                      </a:lnTo>
                      <a:lnTo>
                        <a:pt x="104" y="202"/>
                      </a:lnTo>
                      <a:lnTo>
                        <a:pt x="104" y="204"/>
                      </a:lnTo>
                      <a:lnTo>
                        <a:pt x="104" y="206"/>
                      </a:lnTo>
                      <a:lnTo>
                        <a:pt x="106" y="206"/>
                      </a:lnTo>
                      <a:lnTo>
                        <a:pt x="108" y="208"/>
                      </a:lnTo>
                      <a:lnTo>
                        <a:pt x="110" y="208"/>
                      </a:lnTo>
                      <a:lnTo>
                        <a:pt x="112" y="210"/>
                      </a:lnTo>
                      <a:lnTo>
                        <a:pt x="114" y="212"/>
                      </a:lnTo>
                      <a:lnTo>
                        <a:pt x="116" y="214"/>
                      </a:lnTo>
                      <a:lnTo>
                        <a:pt x="116" y="218"/>
                      </a:lnTo>
                      <a:lnTo>
                        <a:pt x="114" y="222"/>
                      </a:lnTo>
                      <a:lnTo>
                        <a:pt x="114" y="224"/>
                      </a:lnTo>
                      <a:lnTo>
                        <a:pt x="114" y="228"/>
                      </a:lnTo>
                      <a:lnTo>
                        <a:pt x="112" y="230"/>
                      </a:lnTo>
                      <a:lnTo>
                        <a:pt x="112" y="236"/>
                      </a:lnTo>
                      <a:lnTo>
                        <a:pt x="114" y="238"/>
                      </a:lnTo>
                      <a:lnTo>
                        <a:pt x="116" y="238"/>
                      </a:lnTo>
                      <a:lnTo>
                        <a:pt x="116" y="240"/>
                      </a:lnTo>
                      <a:lnTo>
                        <a:pt x="116" y="244"/>
                      </a:lnTo>
                      <a:lnTo>
                        <a:pt x="114" y="244"/>
                      </a:lnTo>
                      <a:lnTo>
                        <a:pt x="112" y="246"/>
                      </a:lnTo>
                      <a:lnTo>
                        <a:pt x="110" y="244"/>
                      </a:lnTo>
                      <a:lnTo>
                        <a:pt x="110" y="248"/>
                      </a:lnTo>
                      <a:lnTo>
                        <a:pt x="110" y="250"/>
                      </a:lnTo>
                      <a:lnTo>
                        <a:pt x="110" y="252"/>
                      </a:lnTo>
                      <a:lnTo>
                        <a:pt x="110" y="254"/>
                      </a:lnTo>
                      <a:lnTo>
                        <a:pt x="110" y="256"/>
                      </a:lnTo>
                      <a:lnTo>
                        <a:pt x="108" y="258"/>
                      </a:lnTo>
                      <a:lnTo>
                        <a:pt x="106" y="258"/>
                      </a:lnTo>
                      <a:lnTo>
                        <a:pt x="104" y="258"/>
                      </a:lnTo>
                      <a:lnTo>
                        <a:pt x="100" y="260"/>
                      </a:lnTo>
                      <a:lnTo>
                        <a:pt x="98" y="262"/>
                      </a:lnTo>
                      <a:lnTo>
                        <a:pt x="96" y="262"/>
                      </a:lnTo>
                      <a:lnTo>
                        <a:pt x="96" y="266"/>
                      </a:lnTo>
                      <a:lnTo>
                        <a:pt x="92" y="266"/>
                      </a:lnTo>
                      <a:lnTo>
                        <a:pt x="90" y="264"/>
                      </a:lnTo>
                      <a:lnTo>
                        <a:pt x="88" y="264"/>
                      </a:lnTo>
                      <a:lnTo>
                        <a:pt x="88" y="262"/>
                      </a:lnTo>
                      <a:lnTo>
                        <a:pt x="86" y="260"/>
                      </a:lnTo>
                      <a:lnTo>
                        <a:pt x="86" y="254"/>
                      </a:lnTo>
                      <a:lnTo>
                        <a:pt x="88" y="254"/>
                      </a:lnTo>
                      <a:lnTo>
                        <a:pt x="88" y="252"/>
                      </a:lnTo>
                      <a:lnTo>
                        <a:pt x="86" y="252"/>
                      </a:lnTo>
                      <a:lnTo>
                        <a:pt x="84" y="252"/>
                      </a:lnTo>
                      <a:lnTo>
                        <a:pt x="82" y="252"/>
                      </a:lnTo>
                      <a:lnTo>
                        <a:pt x="82" y="254"/>
                      </a:lnTo>
                      <a:lnTo>
                        <a:pt x="80" y="256"/>
                      </a:lnTo>
                      <a:lnTo>
                        <a:pt x="80" y="258"/>
                      </a:lnTo>
                      <a:lnTo>
                        <a:pt x="82" y="260"/>
                      </a:lnTo>
                      <a:lnTo>
                        <a:pt x="84" y="264"/>
                      </a:lnTo>
                      <a:lnTo>
                        <a:pt x="84" y="266"/>
                      </a:lnTo>
                      <a:lnTo>
                        <a:pt x="86" y="268"/>
                      </a:lnTo>
                      <a:lnTo>
                        <a:pt x="84" y="270"/>
                      </a:lnTo>
                      <a:lnTo>
                        <a:pt x="82" y="274"/>
                      </a:lnTo>
                      <a:lnTo>
                        <a:pt x="80" y="276"/>
                      </a:lnTo>
                      <a:lnTo>
                        <a:pt x="80" y="280"/>
                      </a:lnTo>
                      <a:lnTo>
                        <a:pt x="82" y="282"/>
                      </a:lnTo>
                      <a:lnTo>
                        <a:pt x="84" y="286"/>
                      </a:lnTo>
                      <a:lnTo>
                        <a:pt x="84" y="288"/>
                      </a:lnTo>
                      <a:lnTo>
                        <a:pt x="84" y="290"/>
                      </a:lnTo>
                      <a:lnTo>
                        <a:pt x="80" y="290"/>
                      </a:lnTo>
                      <a:lnTo>
                        <a:pt x="78" y="288"/>
                      </a:lnTo>
                      <a:lnTo>
                        <a:pt x="74" y="288"/>
                      </a:lnTo>
                      <a:lnTo>
                        <a:pt x="72" y="286"/>
                      </a:lnTo>
                      <a:lnTo>
                        <a:pt x="70" y="286"/>
                      </a:lnTo>
                      <a:lnTo>
                        <a:pt x="68" y="286"/>
                      </a:lnTo>
                      <a:lnTo>
                        <a:pt x="66" y="286"/>
                      </a:lnTo>
                      <a:lnTo>
                        <a:pt x="64" y="286"/>
                      </a:lnTo>
                      <a:lnTo>
                        <a:pt x="60" y="288"/>
                      </a:lnTo>
                      <a:lnTo>
                        <a:pt x="58" y="288"/>
                      </a:lnTo>
                      <a:lnTo>
                        <a:pt x="54" y="290"/>
                      </a:lnTo>
                      <a:lnTo>
                        <a:pt x="52" y="290"/>
                      </a:lnTo>
                      <a:lnTo>
                        <a:pt x="50" y="292"/>
                      </a:lnTo>
                      <a:lnTo>
                        <a:pt x="42" y="292"/>
                      </a:lnTo>
                      <a:lnTo>
                        <a:pt x="42" y="290"/>
                      </a:lnTo>
                      <a:lnTo>
                        <a:pt x="40" y="290"/>
                      </a:lnTo>
                      <a:lnTo>
                        <a:pt x="40" y="288"/>
                      </a:lnTo>
                      <a:lnTo>
                        <a:pt x="36" y="290"/>
                      </a:lnTo>
                      <a:lnTo>
                        <a:pt x="34" y="292"/>
                      </a:lnTo>
                      <a:lnTo>
                        <a:pt x="32" y="294"/>
                      </a:lnTo>
                      <a:lnTo>
                        <a:pt x="30" y="294"/>
                      </a:lnTo>
                      <a:lnTo>
                        <a:pt x="30" y="296"/>
                      </a:lnTo>
                      <a:lnTo>
                        <a:pt x="28" y="300"/>
                      </a:lnTo>
                      <a:lnTo>
                        <a:pt x="26" y="302"/>
                      </a:lnTo>
                      <a:lnTo>
                        <a:pt x="24" y="306"/>
                      </a:lnTo>
                      <a:lnTo>
                        <a:pt x="22" y="308"/>
                      </a:lnTo>
                      <a:lnTo>
                        <a:pt x="22" y="310"/>
                      </a:lnTo>
                      <a:lnTo>
                        <a:pt x="20" y="310"/>
                      </a:lnTo>
                      <a:lnTo>
                        <a:pt x="14" y="310"/>
                      </a:lnTo>
                      <a:lnTo>
                        <a:pt x="14" y="312"/>
                      </a:lnTo>
                      <a:lnTo>
                        <a:pt x="14" y="314"/>
                      </a:lnTo>
                      <a:lnTo>
                        <a:pt x="14" y="316"/>
                      </a:lnTo>
                      <a:lnTo>
                        <a:pt x="16" y="318"/>
                      </a:lnTo>
                      <a:lnTo>
                        <a:pt x="18" y="318"/>
                      </a:lnTo>
                      <a:lnTo>
                        <a:pt x="18" y="320"/>
                      </a:lnTo>
                      <a:lnTo>
                        <a:pt x="20" y="318"/>
                      </a:lnTo>
                      <a:lnTo>
                        <a:pt x="22" y="318"/>
                      </a:lnTo>
                      <a:lnTo>
                        <a:pt x="24" y="318"/>
                      </a:lnTo>
                      <a:lnTo>
                        <a:pt x="26" y="318"/>
                      </a:lnTo>
                      <a:lnTo>
                        <a:pt x="28" y="320"/>
                      </a:lnTo>
                      <a:lnTo>
                        <a:pt x="30" y="320"/>
                      </a:lnTo>
                      <a:lnTo>
                        <a:pt x="32" y="322"/>
                      </a:lnTo>
                      <a:lnTo>
                        <a:pt x="34" y="322"/>
                      </a:lnTo>
                      <a:lnTo>
                        <a:pt x="34" y="320"/>
                      </a:lnTo>
                      <a:lnTo>
                        <a:pt x="34" y="318"/>
                      </a:lnTo>
                      <a:lnTo>
                        <a:pt x="36" y="318"/>
                      </a:lnTo>
                      <a:lnTo>
                        <a:pt x="36" y="314"/>
                      </a:lnTo>
                      <a:lnTo>
                        <a:pt x="38" y="314"/>
                      </a:lnTo>
                      <a:lnTo>
                        <a:pt x="38" y="316"/>
                      </a:lnTo>
                      <a:lnTo>
                        <a:pt x="40" y="316"/>
                      </a:lnTo>
                      <a:lnTo>
                        <a:pt x="42" y="316"/>
                      </a:lnTo>
                      <a:lnTo>
                        <a:pt x="44" y="316"/>
                      </a:lnTo>
                      <a:lnTo>
                        <a:pt x="44" y="314"/>
                      </a:lnTo>
                      <a:lnTo>
                        <a:pt x="46" y="314"/>
                      </a:lnTo>
                      <a:lnTo>
                        <a:pt x="50" y="312"/>
                      </a:lnTo>
                      <a:lnTo>
                        <a:pt x="54" y="310"/>
                      </a:lnTo>
                      <a:lnTo>
                        <a:pt x="56" y="308"/>
                      </a:lnTo>
                      <a:lnTo>
                        <a:pt x="60" y="310"/>
                      </a:lnTo>
                      <a:lnTo>
                        <a:pt x="62" y="310"/>
                      </a:lnTo>
                      <a:lnTo>
                        <a:pt x="66" y="310"/>
                      </a:lnTo>
                      <a:lnTo>
                        <a:pt x="66" y="306"/>
                      </a:lnTo>
                      <a:lnTo>
                        <a:pt x="68" y="304"/>
                      </a:lnTo>
                      <a:lnTo>
                        <a:pt x="70" y="304"/>
                      </a:lnTo>
                      <a:lnTo>
                        <a:pt x="72" y="306"/>
                      </a:lnTo>
                      <a:lnTo>
                        <a:pt x="74" y="306"/>
                      </a:lnTo>
                      <a:lnTo>
                        <a:pt x="74" y="308"/>
                      </a:lnTo>
                      <a:lnTo>
                        <a:pt x="76" y="308"/>
                      </a:lnTo>
                      <a:lnTo>
                        <a:pt x="78" y="306"/>
                      </a:lnTo>
                      <a:lnTo>
                        <a:pt x="80" y="306"/>
                      </a:lnTo>
                      <a:lnTo>
                        <a:pt x="84" y="306"/>
                      </a:lnTo>
                      <a:lnTo>
                        <a:pt x="84" y="310"/>
                      </a:lnTo>
                      <a:lnTo>
                        <a:pt x="82" y="312"/>
                      </a:lnTo>
                      <a:lnTo>
                        <a:pt x="82" y="314"/>
                      </a:lnTo>
                      <a:lnTo>
                        <a:pt x="82" y="316"/>
                      </a:lnTo>
                      <a:lnTo>
                        <a:pt x="80" y="316"/>
                      </a:lnTo>
                      <a:lnTo>
                        <a:pt x="82" y="318"/>
                      </a:lnTo>
                      <a:lnTo>
                        <a:pt x="84" y="320"/>
                      </a:lnTo>
                      <a:lnTo>
                        <a:pt x="86" y="322"/>
                      </a:lnTo>
                      <a:lnTo>
                        <a:pt x="88" y="326"/>
                      </a:lnTo>
                      <a:lnTo>
                        <a:pt x="90" y="328"/>
                      </a:lnTo>
                      <a:lnTo>
                        <a:pt x="92" y="328"/>
                      </a:lnTo>
                      <a:lnTo>
                        <a:pt x="92" y="330"/>
                      </a:lnTo>
                      <a:lnTo>
                        <a:pt x="96" y="330"/>
                      </a:lnTo>
                      <a:lnTo>
                        <a:pt x="98" y="328"/>
                      </a:lnTo>
                      <a:lnTo>
                        <a:pt x="100" y="326"/>
                      </a:lnTo>
                      <a:lnTo>
                        <a:pt x="100" y="322"/>
                      </a:lnTo>
                      <a:lnTo>
                        <a:pt x="100" y="320"/>
                      </a:lnTo>
                      <a:lnTo>
                        <a:pt x="102" y="318"/>
                      </a:lnTo>
                      <a:lnTo>
                        <a:pt x="102" y="316"/>
                      </a:lnTo>
                      <a:lnTo>
                        <a:pt x="104" y="316"/>
                      </a:lnTo>
                      <a:lnTo>
                        <a:pt x="106" y="316"/>
                      </a:lnTo>
                      <a:lnTo>
                        <a:pt x="110" y="316"/>
                      </a:lnTo>
                      <a:lnTo>
                        <a:pt x="108" y="314"/>
                      </a:lnTo>
                      <a:lnTo>
                        <a:pt x="108" y="312"/>
                      </a:lnTo>
                      <a:lnTo>
                        <a:pt x="106" y="312"/>
                      </a:lnTo>
                      <a:lnTo>
                        <a:pt x="104" y="310"/>
                      </a:lnTo>
                      <a:lnTo>
                        <a:pt x="104" y="308"/>
                      </a:lnTo>
                      <a:lnTo>
                        <a:pt x="102" y="308"/>
                      </a:lnTo>
                      <a:lnTo>
                        <a:pt x="100" y="306"/>
                      </a:lnTo>
                      <a:lnTo>
                        <a:pt x="98" y="304"/>
                      </a:lnTo>
                      <a:lnTo>
                        <a:pt x="98" y="302"/>
                      </a:lnTo>
                      <a:lnTo>
                        <a:pt x="100" y="302"/>
                      </a:lnTo>
                      <a:lnTo>
                        <a:pt x="100" y="300"/>
                      </a:lnTo>
                      <a:lnTo>
                        <a:pt x="102" y="300"/>
                      </a:lnTo>
                      <a:lnTo>
                        <a:pt x="102" y="298"/>
                      </a:lnTo>
                      <a:lnTo>
                        <a:pt x="104" y="300"/>
                      </a:lnTo>
                      <a:lnTo>
                        <a:pt x="104" y="302"/>
                      </a:lnTo>
                      <a:lnTo>
                        <a:pt x="106" y="304"/>
                      </a:lnTo>
                      <a:lnTo>
                        <a:pt x="108" y="304"/>
                      </a:lnTo>
                      <a:lnTo>
                        <a:pt x="110" y="306"/>
                      </a:lnTo>
                      <a:lnTo>
                        <a:pt x="112" y="308"/>
                      </a:lnTo>
                      <a:lnTo>
                        <a:pt x="114" y="306"/>
                      </a:lnTo>
                      <a:lnTo>
                        <a:pt x="116" y="306"/>
                      </a:lnTo>
                      <a:lnTo>
                        <a:pt x="120" y="306"/>
                      </a:lnTo>
                      <a:lnTo>
                        <a:pt x="122" y="308"/>
                      </a:lnTo>
                      <a:lnTo>
                        <a:pt x="124" y="308"/>
                      </a:lnTo>
                      <a:lnTo>
                        <a:pt x="126" y="306"/>
                      </a:lnTo>
                      <a:lnTo>
                        <a:pt x="128" y="306"/>
                      </a:lnTo>
                      <a:lnTo>
                        <a:pt x="128" y="304"/>
                      </a:lnTo>
                      <a:lnTo>
                        <a:pt x="128" y="300"/>
                      </a:lnTo>
                      <a:lnTo>
                        <a:pt x="130" y="298"/>
                      </a:lnTo>
                      <a:lnTo>
                        <a:pt x="132" y="298"/>
                      </a:lnTo>
                      <a:lnTo>
                        <a:pt x="134" y="300"/>
                      </a:lnTo>
                      <a:lnTo>
                        <a:pt x="134" y="302"/>
                      </a:lnTo>
                      <a:lnTo>
                        <a:pt x="136" y="304"/>
                      </a:lnTo>
                      <a:lnTo>
                        <a:pt x="136" y="306"/>
                      </a:lnTo>
                      <a:lnTo>
                        <a:pt x="136" y="308"/>
                      </a:lnTo>
                      <a:lnTo>
                        <a:pt x="138" y="308"/>
                      </a:lnTo>
                      <a:lnTo>
                        <a:pt x="138" y="306"/>
                      </a:lnTo>
                      <a:lnTo>
                        <a:pt x="140" y="306"/>
                      </a:lnTo>
                      <a:lnTo>
                        <a:pt x="140" y="302"/>
                      </a:lnTo>
                      <a:lnTo>
                        <a:pt x="138" y="300"/>
                      </a:lnTo>
                      <a:lnTo>
                        <a:pt x="138" y="298"/>
                      </a:lnTo>
                      <a:lnTo>
                        <a:pt x="138" y="296"/>
                      </a:lnTo>
                      <a:lnTo>
                        <a:pt x="138" y="294"/>
                      </a:lnTo>
                      <a:lnTo>
                        <a:pt x="140" y="294"/>
                      </a:lnTo>
                      <a:lnTo>
                        <a:pt x="142" y="294"/>
                      </a:lnTo>
                      <a:lnTo>
                        <a:pt x="142" y="290"/>
                      </a:lnTo>
                      <a:lnTo>
                        <a:pt x="144" y="290"/>
                      </a:lnTo>
                      <a:lnTo>
                        <a:pt x="144" y="288"/>
                      </a:lnTo>
                      <a:lnTo>
                        <a:pt x="144" y="286"/>
                      </a:lnTo>
                      <a:lnTo>
                        <a:pt x="146" y="286"/>
                      </a:lnTo>
                      <a:lnTo>
                        <a:pt x="148" y="288"/>
                      </a:lnTo>
                      <a:lnTo>
                        <a:pt x="148" y="290"/>
                      </a:lnTo>
                      <a:lnTo>
                        <a:pt x="150" y="292"/>
                      </a:lnTo>
                      <a:lnTo>
                        <a:pt x="150" y="294"/>
                      </a:lnTo>
                      <a:lnTo>
                        <a:pt x="148" y="294"/>
                      </a:lnTo>
                      <a:lnTo>
                        <a:pt x="148" y="298"/>
                      </a:lnTo>
                      <a:lnTo>
                        <a:pt x="150" y="298"/>
                      </a:lnTo>
                      <a:lnTo>
                        <a:pt x="150" y="300"/>
                      </a:lnTo>
                      <a:lnTo>
                        <a:pt x="154" y="300"/>
                      </a:lnTo>
                      <a:lnTo>
                        <a:pt x="154" y="298"/>
                      </a:lnTo>
                      <a:lnTo>
                        <a:pt x="156" y="298"/>
                      </a:lnTo>
                      <a:lnTo>
                        <a:pt x="156" y="288"/>
                      </a:lnTo>
                      <a:lnTo>
                        <a:pt x="160" y="286"/>
                      </a:lnTo>
                      <a:lnTo>
                        <a:pt x="158" y="286"/>
                      </a:lnTo>
                      <a:lnTo>
                        <a:pt x="158" y="284"/>
                      </a:lnTo>
                      <a:close/>
                      <a:moveTo>
                        <a:pt x="76" y="318"/>
                      </a:moveTo>
                      <a:lnTo>
                        <a:pt x="74" y="316"/>
                      </a:lnTo>
                      <a:lnTo>
                        <a:pt x="70" y="318"/>
                      </a:lnTo>
                      <a:lnTo>
                        <a:pt x="68" y="316"/>
                      </a:lnTo>
                      <a:lnTo>
                        <a:pt x="66" y="314"/>
                      </a:lnTo>
                      <a:lnTo>
                        <a:pt x="64" y="314"/>
                      </a:lnTo>
                      <a:lnTo>
                        <a:pt x="58" y="314"/>
                      </a:lnTo>
                      <a:lnTo>
                        <a:pt x="56" y="316"/>
                      </a:lnTo>
                      <a:lnTo>
                        <a:pt x="56" y="318"/>
                      </a:lnTo>
                      <a:lnTo>
                        <a:pt x="56" y="320"/>
                      </a:lnTo>
                      <a:lnTo>
                        <a:pt x="52" y="320"/>
                      </a:lnTo>
                      <a:lnTo>
                        <a:pt x="50" y="318"/>
                      </a:lnTo>
                      <a:lnTo>
                        <a:pt x="46" y="318"/>
                      </a:lnTo>
                      <a:lnTo>
                        <a:pt x="46" y="320"/>
                      </a:lnTo>
                      <a:lnTo>
                        <a:pt x="44" y="320"/>
                      </a:lnTo>
                      <a:lnTo>
                        <a:pt x="44" y="328"/>
                      </a:lnTo>
                      <a:lnTo>
                        <a:pt x="46" y="328"/>
                      </a:lnTo>
                      <a:lnTo>
                        <a:pt x="44" y="328"/>
                      </a:lnTo>
                      <a:lnTo>
                        <a:pt x="44" y="330"/>
                      </a:lnTo>
                      <a:lnTo>
                        <a:pt x="42" y="330"/>
                      </a:lnTo>
                      <a:lnTo>
                        <a:pt x="42" y="332"/>
                      </a:lnTo>
                      <a:lnTo>
                        <a:pt x="44" y="332"/>
                      </a:lnTo>
                      <a:lnTo>
                        <a:pt x="44" y="334"/>
                      </a:lnTo>
                      <a:lnTo>
                        <a:pt x="46" y="336"/>
                      </a:lnTo>
                      <a:lnTo>
                        <a:pt x="48" y="338"/>
                      </a:lnTo>
                      <a:lnTo>
                        <a:pt x="50" y="340"/>
                      </a:lnTo>
                      <a:lnTo>
                        <a:pt x="54" y="342"/>
                      </a:lnTo>
                      <a:lnTo>
                        <a:pt x="58" y="344"/>
                      </a:lnTo>
                      <a:lnTo>
                        <a:pt x="58" y="334"/>
                      </a:lnTo>
                      <a:lnTo>
                        <a:pt x="60" y="332"/>
                      </a:lnTo>
                      <a:lnTo>
                        <a:pt x="62" y="330"/>
                      </a:lnTo>
                      <a:lnTo>
                        <a:pt x="64" y="328"/>
                      </a:lnTo>
                      <a:lnTo>
                        <a:pt x="66" y="330"/>
                      </a:lnTo>
                      <a:lnTo>
                        <a:pt x="70" y="332"/>
                      </a:lnTo>
                      <a:lnTo>
                        <a:pt x="72" y="334"/>
                      </a:lnTo>
                      <a:lnTo>
                        <a:pt x="74" y="334"/>
                      </a:lnTo>
                      <a:lnTo>
                        <a:pt x="74" y="336"/>
                      </a:lnTo>
                      <a:lnTo>
                        <a:pt x="76" y="334"/>
                      </a:lnTo>
                      <a:lnTo>
                        <a:pt x="76" y="332"/>
                      </a:lnTo>
                      <a:lnTo>
                        <a:pt x="76" y="328"/>
                      </a:lnTo>
                      <a:lnTo>
                        <a:pt x="76" y="326"/>
                      </a:lnTo>
                      <a:lnTo>
                        <a:pt x="78" y="324"/>
                      </a:lnTo>
                      <a:lnTo>
                        <a:pt x="78" y="320"/>
                      </a:lnTo>
                      <a:lnTo>
                        <a:pt x="76" y="318"/>
                      </a:lnTo>
                      <a:close/>
                      <a:moveTo>
                        <a:pt x="38" y="338"/>
                      </a:moveTo>
                      <a:lnTo>
                        <a:pt x="36" y="336"/>
                      </a:lnTo>
                      <a:lnTo>
                        <a:pt x="34" y="334"/>
                      </a:lnTo>
                      <a:lnTo>
                        <a:pt x="32" y="334"/>
                      </a:lnTo>
                      <a:lnTo>
                        <a:pt x="32" y="332"/>
                      </a:lnTo>
                      <a:lnTo>
                        <a:pt x="32" y="330"/>
                      </a:lnTo>
                      <a:lnTo>
                        <a:pt x="30" y="330"/>
                      </a:lnTo>
                      <a:lnTo>
                        <a:pt x="30" y="328"/>
                      </a:lnTo>
                      <a:lnTo>
                        <a:pt x="28" y="328"/>
                      </a:lnTo>
                      <a:lnTo>
                        <a:pt x="24" y="328"/>
                      </a:lnTo>
                      <a:lnTo>
                        <a:pt x="22" y="326"/>
                      </a:lnTo>
                      <a:lnTo>
                        <a:pt x="20" y="324"/>
                      </a:lnTo>
                      <a:lnTo>
                        <a:pt x="18" y="324"/>
                      </a:lnTo>
                      <a:lnTo>
                        <a:pt x="16" y="322"/>
                      </a:lnTo>
                      <a:lnTo>
                        <a:pt x="14" y="322"/>
                      </a:lnTo>
                      <a:lnTo>
                        <a:pt x="12" y="324"/>
                      </a:lnTo>
                      <a:lnTo>
                        <a:pt x="10" y="326"/>
                      </a:lnTo>
                      <a:lnTo>
                        <a:pt x="6" y="328"/>
                      </a:lnTo>
                      <a:lnTo>
                        <a:pt x="4" y="330"/>
                      </a:lnTo>
                      <a:lnTo>
                        <a:pt x="2" y="330"/>
                      </a:lnTo>
                      <a:lnTo>
                        <a:pt x="2" y="332"/>
                      </a:lnTo>
                      <a:lnTo>
                        <a:pt x="0" y="332"/>
                      </a:lnTo>
                      <a:lnTo>
                        <a:pt x="2" y="334"/>
                      </a:lnTo>
                      <a:lnTo>
                        <a:pt x="2" y="336"/>
                      </a:lnTo>
                      <a:lnTo>
                        <a:pt x="4" y="338"/>
                      </a:lnTo>
                      <a:lnTo>
                        <a:pt x="6" y="340"/>
                      </a:lnTo>
                      <a:lnTo>
                        <a:pt x="6" y="342"/>
                      </a:lnTo>
                      <a:lnTo>
                        <a:pt x="8" y="344"/>
                      </a:lnTo>
                      <a:lnTo>
                        <a:pt x="8" y="342"/>
                      </a:lnTo>
                      <a:lnTo>
                        <a:pt x="10" y="342"/>
                      </a:lnTo>
                      <a:lnTo>
                        <a:pt x="12" y="342"/>
                      </a:lnTo>
                      <a:lnTo>
                        <a:pt x="12" y="340"/>
                      </a:lnTo>
                      <a:lnTo>
                        <a:pt x="10" y="338"/>
                      </a:lnTo>
                      <a:lnTo>
                        <a:pt x="10" y="336"/>
                      </a:lnTo>
                      <a:lnTo>
                        <a:pt x="12" y="336"/>
                      </a:lnTo>
                      <a:lnTo>
                        <a:pt x="14" y="338"/>
                      </a:lnTo>
                      <a:lnTo>
                        <a:pt x="16" y="340"/>
                      </a:lnTo>
                      <a:lnTo>
                        <a:pt x="18" y="342"/>
                      </a:lnTo>
                      <a:lnTo>
                        <a:pt x="18" y="344"/>
                      </a:lnTo>
                      <a:lnTo>
                        <a:pt x="20" y="344"/>
                      </a:lnTo>
                      <a:lnTo>
                        <a:pt x="20" y="354"/>
                      </a:lnTo>
                      <a:lnTo>
                        <a:pt x="18" y="354"/>
                      </a:lnTo>
                      <a:lnTo>
                        <a:pt x="16" y="356"/>
                      </a:lnTo>
                      <a:lnTo>
                        <a:pt x="14" y="356"/>
                      </a:lnTo>
                      <a:lnTo>
                        <a:pt x="16" y="358"/>
                      </a:lnTo>
                      <a:lnTo>
                        <a:pt x="20" y="370"/>
                      </a:lnTo>
                      <a:lnTo>
                        <a:pt x="20" y="372"/>
                      </a:lnTo>
                      <a:lnTo>
                        <a:pt x="22" y="374"/>
                      </a:lnTo>
                      <a:lnTo>
                        <a:pt x="22" y="372"/>
                      </a:lnTo>
                      <a:lnTo>
                        <a:pt x="24" y="372"/>
                      </a:lnTo>
                      <a:lnTo>
                        <a:pt x="24" y="370"/>
                      </a:lnTo>
                      <a:lnTo>
                        <a:pt x="24" y="364"/>
                      </a:lnTo>
                      <a:lnTo>
                        <a:pt x="28" y="364"/>
                      </a:lnTo>
                      <a:lnTo>
                        <a:pt x="30" y="364"/>
                      </a:lnTo>
                      <a:lnTo>
                        <a:pt x="32" y="364"/>
                      </a:lnTo>
                      <a:lnTo>
                        <a:pt x="32" y="368"/>
                      </a:lnTo>
                      <a:lnTo>
                        <a:pt x="32" y="370"/>
                      </a:lnTo>
                      <a:lnTo>
                        <a:pt x="32" y="372"/>
                      </a:lnTo>
                      <a:lnTo>
                        <a:pt x="32" y="374"/>
                      </a:lnTo>
                      <a:lnTo>
                        <a:pt x="34" y="374"/>
                      </a:lnTo>
                      <a:lnTo>
                        <a:pt x="36" y="372"/>
                      </a:lnTo>
                      <a:lnTo>
                        <a:pt x="36" y="370"/>
                      </a:lnTo>
                      <a:lnTo>
                        <a:pt x="38" y="368"/>
                      </a:lnTo>
                      <a:lnTo>
                        <a:pt x="40" y="366"/>
                      </a:lnTo>
                      <a:lnTo>
                        <a:pt x="38" y="364"/>
                      </a:lnTo>
                      <a:lnTo>
                        <a:pt x="38" y="362"/>
                      </a:lnTo>
                      <a:lnTo>
                        <a:pt x="36" y="356"/>
                      </a:lnTo>
                      <a:lnTo>
                        <a:pt x="36" y="354"/>
                      </a:lnTo>
                      <a:lnTo>
                        <a:pt x="36" y="352"/>
                      </a:lnTo>
                      <a:lnTo>
                        <a:pt x="36" y="350"/>
                      </a:lnTo>
                      <a:lnTo>
                        <a:pt x="36" y="348"/>
                      </a:lnTo>
                      <a:lnTo>
                        <a:pt x="36" y="346"/>
                      </a:lnTo>
                      <a:lnTo>
                        <a:pt x="38" y="346"/>
                      </a:lnTo>
                      <a:lnTo>
                        <a:pt x="40" y="344"/>
                      </a:lnTo>
                      <a:lnTo>
                        <a:pt x="40" y="342"/>
                      </a:lnTo>
                      <a:lnTo>
                        <a:pt x="42" y="342"/>
                      </a:lnTo>
                      <a:lnTo>
                        <a:pt x="40" y="340"/>
                      </a:lnTo>
                      <a:lnTo>
                        <a:pt x="38" y="338"/>
                      </a:lnTo>
                      <a:close/>
                      <a:moveTo>
                        <a:pt x="70" y="104"/>
                      </a:moveTo>
                      <a:lnTo>
                        <a:pt x="72" y="106"/>
                      </a:lnTo>
                      <a:lnTo>
                        <a:pt x="72" y="108"/>
                      </a:lnTo>
                      <a:lnTo>
                        <a:pt x="76" y="110"/>
                      </a:lnTo>
                      <a:lnTo>
                        <a:pt x="78" y="112"/>
                      </a:lnTo>
                      <a:lnTo>
                        <a:pt x="80" y="116"/>
                      </a:lnTo>
                      <a:lnTo>
                        <a:pt x="82" y="118"/>
                      </a:lnTo>
                      <a:lnTo>
                        <a:pt x="82" y="120"/>
                      </a:lnTo>
                      <a:lnTo>
                        <a:pt x="84" y="122"/>
                      </a:lnTo>
                      <a:lnTo>
                        <a:pt x="84" y="124"/>
                      </a:lnTo>
                      <a:lnTo>
                        <a:pt x="86" y="124"/>
                      </a:lnTo>
                      <a:lnTo>
                        <a:pt x="88" y="126"/>
                      </a:lnTo>
                      <a:lnTo>
                        <a:pt x="90" y="128"/>
                      </a:lnTo>
                      <a:lnTo>
                        <a:pt x="90" y="130"/>
                      </a:lnTo>
                      <a:lnTo>
                        <a:pt x="88" y="134"/>
                      </a:lnTo>
                      <a:lnTo>
                        <a:pt x="86" y="136"/>
                      </a:lnTo>
                      <a:lnTo>
                        <a:pt x="88" y="136"/>
                      </a:lnTo>
                      <a:lnTo>
                        <a:pt x="88" y="138"/>
                      </a:lnTo>
                      <a:lnTo>
                        <a:pt x="90" y="140"/>
                      </a:lnTo>
                      <a:lnTo>
                        <a:pt x="90" y="142"/>
                      </a:lnTo>
                      <a:lnTo>
                        <a:pt x="92" y="142"/>
                      </a:lnTo>
                      <a:lnTo>
                        <a:pt x="92" y="144"/>
                      </a:lnTo>
                      <a:lnTo>
                        <a:pt x="88" y="144"/>
                      </a:lnTo>
                      <a:lnTo>
                        <a:pt x="86" y="144"/>
                      </a:lnTo>
                      <a:lnTo>
                        <a:pt x="84" y="142"/>
                      </a:lnTo>
                      <a:lnTo>
                        <a:pt x="82" y="142"/>
                      </a:lnTo>
                      <a:lnTo>
                        <a:pt x="78" y="142"/>
                      </a:lnTo>
                      <a:lnTo>
                        <a:pt x="76" y="142"/>
                      </a:lnTo>
                      <a:lnTo>
                        <a:pt x="76" y="140"/>
                      </a:lnTo>
                      <a:lnTo>
                        <a:pt x="76" y="142"/>
                      </a:lnTo>
                      <a:lnTo>
                        <a:pt x="78" y="144"/>
                      </a:lnTo>
                      <a:lnTo>
                        <a:pt x="78" y="146"/>
                      </a:lnTo>
                      <a:lnTo>
                        <a:pt x="80" y="146"/>
                      </a:lnTo>
                      <a:lnTo>
                        <a:pt x="80" y="148"/>
                      </a:lnTo>
                      <a:lnTo>
                        <a:pt x="82" y="148"/>
                      </a:lnTo>
                      <a:lnTo>
                        <a:pt x="80" y="150"/>
                      </a:lnTo>
                      <a:lnTo>
                        <a:pt x="78" y="150"/>
                      </a:lnTo>
                      <a:lnTo>
                        <a:pt x="76" y="152"/>
                      </a:lnTo>
                      <a:lnTo>
                        <a:pt x="76" y="156"/>
                      </a:lnTo>
                      <a:lnTo>
                        <a:pt x="78" y="158"/>
                      </a:lnTo>
                      <a:lnTo>
                        <a:pt x="78" y="160"/>
                      </a:lnTo>
                      <a:lnTo>
                        <a:pt x="78" y="162"/>
                      </a:lnTo>
                      <a:lnTo>
                        <a:pt x="82" y="164"/>
                      </a:lnTo>
                      <a:lnTo>
                        <a:pt x="84" y="164"/>
                      </a:lnTo>
                      <a:lnTo>
                        <a:pt x="86" y="166"/>
                      </a:lnTo>
                      <a:lnTo>
                        <a:pt x="88" y="166"/>
                      </a:lnTo>
                      <a:lnTo>
                        <a:pt x="88" y="168"/>
                      </a:lnTo>
                      <a:lnTo>
                        <a:pt x="88" y="174"/>
                      </a:lnTo>
                      <a:lnTo>
                        <a:pt x="90" y="176"/>
                      </a:lnTo>
                      <a:lnTo>
                        <a:pt x="92" y="178"/>
                      </a:lnTo>
                      <a:lnTo>
                        <a:pt x="94" y="178"/>
                      </a:lnTo>
                      <a:lnTo>
                        <a:pt x="94" y="174"/>
                      </a:lnTo>
                      <a:lnTo>
                        <a:pt x="94" y="172"/>
                      </a:lnTo>
                      <a:lnTo>
                        <a:pt x="104" y="172"/>
                      </a:lnTo>
                      <a:lnTo>
                        <a:pt x="104" y="170"/>
                      </a:lnTo>
                      <a:lnTo>
                        <a:pt x="106" y="170"/>
                      </a:lnTo>
                      <a:lnTo>
                        <a:pt x="102" y="168"/>
                      </a:lnTo>
                      <a:lnTo>
                        <a:pt x="100" y="166"/>
                      </a:lnTo>
                      <a:lnTo>
                        <a:pt x="98" y="166"/>
                      </a:lnTo>
                      <a:lnTo>
                        <a:pt x="98" y="164"/>
                      </a:lnTo>
                      <a:lnTo>
                        <a:pt x="92" y="164"/>
                      </a:lnTo>
                      <a:lnTo>
                        <a:pt x="90" y="164"/>
                      </a:lnTo>
                      <a:lnTo>
                        <a:pt x="86" y="162"/>
                      </a:lnTo>
                      <a:lnTo>
                        <a:pt x="86" y="160"/>
                      </a:lnTo>
                      <a:lnTo>
                        <a:pt x="84" y="160"/>
                      </a:lnTo>
                      <a:lnTo>
                        <a:pt x="84" y="158"/>
                      </a:lnTo>
                      <a:lnTo>
                        <a:pt x="86" y="156"/>
                      </a:lnTo>
                      <a:lnTo>
                        <a:pt x="92" y="156"/>
                      </a:lnTo>
                      <a:lnTo>
                        <a:pt x="92" y="158"/>
                      </a:lnTo>
                      <a:lnTo>
                        <a:pt x="94" y="158"/>
                      </a:lnTo>
                      <a:lnTo>
                        <a:pt x="96" y="160"/>
                      </a:lnTo>
                      <a:lnTo>
                        <a:pt x="98" y="160"/>
                      </a:lnTo>
                      <a:lnTo>
                        <a:pt x="98" y="158"/>
                      </a:lnTo>
                      <a:lnTo>
                        <a:pt x="102" y="156"/>
                      </a:lnTo>
                      <a:lnTo>
                        <a:pt x="104" y="156"/>
                      </a:lnTo>
                      <a:lnTo>
                        <a:pt x="106" y="156"/>
                      </a:lnTo>
                      <a:lnTo>
                        <a:pt x="108" y="156"/>
                      </a:lnTo>
                      <a:lnTo>
                        <a:pt x="112" y="158"/>
                      </a:lnTo>
                      <a:lnTo>
                        <a:pt x="116" y="160"/>
                      </a:lnTo>
                      <a:lnTo>
                        <a:pt x="120" y="162"/>
                      </a:lnTo>
                      <a:lnTo>
                        <a:pt x="124" y="164"/>
                      </a:lnTo>
                      <a:lnTo>
                        <a:pt x="128" y="166"/>
                      </a:lnTo>
                      <a:lnTo>
                        <a:pt x="130" y="166"/>
                      </a:lnTo>
                      <a:lnTo>
                        <a:pt x="132" y="166"/>
                      </a:lnTo>
                      <a:lnTo>
                        <a:pt x="134" y="168"/>
                      </a:lnTo>
                      <a:lnTo>
                        <a:pt x="136" y="168"/>
                      </a:lnTo>
                      <a:lnTo>
                        <a:pt x="136" y="164"/>
                      </a:lnTo>
                      <a:lnTo>
                        <a:pt x="134" y="162"/>
                      </a:lnTo>
                      <a:lnTo>
                        <a:pt x="134" y="158"/>
                      </a:lnTo>
                      <a:lnTo>
                        <a:pt x="134" y="152"/>
                      </a:lnTo>
                      <a:lnTo>
                        <a:pt x="134" y="150"/>
                      </a:lnTo>
                      <a:lnTo>
                        <a:pt x="136" y="150"/>
                      </a:lnTo>
                      <a:lnTo>
                        <a:pt x="138" y="150"/>
                      </a:lnTo>
                      <a:lnTo>
                        <a:pt x="140" y="150"/>
                      </a:lnTo>
                      <a:lnTo>
                        <a:pt x="142" y="150"/>
                      </a:lnTo>
                      <a:lnTo>
                        <a:pt x="146" y="150"/>
                      </a:lnTo>
                      <a:lnTo>
                        <a:pt x="150" y="148"/>
                      </a:lnTo>
                      <a:lnTo>
                        <a:pt x="152" y="146"/>
                      </a:lnTo>
                      <a:lnTo>
                        <a:pt x="154" y="146"/>
                      </a:lnTo>
                      <a:lnTo>
                        <a:pt x="154" y="144"/>
                      </a:lnTo>
                      <a:lnTo>
                        <a:pt x="156" y="144"/>
                      </a:lnTo>
                      <a:lnTo>
                        <a:pt x="154" y="142"/>
                      </a:lnTo>
                      <a:lnTo>
                        <a:pt x="152" y="140"/>
                      </a:lnTo>
                      <a:lnTo>
                        <a:pt x="150" y="140"/>
                      </a:lnTo>
                      <a:lnTo>
                        <a:pt x="148" y="138"/>
                      </a:lnTo>
                      <a:lnTo>
                        <a:pt x="146" y="136"/>
                      </a:lnTo>
                      <a:lnTo>
                        <a:pt x="144" y="136"/>
                      </a:lnTo>
                      <a:lnTo>
                        <a:pt x="142" y="134"/>
                      </a:lnTo>
                      <a:lnTo>
                        <a:pt x="142" y="128"/>
                      </a:lnTo>
                      <a:lnTo>
                        <a:pt x="142" y="126"/>
                      </a:lnTo>
                      <a:lnTo>
                        <a:pt x="140" y="126"/>
                      </a:lnTo>
                      <a:lnTo>
                        <a:pt x="140" y="124"/>
                      </a:lnTo>
                      <a:lnTo>
                        <a:pt x="138" y="126"/>
                      </a:lnTo>
                      <a:lnTo>
                        <a:pt x="138" y="128"/>
                      </a:lnTo>
                      <a:lnTo>
                        <a:pt x="136" y="130"/>
                      </a:lnTo>
                      <a:lnTo>
                        <a:pt x="134" y="130"/>
                      </a:lnTo>
                      <a:lnTo>
                        <a:pt x="132" y="130"/>
                      </a:lnTo>
                      <a:lnTo>
                        <a:pt x="130" y="130"/>
                      </a:lnTo>
                      <a:lnTo>
                        <a:pt x="128" y="128"/>
                      </a:lnTo>
                      <a:lnTo>
                        <a:pt x="124" y="128"/>
                      </a:lnTo>
                      <a:lnTo>
                        <a:pt x="118" y="126"/>
                      </a:lnTo>
                      <a:lnTo>
                        <a:pt x="114" y="124"/>
                      </a:lnTo>
                      <a:lnTo>
                        <a:pt x="112" y="124"/>
                      </a:lnTo>
                      <a:lnTo>
                        <a:pt x="110" y="124"/>
                      </a:lnTo>
                      <a:lnTo>
                        <a:pt x="108" y="122"/>
                      </a:lnTo>
                      <a:lnTo>
                        <a:pt x="106" y="122"/>
                      </a:lnTo>
                      <a:lnTo>
                        <a:pt x="106" y="120"/>
                      </a:lnTo>
                      <a:lnTo>
                        <a:pt x="104" y="120"/>
                      </a:lnTo>
                      <a:lnTo>
                        <a:pt x="102" y="118"/>
                      </a:lnTo>
                      <a:lnTo>
                        <a:pt x="98" y="116"/>
                      </a:lnTo>
                      <a:lnTo>
                        <a:pt x="94" y="112"/>
                      </a:lnTo>
                      <a:lnTo>
                        <a:pt x="88" y="108"/>
                      </a:lnTo>
                      <a:lnTo>
                        <a:pt x="82" y="104"/>
                      </a:lnTo>
                      <a:lnTo>
                        <a:pt x="80" y="104"/>
                      </a:lnTo>
                      <a:lnTo>
                        <a:pt x="78" y="102"/>
                      </a:lnTo>
                      <a:lnTo>
                        <a:pt x="74" y="102"/>
                      </a:lnTo>
                      <a:lnTo>
                        <a:pt x="72" y="100"/>
                      </a:lnTo>
                      <a:lnTo>
                        <a:pt x="70" y="102"/>
                      </a:lnTo>
                      <a:lnTo>
                        <a:pt x="70" y="10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31" name="Freeform 223"/>
                <p:cNvSpPr>
                  <a:spLocks noChangeAspect="1"/>
                </p:cNvSpPr>
                <p:nvPr/>
              </p:nvSpPr>
              <p:spPr bwMode="gray">
                <a:xfrm>
                  <a:off x="3662" y="1052"/>
                  <a:ext cx="12" cy="8"/>
                </a:xfrm>
                <a:custGeom>
                  <a:avLst/>
                  <a:gdLst>
                    <a:gd name="T0" fmla="*/ 8 w 12"/>
                    <a:gd name="T1" fmla="*/ 2 h 8"/>
                    <a:gd name="T2" fmla="*/ 6 w 12"/>
                    <a:gd name="T3" fmla="*/ 2 h 8"/>
                    <a:gd name="T4" fmla="*/ 4 w 12"/>
                    <a:gd name="T5" fmla="*/ 0 h 8"/>
                    <a:gd name="T6" fmla="*/ 2 w 12"/>
                    <a:gd name="T7" fmla="*/ 0 h 8"/>
                    <a:gd name="T8" fmla="*/ 2 w 12"/>
                    <a:gd name="T9" fmla="*/ 0 h 8"/>
                    <a:gd name="T10" fmla="*/ 0 w 12"/>
                    <a:gd name="T11" fmla="*/ 0 h 8"/>
                    <a:gd name="T12" fmla="*/ 0 w 12"/>
                    <a:gd name="T13" fmla="*/ 2 h 8"/>
                    <a:gd name="T14" fmla="*/ 0 w 12"/>
                    <a:gd name="T15" fmla="*/ 2 h 8"/>
                    <a:gd name="T16" fmla="*/ 0 w 12"/>
                    <a:gd name="T17" fmla="*/ 4 h 8"/>
                    <a:gd name="T18" fmla="*/ 0 w 12"/>
                    <a:gd name="T19" fmla="*/ 4 h 8"/>
                    <a:gd name="T20" fmla="*/ 0 w 12"/>
                    <a:gd name="T21" fmla="*/ 6 h 8"/>
                    <a:gd name="T22" fmla="*/ 4 w 12"/>
                    <a:gd name="T23" fmla="*/ 6 h 8"/>
                    <a:gd name="T24" fmla="*/ 6 w 12"/>
                    <a:gd name="T25" fmla="*/ 8 h 8"/>
                    <a:gd name="T26" fmla="*/ 8 w 12"/>
                    <a:gd name="T27" fmla="*/ 8 h 8"/>
                    <a:gd name="T28" fmla="*/ 10 w 12"/>
                    <a:gd name="T29" fmla="*/ 8 h 8"/>
                    <a:gd name="T30" fmla="*/ 12 w 12"/>
                    <a:gd name="T31" fmla="*/ 8 h 8"/>
                    <a:gd name="T32" fmla="*/ 12 w 12"/>
                    <a:gd name="T33" fmla="*/ 8 h 8"/>
                    <a:gd name="T34" fmla="*/ 12 w 12"/>
                    <a:gd name="T35" fmla="*/ 8 h 8"/>
                    <a:gd name="T36" fmla="*/ 12 w 12"/>
                    <a:gd name="T37" fmla="*/ 6 h 8"/>
                    <a:gd name="T38" fmla="*/ 10 w 12"/>
                    <a:gd name="T39" fmla="*/ 6 h 8"/>
                    <a:gd name="T40" fmla="*/ 10 w 12"/>
                    <a:gd name="T41" fmla="*/ 6 h 8"/>
                    <a:gd name="T42" fmla="*/ 8 w 12"/>
                    <a:gd name="T43" fmla="*/ 4 h 8"/>
                    <a:gd name="T44" fmla="*/ 8 w 12"/>
                    <a:gd name="T45" fmla="*/ 2 h 8"/>
                    <a:gd name="T46" fmla="*/ 8 w 12"/>
                    <a:gd name="T47" fmla="*/ 2 h 8"/>
                    <a:gd name="T48" fmla="*/ 8 w 12"/>
                    <a:gd name="T49" fmla="*/ 2 h 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2" h="8">
                      <a:moveTo>
                        <a:pt x="8" y="2"/>
                      </a:moveTo>
                      <a:lnTo>
                        <a:pt x="6" y="2"/>
                      </a:lnTo>
                      <a:lnTo>
                        <a:pt x="4" y="0"/>
                      </a:lnTo>
                      <a:lnTo>
                        <a:pt x="2" y="0"/>
                      </a:lnTo>
                      <a:lnTo>
                        <a:pt x="0" y="0"/>
                      </a:lnTo>
                      <a:lnTo>
                        <a:pt x="0" y="2"/>
                      </a:lnTo>
                      <a:lnTo>
                        <a:pt x="0" y="4"/>
                      </a:lnTo>
                      <a:lnTo>
                        <a:pt x="0" y="6"/>
                      </a:lnTo>
                      <a:lnTo>
                        <a:pt x="4" y="6"/>
                      </a:lnTo>
                      <a:lnTo>
                        <a:pt x="6" y="8"/>
                      </a:lnTo>
                      <a:lnTo>
                        <a:pt x="8" y="8"/>
                      </a:lnTo>
                      <a:lnTo>
                        <a:pt x="10" y="8"/>
                      </a:lnTo>
                      <a:lnTo>
                        <a:pt x="12" y="8"/>
                      </a:lnTo>
                      <a:lnTo>
                        <a:pt x="12" y="6"/>
                      </a:lnTo>
                      <a:lnTo>
                        <a:pt x="10" y="6"/>
                      </a:lnTo>
                      <a:lnTo>
                        <a:pt x="8" y="4"/>
                      </a:lnTo>
                      <a:lnTo>
                        <a:pt x="8"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32" name="Freeform 224"/>
                <p:cNvSpPr>
                  <a:spLocks noChangeAspect="1"/>
                </p:cNvSpPr>
                <p:nvPr/>
              </p:nvSpPr>
              <p:spPr bwMode="gray">
                <a:xfrm>
                  <a:off x="4780" y="1102"/>
                  <a:ext cx="24" cy="8"/>
                </a:xfrm>
                <a:custGeom>
                  <a:avLst/>
                  <a:gdLst>
                    <a:gd name="T0" fmla="*/ 24 w 24"/>
                    <a:gd name="T1" fmla="*/ 6 h 8"/>
                    <a:gd name="T2" fmla="*/ 24 w 24"/>
                    <a:gd name="T3" fmla="*/ 6 h 8"/>
                    <a:gd name="T4" fmla="*/ 24 w 24"/>
                    <a:gd name="T5" fmla="*/ 6 h 8"/>
                    <a:gd name="T6" fmla="*/ 22 w 24"/>
                    <a:gd name="T7" fmla="*/ 4 h 8"/>
                    <a:gd name="T8" fmla="*/ 20 w 24"/>
                    <a:gd name="T9" fmla="*/ 4 h 8"/>
                    <a:gd name="T10" fmla="*/ 20 w 24"/>
                    <a:gd name="T11" fmla="*/ 4 h 8"/>
                    <a:gd name="T12" fmla="*/ 18 w 24"/>
                    <a:gd name="T13" fmla="*/ 2 h 8"/>
                    <a:gd name="T14" fmla="*/ 12 w 24"/>
                    <a:gd name="T15" fmla="*/ 2 h 8"/>
                    <a:gd name="T16" fmla="*/ 8 w 24"/>
                    <a:gd name="T17" fmla="*/ 0 h 8"/>
                    <a:gd name="T18" fmla="*/ 6 w 24"/>
                    <a:gd name="T19" fmla="*/ 0 h 8"/>
                    <a:gd name="T20" fmla="*/ 4 w 24"/>
                    <a:gd name="T21" fmla="*/ 0 h 8"/>
                    <a:gd name="T22" fmla="*/ 2 w 24"/>
                    <a:gd name="T23" fmla="*/ 0 h 8"/>
                    <a:gd name="T24" fmla="*/ 0 w 24"/>
                    <a:gd name="T25" fmla="*/ 0 h 8"/>
                    <a:gd name="T26" fmla="*/ 0 w 24"/>
                    <a:gd name="T27" fmla="*/ 0 h 8"/>
                    <a:gd name="T28" fmla="*/ 0 w 24"/>
                    <a:gd name="T29" fmla="*/ 0 h 8"/>
                    <a:gd name="T30" fmla="*/ 0 w 24"/>
                    <a:gd name="T31" fmla="*/ 0 h 8"/>
                    <a:gd name="T32" fmla="*/ 0 w 24"/>
                    <a:gd name="T33" fmla="*/ 0 h 8"/>
                    <a:gd name="T34" fmla="*/ 2 w 24"/>
                    <a:gd name="T35" fmla="*/ 0 h 8"/>
                    <a:gd name="T36" fmla="*/ 2 w 24"/>
                    <a:gd name="T37" fmla="*/ 2 h 8"/>
                    <a:gd name="T38" fmla="*/ 4 w 24"/>
                    <a:gd name="T39" fmla="*/ 2 h 8"/>
                    <a:gd name="T40" fmla="*/ 6 w 24"/>
                    <a:gd name="T41" fmla="*/ 4 h 8"/>
                    <a:gd name="T42" fmla="*/ 10 w 24"/>
                    <a:gd name="T43" fmla="*/ 6 h 8"/>
                    <a:gd name="T44" fmla="*/ 14 w 24"/>
                    <a:gd name="T45" fmla="*/ 6 h 8"/>
                    <a:gd name="T46" fmla="*/ 18 w 24"/>
                    <a:gd name="T47" fmla="*/ 8 h 8"/>
                    <a:gd name="T48" fmla="*/ 20 w 24"/>
                    <a:gd name="T49" fmla="*/ 8 h 8"/>
                    <a:gd name="T50" fmla="*/ 22 w 24"/>
                    <a:gd name="T51" fmla="*/ 8 h 8"/>
                    <a:gd name="T52" fmla="*/ 22 w 24"/>
                    <a:gd name="T53" fmla="*/ 6 h 8"/>
                    <a:gd name="T54" fmla="*/ 24 w 24"/>
                    <a:gd name="T55" fmla="*/ 6 h 8"/>
                    <a:gd name="T56" fmla="*/ 24 w 24"/>
                    <a:gd name="T57" fmla="*/ 6 h 8"/>
                    <a:gd name="T58" fmla="*/ 24 w 24"/>
                    <a:gd name="T59" fmla="*/ 6 h 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4" h="8">
                      <a:moveTo>
                        <a:pt x="24" y="6"/>
                      </a:moveTo>
                      <a:lnTo>
                        <a:pt x="24" y="6"/>
                      </a:lnTo>
                      <a:lnTo>
                        <a:pt x="22" y="4"/>
                      </a:lnTo>
                      <a:lnTo>
                        <a:pt x="20" y="4"/>
                      </a:lnTo>
                      <a:lnTo>
                        <a:pt x="18" y="2"/>
                      </a:lnTo>
                      <a:lnTo>
                        <a:pt x="12" y="2"/>
                      </a:lnTo>
                      <a:lnTo>
                        <a:pt x="8" y="0"/>
                      </a:lnTo>
                      <a:lnTo>
                        <a:pt x="6" y="0"/>
                      </a:lnTo>
                      <a:lnTo>
                        <a:pt x="4" y="0"/>
                      </a:lnTo>
                      <a:lnTo>
                        <a:pt x="2" y="0"/>
                      </a:lnTo>
                      <a:lnTo>
                        <a:pt x="0" y="0"/>
                      </a:lnTo>
                      <a:lnTo>
                        <a:pt x="2" y="0"/>
                      </a:lnTo>
                      <a:lnTo>
                        <a:pt x="2" y="2"/>
                      </a:lnTo>
                      <a:lnTo>
                        <a:pt x="4" y="2"/>
                      </a:lnTo>
                      <a:lnTo>
                        <a:pt x="6" y="4"/>
                      </a:lnTo>
                      <a:lnTo>
                        <a:pt x="10" y="6"/>
                      </a:lnTo>
                      <a:lnTo>
                        <a:pt x="14" y="6"/>
                      </a:lnTo>
                      <a:lnTo>
                        <a:pt x="18" y="8"/>
                      </a:lnTo>
                      <a:lnTo>
                        <a:pt x="20" y="8"/>
                      </a:lnTo>
                      <a:lnTo>
                        <a:pt x="22" y="8"/>
                      </a:lnTo>
                      <a:lnTo>
                        <a:pt x="22" y="6"/>
                      </a:lnTo>
                      <a:lnTo>
                        <a:pt x="24"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33" name="Freeform 225"/>
                <p:cNvSpPr>
                  <a:spLocks noChangeAspect="1"/>
                </p:cNvSpPr>
                <p:nvPr/>
              </p:nvSpPr>
              <p:spPr bwMode="gray">
                <a:xfrm>
                  <a:off x="3551" y="1044"/>
                  <a:ext cx="16" cy="8"/>
                </a:xfrm>
                <a:custGeom>
                  <a:avLst/>
                  <a:gdLst>
                    <a:gd name="T0" fmla="*/ 8 w 16"/>
                    <a:gd name="T1" fmla="*/ 8 h 8"/>
                    <a:gd name="T2" fmla="*/ 10 w 16"/>
                    <a:gd name="T3" fmla="*/ 8 h 8"/>
                    <a:gd name="T4" fmla="*/ 12 w 16"/>
                    <a:gd name="T5" fmla="*/ 8 h 8"/>
                    <a:gd name="T6" fmla="*/ 14 w 16"/>
                    <a:gd name="T7" fmla="*/ 8 h 8"/>
                    <a:gd name="T8" fmla="*/ 14 w 16"/>
                    <a:gd name="T9" fmla="*/ 6 h 8"/>
                    <a:gd name="T10" fmla="*/ 14 w 16"/>
                    <a:gd name="T11" fmla="*/ 6 h 8"/>
                    <a:gd name="T12" fmla="*/ 16 w 16"/>
                    <a:gd name="T13" fmla="*/ 6 h 8"/>
                    <a:gd name="T14" fmla="*/ 16 w 16"/>
                    <a:gd name="T15" fmla="*/ 4 h 8"/>
                    <a:gd name="T16" fmla="*/ 16 w 16"/>
                    <a:gd name="T17" fmla="*/ 4 h 8"/>
                    <a:gd name="T18" fmla="*/ 14 w 16"/>
                    <a:gd name="T19" fmla="*/ 2 h 8"/>
                    <a:gd name="T20" fmla="*/ 14 w 16"/>
                    <a:gd name="T21" fmla="*/ 2 h 8"/>
                    <a:gd name="T22" fmla="*/ 12 w 16"/>
                    <a:gd name="T23" fmla="*/ 2 h 8"/>
                    <a:gd name="T24" fmla="*/ 12 w 16"/>
                    <a:gd name="T25" fmla="*/ 0 h 8"/>
                    <a:gd name="T26" fmla="*/ 10 w 16"/>
                    <a:gd name="T27" fmla="*/ 0 h 8"/>
                    <a:gd name="T28" fmla="*/ 8 w 16"/>
                    <a:gd name="T29" fmla="*/ 0 h 8"/>
                    <a:gd name="T30" fmla="*/ 6 w 16"/>
                    <a:gd name="T31" fmla="*/ 0 h 8"/>
                    <a:gd name="T32" fmla="*/ 4 w 16"/>
                    <a:gd name="T33" fmla="*/ 0 h 8"/>
                    <a:gd name="T34" fmla="*/ 2 w 16"/>
                    <a:gd name="T35" fmla="*/ 2 h 8"/>
                    <a:gd name="T36" fmla="*/ 0 w 16"/>
                    <a:gd name="T37" fmla="*/ 2 h 8"/>
                    <a:gd name="T38" fmla="*/ 0 w 16"/>
                    <a:gd name="T39" fmla="*/ 2 h 8"/>
                    <a:gd name="T40" fmla="*/ 0 w 16"/>
                    <a:gd name="T41" fmla="*/ 2 h 8"/>
                    <a:gd name="T42" fmla="*/ 0 w 16"/>
                    <a:gd name="T43" fmla="*/ 2 h 8"/>
                    <a:gd name="T44" fmla="*/ 0 w 16"/>
                    <a:gd name="T45" fmla="*/ 2 h 8"/>
                    <a:gd name="T46" fmla="*/ 2 w 16"/>
                    <a:gd name="T47" fmla="*/ 4 h 8"/>
                    <a:gd name="T48" fmla="*/ 2 w 16"/>
                    <a:gd name="T49" fmla="*/ 6 h 8"/>
                    <a:gd name="T50" fmla="*/ 4 w 16"/>
                    <a:gd name="T51" fmla="*/ 8 h 8"/>
                    <a:gd name="T52" fmla="*/ 4 w 16"/>
                    <a:gd name="T53" fmla="*/ 8 h 8"/>
                    <a:gd name="T54" fmla="*/ 6 w 16"/>
                    <a:gd name="T55" fmla="*/ 8 h 8"/>
                    <a:gd name="T56" fmla="*/ 8 w 16"/>
                    <a:gd name="T57" fmla="*/ 8 h 8"/>
                    <a:gd name="T58" fmla="*/ 8 w 16"/>
                    <a:gd name="T59" fmla="*/ 8 h 8"/>
                    <a:gd name="T60" fmla="*/ 8 w 16"/>
                    <a:gd name="T61" fmla="*/ 8 h 8"/>
                    <a:gd name="T62" fmla="*/ 8 w 16"/>
                    <a:gd name="T63" fmla="*/ 8 h 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6" h="8">
                      <a:moveTo>
                        <a:pt x="8" y="8"/>
                      </a:moveTo>
                      <a:lnTo>
                        <a:pt x="10" y="8"/>
                      </a:lnTo>
                      <a:lnTo>
                        <a:pt x="12" y="8"/>
                      </a:lnTo>
                      <a:lnTo>
                        <a:pt x="14" y="8"/>
                      </a:lnTo>
                      <a:lnTo>
                        <a:pt x="14" y="6"/>
                      </a:lnTo>
                      <a:lnTo>
                        <a:pt x="16" y="6"/>
                      </a:lnTo>
                      <a:lnTo>
                        <a:pt x="16" y="4"/>
                      </a:lnTo>
                      <a:lnTo>
                        <a:pt x="14" y="2"/>
                      </a:lnTo>
                      <a:lnTo>
                        <a:pt x="12" y="2"/>
                      </a:lnTo>
                      <a:lnTo>
                        <a:pt x="12" y="0"/>
                      </a:lnTo>
                      <a:lnTo>
                        <a:pt x="10" y="0"/>
                      </a:lnTo>
                      <a:lnTo>
                        <a:pt x="8" y="0"/>
                      </a:lnTo>
                      <a:lnTo>
                        <a:pt x="6" y="0"/>
                      </a:lnTo>
                      <a:lnTo>
                        <a:pt x="4" y="0"/>
                      </a:lnTo>
                      <a:lnTo>
                        <a:pt x="2" y="2"/>
                      </a:lnTo>
                      <a:lnTo>
                        <a:pt x="0" y="2"/>
                      </a:lnTo>
                      <a:lnTo>
                        <a:pt x="2" y="4"/>
                      </a:lnTo>
                      <a:lnTo>
                        <a:pt x="2" y="6"/>
                      </a:lnTo>
                      <a:lnTo>
                        <a:pt x="4" y="8"/>
                      </a:lnTo>
                      <a:lnTo>
                        <a:pt x="6" y="8"/>
                      </a:lnTo>
                      <a:lnTo>
                        <a:pt x="8" y="8"/>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34" name="Freeform 226"/>
                <p:cNvSpPr>
                  <a:spLocks noChangeAspect="1"/>
                </p:cNvSpPr>
                <p:nvPr/>
              </p:nvSpPr>
              <p:spPr bwMode="gray">
                <a:xfrm>
                  <a:off x="1764" y="3072"/>
                  <a:ext cx="4" cy="2"/>
                </a:xfrm>
                <a:custGeom>
                  <a:avLst/>
                  <a:gdLst>
                    <a:gd name="T0" fmla="*/ 2 w 4"/>
                    <a:gd name="T1" fmla="*/ 2 h 2"/>
                    <a:gd name="T2" fmla="*/ 2 w 4"/>
                    <a:gd name="T3" fmla="*/ 2 h 2"/>
                    <a:gd name="T4" fmla="*/ 2 w 4"/>
                    <a:gd name="T5" fmla="*/ 2 h 2"/>
                    <a:gd name="T6" fmla="*/ 2 w 4"/>
                    <a:gd name="T7" fmla="*/ 2 h 2"/>
                    <a:gd name="T8" fmla="*/ 4 w 4"/>
                    <a:gd name="T9" fmla="*/ 2 h 2"/>
                    <a:gd name="T10" fmla="*/ 2 w 4"/>
                    <a:gd name="T11" fmla="*/ 0 h 2"/>
                    <a:gd name="T12" fmla="*/ 0 w 4"/>
                    <a:gd name="T13" fmla="*/ 0 h 2"/>
                    <a:gd name="T14" fmla="*/ 0 w 4"/>
                    <a:gd name="T15" fmla="*/ 0 h 2"/>
                    <a:gd name="T16" fmla="*/ 0 w 4"/>
                    <a:gd name="T17" fmla="*/ 0 h 2"/>
                    <a:gd name="T18" fmla="*/ 0 w 4"/>
                    <a:gd name="T19" fmla="*/ 0 h 2"/>
                    <a:gd name="T20" fmla="*/ 0 w 4"/>
                    <a:gd name="T21" fmla="*/ 2 h 2"/>
                    <a:gd name="T22" fmla="*/ 2 w 4"/>
                    <a:gd name="T23" fmla="*/ 2 h 2"/>
                    <a:gd name="T24" fmla="*/ 2 w 4"/>
                    <a:gd name="T25" fmla="*/ 2 h 2"/>
                    <a:gd name="T26" fmla="*/ 2 w 4"/>
                    <a:gd name="T27" fmla="*/ 2 h 2"/>
                    <a:gd name="T28" fmla="*/ 2 w 4"/>
                    <a:gd name="T29" fmla="*/ 2 h 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 h="2">
                      <a:moveTo>
                        <a:pt x="2" y="2"/>
                      </a:moveTo>
                      <a:lnTo>
                        <a:pt x="2" y="2"/>
                      </a:lnTo>
                      <a:lnTo>
                        <a:pt x="4" y="2"/>
                      </a:lnTo>
                      <a:lnTo>
                        <a:pt x="2" y="0"/>
                      </a:lnTo>
                      <a:lnTo>
                        <a:pt x="0" y="0"/>
                      </a:lnTo>
                      <a:lnTo>
                        <a:pt x="0" y="2"/>
                      </a:lnTo>
                      <a:lnTo>
                        <a:pt x="2"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35" name="Freeform 227"/>
                <p:cNvSpPr>
                  <a:spLocks noChangeAspect="1"/>
                </p:cNvSpPr>
                <p:nvPr/>
              </p:nvSpPr>
              <p:spPr bwMode="gray">
                <a:xfrm>
                  <a:off x="1318" y="2461"/>
                  <a:ext cx="6" cy="6"/>
                </a:xfrm>
                <a:custGeom>
                  <a:avLst/>
                  <a:gdLst>
                    <a:gd name="T0" fmla="*/ 2 w 6"/>
                    <a:gd name="T1" fmla="*/ 6 h 6"/>
                    <a:gd name="T2" fmla="*/ 4 w 6"/>
                    <a:gd name="T3" fmla="*/ 6 h 6"/>
                    <a:gd name="T4" fmla="*/ 4 w 6"/>
                    <a:gd name="T5" fmla="*/ 6 h 6"/>
                    <a:gd name="T6" fmla="*/ 6 w 6"/>
                    <a:gd name="T7" fmla="*/ 4 h 6"/>
                    <a:gd name="T8" fmla="*/ 6 w 6"/>
                    <a:gd name="T9" fmla="*/ 2 h 6"/>
                    <a:gd name="T10" fmla="*/ 6 w 6"/>
                    <a:gd name="T11" fmla="*/ 2 h 6"/>
                    <a:gd name="T12" fmla="*/ 6 w 6"/>
                    <a:gd name="T13" fmla="*/ 0 h 6"/>
                    <a:gd name="T14" fmla="*/ 4 w 6"/>
                    <a:gd name="T15" fmla="*/ 0 h 6"/>
                    <a:gd name="T16" fmla="*/ 4 w 6"/>
                    <a:gd name="T17" fmla="*/ 0 h 6"/>
                    <a:gd name="T18" fmla="*/ 2 w 6"/>
                    <a:gd name="T19" fmla="*/ 2 h 6"/>
                    <a:gd name="T20" fmla="*/ 2 w 6"/>
                    <a:gd name="T21" fmla="*/ 2 h 6"/>
                    <a:gd name="T22" fmla="*/ 0 w 6"/>
                    <a:gd name="T23" fmla="*/ 4 h 6"/>
                    <a:gd name="T24" fmla="*/ 0 w 6"/>
                    <a:gd name="T25" fmla="*/ 4 h 6"/>
                    <a:gd name="T26" fmla="*/ 0 w 6"/>
                    <a:gd name="T27" fmla="*/ 6 h 6"/>
                    <a:gd name="T28" fmla="*/ 0 w 6"/>
                    <a:gd name="T29" fmla="*/ 6 h 6"/>
                    <a:gd name="T30" fmla="*/ 0 w 6"/>
                    <a:gd name="T31" fmla="*/ 6 h 6"/>
                    <a:gd name="T32" fmla="*/ 2 w 6"/>
                    <a:gd name="T33" fmla="*/ 6 h 6"/>
                    <a:gd name="T34" fmla="*/ 2 w 6"/>
                    <a:gd name="T35" fmla="*/ 6 h 6"/>
                    <a:gd name="T36" fmla="*/ 2 w 6"/>
                    <a:gd name="T37" fmla="*/ 6 h 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6" h="6">
                      <a:moveTo>
                        <a:pt x="2" y="6"/>
                      </a:moveTo>
                      <a:lnTo>
                        <a:pt x="4" y="6"/>
                      </a:lnTo>
                      <a:lnTo>
                        <a:pt x="6" y="4"/>
                      </a:lnTo>
                      <a:lnTo>
                        <a:pt x="6" y="2"/>
                      </a:lnTo>
                      <a:lnTo>
                        <a:pt x="6" y="0"/>
                      </a:lnTo>
                      <a:lnTo>
                        <a:pt x="4" y="0"/>
                      </a:lnTo>
                      <a:lnTo>
                        <a:pt x="2" y="2"/>
                      </a:lnTo>
                      <a:lnTo>
                        <a:pt x="0" y="4"/>
                      </a:lnTo>
                      <a:lnTo>
                        <a:pt x="0" y="6"/>
                      </a:lnTo>
                      <a:lnTo>
                        <a:pt x="2" y="6"/>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36" name="Freeform 228"/>
                <p:cNvSpPr>
                  <a:spLocks noChangeAspect="1"/>
                </p:cNvSpPr>
                <p:nvPr/>
              </p:nvSpPr>
              <p:spPr bwMode="gray">
                <a:xfrm>
                  <a:off x="1418" y="1591"/>
                  <a:ext cx="6" cy="6"/>
                </a:xfrm>
                <a:custGeom>
                  <a:avLst/>
                  <a:gdLst>
                    <a:gd name="T0" fmla="*/ 0 w 6"/>
                    <a:gd name="T1" fmla="*/ 4 h 6"/>
                    <a:gd name="T2" fmla="*/ 0 w 6"/>
                    <a:gd name="T3" fmla="*/ 4 h 6"/>
                    <a:gd name="T4" fmla="*/ 0 w 6"/>
                    <a:gd name="T5" fmla="*/ 4 h 6"/>
                    <a:gd name="T6" fmla="*/ 0 w 6"/>
                    <a:gd name="T7" fmla="*/ 6 h 6"/>
                    <a:gd name="T8" fmla="*/ 0 w 6"/>
                    <a:gd name="T9" fmla="*/ 6 h 6"/>
                    <a:gd name="T10" fmla="*/ 2 w 6"/>
                    <a:gd name="T11" fmla="*/ 6 h 6"/>
                    <a:gd name="T12" fmla="*/ 2 w 6"/>
                    <a:gd name="T13" fmla="*/ 6 h 6"/>
                    <a:gd name="T14" fmla="*/ 4 w 6"/>
                    <a:gd name="T15" fmla="*/ 6 h 6"/>
                    <a:gd name="T16" fmla="*/ 4 w 6"/>
                    <a:gd name="T17" fmla="*/ 6 h 6"/>
                    <a:gd name="T18" fmla="*/ 6 w 6"/>
                    <a:gd name="T19" fmla="*/ 6 h 6"/>
                    <a:gd name="T20" fmla="*/ 6 w 6"/>
                    <a:gd name="T21" fmla="*/ 6 h 6"/>
                    <a:gd name="T22" fmla="*/ 6 w 6"/>
                    <a:gd name="T23" fmla="*/ 4 h 6"/>
                    <a:gd name="T24" fmla="*/ 6 w 6"/>
                    <a:gd name="T25" fmla="*/ 4 h 6"/>
                    <a:gd name="T26" fmla="*/ 6 w 6"/>
                    <a:gd name="T27" fmla="*/ 2 h 6"/>
                    <a:gd name="T28" fmla="*/ 4 w 6"/>
                    <a:gd name="T29" fmla="*/ 2 h 6"/>
                    <a:gd name="T30" fmla="*/ 4 w 6"/>
                    <a:gd name="T31" fmla="*/ 0 h 6"/>
                    <a:gd name="T32" fmla="*/ 4 w 6"/>
                    <a:gd name="T33" fmla="*/ 0 h 6"/>
                    <a:gd name="T34" fmla="*/ 2 w 6"/>
                    <a:gd name="T35" fmla="*/ 0 h 6"/>
                    <a:gd name="T36" fmla="*/ 2 w 6"/>
                    <a:gd name="T37" fmla="*/ 0 h 6"/>
                    <a:gd name="T38" fmla="*/ 0 w 6"/>
                    <a:gd name="T39" fmla="*/ 0 h 6"/>
                    <a:gd name="T40" fmla="*/ 0 w 6"/>
                    <a:gd name="T41" fmla="*/ 2 h 6"/>
                    <a:gd name="T42" fmla="*/ 0 w 6"/>
                    <a:gd name="T43" fmla="*/ 2 h 6"/>
                    <a:gd name="T44" fmla="*/ 0 w 6"/>
                    <a:gd name="T45" fmla="*/ 4 h 6"/>
                    <a:gd name="T46" fmla="*/ 0 w 6"/>
                    <a:gd name="T47" fmla="*/ 4 h 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6" h="6">
                      <a:moveTo>
                        <a:pt x="0" y="4"/>
                      </a:moveTo>
                      <a:lnTo>
                        <a:pt x="0" y="4"/>
                      </a:lnTo>
                      <a:lnTo>
                        <a:pt x="0" y="6"/>
                      </a:lnTo>
                      <a:lnTo>
                        <a:pt x="2" y="6"/>
                      </a:lnTo>
                      <a:lnTo>
                        <a:pt x="4" y="6"/>
                      </a:lnTo>
                      <a:lnTo>
                        <a:pt x="6" y="6"/>
                      </a:lnTo>
                      <a:lnTo>
                        <a:pt x="6" y="4"/>
                      </a:lnTo>
                      <a:lnTo>
                        <a:pt x="6" y="2"/>
                      </a:lnTo>
                      <a:lnTo>
                        <a:pt x="4" y="2"/>
                      </a:lnTo>
                      <a:lnTo>
                        <a:pt x="4" y="0"/>
                      </a:lnTo>
                      <a:lnTo>
                        <a:pt x="2" y="0"/>
                      </a:lnTo>
                      <a:lnTo>
                        <a:pt x="0" y="0"/>
                      </a:lnTo>
                      <a:lnTo>
                        <a:pt x="0" y="2"/>
                      </a:lnTo>
                      <a:lnTo>
                        <a:pt x="0"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37" name="Freeform 229"/>
                <p:cNvSpPr>
                  <a:spLocks noChangeAspect="1"/>
                </p:cNvSpPr>
                <p:nvPr/>
              </p:nvSpPr>
              <p:spPr bwMode="gray">
                <a:xfrm>
                  <a:off x="1504" y="2619"/>
                  <a:ext cx="2" cy="1"/>
                </a:xfrm>
                <a:custGeom>
                  <a:avLst/>
                  <a:gdLst>
                    <a:gd name="T0" fmla="*/ 0 w 2"/>
                    <a:gd name="T1" fmla="*/ 0 h 1"/>
                    <a:gd name="T2" fmla="*/ 2 w 2"/>
                    <a:gd name="T3" fmla="*/ 0 h 1"/>
                    <a:gd name="T4" fmla="*/ 2 w 2"/>
                    <a:gd name="T5" fmla="*/ 0 h 1"/>
                    <a:gd name="T6" fmla="*/ 2 w 2"/>
                    <a:gd name="T7" fmla="*/ 0 h 1"/>
                    <a:gd name="T8" fmla="*/ 0 w 2"/>
                    <a:gd name="T9" fmla="*/ 0 h 1"/>
                    <a:gd name="T10" fmla="*/ 0 w 2"/>
                    <a:gd name="T11" fmla="*/ 0 h 1"/>
                    <a:gd name="T12" fmla="*/ 0 w 2"/>
                    <a:gd name="T13" fmla="*/ 0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1">
                      <a:moveTo>
                        <a:pt x="0" y="0"/>
                      </a:moveTo>
                      <a:lnTo>
                        <a:pt x="2" y="0"/>
                      </a:lnTo>
                      <a:lnTo>
                        <a:pt x="0"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38" name="Freeform 230"/>
                <p:cNvSpPr>
                  <a:spLocks noChangeAspect="1" noEditPoints="1"/>
                </p:cNvSpPr>
                <p:nvPr/>
              </p:nvSpPr>
              <p:spPr bwMode="gray">
                <a:xfrm>
                  <a:off x="3716" y="934"/>
                  <a:ext cx="168" cy="50"/>
                </a:xfrm>
                <a:custGeom>
                  <a:avLst/>
                  <a:gdLst>
                    <a:gd name="T0" fmla="*/ 8 w 168"/>
                    <a:gd name="T1" fmla="*/ 26 h 50"/>
                    <a:gd name="T2" fmla="*/ 14 w 168"/>
                    <a:gd name="T3" fmla="*/ 28 h 50"/>
                    <a:gd name="T4" fmla="*/ 18 w 168"/>
                    <a:gd name="T5" fmla="*/ 28 h 50"/>
                    <a:gd name="T6" fmla="*/ 18 w 168"/>
                    <a:gd name="T7" fmla="*/ 24 h 50"/>
                    <a:gd name="T8" fmla="*/ 2 w 168"/>
                    <a:gd name="T9" fmla="*/ 24 h 50"/>
                    <a:gd name="T10" fmla="*/ 8 w 168"/>
                    <a:gd name="T11" fmla="*/ 20 h 50"/>
                    <a:gd name="T12" fmla="*/ 32 w 168"/>
                    <a:gd name="T13" fmla="*/ 22 h 50"/>
                    <a:gd name="T14" fmla="*/ 40 w 168"/>
                    <a:gd name="T15" fmla="*/ 20 h 50"/>
                    <a:gd name="T16" fmla="*/ 48 w 168"/>
                    <a:gd name="T17" fmla="*/ 18 h 50"/>
                    <a:gd name="T18" fmla="*/ 48 w 168"/>
                    <a:gd name="T19" fmla="*/ 16 h 50"/>
                    <a:gd name="T20" fmla="*/ 46 w 168"/>
                    <a:gd name="T21" fmla="*/ 12 h 50"/>
                    <a:gd name="T22" fmla="*/ 40 w 168"/>
                    <a:gd name="T23" fmla="*/ 10 h 50"/>
                    <a:gd name="T24" fmla="*/ 28 w 168"/>
                    <a:gd name="T25" fmla="*/ 4 h 50"/>
                    <a:gd name="T26" fmla="*/ 22 w 168"/>
                    <a:gd name="T27" fmla="*/ 2 h 50"/>
                    <a:gd name="T28" fmla="*/ 16 w 168"/>
                    <a:gd name="T29" fmla="*/ 0 h 50"/>
                    <a:gd name="T30" fmla="*/ 0 w 168"/>
                    <a:gd name="T31" fmla="*/ 2 h 50"/>
                    <a:gd name="T32" fmla="*/ 2 w 168"/>
                    <a:gd name="T33" fmla="*/ 12 h 50"/>
                    <a:gd name="T34" fmla="*/ 88 w 168"/>
                    <a:gd name="T35" fmla="*/ 24 h 50"/>
                    <a:gd name="T36" fmla="*/ 82 w 168"/>
                    <a:gd name="T37" fmla="*/ 20 h 50"/>
                    <a:gd name="T38" fmla="*/ 66 w 168"/>
                    <a:gd name="T39" fmla="*/ 22 h 50"/>
                    <a:gd name="T40" fmla="*/ 64 w 168"/>
                    <a:gd name="T41" fmla="*/ 22 h 50"/>
                    <a:gd name="T42" fmla="*/ 62 w 168"/>
                    <a:gd name="T43" fmla="*/ 20 h 50"/>
                    <a:gd name="T44" fmla="*/ 52 w 168"/>
                    <a:gd name="T45" fmla="*/ 20 h 50"/>
                    <a:gd name="T46" fmla="*/ 38 w 168"/>
                    <a:gd name="T47" fmla="*/ 24 h 50"/>
                    <a:gd name="T48" fmla="*/ 32 w 168"/>
                    <a:gd name="T49" fmla="*/ 24 h 50"/>
                    <a:gd name="T50" fmla="*/ 32 w 168"/>
                    <a:gd name="T51" fmla="*/ 26 h 50"/>
                    <a:gd name="T52" fmla="*/ 34 w 168"/>
                    <a:gd name="T53" fmla="*/ 28 h 50"/>
                    <a:gd name="T54" fmla="*/ 46 w 168"/>
                    <a:gd name="T55" fmla="*/ 32 h 50"/>
                    <a:gd name="T56" fmla="*/ 58 w 168"/>
                    <a:gd name="T57" fmla="*/ 32 h 50"/>
                    <a:gd name="T58" fmla="*/ 66 w 168"/>
                    <a:gd name="T59" fmla="*/ 30 h 50"/>
                    <a:gd name="T60" fmla="*/ 72 w 168"/>
                    <a:gd name="T61" fmla="*/ 32 h 50"/>
                    <a:gd name="T62" fmla="*/ 78 w 168"/>
                    <a:gd name="T63" fmla="*/ 34 h 50"/>
                    <a:gd name="T64" fmla="*/ 94 w 168"/>
                    <a:gd name="T65" fmla="*/ 34 h 50"/>
                    <a:gd name="T66" fmla="*/ 164 w 168"/>
                    <a:gd name="T67" fmla="*/ 40 h 50"/>
                    <a:gd name="T68" fmla="*/ 160 w 168"/>
                    <a:gd name="T69" fmla="*/ 38 h 50"/>
                    <a:gd name="T70" fmla="*/ 158 w 168"/>
                    <a:gd name="T71" fmla="*/ 36 h 50"/>
                    <a:gd name="T72" fmla="*/ 152 w 168"/>
                    <a:gd name="T73" fmla="*/ 34 h 50"/>
                    <a:gd name="T74" fmla="*/ 144 w 168"/>
                    <a:gd name="T75" fmla="*/ 30 h 50"/>
                    <a:gd name="T76" fmla="*/ 134 w 168"/>
                    <a:gd name="T77" fmla="*/ 32 h 50"/>
                    <a:gd name="T78" fmla="*/ 130 w 168"/>
                    <a:gd name="T79" fmla="*/ 34 h 50"/>
                    <a:gd name="T80" fmla="*/ 128 w 168"/>
                    <a:gd name="T81" fmla="*/ 28 h 50"/>
                    <a:gd name="T82" fmla="*/ 122 w 168"/>
                    <a:gd name="T83" fmla="*/ 24 h 50"/>
                    <a:gd name="T84" fmla="*/ 116 w 168"/>
                    <a:gd name="T85" fmla="*/ 26 h 50"/>
                    <a:gd name="T86" fmla="*/ 112 w 168"/>
                    <a:gd name="T87" fmla="*/ 32 h 50"/>
                    <a:gd name="T88" fmla="*/ 108 w 168"/>
                    <a:gd name="T89" fmla="*/ 42 h 50"/>
                    <a:gd name="T90" fmla="*/ 108 w 168"/>
                    <a:gd name="T91" fmla="*/ 48 h 50"/>
                    <a:gd name="T92" fmla="*/ 114 w 168"/>
                    <a:gd name="T93" fmla="*/ 50 h 50"/>
                    <a:gd name="T94" fmla="*/ 122 w 168"/>
                    <a:gd name="T95" fmla="*/ 48 h 50"/>
                    <a:gd name="T96" fmla="*/ 128 w 168"/>
                    <a:gd name="T97" fmla="*/ 46 h 50"/>
                    <a:gd name="T98" fmla="*/ 142 w 168"/>
                    <a:gd name="T99" fmla="*/ 44 h 50"/>
                    <a:gd name="T100" fmla="*/ 168 w 168"/>
                    <a:gd name="T101" fmla="*/ 44 h 5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68" h="50">
                      <a:moveTo>
                        <a:pt x="2" y="24"/>
                      </a:moveTo>
                      <a:lnTo>
                        <a:pt x="6" y="26"/>
                      </a:lnTo>
                      <a:lnTo>
                        <a:pt x="8" y="26"/>
                      </a:lnTo>
                      <a:lnTo>
                        <a:pt x="10" y="26"/>
                      </a:lnTo>
                      <a:lnTo>
                        <a:pt x="12" y="26"/>
                      </a:lnTo>
                      <a:lnTo>
                        <a:pt x="14" y="28"/>
                      </a:lnTo>
                      <a:lnTo>
                        <a:pt x="16" y="28"/>
                      </a:lnTo>
                      <a:lnTo>
                        <a:pt x="18" y="28"/>
                      </a:lnTo>
                      <a:lnTo>
                        <a:pt x="18" y="26"/>
                      </a:lnTo>
                      <a:lnTo>
                        <a:pt x="18" y="24"/>
                      </a:lnTo>
                      <a:lnTo>
                        <a:pt x="20" y="24"/>
                      </a:lnTo>
                      <a:lnTo>
                        <a:pt x="0" y="24"/>
                      </a:lnTo>
                      <a:lnTo>
                        <a:pt x="2" y="24"/>
                      </a:lnTo>
                      <a:close/>
                      <a:moveTo>
                        <a:pt x="4" y="16"/>
                      </a:moveTo>
                      <a:lnTo>
                        <a:pt x="6" y="18"/>
                      </a:lnTo>
                      <a:lnTo>
                        <a:pt x="8" y="20"/>
                      </a:lnTo>
                      <a:lnTo>
                        <a:pt x="8" y="22"/>
                      </a:lnTo>
                      <a:lnTo>
                        <a:pt x="32" y="22"/>
                      </a:lnTo>
                      <a:lnTo>
                        <a:pt x="34" y="20"/>
                      </a:lnTo>
                      <a:lnTo>
                        <a:pt x="38" y="20"/>
                      </a:lnTo>
                      <a:lnTo>
                        <a:pt x="40" y="20"/>
                      </a:lnTo>
                      <a:lnTo>
                        <a:pt x="44" y="20"/>
                      </a:lnTo>
                      <a:lnTo>
                        <a:pt x="46" y="18"/>
                      </a:lnTo>
                      <a:lnTo>
                        <a:pt x="48" y="18"/>
                      </a:lnTo>
                      <a:lnTo>
                        <a:pt x="50" y="16"/>
                      </a:lnTo>
                      <a:lnTo>
                        <a:pt x="48" y="16"/>
                      </a:lnTo>
                      <a:lnTo>
                        <a:pt x="48" y="14"/>
                      </a:lnTo>
                      <a:lnTo>
                        <a:pt x="46" y="12"/>
                      </a:lnTo>
                      <a:lnTo>
                        <a:pt x="44" y="10"/>
                      </a:lnTo>
                      <a:lnTo>
                        <a:pt x="42" y="10"/>
                      </a:lnTo>
                      <a:lnTo>
                        <a:pt x="40" y="10"/>
                      </a:lnTo>
                      <a:lnTo>
                        <a:pt x="38" y="8"/>
                      </a:lnTo>
                      <a:lnTo>
                        <a:pt x="32" y="6"/>
                      </a:lnTo>
                      <a:lnTo>
                        <a:pt x="28" y="4"/>
                      </a:lnTo>
                      <a:lnTo>
                        <a:pt x="26" y="4"/>
                      </a:lnTo>
                      <a:lnTo>
                        <a:pt x="24" y="2"/>
                      </a:lnTo>
                      <a:lnTo>
                        <a:pt x="22" y="2"/>
                      </a:lnTo>
                      <a:lnTo>
                        <a:pt x="20" y="2"/>
                      </a:lnTo>
                      <a:lnTo>
                        <a:pt x="18" y="2"/>
                      </a:lnTo>
                      <a:lnTo>
                        <a:pt x="16" y="0"/>
                      </a:lnTo>
                      <a:lnTo>
                        <a:pt x="2" y="0"/>
                      </a:lnTo>
                      <a:lnTo>
                        <a:pt x="2" y="2"/>
                      </a:lnTo>
                      <a:lnTo>
                        <a:pt x="0" y="2"/>
                      </a:lnTo>
                      <a:lnTo>
                        <a:pt x="0" y="8"/>
                      </a:lnTo>
                      <a:lnTo>
                        <a:pt x="2" y="12"/>
                      </a:lnTo>
                      <a:lnTo>
                        <a:pt x="4" y="16"/>
                      </a:lnTo>
                      <a:close/>
                      <a:moveTo>
                        <a:pt x="90" y="26"/>
                      </a:moveTo>
                      <a:lnTo>
                        <a:pt x="88" y="24"/>
                      </a:lnTo>
                      <a:lnTo>
                        <a:pt x="86" y="22"/>
                      </a:lnTo>
                      <a:lnTo>
                        <a:pt x="84" y="20"/>
                      </a:lnTo>
                      <a:lnTo>
                        <a:pt x="82" y="20"/>
                      </a:lnTo>
                      <a:lnTo>
                        <a:pt x="74" y="20"/>
                      </a:lnTo>
                      <a:lnTo>
                        <a:pt x="68" y="22"/>
                      </a:lnTo>
                      <a:lnTo>
                        <a:pt x="66" y="22"/>
                      </a:lnTo>
                      <a:lnTo>
                        <a:pt x="66" y="24"/>
                      </a:lnTo>
                      <a:lnTo>
                        <a:pt x="64" y="22"/>
                      </a:lnTo>
                      <a:lnTo>
                        <a:pt x="64" y="20"/>
                      </a:lnTo>
                      <a:lnTo>
                        <a:pt x="62" y="20"/>
                      </a:lnTo>
                      <a:lnTo>
                        <a:pt x="56" y="20"/>
                      </a:lnTo>
                      <a:lnTo>
                        <a:pt x="54" y="20"/>
                      </a:lnTo>
                      <a:lnTo>
                        <a:pt x="52" y="20"/>
                      </a:lnTo>
                      <a:lnTo>
                        <a:pt x="46" y="22"/>
                      </a:lnTo>
                      <a:lnTo>
                        <a:pt x="40" y="22"/>
                      </a:lnTo>
                      <a:lnTo>
                        <a:pt x="38" y="24"/>
                      </a:lnTo>
                      <a:lnTo>
                        <a:pt x="34" y="24"/>
                      </a:lnTo>
                      <a:lnTo>
                        <a:pt x="32" y="24"/>
                      </a:lnTo>
                      <a:lnTo>
                        <a:pt x="32" y="26"/>
                      </a:lnTo>
                      <a:lnTo>
                        <a:pt x="30" y="26"/>
                      </a:lnTo>
                      <a:lnTo>
                        <a:pt x="32" y="26"/>
                      </a:lnTo>
                      <a:lnTo>
                        <a:pt x="32" y="28"/>
                      </a:lnTo>
                      <a:lnTo>
                        <a:pt x="34" y="28"/>
                      </a:lnTo>
                      <a:lnTo>
                        <a:pt x="38" y="30"/>
                      </a:lnTo>
                      <a:lnTo>
                        <a:pt x="42" y="32"/>
                      </a:lnTo>
                      <a:lnTo>
                        <a:pt x="46" y="32"/>
                      </a:lnTo>
                      <a:lnTo>
                        <a:pt x="48" y="32"/>
                      </a:lnTo>
                      <a:lnTo>
                        <a:pt x="56" y="32"/>
                      </a:lnTo>
                      <a:lnTo>
                        <a:pt x="58" y="32"/>
                      </a:lnTo>
                      <a:lnTo>
                        <a:pt x="62" y="32"/>
                      </a:lnTo>
                      <a:lnTo>
                        <a:pt x="64" y="30"/>
                      </a:lnTo>
                      <a:lnTo>
                        <a:pt x="66" y="30"/>
                      </a:lnTo>
                      <a:lnTo>
                        <a:pt x="68" y="32"/>
                      </a:lnTo>
                      <a:lnTo>
                        <a:pt x="70" y="32"/>
                      </a:lnTo>
                      <a:lnTo>
                        <a:pt x="72" y="32"/>
                      </a:lnTo>
                      <a:lnTo>
                        <a:pt x="74" y="34"/>
                      </a:lnTo>
                      <a:lnTo>
                        <a:pt x="76" y="34"/>
                      </a:lnTo>
                      <a:lnTo>
                        <a:pt x="78" y="34"/>
                      </a:lnTo>
                      <a:lnTo>
                        <a:pt x="80" y="34"/>
                      </a:lnTo>
                      <a:lnTo>
                        <a:pt x="94" y="34"/>
                      </a:lnTo>
                      <a:lnTo>
                        <a:pt x="92" y="30"/>
                      </a:lnTo>
                      <a:lnTo>
                        <a:pt x="90" y="26"/>
                      </a:lnTo>
                      <a:close/>
                      <a:moveTo>
                        <a:pt x="164" y="40"/>
                      </a:moveTo>
                      <a:lnTo>
                        <a:pt x="162" y="40"/>
                      </a:lnTo>
                      <a:lnTo>
                        <a:pt x="160" y="38"/>
                      </a:lnTo>
                      <a:lnTo>
                        <a:pt x="160" y="36"/>
                      </a:lnTo>
                      <a:lnTo>
                        <a:pt x="158" y="36"/>
                      </a:lnTo>
                      <a:lnTo>
                        <a:pt x="156" y="36"/>
                      </a:lnTo>
                      <a:lnTo>
                        <a:pt x="154" y="34"/>
                      </a:lnTo>
                      <a:lnTo>
                        <a:pt x="152" y="34"/>
                      </a:lnTo>
                      <a:lnTo>
                        <a:pt x="148" y="32"/>
                      </a:lnTo>
                      <a:lnTo>
                        <a:pt x="146" y="32"/>
                      </a:lnTo>
                      <a:lnTo>
                        <a:pt x="144" y="30"/>
                      </a:lnTo>
                      <a:lnTo>
                        <a:pt x="140" y="30"/>
                      </a:lnTo>
                      <a:lnTo>
                        <a:pt x="138" y="32"/>
                      </a:lnTo>
                      <a:lnTo>
                        <a:pt x="134" y="32"/>
                      </a:lnTo>
                      <a:lnTo>
                        <a:pt x="132" y="34"/>
                      </a:lnTo>
                      <a:lnTo>
                        <a:pt x="130" y="34"/>
                      </a:lnTo>
                      <a:lnTo>
                        <a:pt x="128" y="30"/>
                      </a:lnTo>
                      <a:lnTo>
                        <a:pt x="128" y="28"/>
                      </a:lnTo>
                      <a:lnTo>
                        <a:pt x="126" y="26"/>
                      </a:lnTo>
                      <a:lnTo>
                        <a:pt x="124" y="24"/>
                      </a:lnTo>
                      <a:lnTo>
                        <a:pt x="122" y="24"/>
                      </a:lnTo>
                      <a:lnTo>
                        <a:pt x="120" y="24"/>
                      </a:lnTo>
                      <a:lnTo>
                        <a:pt x="118" y="24"/>
                      </a:lnTo>
                      <a:lnTo>
                        <a:pt x="116" y="26"/>
                      </a:lnTo>
                      <a:lnTo>
                        <a:pt x="116" y="28"/>
                      </a:lnTo>
                      <a:lnTo>
                        <a:pt x="114" y="30"/>
                      </a:lnTo>
                      <a:lnTo>
                        <a:pt x="112" y="32"/>
                      </a:lnTo>
                      <a:lnTo>
                        <a:pt x="110" y="36"/>
                      </a:lnTo>
                      <a:lnTo>
                        <a:pt x="110" y="40"/>
                      </a:lnTo>
                      <a:lnTo>
                        <a:pt x="108" y="42"/>
                      </a:lnTo>
                      <a:lnTo>
                        <a:pt x="108" y="44"/>
                      </a:lnTo>
                      <a:lnTo>
                        <a:pt x="108" y="46"/>
                      </a:lnTo>
                      <a:lnTo>
                        <a:pt x="108" y="48"/>
                      </a:lnTo>
                      <a:lnTo>
                        <a:pt x="112" y="50"/>
                      </a:lnTo>
                      <a:lnTo>
                        <a:pt x="114" y="50"/>
                      </a:lnTo>
                      <a:lnTo>
                        <a:pt x="118" y="50"/>
                      </a:lnTo>
                      <a:lnTo>
                        <a:pt x="120" y="50"/>
                      </a:lnTo>
                      <a:lnTo>
                        <a:pt x="122" y="48"/>
                      </a:lnTo>
                      <a:lnTo>
                        <a:pt x="126" y="48"/>
                      </a:lnTo>
                      <a:lnTo>
                        <a:pt x="128" y="48"/>
                      </a:lnTo>
                      <a:lnTo>
                        <a:pt x="128" y="46"/>
                      </a:lnTo>
                      <a:lnTo>
                        <a:pt x="130" y="46"/>
                      </a:lnTo>
                      <a:lnTo>
                        <a:pt x="136" y="46"/>
                      </a:lnTo>
                      <a:lnTo>
                        <a:pt x="142" y="44"/>
                      </a:lnTo>
                      <a:lnTo>
                        <a:pt x="156" y="44"/>
                      </a:lnTo>
                      <a:lnTo>
                        <a:pt x="158" y="44"/>
                      </a:lnTo>
                      <a:lnTo>
                        <a:pt x="168" y="44"/>
                      </a:lnTo>
                      <a:lnTo>
                        <a:pt x="164" y="4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39" name="Freeform 231"/>
                <p:cNvSpPr>
                  <a:spLocks noChangeAspect="1"/>
                </p:cNvSpPr>
                <p:nvPr/>
              </p:nvSpPr>
              <p:spPr bwMode="gray">
                <a:xfrm>
                  <a:off x="1764" y="3072"/>
                  <a:ext cx="4" cy="2"/>
                </a:xfrm>
                <a:custGeom>
                  <a:avLst/>
                  <a:gdLst>
                    <a:gd name="T0" fmla="*/ 2 w 4"/>
                    <a:gd name="T1" fmla="*/ 2 h 2"/>
                    <a:gd name="T2" fmla="*/ 2 w 4"/>
                    <a:gd name="T3" fmla="*/ 2 h 2"/>
                    <a:gd name="T4" fmla="*/ 2 w 4"/>
                    <a:gd name="T5" fmla="*/ 2 h 2"/>
                    <a:gd name="T6" fmla="*/ 2 w 4"/>
                    <a:gd name="T7" fmla="*/ 2 h 2"/>
                    <a:gd name="T8" fmla="*/ 4 w 4"/>
                    <a:gd name="T9" fmla="*/ 2 h 2"/>
                    <a:gd name="T10" fmla="*/ 2 w 4"/>
                    <a:gd name="T11" fmla="*/ 0 h 2"/>
                    <a:gd name="T12" fmla="*/ 0 w 4"/>
                    <a:gd name="T13" fmla="*/ 0 h 2"/>
                    <a:gd name="T14" fmla="*/ 0 w 4"/>
                    <a:gd name="T15" fmla="*/ 0 h 2"/>
                    <a:gd name="T16" fmla="*/ 0 w 4"/>
                    <a:gd name="T17" fmla="*/ 0 h 2"/>
                    <a:gd name="T18" fmla="*/ 0 w 4"/>
                    <a:gd name="T19" fmla="*/ 0 h 2"/>
                    <a:gd name="T20" fmla="*/ 0 w 4"/>
                    <a:gd name="T21" fmla="*/ 2 h 2"/>
                    <a:gd name="T22" fmla="*/ 2 w 4"/>
                    <a:gd name="T23" fmla="*/ 2 h 2"/>
                    <a:gd name="T24" fmla="*/ 2 w 4"/>
                    <a:gd name="T25" fmla="*/ 2 h 2"/>
                    <a:gd name="T26" fmla="*/ 2 w 4"/>
                    <a:gd name="T27" fmla="*/ 2 h 2"/>
                    <a:gd name="T28" fmla="*/ 2 w 4"/>
                    <a:gd name="T29" fmla="*/ 2 h 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 h="2">
                      <a:moveTo>
                        <a:pt x="2" y="2"/>
                      </a:moveTo>
                      <a:lnTo>
                        <a:pt x="2" y="2"/>
                      </a:lnTo>
                      <a:lnTo>
                        <a:pt x="4" y="2"/>
                      </a:lnTo>
                      <a:lnTo>
                        <a:pt x="2" y="0"/>
                      </a:lnTo>
                      <a:lnTo>
                        <a:pt x="0" y="0"/>
                      </a:lnTo>
                      <a:lnTo>
                        <a:pt x="0" y="2"/>
                      </a:lnTo>
                      <a:lnTo>
                        <a:pt x="2"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40" name="Freeform 232"/>
                <p:cNvSpPr>
                  <a:spLocks noChangeAspect="1"/>
                </p:cNvSpPr>
                <p:nvPr/>
              </p:nvSpPr>
              <p:spPr bwMode="gray">
                <a:xfrm>
                  <a:off x="1418" y="1591"/>
                  <a:ext cx="6" cy="6"/>
                </a:xfrm>
                <a:custGeom>
                  <a:avLst/>
                  <a:gdLst>
                    <a:gd name="T0" fmla="*/ 0 w 6"/>
                    <a:gd name="T1" fmla="*/ 4 h 6"/>
                    <a:gd name="T2" fmla="*/ 0 w 6"/>
                    <a:gd name="T3" fmla="*/ 4 h 6"/>
                    <a:gd name="T4" fmla="*/ 0 w 6"/>
                    <a:gd name="T5" fmla="*/ 4 h 6"/>
                    <a:gd name="T6" fmla="*/ 0 w 6"/>
                    <a:gd name="T7" fmla="*/ 6 h 6"/>
                    <a:gd name="T8" fmla="*/ 0 w 6"/>
                    <a:gd name="T9" fmla="*/ 6 h 6"/>
                    <a:gd name="T10" fmla="*/ 2 w 6"/>
                    <a:gd name="T11" fmla="*/ 6 h 6"/>
                    <a:gd name="T12" fmla="*/ 2 w 6"/>
                    <a:gd name="T13" fmla="*/ 6 h 6"/>
                    <a:gd name="T14" fmla="*/ 4 w 6"/>
                    <a:gd name="T15" fmla="*/ 6 h 6"/>
                    <a:gd name="T16" fmla="*/ 4 w 6"/>
                    <a:gd name="T17" fmla="*/ 6 h 6"/>
                    <a:gd name="T18" fmla="*/ 6 w 6"/>
                    <a:gd name="T19" fmla="*/ 6 h 6"/>
                    <a:gd name="T20" fmla="*/ 6 w 6"/>
                    <a:gd name="T21" fmla="*/ 6 h 6"/>
                    <a:gd name="T22" fmla="*/ 6 w 6"/>
                    <a:gd name="T23" fmla="*/ 4 h 6"/>
                    <a:gd name="T24" fmla="*/ 6 w 6"/>
                    <a:gd name="T25" fmla="*/ 4 h 6"/>
                    <a:gd name="T26" fmla="*/ 6 w 6"/>
                    <a:gd name="T27" fmla="*/ 2 h 6"/>
                    <a:gd name="T28" fmla="*/ 4 w 6"/>
                    <a:gd name="T29" fmla="*/ 2 h 6"/>
                    <a:gd name="T30" fmla="*/ 4 w 6"/>
                    <a:gd name="T31" fmla="*/ 0 h 6"/>
                    <a:gd name="T32" fmla="*/ 4 w 6"/>
                    <a:gd name="T33" fmla="*/ 0 h 6"/>
                    <a:gd name="T34" fmla="*/ 2 w 6"/>
                    <a:gd name="T35" fmla="*/ 0 h 6"/>
                    <a:gd name="T36" fmla="*/ 2 w 6"/>
                    <a:gd name="T37" fmla="*/ 0 h 6"/>
                    <a:gd name="T38" fmla="*/ 0 w 6"/>
                    <a:gd name="T39" fmla="*/ 0 h 6"/>
                    <a:gd name="T40" fmla="*/ 0 w 6"/>
                    <a:gd name="T41" fmla="*/ 2 h 6"/>
                    <a:gd name="T42" fmla="*/ 0 w 6"/>
                    <a:gd name="T43" fmla="*/ 2 h 6"/>
                    <a:gd name="T44" fmla="*/ 0 w 6"/>
                    <a:gd name="T45" fmla="*/ 4 h 6"/>
                    <a:gd name="T46" fmla="*/ 0 w 6"/>
                    <a:gd name="T47" fmla="*/ 4 h 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6" h="6">
                      <a:moveTo>
                        <a:pt x="0" y="4"/>
                      </a:moveTo>
                      <a:lnTo>
                        <a:pt x="0" y="4"/>
                      </a:lnTo>
                      <a:lnTo>
                        <a:pt x="0" y="6"/>
                      </a:lnTo>
                      <a:lnTo>
                        <a:pt x="2" y="6"/>
                      </a:lnTo>
                      <a:lnTo>
                        <a:pt x="4" y="6"/>
                      </a:lnTo>
                      <a:lnTo>
                        <a:pt x="6" y="6"/>
                      </a:lnTo>
                      <a:lnTo>
                        <a:pt x="6" y="4"/>
                      </a:lnTo>
                      <a:lnTo>
                        <a:pt x="6" y="2"/>
                      </a:lnTo>
                      <a:lnTo>
                        <a:pt x="4" y="2"/>
                      </a:lnTo>
                      <a:lnTo>
                        <a:pt x="4" y="0"/>
                      </a:lnTo>
                      <a:lnTo>
                        <a:pt x="2" y="0"/>
                      </a:lnTo>
                      <a:lnTo>
                        <a:pt x="0" y="0"/>
                      </a:lnTo>
                      <a:lnTo>
                        <a:pt x="0" y="2"/>
                      </a:lnTo>
                      <a:lnTo>
                        <a:pt x="0" y="4"/>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41" name="Freeform 233"/>
                <p:cNvSpPr>
                  <a:spLocks noChangeAspect="1"/>
                </p:cNvSpPr>
                <p:nvPr/>
              </p:nvSpPr>
              <p:spPr bwMode="gray">
                <a:xfrm>
                  <a:off x="1504" y="2619"/>
                  <a:ext cx="2" cy="1"/>
                </a:xfrm>
                <a:custGeom>
                  <a:avLst/>
                  <a:gdLst>
                    <a:gd name="T0" fmla="*/ 0 w 2"/>
                    <a:gd name="T1" fmla="*/ 0 h 1"/>
                    <a:gd name="T2" fmla="*/ 2 w 2"/>
                    <a:gd name="T3" fmla="*/ 0 h 1"/>
                    <a:gd name="T4" fmla="*/ 2 w 2"/>
                    <a:gd name="T5" fmla="*/ 0 h 1"/>
                    <a:gd name="T6" fmla="*/ 2 w 2"/>
                    <a:gd name="T7" fmla="*/ 0 h 1"/>
                    <a:gd name="T8" fmla="*/ 0 w 2"/>
                    <a:gd name="T9" fmla="*/ 0 h 1"/>
                    <a:gd name="T10" fmla="*/ 0 w 2"/>
                    <a:gd name="T11" fmla="*/ 0 h 1"/>
                    <a:gd name="T12" fmla="*/ 0 w 2"/>
                    <a:gd name="T13" fmla="*/ 0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1">
                      <a:moveTo>
                        <a:pt x="0" y="0"/>
                      </a:moveTo>
                      <a:lnTo>
                        <a:pt x="2" y="0"/>
                      </a:lnTo>
                      <a:lnTo>
                        <a:pt x="0" y="0"/>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sp>
              <p:nvSpPr>
                <p:cNvPr id="27942" name="Freeform 234"/>
                <p:cNvSpPr>
                  <a:spLocks noChangeAspect="1"/>
                </p:cNvSpPr>
                <p:nvPr/>
              </p:nvSpPr>
              <p:spPr bwMode="gray">
                <a:xfrm>
                  <a:off x="3644" y="1060"/>
                  <a:ext cx="14" cy="8"/>
                </a:xfrm>
                <a:custGeom>
                  <a:avLst/>
                  <a:gdLst>
                    <a:gd name="T0" fmla="*/ 14 w 14"/>
                    <a:gd name="T1" fmla="*/ 2 h 8"/>
                    <a:gd name="T2" fmla="*/ 12 w 14"/>
                    <a:gd name="T3" fmla="*/ 0 h 8"/>
                    <a:gd name="T4" fmla="*/ 10 w 14"/>
                    <a:gd name="T5" fmla="*/ 0 h 8"/>
                    <a:gd name="T6" fmla="*/ 10 w 14"/>
                    <a:gd name="T7" fmla="*/ 0 h 8"/>
                    <a:gd name="T8" fmla="*/ 8 w 14"/>
                    <a:gd name="T9" fmla="*/ 0 h 8"/>
                    <a:gd name="T10" fmla="*/ 8 w 14"/>
                    <a:gd name="T11" fmla="*/ 0 h 8"/>
                    <a:gd name="T12" fmla="*/ 8 w 14"/>
                    <a:gd name="T13" fmla="*/ 0 h 8"/>
                    <a:gd name="T14" fmla="*/ 8 w 14"/>
                    <a:gd name="T15" fmla="*/ 0 h 8"/>
                    <a:gd name="T16" fmla="*/ 6 w 14"/>
                    <a:gd name="T17" fmla="*/ 0 h 8"/>
                    <a:gd name="T18" fmla="*/ 4 w 14"/>
                    <a:gd name="T19" fmla="*/ 2 h 8"/>
                    <a:gd name="T20" fmla="*/ 2 w 14"/>
                    <a:gd name="T21" fmla="*/ 2 h 8"/>
                    <a:gd name="T22" fmla="*/ 2 w 14"/>
                    <a:gd name="T23" fmla="*/ 4 h 8"/>
                    <a:gd name="T24" fmla="*/ 2 w 14"/>
                    <a:gd name="T25" fmla="*/ 4 h 8"/>
                    <a:gd name="T26" fmla="*/ 0 w 14"/>
                    <a:gd name="T27" fmla="*/ 4 h 8"/>
                    <a:gd name="T28" fmla="*/ 0 w 14"/>
                    <a:gd name="T29" fmla="*/ 4 h 8"/>
                    <a:gd name="T30" fmla="*/ 4 w 14"/>
                    <a:gd name="T31" fmla="*/ 4 h 8"/>
                    <a:gd name="T32" fmla="*/ 6 w 14"/>
                    <a:gd name="T33" fmla="*/ 6 h 8"/>
                    <a:gd name="T34" fmla="*/ 8 w 14"/>
                    <a:gd name="T35" fmla="*/ 6 h 8"/>
                    <a:gd name="T36" fmla="*/ 8 w 14"/>
                    <a:gd name="T37" fmla="*/ 6 h 8"/>
                    <a:gd name="T38" fmla="*/ 10 w 14"/>
                    <a:gd name="T39" fmla="*/ 8 h 8"/>
                    <a:gd name="T40" fmla="*/ 10 w 14"/>
                    <a:gd name="T41" fmla="*/ 8 h 8"/>
                    <a:gd name="T42" fmla="*/ 10 w 14"/>
                    <a:gd name="T43" fmla="*/ 8 h 8"/>
                    <a:gd name="T44" fmla="*/ 14 w 14"/>
                    <a:gd name="T45" fmla="*/ 2 h 8"/>
                    <a:gd name="T46" fmla="*/ 14 w 14"/>
                    <a:gd name="T47" fmla="*/ 2 h 8"/>
                    <a:gd name="T48" fmla="*/ 14 w 14"/>
                    <a:gd name="T49" fmla="*/ 2 h 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4" h="8">
                      <a:moveTo>
                        <a:pt x="14" y="2"/>
                      </a:moveTo>
                      <a:lnTo>
                        <a:pt x="12" y="0"/>
                      </a:lnTo>
                      <a:lnTo>
                        <a:pt x="10" y="0"/>
                      </a:lnTo>
                      <a:lnTo>
                        <a:pt x="8" y="0"/>
                      </a:lnTo>
                      <a:lnTo>
                        <a:pt x="6" y="0"/>
                      </a:lnTo>
                      <a:lnTo>
                        <a:pt x="4" y="2"/>
                      </a:lnTo>
                      <a:lnTo>
                        <a:pt x="2" y="2"/>
                      </a:lnTo>
                      <a:lnTo>
                        <a:pt x="2" y="4"/>
                      </a:lnTo>
                      <a:lnTo>
                        <a:pt x="0" y="4"/>
                      </a:lnTo>
                      <a:lnTo>
                        <a:pt x="4" y="4"/>
                      </a:lnTo>
                      <a:lnTo>
                        <a:pt x="6" y="6"/>
                      </a:lnTo>
                      <a:lnTo>
                        <a:pt x="8" y="6"/>
                      </a:lnTo>
                      <a:lnTo>
                        <a:pt x="10" y="8"/>
                      </a:lnTo>
                      <a:lnTo>
                        <a:pt x="14" y="2"/>
                      </a:lnTo>
                      <a:close/>
                    </a:path>
                  </a:pathLst>
                </a:custGeom>
                <a:solidFill>
                  <a:srgbClr val="BABABA"/>
                </a:solidFill>
                <a:ln w="3175">
                  <a:solidFill>
                    <a:schemeClr val="bg1"/>
                  </a:solidFill>
                  <a:round/>
                  <a:headEnd/>
                  <a:tailEnd/>
                </a:ln>
              </p:spPr>
              <p:txBody>
                <a:bodyPr/>
                <a:lstStyle/>
                <a:p>
                  <a:endParaRPr lang="nl-BE" sz="400">
                    <a:solidFill>
                      <a:srgbClr val="000000"/>
                    </a:solidFill>
                    <a:latin typeface="Arial" panose="020B0604020202020204" pitchFamily="34" charset="0"/>
                  </a:endParaRPr>
                </a:p>
              </p:txBody>
            </p:sp>
          </p:grpSp>
          <p:grpSp>
            <p:nvGrpSpPr>
              <p:cNvPr id="755" name="Group 6"/>
              <p:cNvGrpSpPr>
                <a:grpSpLocks/>
              </p:cNvGrpSpPr>
              <p:nvPr/>
            </p:nvGrpSpPr>
            <p:grpSpPr bwMode="auto">
              <a:xfrm>
                <a:off x="889788" y="1929625"/>
                <a:ext cx="8081604" cy="3586898"/>
                <a:chOff x="696825" y="2234646"/>
                <a:chExt cx="8419721" cy="3590983"/>
              </a:xfrm>
              <a:solidFill>
                <a:srgbClr val="FF0000"/>
              </a:solidFill>
            </p:grpSpPr>
            <p:grpSp>
              <p:nvGrpSpPr>
                <p:cNvPr id="826" name="Group 5"/>
                <p:cNvGrpSpPr>
                  <a:grpSpLocks/>
                </p:cNvGrpSpPr>
                <p:nvPr/>
              </p:nvGrpSpPr>
              <p:grpSpPr bwMode="auto">
                <a:xfrm>
                  <a:off x="696825" y="2234646"/>
                  <a:ext cx="8419721" cy="3590983"/>
                  <a:chOff x="696825" y="2234646"/>
                  <a:chExt cx="8419721" cy="3590983"/>
                </a:xfrm>
                <a:grpFill/>
              </p:grpSpPr>
              <p:grpSp>
                <p:nvGrpSpPr>
                  <p:cNvPr id="830" name="Group 4"/>
                  <p:cNvGrpSpPr>
                    <a:grpSpLocks/>
                  </p:cNvGrpSpPr>
                  <p:nvPr/>
                </p:nvGrpSpPr>
                <p:grpSpPr bwMode="auto">
                  <a:xfrm>
                    <a:off x="696825" y="2234646"/>
                    <a:ext cx="8419721" cy="3590983"/>
                    <a:chOff x="696825" y="2234646"/>
                    <a:chExt cx="8419721" cy="3590983"/>
                  </a:xfrm>
                  <a:grpFill/>
                </p:grpSpPr>
                <p:grpSp>
                  <p:nvGrpSpPr>
                    <p:cNvPr id="832" name="Group 236"/>
                    <p:cNvGrpSpPr>
                      <a:grpSpLocks/>
                    </p:cNvGrpSpPr>
                    <p:nvPr/>
                  </p:nvGrpSpPr>
                  <p:grpSpPr bwMode="auto">
                    <a:xfrm>
                      <a:off x="1101095" y="2234646"/>
                      <a:ext cx="8015451" cy="3590983"/>
                      <a:chOff x="694" y="1352"/>
                      <a:chExt cx="5049" cy="2262"/>
                    </a:xfrm>
                    <a:grpFill/>
                  </p:grpSpPr>
                  <p:sp>
                    <p:nvSpPr>
                      <p:cNvPr id="856" name="Oval 237"/>
                      <p:cNvSpPr>
                        <a:spLocks noChangeArrowheads="1"/>
                      </p:cNvSpPr>
                      <p:nvPr/>
                    </p:nvSpPr>
                    <p:spPr bwMode="gray">
                      <a:xfrm>
                        <a:off x="2691" y="1527"/>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57" name="Oval 238"/>
                      <p:cNvSpPr>
                        <a:spLocks noChangeArrowheads="1"/>
                      </p:cNvSpPr>
                      <p:nvPr/>
                    </p:nvSpPr>
                    <p:spPr bwMode="gray">
                      <a:xfrm>
                        <a:off x="694" y="2147"/>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58" name="Oval 242"/>
                      <p:cNvSpPr>
                        <a:spLocks noChangeArrowheads="1"/>
                      </p:cNvSpPr>
                      <p:nvPr/>
                    </p:nvSpPr>
                    <p:spPr bwMode="gray">
                      <a:xfrm>
                        <a:off x="1681" y="3170"/>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59" name="Oval 243"/>
                      <p:cNvSpPr>
                        <a:spLocks noChangeArrowheads="1"/>
                      </p:cNvSpPr>
                      <p:nvPr/>
                    </p:nvSpPr>
                    <p:spPr bwMode="gray">
                      <a:xfrm>
                        <a:off x="1209" y="2524"/>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60" name="Oval 244"/>
                      <p:cNvSpPr>
                        <a:spLocks noChangeArrowheads="1"/>
                      </p:cNvSpPr>
                      <p:nvPr/>
                    </p:nvSpPr>
                    <p:spPr bwMode="gray">
                      <a:xfrm>
                        <a:off x="1291" y="2457"/>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61" name="Oval 245"/>
                      <p:cNvSpPr>
                        <a:spLocks noChangeArrowheads="1"/>
                      </p:cNvSpPr>
                      <p:nvPr/>
                    </p:nvSpPr>
                    <p:spPr bwMode="gray">
                      <a:xfrm>
                        <a:off x="1311" y="3402"/>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62" name="Oval 246"/>
                      <p:cNvSpPr>
                        <a:spLocks noChangeArrowheads="1"/>
                      </p:cNvSpPr>
                      <p:nvPr/>
                    </p:nvSpPr>
                    <p:spPr bwMode="gray">
                      <a:xfrm>
                        <a:off x="1536" y="3349"/>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63" name="Oval 247"/>
                      <p:cNvSpPr>
                        <a:spLocks noChangeArrowheads="1"/>
                      </p:cNvSpPr>
                      <p:nvPr/>
                    </p:nvSpPr>
                    <p:spPr bwMode="gray">
                      <a:xfrm>
                        <a:off x="4683" y="3325"/>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64" name="Oval 248"/>
                      <p:cNvSpPr>
                        <a:spLocks noChangeArrowheads="1"/>
                      </p:cNvSpPr>
                      <p:nvPr/>
                    </p:nvSpPr>
                    <p:spPr bwMode="gray">
                      <a:xfrm>
                        <a:off x="5092" y="3394"/>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65" name="Oval 249"/>
                      <p:cNvSpPr>
                        <a:spLocks noChangeArrowheads="1"/>
                      </p:cNvSpPr>
                      <p:nvPr/>
                    </p:nvSpPr>
                    <p:spPr bwMode="gray">
                      <a:xfrm>
                        <a:off x="3107" y="3204"/>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66" name="Oval 250"/>
                      <p:cNvSpPr>
                        <a:spLocks noChangeArrowheads="1"/>
                      </p:cNvSpPr>
                      <p:nvPr/>
                    </p:nvSpPr>
                    <p:spPr bwMode="gray">
                      <a:xfrm>
                        <a:off x="5163" y="3444"/>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67" name="Oval 251"/>
                      <p:cNvSpPr>
                        <a:spLocks noChangeArrowheads="1"/>
                      </p:cNvSpPr>
                      <p:nvPr/>
                    </p:nvSpPr>
                    <p:spPr bwMode="gray">
                      <a:xfrm>
                        <a:off x="5295" y="3356"/>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68" name="Oval 252"/>
                      <p:cNvSpPr>
                        <a:spLocks noChangeArrowheads="1"/>
                      </p:cNvSpPr>
                      <p:nvPr/>
                    </p:nvSpPr>
                    <p:spPr bwMode="gray">
                      <a:xfrm>
                        <a:off x="5386" y="3195"/>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69" name="Oval 253"/>
                      <p:cNvSpPr>
                        <a:spLocks noChangeArrowheads="1"/>
                      </p:cNvSpPr>
                      <p:nvPr/>
                    </p:nvSpPr>
                    <p:spPr bwMode="gray">
                      <a:xfrm>
                        <a:off x="5698" y="3441"/>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70" name="Oval 254"/>
                      <p:cNvSpPr>
                        <a:spLocks noChangeArrowheads="1"/>
                      </p:cNvSpPr>
                      <p:nvPr/>
                    </p:nvSpPr>
                    <p:spPr bwMode="gray">
                      <a:xfrm>
                        <a:off x="5657" y="3512"/>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71" name="Oval 255"/>
                      <p:cNvSpPr>
                        <a:spLocks noChangeArrowheads="1"/>
                      </p:cNvSpPr>
                      <p:nvPr/>
                    </p:nvSpPr>
                    <p:spPr bwMode="gray">
                      <a:xfrm>
                        <a:off x="5551" y="3569"/>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72" name="Oval 256"/>
                      <p:cNvSpPr>
                        <a:spLocks noChangeArrowheads="1"/>
                      </p:cNvSpPr>
                      <p:nvPr/>
                    </p:nvSpPr>
                    <p:spPr bwMode="gray">
                      <a:xfrm>
                        <a:off x="5074" y="1821"/>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73" name="Oval 257"/>
                      <p:cNvSpPr>
                        <a:spLocks noChangeArrowheads="1"/>
                      </p:cNvSpPr>
                      <p:nvPr/>
                    </p:nvSpPr>
                    <p:spPr bwMode="gray">
                      <a:xfrm>
                        <a:off x="4826" y="2120"/>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74" name="Oval 258"/>
                      <p:cNvSpPr>
                        <a:spLocks noChangeArrowheads="1"/>
                      </p:cNvSpPr>
                      <p:nvPr/>
                    </p:nvSpPr>
                    <p:spPr bwMode="gray">
                      <a:xfrm>
                        <a:off x="4838" y="1834"/>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75" name="Oval 259"/>
                      <p:cNvSpPr>
                        <a:spLocks noChangeArrowheads="1"/>
                      </p:cNvSpPr>
                      <p:nvPr/>
                    </p:nvSpPr>
                    <p:spPr bwMode="gray">
                      <a:xfrm>
                        <a:off x="4644" y="2092"/>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76" name="Oval 260"/>
                      <p:cNvSpPr>
                        <a:spLocks noChangeArrowheads="1"/>
                      </p:cNvSpPr>
                      <p:nvPr/>
                    </p:nvSpPr>
                    <p:spPr bwMode="gray">
                      <a:xfrm>
                        <a:off x="4665" y="2115"/>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77" name="Oval 261"/>
                      <p:cNvSpPr>
                        <a:spLocks noChangeArrowheads="1"/>
                      </p:cNvSpPr>
                      <p:nvPr/>
                    </p:nvSpPr>
                    <p:spPr bwMode="gray">
                      <a:xfrm>
                        <a:off x="4683" y="2138"/>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78" name="Oval 262"/>
                      <p:cNvSpPr>
                        <a:spLocks noChangeArrowheads="1"/>
                      </p:cNvSpPr>
                      <p:nvPr/>
                    </p:nvSpPr>
                    <p:spPr bwMode="gray">
                      <a:xfrm>
                        <a:off x="4544" y="2595"/>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79" name="Oval 263"/>
                      <p:cNvSpPr>
                        <a:spLocks noChangeArrowheads="1"/>
                      </p:cNvSpPr>
                      <p:nvPr/>
                    </p:nvSpPr>
                    <p:spPr bwMode="gray">
                      <a:xfrm>
                        <a:off x="4503" y="2554"/>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80" name="Oval 264"/>
                      <p:cNvSpPr>
                        <a:spLocks noChangeArrowheads="1"/>
                      </p:cNvSpPr>
                      <p:nvPr/>
                    </p:nvSpPr>
                    <p:spPr bwMode="gray">
                      <a:xfrm>
                        <a:off x="4600" y="2403"/>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81" name="Oval 265"/>
                      <p:cNvSpPr>
                        <a:spLocks noChangeArrowheads="1"/>
                      </p:cNvSpPr>
                      <p:nvPr/>
                    </p:nvSpPr>
                    <p:spPr bwMode="gray">
                      <a:xfrm>
                        <a:off x="4683" y="1871"/>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82" name="Oval 266"/>
                      <p:cNvSpPr>
                        <a:spLocks noChangeArrowheads="1"/>
                      </p:cNvSpPr>
                      <p:nvPr/>
                    </p:nvSpPr>
                    <p:spPr bwMode="gray">
                      <a:xfrm>
                        <a:off x="4644" y="1811"/>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83" name="Oval 267"/>
                      <p:cNvSpPr>
                        <a:spLocks noChangeArrowheads="1"/>
                      </p:cNvSpPr>
                      <p:nvPr/>
                    </p:nvSpPr>
                    <p:spPr bwMode="gray">
                      <a:xfrm>
                        <a:off x="4760" y="1990"/>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84" name="Oval 268"/>
                      <p:cNvSpPr>
                        <a:spLocks noChangeArrowheads="1"/>
                      </p:cNvSpPr>
                      <p:nvPr/>
                    </p:nvSpPr>
                    <p:spPr bwMode="gray">
                      <a:xfrm>
                        <a:off x="4561" y="2040"/>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85" name="Oval 269"/>
                      <p:cNvSpPr>
                        <a:spLocks noChangeArrowheads="1"/>
                      </p:cNvSpPr>
                      <p:nvPr/>
                    </p:nvSpPr>
                    <p:spPr bwMode="gray">
                      <a:xfrm>
                        <a:off x="3981" y="2017"/>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86" name="Oval 270"/>
                      <p:cNvSpPr>
                        <a:spLocks noChangeArrowheads="1"/>
                      </p:cNvSpPr>
                      <p:nvPr/>
                    </p:nvSpPr>
                    <p:spPr bwMode="gray">
                      <a:xfrm>
                        <a:off x="4200" y="2162"/>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87" name="Oval 271"/>
                      <p:cNvSpPr>
                        <a:spLocks noChangeArrowheads="1"/>
                      </p:cNvSpPr>
                      <p:nvPr/>
                    </p:nvSpPr>
                    <p:spPr bwMode="gray">
                      <a:xfrm>
                        <a:off x="3949" y="2231"/>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88" name="Oval 272"/>
                      <p:cNvSpPr>
                        <a:spLocks noChangeArrowheads="1"/>
                      </p:cNvSpPr>
                      <p:nvPr/>
                    </p:nvSpPr>
                    <p:spPr bwMode="gray">
                      <a:xfrm>
                        <a:off x="4076" y="2386"/>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89" name="Oval 273"/>
                      <p:cNvSpPr>
                        <a:spLocks noChangeArrowheads="1"/>
                      </p:cNvSpPr>
                      <p:nvPr/>
                    </p:nvSpPr>
                    <p:spPr bwMode="gray">
                      <a:xfrm>
                        <a:off x="2797" y="1453"/>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90" name="Oval 274"/>
                      <p:cNvSpPr>
                        <a:spLocks noChangeArrowheads="1"/>
                      </p:cNvSpPr>
                      <p:nvPr/>
                    </p:nvSpPr>
                    <p:spPr bwMode="gray">
                      <a:xfrm>
                        <a:off x="2950" y="1519"/>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91" name="Oval 275"/>
                      <p:cNvSpPr>
                        <a:spLocks noChangeArrowheads="1"/>
                      </p:cNvSpPr>
                      <p:nvPr/>
                    </p:nvSpPr>
                    <p:spPr bwMode="gray">
                      <a:xfrm>
                        <a:off x="2947" y="1621"/>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92" name="Oval 276"/>
                      <p:cNvSpPr>
                        <a:spLocks noChangeArrowheads="1"/>
                      </p:cNvSpPr>
                      <p:nvPr/>
                    </p:nvSpPr>
                    <p:spPr bwMode="gray">
                      <a:xfrm>
                        <a:off x="2911" y="1599"/>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93" name="Oval 277"/>
                      <p:cNvSpPr>
                        <a:spLocks noChangeArrowheads="1"/>
                      </p:cNvSpPr>
                      <p:nvPr/>
                    </p:nvSpPr>
                    <p:spPr bwMode="gray">
                      <a:xfrm>
                        <a:off x="2859" y="1576"/>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94" name="Oval 278"/>
                      <p:cNvSpPr>
                        <a:spLocks noChangeArrowheads="1"/>
                      </p:cNvSpPr>
                      <p:nvPr/>
                    </p:nvSpPr>
                    <p:spPr bwMode="gray">
                      <a:xfrm>
                        <a:off x="2858" y="1618"/>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95" name="Oval 279"/>
                      <p:cNvSpPr>
                        <a:spLocks noChangeArrowheads="1"/>
                      </p:cNvSpPr>
                      <p:nvPr/>
                    </p:nvSpPr>
                    <p:spPr bwMode="gray">
                      <a:xfrm>
                        <a:off x="2878" y="1656"/>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96" name="Oval 280"/>
                      <p:cNvSpPr>
                        <a:spLocks noChangeArrowheads="1"/>
                      </p:cNvSpPr>
                      <p:nvPr/>
                    </p:nvSpPr>
                    <p:spPr bwMode="gray">
                      <a:xfrm>
                        <a:off x="2762" y="1667"/>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97" name="Oval 281"/>
                      <p:cNvSpPr>
                        <a:spLocks noChangeArrowheads="1"/>
                      </p:cNvSpPr>
                      <p:nvPr/>
                    </p:nvSpPr>
                    <p:spPr bwMode="gray">
                      <a:xfrm>
                        <a:off x="2694" y="1585"/>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98" name="Oval 282"/>
                      <p:cNvSpPr>
                        <a:spLocks noChangeArrowheads="1"/>
                      </p:cNvSpPr>
                      <p:nvPr/>
                    </p:nvSpPr>
                    <p:spPr bwMode="gray">
                      <a:xfrm>
                        <a:off x="2714" y="1584"/>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899" name="Oval 283"/>
                      <p:cNvSpPr>
                        <a:spLocks noChangeArrowheads="1"/>
                      </p:cNvSpPr>
                      <p:nvPr/>
                    </p:nvSpPr>
                    <p:spPr bwMode="gray">
                      <a:xfrm>
                        <a:off x="2757" y="1564"/>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00" name="Oval 284"/>
                      <p:cNvSpPr>
                        <a:spLocks noChangeArrowheads="1"/>
                      </p:cNvSpPr>
                      <p:nvPr/>
                    </p:nvSpPr>
                    <p:spPr bwMode="gray">
                      <a:xfrm>
                        <a:off x="2732" y="1558"/>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01" name="Oval 285"/>
                      <p:cNvSpPr>
                        <a:spLocks noChangeArrowheads="1"/>
                      </p:cNvSpPr>
                      <p:nvPr/>
                    </p:nvSpPr>
                    <p:spPr bwMode="gray">
                      <a:xfrm>
                        <a:off x="2536" y="1761"/>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02" name="Oval 286"/>
                      <p:cNvSpPr>
                        <a:spLocks noChangeArrowheads="1"/>
                      </p:cNvSpPr>
                      <p:nvPr/>
                    </p:nvSpPr>
                    <p:spPr bwMode="gray">
                      <a:xfrm>
                        <a:off x="2997" y="1818"/>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03" name="Oval 287"/>
                      <p:cNvSpPr>
                        <a:spLocks noChangeArrowheads="1"/>
                      </p:cNvSpPr>
                      <p:nvPr/>
                    </p:nvSpPr>
                    <p:spPr bwMode="gray">
                      <a:xfrm>
                        <a:off x="3172" y="1445"/>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04" name="Oval 288"/>
                      <p:cNvSpPr>
                        <a:spLocks noChangeArrowheads="1"/>
                      </p:cNvSpPr>
                      <p:nvPr/>
                    </p:nvSpPr>
                    <p:spPr bwMode="gray">
                      <a:xfrm>
                        <a:off x="2783" y="1360"/>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05" name="Oval 289"/>
                      <p:cNvSpPr>
                        <a:spLocks noChangeArrowheads="1"/>
                      </p:cNvSpPr>
                      <p:nvPr/>
                    </p:nvSpPr>
                    <p:spPr bwMode="gray">
                      <a:xfrm>
                        <a:off x="2871" y="1378"/>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06" name="Oval 290"/>
                      <p:cNvSpPr>
                        <a:spLocks noChangeArrowheads="1"/>
                      </p:cNvSpPr>
                      <p:nvPr/>
                    </p:nvSpPr>
                    <p:spPr bwMode="gray">
                      <a:xfrm>
                        <a:off x="2620" y="1532"/>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07" name="Oval 291"/>
                      <p:cNvSpPr>
                        <a:spLocks noChangeArrowheads="1"/>
                      </p:cNvSpPr>
                      <p:nvPr/>
                    </p:nvSpPr>
                    <p:spPr bwMode="gray">
                      <a:xfrm>
                        <a:off x="2974" y="1352"/>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08" name="Oval 292"/>
                      <p:cNvSpPr>
                        <a:spLocks noChangeArrowheads="1"/>
                      </p:cNvSpPr>
                      <p:nvPr/>
                    </p:nvSpPr>
                    <p:spPr bwMode="gray">
                      <a:xfrm>
                        <a:off x="2747" y="1632"/>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09" name="Oval 293"/>
                      <p:cNvSpPr>
                        <a:spLocks noChangeArrowheads="1"/>
                      </p:cNvSpPr>
                      <p:nvPr/>
                    </p:nvSpPr>
                    <p:spPr bwMode="gray">
                      <a:xfrm>
                        <a:off x="2665" y="1619"/>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10" name="Oval 294"/>
                      <p:cNvSpPr>
                        <a:spLocks noChangeArrowheads="1"/>
                      </p:cNvSpPr>
                      <p:nvPr/>
                    </p:nvSpPr>
                    <p:spPr bwMode="gray">
                      <a:xfrm>
                        <a:off x="2607" y="1554"/>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11" name="Oval 295"/>
                      <p:cNvSpPr>
                        <a:spLocks noChangeArrowheads="1"/>
                      </p:cNvSpPr>
                      <p:nvPr/>
                    </p:nvSpPr>
                    <p:spPr bwMode="gray">
                      <a:xfrm>
                        <a:off x="2494" y="1516"/>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12" name="Oval 296"/>
                      <p:cNvSpPr>
                        <a:spLocks noChangeArrowheads="1"/>
                      </p:cNvSpPr>
                      <p:nvPr/>
                    </p:nvSpPr>
                    <p:spPr bwMode="gray">
                      <a:xfrm>
                        <a:off x="2442" y="1807"/>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sp>
                    <p:nvSpPr>
                      <p:cNvPr id="913" name="Oval 297"/>
                      <p:cNvSpPr>
                        <a:spLocks noChangeArrowheads="1"/>
                      </p:cNvSpPr>
                      <p:nvPr/>
                    </p:nvSpPr>
                    <p:spPr bwMode="gray">
                      <a:xfrm>
                        <a:off x="2616" y="1751"/>
                        <a:ext cx="45" cy="45"/>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grpSp>
                <p:grpSp>
                  <p:nvGrpSpPr>
                    <p:cNvPr id="833" name="Group 832"/>
                    <p:cNvGrpSpPr/>
                    <p:nvPr/>
                  </p:nvGrpSpPr>
                  <p:grpSpPr>
                    <a:xfrm>
                      <a:off x="696825" y="2642882"/>
                      <a:ext cx="1640943" cy="555827"/>
                      <a:chOff x="1687767" y="3152518"/>
                      <a:chExt cx="2739732" cy="928014"/>
                    </a:xfrm>
                    <a:grpFill/>
                  </p:grpSpPr>
                  <p:sp>
                    <p:nvSpPr>
                      <p:cNvPr id="834" name="Freeform 228"/>
                      <p:cNvSpPr>
                        <a:spLocks noChangeAspect="1"/>
                      </p:cNvSpPr>
                      <p:nvPr/>
                    </p:nvSpPr>
                    <p:spPr bwMode="gray">
                      <a:xfrm>
                        <a:off x="3777246" y="3461396"/>
                        <a:ext cx="18786" cy="17278"/>
                      </a:xfrm>
                      <a:custGeom>
                        <a:avLst/>
                        <a:gdLst>
                          <a:gd name="T0" fmla="*/ 0 w 6"/>
                          <a:gd name="T1" fmla="*/ 40322500 h 6"/>
                          <a:gd name="T2" fmla="*/ 0 w 6"/>
                          <a:gd name="T3" fmla="*/ 40322500 h 6"/>
                          <a:gd name="T4" fmla="*/ 0 w 6"/>
                          <a:gd name="T5" fmla="*/ 40322500 h 6"/>
                          <a:gd name="T6" fmla="*/ 0 w 6"/>
                          <a:gd name="T7" fmla="*/ 60483750 h 6"/>
                          <a:gd name="T8" fmla="*/ 0 w 6"/>
                          <a:gd name="T9" fmla="*/ 60483750 h 6"/>
                          <a:gd name="T10" fmla="*/ 23661467 w 6"/>
                          <a:gd name="T11" fmla="*/ 60483750 h 6"/>
                          <a:gd name="T12" fmla="*/ 23661467 w 6"/>
                          <a:gd name="T13" fmla="*/ 60483750 h 6"/>
                          <a:gd name="T14" fmla="*/ 47326374 w 6"/>
                          <a:gd name="T15" fmla="*/ 60483750 h 6"/>
                          <a:gd name="T16" fmla="*/ 47326374 w 6"/>
                          <a:gd name="T17" fmla="*/ 60483750 h 6"/>
                          <a:gd name="T18" fmla="*/ 70987841 w 6"/>
                          <a:gd name="T19" fmla="*/ 60483750 h 6"/>
                          <a:gd name="T20" fmla="*/ 70987841 w 6"/>
                          <a:gd name="T21" fmla="*/ 60483750 h 6"/>
                          <a:gd name="T22" fmla="*/ 70987841 w 6"/>
                          <a:gd name="T23" fmla="*/ 40322500 h 6"/>
                          <a:gd name="T24" fmla="*/ 70987841 w 6"/>
                          <a:gd name="T25" fmla="*/ 40322500 h 6"/>
                          <a:gd name="T26" fmla="*/ 70987841 w 6"/>
                          <a:gd name="T27" fmla="*/ 20161250 h 6"/>
                          <a:gd name="T28" fmla="*/ 47326374 w 6"/>
                          <a:gd name="T29" fmla="*/ 20161250 h 6"/>
                          <a:gd name="T30" fmla="*/ 47326374 w 6"/>
                          <a:gd name="T31" fmla="*/ 0 h 6"/>
                          <a:gd name="T32" fmla="*/ 47326374 w 6"/>
                          <a:gd name="T33" fmla="*/ 0 h 6"/>
                          <a:gd name="T34" fmla="*/ 23661467 w 6"/>
                          <a:gd name="T35" fmla="*/ 0 h 6"/>
                          <a:gd name="T36" fmla="*/ 23661467 w 6"/>
                          <a:gd name="T37" fmla="*/ 0 h 6"/>
                          <a:gd name="T38" fmla="*/ 0 w 6"/>
                          <a:gd name="T39" fmla="*/ 0 h 6"/>
                          <a:gd name="T40" fmla="*/ 0 w 6"/>
                          <a:gd name="T41" fmla="*/ 20161250 h 6"/>
                          <a:gd name="T42" fmla="*/ 0 w 6"/>
                          <a:gd name="T43" fmla="*/ 20161250 h 6"/>
                          <a:gd name="T44" fmla="*/ 0 w 6"/>
                          <a:gd name="T45" fmla="*/ 40322500 h 6"/>
                          <a:gd name="T46" fmla="*/ 0 w 6"/>
                          <a:gd name="T47" fmla="*/ 40322500 h 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6" h="6">
                            <a:moveTo>
                              <a:pt x="0" y="4"/>
                            </a:moveTo>
                            <a:lnTo>
                              <a:pt x="0" y="4"/>
                            </a:lnTo>
                            <a:lnTo>
                              <a:pt x="0" y="6"/>
                            </a:lnTo>
                            <a:lnTo>
                              <a:pt x="2" y="6"/>
                            </a:lnTo>
                            <a:lnTo>
                              <a:pt x="4" y="6"/>
                            </a:lnTo>
                            <a:lnTo>
                              <a:pt x="6" y="6"/>
                            </a:lnTo>
                            <a:lnTo>
                              <a:pt x="6" y="4"/>
                            </a:lnTo>
                            <a:lnTo>
                              <a:pt x="6" y="2"/>
                            </a:lnTo>
                            <a:lnTo>
                              <a:pt x="4" y="2"/>
                            </a:lnTo>
                            <a:lnTo>
                              <a:pt x="4" y="0"/>
                            </a:lnTo>
                            <a:lnTo>
                              <a:pt x="2" y="0"/>
                            </a:lnTo>
                            <a:lnTo>
                              <a:pt x="0" y="0"/>
                            </a:lnTo>
                            <a:lnTo>
                              <a:pt x="0" y="2"/>
                            </a:lnTo>
                            <a:lnTo>
                              <a:pt x="0" y="4"/>
                            </a:lnTo>
                            <a:close/>
                          </a:path>
                        </a:pathLst>
                      </a:custGeom>
                      <a:grpFill/>
                      <a:ln w="3175">
                        <a:solidFill>
                          <a:schemeClr val="bg1"/>
                        </a:solidFill>
                        <a:round/>
                        <a:headEnd/>
                        <a:tailEnd/>
                      </a:ln>
                    </p:spPr>
                    <p:txBody>
                      <a:bodyPr lIns="83101" tIns="41550" rIns="83101" bIns="41550"/>
                      <a:lstStyle/>
                      <a:p>
                        <a:pPr algn="ctr" fontAlgn="auto">
                          <a:spcBef>
                            <a:spcPts val="0"/>
                          </a:spcBef>
                          <a:spcAft>
                            <a:spcPts val="0"/>
                          </a:spcAft>
                          <a:defRPr/>
                        </a:pPr>
                        <a:endParaRPr lang="en-US" sz="1000">
                          <a:solidFill>
                            <a:srgbClr val="000000"/>
                          </a:solidFill>
                          <a:latin typeface="Arial"/>
                        </a:endParaRPr>
                      </a:p>
                    </p:txBody>
                  </p:sp>
                  <p:sp>
                    <p:nvSpPr>
                      <p:cNvPr id="835" name="Freeform 232"/>
                      <p:cNvSpPr>
                        <a:spLocks noChangeAspect="1"/>
                      </p:cNvSpPr>
                      <p:nvPr/>
                    </p:nvSpPr>
                    <p:spPr bwMode="gray">
                      <a:xfrm>
                        <a:off x="3777246" y="3461396"/>
                        <a:ext cx="18786" cy="17278"/>
                      </a:xfrm>
                      <a:custGeom>
                        <a:avLst/>
                        <a:gdLst>
                          <a:gd name="T0" fmla="*/ 0 w 6"/>
                          <a:gd name="T1" fmla="*/ 40322500 h 6"/>
                          <a:gd name="T2" fmla="*/ 0 w 6"/>
                          <a:gd name="T3" fmla="*/ 40322500 h 6"/>
                          <a:gd name="T4" fmla="*/ 0 w 6"/>
                          <a:gd name="T5" fmla="*/ 40322500 h 6"/>
                          <a:gd name="T6" fmla="*/ 0 w 6"/>
                          <a:gd name="T7" fmla="*/ 60483750 h 6"/>
                          <a:gd name="T8" fmla="*/ 0 w 6"/>
                          <a:gd name="T9" fmla="*/ 60483750 h 6"/>
                          <a:gd name="T10" fmla="*/ 23661467 w 6"/>
                          <a:gd name="T11" fmla="*/ 60483750 h 6"/>
                          <a:gd name="T12" fmla="*/ 23661467 w 6"/>
                          <a:gd name="T13" fmla="*/ 60483750 h 6"/>
                          <a:gd name="T14" fmla="*/ 47326374 w 6"/>
                          <a:gd name="T15" fmla="*/ 60483750 h 6"/>
                          <a:gd name="T16" fmla="*/ 47326374 w 6"/>
                          <a:gd name="T17" fmla="*/ 60483750 h 6"/>
                          <a:gd name="T18" fmla="*/ 70987841 w 6"/>
                          <a:gd name="T19" fmla="*/ 60483750 h 6"/>
                          <a:gd name="T20" fmla="*/ 70987841 w 6"/>
                          <a:gd name="T21" fmla="*/ 60483750 h 6"/>
                          <a:gd name="T22" fmla="*/ 70987841 w 6"/>
                          <a:gd name="T23" fmla="*/ 40322500 h 6"/>
                          <a:gd name="T24" fmla="*/ 70987841 w 6"/>
                          <a:gd name="T25" fmla="*/ 40322500 h 6"/>
                          <a:gd name="T26" fmla="*/ 70987841 w 6"/>
                          <a:gd name="T27" fmla="*/ 20161250 h 6"/>
                          <a:gd name="T28" fmla="*/ 47326374 w 6"/>
                          <a:gd name="T29" fmla="*/ 20161250 h 6"/>
                          <a:gd name="T30" fmla="*/ 47326374 w 6"/>
                          <a:gd name="T31" fmla="*/ 0 h 6"/>
                          <a:gd name="T32" fmla="*/ 47326374 w 6"/>
                          <a:gd name="T33" fmla="*/ 0 h 6"/>
                          <a:gd name="T34" fmla="*/ 23661467 w 6"/>
                          <a:gd name="T35" fmla="*/ 0 h 6"/>
                          <a:gd name="T36" fmla="*/ 23661467 w 6"/>
                          <a:gd name="T37" fmla="*/ 0 h 6"/>
                          <a:gd name="T38" fmla="*/ 0 w 6"/>
                          <a:gd name="T39" fmla="*/ 0 h 6"/>
                          <a:gd name="T40" fmla="*/ 0 w 6"/>
                          <a:gd name="T41" fmla="*/ 20161250 h 6"/>
                          <a:gd name="T42" fmla="*/ 0 w 6"/>
                          <a:gd name="T43" fmla="*/ 20161250 h 6"/>
                          <a:gd name="T44" fmla="*/ 0 w 6"/>
                          <a:gd name="T45" fmla="*/ 40322500 h 6"/>
                          <a:gd name="T46" fmla="*/ 0 w 6"/>
                          <a:gd name="T47" fmla="*/ 40322500 h 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6" h="6">
                            <a:moveTo>
                              <a:pt x="0" y="4"/>
                            </a:moveTo>
                            <a:lnTo>
                              <a:pt x="0" y="4"/>
                            </a:lnTo>
                            <a:lnTo>
                              <a:pt x="0" y="6"/>
                            </a:lnTo>
                            <a:lnTo>
                              <a:pt x="2" y="6"/>
                            </a:lnTo>
                            <a:lnTo>
                              <a:pt x="4" y="6"/>
                            </a:lnTo>
                            <a:lnTo>
                              <a:pt x="6" y="6"/>
                            </a:lnTo>
                            <a:lnTo>
                              <a:pt x="6" y="4"/>
                            </a:lnTo>
                            <a:lnTo>
                              <a:pt x="6" y="2"/>
                            </a:lnTo>
                            <a:lnTo>
                              <a:pt x="4" y="2"/>
                            </a:lnTo>
                            <a:lnTo>
                              <a:pt x="4" y="0"/>
                            </a:lnTo>
                            <a:lnTo>
                              <a:pt x="2" y="0"/>
                            </a:lnTo>
                            <a:lnTo>
                              <a:pt x="0" y="0"/>
                            </a:lnTo>
                            <a:lnTo>
                              <a:pt x="0" y="2"/>
                            </a:lnTo>
                            <a:lnTo>
                              <a:pt x="0" y="4"/>
                            </a:lnTo>
                            <a:close/>
                          </a:path>
                        </a:pathLst>
                      </a:custGeom>
                      <a:grpFill/>
                      <a:ln w="3175">
                        <a:solidFill>
                          <a:schemeClr val="bg1"/>
                        </a:solidFill>
                        <a:round/>
                        <a:headEnd/>
                        <a:tailEnd/>
                      </a:ln>
                    </p:spPr>
                    <p:txBody>
                      <a:bodyPr lIns="83101" tIns="41550" rIns="83101" bIns="41550"/>
                      <a:lstStyle/>
                      <a:p>
                        <a:pPr algn="ctr" fontAlgn="auto">
                          <a:spcBef>
                            <a:spcPts val="0"/>
                          </a:spcBef>
                          <a:spcAft>
                            <a:spcPts val="0"/>
                          </a:spcAft>
                          <a:defRPr/>
                        </a:pPr>
                        <a:endParaRPr lang="en-US" sz="1000">
                          <a:solidFill>
                            <a:srgbClr val="000000"/>
                          </a:solidFill>
                          <a:latin typeface="Arial"/>
                        </a:endParaRPr>
                      </a:p>
                    </p:txBody>
                  </p:sp>
                  <p:sp>
                    <p:nvSpPr>
                      <p:cNvPr id="836" name="Oval 241"/>
                      <p:cNvSpPr>
                        <a:spLocks noChangeArrowheads="1"/>
                      </p:cNvSpPr>
                      <p:nvPr/>
                    </p:nvSpPr>
                    <p:spPr bwMode="gray">
                      <a:xfrm>
                        <a:off x="4159400" y="3284984"/>
                        <a:ext cx="125716" cy="12958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37" name="Oval 315"/>
                      <p:cNvSpPr>
                        <a:spLocks noChangeArrowheads="1"/>
                      </p:cNvSpPr>
                      <p:nvPr/>
                    </p:nvSpPr>
                    <p:spPr bwMode="gray">
                      <a:xfrm>
                        <a:off x="4296004" y="3375006"/>
                        <a:ext cx="131495" cy="12958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38" name="Oval 320"/>
                      <p:cNvSpPr>
                        <a:spLocks noChangeArrowheads="1"/>
                      </p:cNvSpPr>
                      <p:nvPr/>
                    </p:nvSpPr>
                    <p:spPr bwMode="gray">
                      <a:xfrm>
                        <a:off x="1728228" y="3904870"/>
                        <a:ext cx="128606" cy="13246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400">
                          <a:solidFill>
                            <a:srgbClr val="000000"/>
                          </a:solidFill>
                          <a:latin typeface="Arial"/>
                        </a:endParaRPr>
                      </a:p>
                    </p:txBody>
                  </p:sp>
                  <p:sp>
                    <p:nvSpPr>
                      <p:cNvPr id="839" name="Oval 322"/>
                      <p:cNvSpPr>
                        <a:spLocks noChangeArrowheads="1"/>
                      </p:cNvSpPr>
                      <p:nvPr/>
                    </p:nvSpPr>
                    <p:spPr bwMode="gray">
                      <a:xfrm>
                        <a:off x="4122448" y="3502525"/>
                        <a:ext cx="128605" cy="12814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40" name="Oval 327"/>
                      <p:cNvSpPr>
                        <a:spLocks noChangeArrowheads="1"/>
                      </p:cNvSpPr>
                      <p:nvPr/>
                    </p:nvSpPr>
                    <p:spPr bwMode="gray">
                      <a:xfrm>
                        <a:off x="3931719" y="3152518"/>
                        <a:ext cx="128605" cy="13246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41" name="Oval 375"/>
                      <p:cNvSpPr>
                        <a:spLocks noChangeArrowheads="1"/>
                      </p:cNvSpPr>
                      <p:nvPr/>
                    </p:nvSpPr>
                    <p:spPr bwMode="gray">
                      <a:xfrm>
                        <a:off x="4243984" y="3298694"/>
                        <a:ext cx="130051" cy="13102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42" name="Oval 379"/>
                      <p:cNvSpPr>
                        <a:spLocks noChangeArrowheads="1"/>
                      </p:cNvSpPr>
                      <p:nvPr/>
                    </p:nvSpPr>
                    <p:spPr bwMode="gray">
                      <a:xfrm>
                        <a:off x="1950758" y="3167667"/>
                        <a:ext cx="127161" cy="128147"/>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43" name="Oval 380"/>
                      <p:cNvSpPr>
                        <a:spLocks noChangeArrowheads="1"/>
                      </p:cNvSpPr>
                      <p:nvPr/>
                    </p:nvSpPr>
                    <p:spPr bwMode="gray">
                      <a:xfrm>
                        <a:off x="1780543" y="3933056"/>
                        <a:ext cx="127161" cy="128147"/>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400">
                          <a:solidFill>
                            <a:srgbClr val="000000"/>
                          </a:solidFill>
                          <a:latin typeface="Arial"/>
                        </a:endParaRPr>
                      </a:p>
                    </p:txBody>
                  </p:sp>
                  <p:sp>
                    <p:nvSpPr>
                      <p:cNvPr id="844" name="Oval 381"/>
                      <p:cNvSpPr>
                        <a:spLocks noChangeArrowheads="1"/>
                      </p:cNvSpPr>
                      <p:nvPr/>
                    </p:nvSpPr>
                    <p:spPr bwMode="gray">
                      <a:xfrm>
                        <a:off x="1687767" y="3625540"/>
                        <a:ext cx="127161" cy="12958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400">
                          <a:solidFill>
                            <a:srgbClr val="000000"/>
                          </a:solidFill>
                          <a:latin typeface="Arial"/>
                        </a:endParaRPr>
                      </a:p>
                    </p:txBody>
                  </p:sp>
                  <p:sp>
                    <p:nvSpPr>
                      <p:cNvPr id="845" name="Oval 384"/>
                      <p:cNvSpPr>
                        <a:spLocks noChangeArrowheads="1"/>
                      </p:cNvSpPr>
                      <p:nvPr/>
                    </p:nvSpPr>
                    <p:spPr bwMode="gray">
                      <a:xfrm>
                        <a:off x="2027344" y="3654336"/>
                        <a:ext cx="127161" cy="128147"/>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46" name="Oval 385"/>
                      <p:cNvSpPr>
                        <a:spLocks noChangeArrowheads="1"/>
                      </p:cNvSpPr>
                      <p:nvPr/>
                    </p:nvSpPr>
                    <p:spPr bwMode="gray">
                      <a:xfrm>
                        <a:off x="2716647" y="3861048"/>
                        <a:ext cx="127161" cy="12814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47" name="Oval 386"/>
                      <p:cNvSpPr>
                        <a:spLocks noChangeArrowheads="1"/>
                      </p:cNvSpPr>
                      <p:nvPr/>
                    </p:nvSpPr>
                    <p:spPr bwMode="gray">
                      <a:xfrm>
                        <a:off x="3436727" y="3950946"/>
                        <a:ext cx="127161" cy="12958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48" name="Oval 387"/>
                      <p:cNvSpPr>
                        <a:spLocks noChangeArrowheads="1"/>
                      </p:cNvSpPr>
                      <p:nvPr/>
                    </p:nvSpPr>
                    <p:spPr bwMode="gray">
                      <a:xfrm>
                        <a:off x="3261380" y="3298694"/>
                        <a:ext cx="128605" cy="12814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49" name="Oval 388"/>
                      <p:cNvSpPr>
                        <a:spLocks noChangeArrowheads="1"/>
                      </p:cNvSpPr>
                      <p:nvPr/>
                    </p:nvSpPr>
                    <p:spPr bwMode="gray">
                      <a:xfrm>
                        <a:off x="3347864" y="3690333"/>
                        <a:ext cx="128605" cy="12814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50" name="Oval 389"/>
                      <p:cNvSpPr>
                        <a:spLocks noChangeArrowheads="1"/>
                      </p:cNvSpPr>
                      <p:nvPr/>
                    </p:nvSpPr>
                    <p:spPr bwMode="gray">
                      <a:xfrm>
                        <a:off x="3392875" y="3429720"/>
                        <a:ext cx="127161" cy="128147"/>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51" name="Oval 391"/>
                      <p:cNvSpPr>
                        <a:spLocks noChangeArrowheads="1"/>
                      </p:cNvSpPr>
                      <p:nvPr/>
                    </p:nvSpPr>
                    <p:spPr bwMode="gray">
                      <a:xfrm>
                        <a:off x="4180403" y="3385926"/>
                        <a:ext cx="127161" cy="12958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52" name="Oval 392"/>
                      <p:cNvSpPr>
                        <a:spLocks noChangeArrowheads="1"/>
                      </p:cNvSpPr>
                      <p:nvPr/>
                    </p:nvSpPr>
                    <p:spPr bwMode="gray">
                      <a:xfrm>
                        <a:off x="4237297" y="3446309"/>
                        <a:ext cx="127161" cy="126707"/>
                      </a:xfrm>
                      <a:prstGeom prst="ellipse">
                        <a:avLst/>
                      </a:prstGeom>
                      <a:grpFill/>
                      <a:ln>
                        <a:noFill/>
                      </a:ln>
                      <a:effec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53" name="Oval 393"/>
                      <p:cNvSpPr>
                        <a:spLocks noChangeArrowheads="1"/>
                      </p:cNvSpPr>
                      <p:nvPr/>
                    </p:nvSpPr>
                    <p:spPr bwMode="gray">
                      <a:xfrm>
                        <a:off x="3981301" y="3519868"/>
                        <a:ext cx="127161" cy="12814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54" name="Oval 395"/>
                      <p:cNvSpPr>
                        <a:spLocks noChangeArrowheads="1"/>
                      </p:cNvSpPr>
                      <p:nvPr/>
                    </p:nvSpPr>
                    <p:spPr bwMode="gray">
                      <a:xfrm>
                        <a:off x="3808688" y="3756565"/>
                        <a:ext cx="127161" cy="12814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sp>
                    <p:nvSpPr>
                      <p:cNvPr id="855" name="Oval 327"/>
                      <p:cNvSpPr>
                        <a:spLocks noChangeArrowheads="1"/>
                      </p:cNvSpPr>
                      <p:nvPr/>
                    </p:nvSpPr>
                    <p:spPr bwMode="gray">
                      <a:xfrm>
                        <a:off x="4067944" y="3429000"/>
                        <a:ext cx="128605" cy="13246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1000">
                          <a:solidFill>
                            <a:srgbClr val="000000"/>
                          </a:solidFill>
                          <a:latin typeface="Arial"/>
                        </a:endParaRPr>
                      </a:p>
                    </p:txBody>
                  </p:sp>
                </p:grpSp>
              </p:grpSp>
              <p:sp>
                <p:nvSpPr>
                  <p:cNvPr id="831" name="Oval 269"/>
                  <p:cNvSpPr>
                    <a:spLocks noChangeArrowheads="1"/>
                  </p:cNvSpPr>
                  <p:nvPr/>
                </p:nvSpPr>
                <p:spPr bwMode="gray">
                  <a:xfrm>
                    <a:off x="5724211" y="3442754"/>
                    <a:ext cx="71435" cy="71438"/>
                  </a:xfrm>
                  <a:prstGeom prst="ellipse">
                    <a:avLst/>
                  </a:prstGeom>
                  <a:grpFill/>
                  <a:ln>
                    <a:noFill/>
                  </a:ln>
                  <a:effectLst/>
                  <a:extLst/>
                </p:spPr>
                <p:txBody>
                  <a:bodyPr wrap="none" lIns="90488" tIns="44450" rIns="90488" bIns="44450" anchor="ctr"/>
                  <a:lstStyle/>
                  <a:p>
                    <a:pPr algn="ctr" fontAlgn="auto">
                      <a:spcBef>
                        <a:spcPts val="0"/>
                      </a:spcBef>
                      <a:spcAft>
                        <a:spcPts val="0"/>
                      </a:spcAft>
                      <a:defRPr/>
                    </a:pPr>
                    <a:endParaRPr lang="en-US" sz="400">
                      <a:solidFill>
                        <a:srgbClr val="000000"/>
                      </a:solidFill>
                      <a:latin typeface="Arial"/>
                    </a:endParaRPr>
                  </a:p>
                </p:txBody>
              </p:sp>
            </p:grpSp>
            <p:sp>
              <p:nvSpPr>
                <p:cNvPr id="827" name="Oval 256"/>
                <p:cNvSpPr>
                  <a:spLocks noChangeArrowheads="1"/>
                </p:cNvSpPr>
                <p:nvPr/>
              </p:nvSpPr>
              <p:spPr bwMode="gray">
                <a:xfrm>
                  <a:off x="8029157" y="3069684"/>
                  <a:ext cx="71435" cy="71439"/>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400">
                    <a:solidFill>
                      <a:srgbClr val="000000"/>
                    </a:solidFill>
                    <a:latin typeface="Arial"/>
                  </a:endParaRPr>
                </a:p>
              </p:txBody>
            </p:sp>
            <p:sp>
              <p:nvSpPr>
                <p:cNvPr id="828" name="Oval 256"/>
                <p:cNvSpPr>
                  <a:spLocks noChangeArrowheads="1"/>
                </p:cNvSpPr>
                <p:nvPr/>
              </p:nvSpPr>
              <p:spPr bwMode="gray">
                <a:xfrm>
                  <a:off x="7959310" y="3082385"/>
                  <a:ext cx="69847" cy="71439"/>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400">
                    <a:solidFill>
                      <a:srgbClr val="000000"/>
                    </a:solidFill>
                    <a:latin typeface="Arial"/>
                  </a:endParaRPr>
                </a:p>
              </p:txBody>
            </p:sp>
            <p:sp>
              <p:nvSpPr>
                <p:cNvPr id="829" name="Oval 256"/>
                <p:cNvSpPr>
                  <a:spLocks noChangeArrowheads="1"/>
                </p:cNvSpPr>
                <p:nvPr/>
              </p:nvSpPr>
              <p:spPr bwMode="gray">
                <a:xfrm>
                  <a:off x="7833904" y="3150649"/>
                  <a:ext cx="71434" cy="73026"/>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fontAlgn="auto">
                    <a:spcBef>
                      <a:spcPts val="0"/>
                    </a:spcBef>
                    <a:spcAft>
                      <a:spcPts val="0"/>
                    </a:spcAft>
                    <a:defRPr/>
                  </a:pPr>
                  <a:endParaRPr lang="en-US" sz="400">
                    <a:solidFill>
                      <a:srgbClr val="000000"/>
                    </a:solidFill>
                    <a:latin typeface="Arial"/>
                  </a:endParaRPr>
                </a:p>
              </p:txBody>
            </p:sp>
          </p:grpSp>
          <p:grpSp>
            <p:nvGrpSpPr>
              <p:cNvPr id="757" name="Group 2"/>
              <p:cNvGrpSpPr>
                <a:grpSpLocks/>
              </p:cNvGrpSpPr>
              <p:nvPr/>
            </p:nvGrpSpPr>
            <p:grpSpPr bwMode="auto">
              <a:xfrm>
                <a:off x="3787830" y="1950241"/>
                <a:ext cx="3489230" cy="3001768"/>
                <a:chOff x="3716236" y="2255441"/>
                <a:chExt cx="3635504" cy="3005288"/>
              </a:xfrm>
              <a:solidFill>
                <a:srgbClr val="FF9900"/>
              </a:solidFill>
            </p:grpSpPr>
            <p:grpSp>
              <p:nvGrpSpPr>
                <p:cNvPr id="783" name="Group 17"/>
                <p:cNvGrpSpPr>
                  <a:grpSpLocks/>
                </p:cNvGrpSpPr>
                <p:nvPr/>
              </p:nvGrpSpPr>
              <p:grpSpPr bwMode="auto">
                <a:xfrm>
                  <a:off x="3716236" y="2255441"/>
                  <a:ext cx="3440833" cy="3005288"/>
                  <a:chOff x="3716236" y="2255441"/>
                  <a:chExt cx="3440833" cy="3005288"/>
                </a:xfrm>
                <a:grpFill/>
              </p:grpSpPr>
              <p:grpSp>
                <p:nvGrpSpPr>
                  <p:cNvPr id="785" name="Group 15"/>
                  <p:cNvGrpSpPr>
                    <a:grpSpLocks/>
                  </p:cNvGrpSpPr>
                  <p:nvPr/>
                </p:nvGrpSpPr>
                <p:grpSpPr bwMode="auto">
                  <a:xfrm>
                    <a:off x="4145392" y="2255441"/>
                    <a:ext cx="3011677" cy="2852580"/>
                    <a:chOff x="4145392" y="2255441"/>
                    <a:chExt cx="3011677" cy="2852580"/>
                  </a:xfrm>
                  <a:grpFill/>
                </p:grpSpPr>
                <p:sp>
                  <p:nvSpPr>
                    <p:cNvPr id="796" name="Oval 318"/>
                    <p:cNvSpPr>
                      <a:spLocks noChangeArrowheads="1"/>
                    </p:cNvSpPr>
                    <p:nvPr/>
                  </p:nvSpPr>
                  <p:spPr bwMode="gray">
                    <a:xfrm>
                      <a:off x="5113545" y="3142905"/>
                      <a:ext cx="73696" cy="71992"/>
                    </a:xfrm>
                    <a:prstGeom prst="ellipse">
                      <a:avLst/>
                    </a:prstGeom>
                    <a:grp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2235" tIns="40396" rIns="82235" bIns="40396" anchor="ctr"/>
                    <a:lstStyle/>
                    <a:p>
                      <a:pPr algn="ctr">
                        <a:defRPr/>
                      </a:pPr>
                      <a:endParaRPr lang="nl-BE" sz="400">
                        <a:solidFill>
                          <a:srgbClr val="000000"/>
                        </a:solidFill>
                        <a:latin typeface="Arial" charset="0"/>
                      </a:endParaRPr>
                    </a:p>
                  </p:txBody>
                </p:sp>
                <p:sp>
                  <p:nvSpPr>
                    <p:cNvPr id="797" name="Oval 255"/>
                    <p:cNvSpPr>
                      <a:spLocks noChangeArrowheads="1"/>
                    </p:cNvSpPr>
                    <p:nvPr/>
                  </p:nvSpPr>
                  <p:spPr bwMode="gray">
                    <a:xfrm>
                      <a:off x="4145392" y="3040952"/>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798" name="Oval 255"/>
                    <p:cNvSpPr>
                      <a:spLocks noChangeArrowheads="1"/>
                    </p:cNvSpPr>
                    <p:nvPr/>
                  </p:nvSpPr>
                  <p:spPr bwMode="gray">
                    <a:xfrm>
                      <a:off x="6740572" y="3476177"/>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799" name="Oval 255"/>
                    <p:cNvSpPr>
                      <a:spLocks noChangeArrowheads="1"/>
                    </p:cNvSpPr>
                    <p:nvPr/>
                  </p:nvSpPr>
                  <p:spPr bwMode="gray">
                    <a:xfrm>
                      <a:off x="5037780" y="3077344"/>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00" name="Oval 255"/>
                    <p:cNvSpPr>
                      <a:spLocks noChangeArrowheads="1"/>
                    </p:cNvSpPr>
                    <p:nvPr/>
                  </p:nvSpPr>
                  <p:spPr bwMode="gray">
                    <a:xfrm>
                      <a:off x="4972122" y="3240410"/>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01" name="Oval 255"/>
                    <p:cNvSpPr>
                      <a:spLocks noChangeArrowheads="1"/>
                    </p:cNvSpPr>
                    <p:nvPr/>
                  </p:nvSpPr>
                  <p:spPr bwMode="gray">
                    <a:xfrm>
                      <a:off x="5066355" y="3749351"/>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02" name="Oval 255"/>
                    <p:cNvSpPr>
                      <a:spLocks noChangeArrowheads="1"/>
                    </p:cNvSpPr>
                    <p:nvPr/>
                  </p:nvSpPr>
                  <p:spPr bwMode="gray">
                    <a:xfrm>
                      <a:off x="6302926" y="3663626"/>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03" name="Oval 255"/>
                    <p:cNvSpPr>
                      <a:spLocks noChangeArrowheads="1"/>
                    </p:cNvSpPr>
                    <p:nvPr/>
                  </p:nvSpPr>
                  <p:spPr bwMode="gray">
                    <a:xfrm>
                      <a:off x="5541836" y="3042419"/>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04" name="Oval 255"/>
                    <p:cNvSpPr>
                      <a:spLocks noChangeArrowheads="1"/>
                    </p:cNvSpPr>
                    <p:nvPr/>
                  </p:nvSpPr>
                  <p:spPr bwMode="gray">
                    <a:xfrm>
                      <a:off x="5097088" y="3182119"/>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05" name="Oval 255"/>
                    <p:cNvSpPr>
                      <a:spLocks noChangeArrowheads="1"/>
                    </p:cNvSpPr>
                    <p:nvPr/>
                  </p:nvSpPr>
                  <p:spPr bwMode="gray">
                    <a:xfrm>
                      <a:off x="5116138" y="3091185"/>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06" name="Oval 255"/>
                    <p:cNvSpPr>
                      <a:spLocks noChangeArrowheads="1"/>
                    </p:cNvSpPr>
                    <p:nvPr/>
                  </p:nvSpPr>
                  <p:spPr bwMode="gray">
                    <a:xfrm>
                      <a:off x="5514013" y="3304578"/>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07" name="Oval 255"/>
                    <p:cNvSpPr>
                      <a:spLocks noChangeArrowheads="1"/>
                    </p:cNvSpPr>
                    <p:nvPr/>
                  </p:nvSpPr>
                  <p:spPr bwMode="gray">
                    <a:xfrm>
                      <a:off x="4508161" y="3037210"/>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08" name="Oval 255"/>
                    <p:cNvSpPr>
                      <a:spLocks noChangeArrowheads="1"/>
                    </p:cNvSpPr>
                    <p:nvPr/>
                  </p:nvSpPr>
                  <p:spPr bwMode="gray">
                    <a:xfrm>
                      <a:off x="5472046" y="4914404"/>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09" name="Oval 255"/>
                    <p:cNvSpPr>
                      <a:spLocks noChangeArrowheads="1"/>
                    </p:cNvSpPr>
                    <p:nvPr/>
                  </p:nvSpPr>
                  <p:spPr bwMode="gray">
                    <a:xfrm>
                      <a:off x="5783421" y="4922118"/>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10" name="Oval 255"/>
                    <p:cNvSpPr>
                      <a:spLocks noChangeArrowheads="1"/>
                    </p:cNvSpPr>
                    <p:nvPr/>
                  </p:nvSpPr>
                  <p:spPr bwMode="gray">
                    <a:xfrm>
                      <a:off x="6567415" y="3318867"/>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11" name="Oval 255"/>
                    <p:cNvSpPr>
                      <a:spLocks noChangeArrowheads="1"/>
                    </p:cNvSpPr>
                    <p:nvPr/>
                  </p:nvSpPr>
                  <p:spPr bwMode="gray">
                    <a:xfrm>
                      <a:off x="6189339" y="3193926"/>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12" name="Oval 255"/>
                    <p:cNvSpPr>
                      <a:spLocks noChangeArrowheads="1"/>
                    </p:cNvSpPr>
                    <p:nvPr/>
                  </p:nvSpPr>
                  <p:spPr bwMode="gray">
                    <a:xfrm>
                      <a:off x="6045323" y="3400993"/>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13" name="Oval 255"/>
                    <p:cNvSpPr>
                      <a:spLocks noChangeArrowheads="1"/>
                    </p:cNvSpPr>
                    <p:nvPr/>
                  </p:nvSpPr>
                  <p:spPr bwMode="gray">
                    <a:xfrm>
                      <a:off x="5685283" y="5036581"/>
                      <a:ext cx="71439" cy="7144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14" name="Oval 255"/>
                    <p:cNvSpPr>
                      <a:spLocks noChangeArrowheads="1"/>
                    </p:cNvSpPr>
                    <p:nvPr/>
                  </p:nvSpPr>
                  <p:spPr bwMode="gray">
                    <a:xfrm>
                      <a:off x="5039552" y="2356000"/>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15" name="Oval 255"/>
                    <p:cNvSpPr>
                      <a:spLocks noChangeArrowheads="1"/>
                    </p:cNvSpPr>
                    <p:nvPr/>
                  </p:nvSpPr>
                  <p:spPr bwMode="gray">
                    <a:xfrm>
                      <a:off x="4862811" y="2255441"/>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16" name="Oval 255"/>
                    <p:cNvSpPr>
                      <a:spLocks noChangeArrowheads="1"/>
                    </p:cNvSpPr>
                    <p:nvPr/>
                  </p:nvSpPr>
                  <p:spPr bwMode="gray">
                    <a:xfrm>
                      <a:off x="5251381" y="3523582"/>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17" name="Oval 255"/>
                    <p:cNvSpPr>
                      <a:spLocks noChangeArrowheads="1"/>
                    </p:cNvSpPr>
                    <p:nvPr/>
                  </p:nvSpPr>
                  <p:spPr bwMode="gray">
                    <a:xfrm>
                      <a:off x="5425210" y="3482527"/>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18" name="Oval 255"/>
                    <p:cNvSpPr>
                      <a:spLocks noChangeArrowheads="1"/>
                    </p:cNvSpPr>
                    <p:nvPr/>
                  </p:nvSpPr>
                  <p:spPr bwMode="gray">
                    <a:xfrm>
                      <a:off x="6473296" y="4044970"/>
                      <a:ext cx="71439" cy="7144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19" name="Oval 255"/>
                    <p:cNvSpPr>
                      <a:spLocks noChangeArrowheads="1"/>
                    </p:cNvSpPr>
                    <p:nvPr/>
                  </p:nvSpPr>
                  <p:spPr bwMode="gray">
                    <a:xfrm>
                      <a:off x="5167510" y="3061815"/>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20" name="Oval 255"/>
                    <p:cNvSpPr>
                      <a:spLocks noChangeArrowheads="1"/>
                    </p:cNvSpPr>
                    <p:nvPr/>
                  </p:nvSpPr>
                  <p:spPr bwMode="gray">
                    <a:xfrm>
                      <a:off x="4384946" y="3028481"/>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21" name="Oval 255"/>
                    <p:cNvSpPr>
                      <a:spLocks noChangeArrowheads="1"/>
                    </p:cNvSpPr>
                    <p:nvPr/>
                  </p:nvSpPr>
                  <p:spPr bwMode="gray">
                    <a:xfrm>
                      <a:off x="4893764" y="2861224"/>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22" name="Oval 255"/>
                    <p:cNvSpPr>
                      <a:spLocks noChangeArrowheads="1"/>
                    </p:cNvSpPr>
                    <p:nvPr/>
                  </p:nvSpPr>
                  <p:spPr bwMode="gray">
                    <a:xfrm>
                      <a:off x="4930057" y="2582716"/>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23" name="Oval 255"/>
                    <p:cNvSpPr>
                      <a:spLocks noChangeArrowheads="1"/>
                    </p:cNvSpPr>
                    <p:nvPr/>
                  </p:nvSpPr>
                  <p:spPr bwMode="gray">
                    <a:xfrm>
                      <a:off x="5613844" y="3467672"/>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24" name="Oval 255"/>
                    <p:cNvSpPr>
                      <a:spLocks noChangeArrowheads="1"/>
                    </p:cNvSpPr>
                    <p:nvPr/>
                  </p:nvSpPr>
                  <p:spPr bwMode="gray">
                    <a:xfrm>
                      <a:off x="4821187" y="2454220"/>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825" name="Oval 256"/>
                    <p:cNvSpPr>
                      <a:spLocks noChangeArrowheads="1"/>
                    </p:cNvSpPr>
                    <p:nvPr/>
                  </p:nvSpPr>
                  <p:spPr bwMode="gray">
                    <a:xfrm>
                      <a:off x="7086264" y="3792893"/>
                      <a:ext cx="70805" cy="7199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82235" tIns="40396" rIns="82235" bIns="40396" anchor="ctr"/>
                    <a:lstStyle/>
                    <a:p>
                      <a:pPr algn="ctr">
                        <a:defRPr/>
                      </a:pPr>
                      <a:endParaRPr lang="nl-BE" sz="400">
                        <a:solidFill>
                          <a:srgbClr val="000000"/>
                        </a:solidFill>
                        <a:latin typeface="Arial" charset="0"/>
                      </a:endParaRPr>
                    </a:p>
                  </p:txBody>
                </p:sp>
              </p:grpSp>
              <p:grpSp>
                <p:nvGrpSpPr>
                  <p:cNvPr id="786" name="Group 16"/>
                  <p:cNvGrpSpPr>
                    <a:grpSpLocks/>
                  </p:cNvGrpSpPr>
                  <p:nvPr/>
                </p:nvGrpSpPr>
                <p:grpSpPr bwMode="auto">
                  <a:xfrm>
                    <a:off x="3716236" y="2549029"/>
                    <a:ext cx="2347568" cy="2711700"/>
                    <a:chOff x="3716236" y="2549029"/>
                    <a:chExt cx="2347568" cy="2711700"/>
                  </a:xfrm>
                  <a:grpFill/>
                </p:grpSpPr>
                <p:sp>
                  <p:nvSpPr>
                    <p:cNvPr id="787" name="Oval 255"/>
                    <p:cNvSpPr>
                      <a:spLocks noChangeArrowheads="1"/>
                    </p:cNvSpPr>
                    <p:nvPr/>
                  </p:nvSpPr>
                  <p:spPr bwMode="gray">
                    <a:xfrm>
                      <a:off x="5325812" y="2893194"/>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788" name="Oval 255"/>
                    <p:cNvSpPr>
                      <a:spLocks noChangeArrowheads="1"/>
                    </p:cNvSpPr>
                    <p:nvPr/>
                  </p:nvSpPr>
                  <p:spPr bwMode="gray">
                    <a:xfrm>
                      <a:off x="3932260" y="4061766"/>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789" name="Oval 255"/>
                    <p:cNvSpPr>
                      <a:spLocks noChangeArrowheads="1"/>
                    </p:cNvSpPr>
                    <p:nvPr/>
                  </p:nvSpPr>
                  <p:spPr bwMode="gray">
                    <a:xfrm>
                      <a:off x="5992365" y="2549029"/>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790" name="Oval 255"/>
                    <p:cNvSpPr>
                      <a:spLocks noChangeArrowheads="1"/>
                    </p:cNvSpPr>
                    <p:nvPr/>
                  </p:nvSpPr>
                  <p:spPr bwMode="gray">
                    <a:xfrm>
                      <a:off x="5178621" y="4277790"/>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791" name="Oval 255"/>
                    <p:cNvSpPr>
                      <a:spLocks noChangeArrowheads="1"/>
                    </p:cNvSpPr>
                    <p:nvPr/>
                  </p:nvSpPr>
                  <p:spPr bwMode="gray">
                    <a:xfrm>
                      <a:off x="3716236" y="3341686"/>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792" name="Oval 255"/>
                    <p:cNvSpPr>
                      <a:spLocks noChangeArrowheads="1"/>
                    </p:cNvSpPr>
                    <p:nvPr/>
                  </p:nvSpPr>
                  <p:spPr bwMode="gray">
                    <a:xfrm>
                      <a:off x="4217114" y="4033644"/>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793" name="Oval 255"/>
                    <p:cNvSpPr>
                      <a:spLocks noChangeArrowheads="1"/>
                    </p:cNvSpPr>
                    <p:nvPr/>
                  </p:nvSpPr>
                  <p:spPr bwMode="gray">
                    <a:xfrm>
                      <a:off x="4880073" y="5189290"/>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794" name="Oval 255"/>
                    <p:cNvSpPr>
                      <a:spLocks noChangeArrowheads="1"/>
                    </p:cNvSpPr>
                    <p:nvPr/>
                  </p:nvSpPr>
                  <p:spPr bwMode="gray">
                    <a:xfrm>
                      <a:off x="5253804" y="4490070"/>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sp>
                  <p:nvSpPr>
                    <p:cNvPr id="795" name="Oval 255"/>
                    <p:cNvSpPr>
                      <a:spLocks noChangeArrowheads="1"/>
                    </p:cNvSpPr>
                    <p:nvPr/>
                  </p:nvSpPr>
                  <p:spPr bwMode="gray">
                    <a:xfrm>
                      <a:off x="4965203" y="2994569"/>
                      <a:ext cx="71439" cy="7143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p>
                      <a:pPr algn="ctr">
                        <a:defRPr/>
                      </a:pPr>
                      <a:endParaRPr lang="nl-BE" sz="400">
                        <a:solidFill>
                          <a:srgbClr val="000000"/>
                        </a:solidFill>
                        <a:latin typeface="Arial" charset="0"/>
                      </a:endParaRPr>
                    </a:p>
                  </p:txBody>
                </p:sp>
              </p:grpSp>
            </p:grpSp>
            <p:sp>
              <p:nvSpPr>
                <p:cNvPr id="784" name="Oval 256"/>
                <p:cNvSpPr>
                  <a:spLocks noChangeArrowheads="1"/>
                </p:cNvSpPr>
                <p:nvPr/>
              </p:nvSpPr>
              <p:spPr bwMode="gray">
                <a:xfrm>
                  <a:off x="7280935" y="4485326"/>
                  <a:ext cx="70805" cy="71992"/>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wrap="none" lIns="82235" tIns="40396" rIns="82235" bIns="40396" anchor="ctr"/>
                <a:lstStyle/>
                <a:p>
                  <a:pPr algn="ctr">
                    <a:defRPr/>
                  </a:pPr>
                  <a:endParaRPr lang="nl-BE" sz="400">
                    <a:solidFill>
                      <a:srgbClr val="000000"/>
                    </a:solidFill>
                    <a:latin typeface="Arial" charset="0"/>
                  </a:endParaRPr>
                </a:p>
              </p:txBody>
            </p:sp>
          </p:grpSp>
          <p:grpSp>
            <p:nvGrpSpPr>
              <p:cNvPr id="27693" name="Group 757"/>
              <p:cNvGrpSpPr>
                <a:grpSpLocks/>
              </p:cNvGrpSpPr>
              <p:nvPr/>
            </p:nvGrpSpPr>
            <p:grpSpPr bwMode="auto">
              <a:xfrm>
                <a:off x="955782" y="2156385"/>
                <a:ext cx="6754003" cy="3058853"/>
                <a:chOff x="765671" y="2462213"/>
                <a:chExt cx="7036892" cy="3062287"/>
              </a:xfrm>
            </p:grpSpPr>
            <p:grpSp>
              <p:nvGrpSpPr>
                <p:cNvPr id="27694" name="Group 307"/>
                <p:cNvGrpSpPr>
                  <a:grpSpLocks/>
                </p:cNvGrpSpPr>
                <p:nvPr/>
              </p:nvGrpSpPr>
              <p:grpSpPr bwMode="auto">
                <a:xfrm>
                  <a:off x="2420938" y="2462213"/>
                  <a:ext cx="5381625" cy="3062287"/>
                  <a:chOff x="1525" y="1495"/>
                  <a:chExt cx="3390" cy="1929"/>
                </a:xfrm>
              </p:grpSpPr>
              <p:sp>
                <p:nvSpPr>
                  <p:cNvPr id="27696" name="Oval 308"/>
                  <p:cNvSpPr>
                    <a:spLocks noChangeArrowheads="1"/>
                  </p:cNvSpPr>
                  <p:nvPr/>
                </p:nvSpPr>
                <p:spPr bwMode="gray">
                  <a:xfrm>
                    <a:off x="2661" y="1589"/>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697" name="Oval 309"/>
                  <p:cNvSpPr>
                    <a:spLocks noChangeArrowheads="1"/>
                  </p:cNvSpPr>
                  <p:nvPr/>
                </p:nvSpPr>
                <p:spPr bwMode="gray">
                  <a:xfrm>
                    <a:off x="2692" y="1562"/>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698" name="Oval 310"/>
                  <p:cNvSpPr>
                    <a:spLocks noChangeArrowheads="1"/>
                  </p:cNvSpPr>
                  <p:nvPr/>
                </p:nvSpPr>
                <p:spPr bwMode="gray">
                  <a:xfrm>
                    <a:off x="2678" y="1565"/>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699" name="Oval 311"/>
                  <p:cNvSpPr>
                    <a:spLocks noChangeArrowheads="1"/>
                  </p:cNvSpPr>
                  <p:nvPr/>
                </p:nvSpPr>
                <p:spPr bwMode="gray">
                  <a:xfrm>
                    <a:off x="2701" y="1564"/>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700" name="Oval 312"/>
                  <p:cNvSpPr>
                    <a:spLocks noChangeArrowheads="1"/>
                  </p:cNvSpPr>
                  <p:nvPr/>
                </p:nvSpPr>
                <p:spPr bwMode="gray">
                  <a:xfrm>
                    <a:off x="2601" y="1536"/>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701" name="Oval 313"/>
                  <p:cNvSpPr>
                    <a:spLocks noChangeArrowheads="1"/>
                  </p:cNvSpPr>
                  <p:nvPr/>
                </p:nvSpPr>
                <p:spPr bwMode="gray">
                  <a:xfrm>
                    <a:off x="2580" y="1495"/>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702" name="Oval 314"/>
                  <p:cNvSpPr>
                    <a:spLocks noChangeArrowheads="1"/>
                  </p:cNvSpPr>
                  <p:nvPr/>
                </p:nvSpPr>
                <p:spPr bwMode="gray">
                  <a:xfrm>
                    <a:off x="2774" y="1680"/>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703" name="Oval 315"/>
                  <p:cNvSpPr>
                    <a:spLocks noChangeArrowheads="1"/>
                  </p:cNvSpPr>
                  <p:nvPr/>
                </p:nvSpPr>
                <p:spPr bwMode="gray">
                  <a:xfrm>
                    <a:off x="2797" y="1664"/>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704" name="Oval 317"/>
                  <p:cNvSpPr>
                    <a:spLocks noChangeArrowheads="1"/>
                  </p:cNvSpPr>
                  <p:nvPr/>
                </p:nvSpPr>
                <p:spPr bwMode="gray">
                  <a:xfrm>
                    <a:off x="4870" y="1857"/>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705" name="Oval 318"/>
                  <p:cNvSpPr>
                    <a:spLocks noChangeArrowheads="1"/>
                  </p:cNvSpPr>
                  <p:nvPr/>
                </p:nvSpPr>
                <p:spPr bwMode="gray">
                  <a:xfrm>
                    <a:off x="3970" y="2231"/>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706" name="Oval 319"/>
                  <p:cNvSpPr>
                    <a:spLocks noChangeArrowheads="1"/>
                  </p:cNvSpPr>
                  <p:nvPr/>
                </p:nvSpPr>
                <p:spPr bwMode="gray">
                  <a:xfrm>
                    <a:off x="3228" y="1923"/>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707" name="Oval 324"/>
                  <p:cNvSpPr>
                    <a:spLocks noChangeArrowheads="1"/>
                  </p:cNvSpPr>
                  <p:nvPr/>
                </p:nvSpPr>
                <p:spPr bwMode="gray">
                  <a:xfrm>
                    <a:off x="1715" y="3144"/>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708" name="Oval 325"/>
                  <p:cNvSpPr>
                    <a:spLocks noChangeArrowheads="1"/>
                  </p:cNvSpPr>
                  <p:nvPr/>
                </p:nvSpPr>
                <p:spPr bwMode="gray">
                  <a:xfrm>
                    <a:off x="1525" y="3379"/>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709" name="Oval 326"/>
                  <p:cNvSpPr>
                    <a:spLocks noChangeArrowheads="1"/>
                  </p:cNvSpPr>
                  <p:nvPr/>
                </p:nvSpPr>
                <p:spPr bwMode="gray">
                  <a:xfrm>
                    <a:off x="4756" y="1956"/>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710" name="Oval 327"/>
                  <p:cNvSpPr>
                    <a:spLocks noChangeArrowheads="1"/>
                  </p:cNvSpPr>
                  <p:nvPr/>
                </p:nvSpPr>
                <p:spPr bwMode="gray">
                  <a:xfrm>
                    <a:off x="2748" y="1566"/>
                    <a:ext cx="45" cy="45"/>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grpSp>
            <p:sp>
              <p:nvSpPr>
                <p:cNvPr id="27695" name="Oval 324"/>
                <p:cNvSpPr>
                  <a:spLocks noChangeArrowheads="1"/>
                </p:cNvSpPr>
                <p:nvPr/>
              </p:nvSpPr>
              <p:spPr bwMode="gray">
                <a:xfrm>
                  <a:off x="765671" y="3131443"/>
                  <a:ext cx="71438" cy="71437"/>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grpSp>
        </p:grpSp>
        <p:sp>
          <p:nvSpPr>
            <p:cNvPr id="27687" name="Oval 324"/>
            <p:cNvSpPr>
              <a:spLocks noChangeArrowheads="1"/>
            </p:cNvSpPr>
            <p:nvPr/>
          </p:nvSpPr>
          <p:spPr bwMode="gray">
            <a:xfrm>
              <a:off x="2118589" y="2535461"/>
              <a:ext cx="68566" cy="71358"/>
            </a:xfrm>
            <a:prstGeom prst="ellipse">
              <a:avLst/>
            </a:prstGeom>
            <a:solidFill>
              <a:schemeClr val="tx1"/>
            </a:solidFill>
            <a:ln>
              <a:noFill/>
            </a:ln>
            <a:effectLst/>
            <a:extLst>
              <a:ext uri="{91240B29-F687-4F45-9708-019B960494DF}">
                <a14:hiddenLine xmlns:a14="http://schemas.microsoft.com/office/drawing/2010/main" w="12700" algn="ctr">
                  <a:solidFill>
                    <a:schemeClr val="bg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688" name="Oval 245"/>
            <p:cNvSpPr>
              <a:spLocks noChangeArrowheads="1"/>
            </p:cNvSpPr>
            <p:nvPr/>
          </p:nvSpPr>
          <p:spPr bwMode="gray">
            <a:xfrm>
              <a:off x="1932503" y="4339900"/>
              <a:ext cx="68874" cy="71433"/>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endParaRPr lang="nl-NL" altLang="nl-BE">
                <a:solidFill>
                  <a:srgbClr val="000000"/>
                </a:solidFill>
                <a:ea typeface="ＭＳ Ｐゴシック" panose="020B0600070205080204" pitchFamily="34" charset="-128"/>
              </a:endParaRPr>
            </a:p>
          </p:txBody>
        </p:sp>
        <p:sp>
          <p:nvSpPr>
            <p:cNvPr id="27689" name="Oval 245"/>
            <p:cNvSpPr>
              <a:spLocks noChangeArrowheads="1"/>
            </p:cNvSpPr>
            <p:nvPr/>
          </p:nvSpPr>
          <p:spPr bwMode="gray">
            <a:xfrm>
              <a:off x="1870955" y="3976389"/>
              <a:ext cx="67409" cy="71432"/>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lIns="90488" tIns="44450" rIns="90488" bIns="44450" anchor="ct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endParaRPr lang="nl-NL" altLang="nl-BE">
                <a:solidFill>
                  <a:srgbClr val="000000"/>
                </a:solidFill>
                <a:ea typeface="ＭＳ Ｐゴシック" panose="020B0600070205080204" pitchFamily="34" charset="-128"/>
              </a:endParaRPr>
            </a:p>
          </p:txBody>
        </p:sp>
      </p:grpSp>
      <p:sp>
        <p:nvSpPr>
          <p:cNvPr id="27652" name="Rectangle 235"/>
          <p:cNvSpPr>
            <a:spLocks noGrp="1" noChangeArrowheads="1"/>
          </p:cNvSpPr>
          <p:nvPr>
            <p:ph type="title" idx="4294967295"/>
          </p:nvPr>
        </p:nvSpPr>
        <p:spPr bwMode="gray"/>
        <p:txBody>
          <a:bodyPr/>
          <a:lstStyle/>
          <a:p>
            <a:pPr eaLnBrk="1" hangingPunct="1"/>
            <a:r>
              <a:rPr lang="en-GB" altLang="en-US" sz="3200"/>
              <a:t>Agfa Graphics: feiten en cijfers</a:t>
            </a:r>
          </a:p>
        </p:txBody>
      </p:sp>
      <p:sp>
        <p:nvSpPr>
          <p:cNvPr id="27653" name="Rectangle 320"/>
          <p:cNvSpPr>
            <a:spLocks noChangeArrowheads="1"/>
          </p:cNvSpPr>
          <p:nvPr/>
        </p:nvSpPr>
        <p:spPr bwMode="gray">
          <a:xfrm rot="-5400000">
            <a:off x="5916613" y="1570038"/>
            <a:ext cx="881063" cy="160338"/>
          </a:xfrm>
          <a:prstGeom prst="rect">
            <a:avLst/>
          </a:prstGeom>
          <a:solidFill>
            <a:schemeClr val="bg1"/>
          </a:solidFill>
          <a:ln w="12700" algn="ctr">
            <a:solidFill>
              <a:srgbClr val="5FAD42"/>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691393" name="Rectangle 321"/>
          <p:cNvSpPr>
            <a:spLocks noChangeArrowheads="1"/>
          </p:cNvSpPr>
          <p:nvPr/>
        </p:nvSpPr>
        <p:spPr bwMode="gray">
          <a:xfrm rot="-5400000">
            <a:off x="6149976" y="1801813"/>
            <a:ext cx="414337" cy="160338"/>
          </a:xfrm>
          <a:prstGeom prst="rect">
            <a:avLst/>
          </a:prstGeom>
          <a:gradFill rotWithShape="1">
            <a:gsLst>
              <a:gs pos="0%">
                <a:srgbClr val="5FAD42"/>
              </a:gs>
              <a:gs pos="50%">
                <a:schemeClr val="bg1"/>
              </a:gs>
              <a:gs pos="100%">
                <a:srgbClr val="5FAD42"/>
              </a:gs>
            </a:gsLst>
            <a:lin ang="5400000" scaled="1"/>
          </a:gradFill>
          <a:ln w="12700" algn="ctr">
            <a:solidFill>
              <a:srgbClr val="5FAD42"/>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488" tIns="44450" rIns="90488" bIns="44450" anchor="ctr"/>
          <a:lstStyle/>
          <a:p>
            <a:pPr algn="ctr">
              <a:defRPr/>
            </a:pPr>
            <a:endParaRPr lang="nl-BE" sz="400">
              <a:solidFill>
                <a:srgbClr val="000000"/>
              </a:solidFill>
              <a:latin typeface="Arial" charset="0"/>
            </a:endParaRPr>
          </a:p>
        </p:txBody>
      </p:sp>
      <p:sp>
        <p:nvSpPr>
          <p:cNvPr id="27655" name="Oval 322"/>
          <p:cNvSpPr>
            <a:spLocks noChangeArrowheads="1"/>
          </p:cNvSpPr>
          <p:nvPr/>
        </p:nvSpPr>
        <p:spPr bwMode="gray">
          <a:xfrm>
            <a:off x="6354764" y="1244601"/>
            <a:ext cx="344487" cy="315913"/>
          </a:xfrm>
          <a:prstGeom prst="ellipse">
            <a:avLst/>
          </a:prstGeom>
          <a:solidFill>
            <a:schemeClr val="bg1"/>
          </a:solidFill>
          <a:ln w="12700">
            <a:solidFill>
              <a:srgbClr val="5FAD4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4786" tIns="46561" rIns="94786" bIns="46561"/>
          <a:lstStyle>
            <a:lvl1pPr defTabSz="958850">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defTabSz="9588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defTabSz="95885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defTabSz="95885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defTabSz="95885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r">
              <a:lnSpc>
                <a:spcPct val="100%"/>
              </a:lnSpc>
              <a:spcBef>
                <a:spcPct val="30%"/>
              </a:spcBef>
              <a:buClrTx/>
              <a:buFontTx/>
              <a:buNone/>
            </a:pPr>
            <a:endParaRPr lang="en-GB" altLang="en-US" sz="900" b="1">
              <a:solidFill>
                <a:srgbClr val="DDDDDD"/>
              </a:solidFill>
              <a:latin typeface="Bosis for Agfa SemiBold" panose="020B0704030504040204" pitchFamily="34" charset="0"/>
            </a:endParaRPr>
          </a:p>
        </p:txBody>
      </p:sp>
      <p:sp>
        <p:nvSpPr>
          <p:cNvPr id="27656" name="Rectangle 323"/>
          <p:cNvSpPr>
            <a:spLocks noChangeArrowheads="1"/>
          </p:cNvSpPr>
          <p:nvPr/>
        </p:nvSpPr>
        <p:spPr bwMode="gray">
          <a:xfrm>
            <a:off x="6273801" y="1284289"/>
            <a:ext cx="487363" cy="1619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rgbClr val="5F5F5F"/>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4786" tIns="46561" rIns="94786" bIns="46561"/>
          <a:lstStyle>
            <a:lvl1pPr defTabSz="958850">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defTabSz="9588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defTabSz="95885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defTabSz="95885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defTabSz="95885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r">
              <a:lnSpc>
                <a:spcPct val="100%"/>
              </a:lnSpc>
              <a:spcBef>
                <a:spcPct val="30%"/>
              </a:spcBef>
              <a:buClrTx/>
              <a:buFontTx/>
              <a:buNone/>
            </a:pPr>
            <a:r>
              <a:rPr lang="en-GB" altLang="en-US" sz="1000" b="1">
                <a:solidFill>
                  <a:srgbClr val="5FAD42"/>
                </a:solidFill>
                <a:latin typeface="Bosis for Agfa SemiBold" panose="020B0704030504040204" pitchFamily="34" charset="0"/>
              </a:rPr>
              <a:t>42%</a:t>
            </a:r>
          </a:p>
        </p:txBody>
      </p:sp>
      <p:grpSp>
        <p:nvGrpSpPr>
          <p:cNvPr id="27657" name="Group 329"/>
          <p:cNvGrpSpPr>
            <a:grpSpLocks/>
          </p:cNvGrpSpPr>
          <p:nvPr/>
        </p:nvGrpSpPr>
        <p:grpSpPr bwMode="auto">
          <a:xfrm>
            <a:off x="3455989" y="3714751"/>
            <a:ext cx="485775" cy="881063"/>
            <a:chOff x="1344" y="2340"/>
            <a:chExt cx="284" cy="555"/>
          </a:xfrm>
        </p:grpSpPr>
        <p:sp>
          <p:nvSpPr>
            <p:cNvPr id="27682" name="Rectangle 330"/>
            <p:cNvSpPr>
              <a:spLocks noChangeArrowheads="1"/>
            </p:cNvSpPr>
            <p:nvPr/>
          </p:nvSpPr>
          <p:spPr bwMode="gray">
            <a:xfrm rot="-5400000">
              <a:off x="1112" y="2572"/>
              <a:ext cx="555" cy="92"/>
            </a:xfrm>
            <a:prstGeom prst="rect">
              <a:avLst/>
            </a:prstGeom>
            <a:solidFill>
              <a:schemeClr val="bg1"/>
            </a:solidFill>
            <a:ln w="12700" algn="ctr">
              <a:solidFill>
                <a:srgbClr val="B87BBA"/>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691403" name="Rectangle 331"/>
            <p:cNvSpPr>
              <a:spLocks noChangeArrowheads="1"/>
            </p:cNvSpPr>
            <p:nvPr/>
          </p:nvSpPr>
          <p:spPr bwMode="gray">
            <a:xfrm rot="-5400000">
              <a:off x="1369" y="2830"/>
              <a:ext cx="40" cy="90"/>
            </a:xfrm>
            <a:prstGeom prst="rect">
              <a:avLst/>
            </a:prstGeom>
            <a:gradFill rotWithShape="1">
              <a:gsLst>
                <a:gs pos="0%">
                  <a:srgbClr val="B87BBA"/>
                </a:gs>
                <a:gs pos="50%">
                  <a:schemeClr val="bg1"/>
                </a:gs>
                <a:gs pos="100%">
                  <a:srgbClr val="B87BBA"/>
                </a:gs>
              </a:gsLst>
              <a:lin ang="5400000" scaled="1"/>
            </a:gradFill>
            <a:ln w="12700" algn="ctr">
              <a:solidFill>
                <a:srgbClr val="B87BBA"/>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488" tIns="44450" rIns="90488" bIns="44450" anchor="ctr"/>
            <a:lstStyle/>
            <a:p>
              <a:pPr algn="ctr">
                <a:defRPr/>
              </a:pPr>
              <a:endParaRPr lang="nl-BE" sz="400">
                <a:solidFill>
                  <a:srgbClr val="000000"/>
                </a:solidFill>
                <a:latin typeface="Arial" charset="0"/>
              </a:endParaRPr>
            </a:p>
          </p:txBody>
        </p:sp>
        <p:sp>
          <p:nvSpPr>
            <p:cNvPr id="27684" name="Oval 332"/>
            <p:cNvSpPr>
              <a:spLocks noChangeArrowheads="1"/>
            </p:cNvSpPr>
            <p:nvPr/>
          </p:nvSpPr>
          <p:spPr bwMode="gray">
            <a:xfrm>
              <a:off x="1389" y="2362"/>
              <a:ext cx="200" cy="199"/>
            </a:xfrm>
            <a:prstGeom prst="ellipse">
              <a:avLst/>
            </a:prstGeom>
            <a:solidFill>
              <a:schemeClr val="bg1"/>
            </a:solidFill>
            <a:ln w="12700">
              <a:solidFill>
                <a:srgbClr val="B87BBA"/>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4786" tIns="46561" rIns="94786" bIns="46561"/>
            <a:lstStyle>
              <a:lvl1pPr defTabSz="958850">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defTabSz="9588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defTabSz="95885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defTabSz="95885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defTabSz="95885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r">
                <a:lnSpc>
                  <a:spcPct val="100%"/>
                </a:lnSpc>
                <a:spcBef>
                  <a:spcPct val="30%"/>
                </a:spcBef>
                <a:buClrTx/>
                <a:buFontTx/>
                <a:buNone/>
              </a:pPr>
              <a:endParaRPr lang="en-GB" altLang="en-US" sz="900" b="1">
                <a:solidFill>
                  <a:srgbClr val="B2B2B2"/>
                </a:solidFill>
                <a:latin typeface="Bosis for Agfa SemiBold" panose="020B0704030504040204" pitchFamily="34" charset="0"/>
              </a:endParaRPr>
            </a:p>
          </p:txBody>
        </p:sp>
        <p:sp>
          <p:nvSpPr>
            <p:cNvPr id="27685" name="Rectangle 333"/>
            <p:cNvSpPr>
              <a:spLocks noChangeArrowheads="1"/>
            </p:cNvSpPr>
            <p:nvPr/>
          </p:nvSpPr>
          <p:spPr bwMode="gray">
            <a:xfrm>
              <a:off x="1345" y="2387"/>
              <a:ext cx="283" cy="10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rgbClr val="5F5F5F"/>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4786" tIns="46561" rIns="94786" bIns="46561"/>
            <a:lstStyle>
              <a:lvl1pPr defTabSz="958850">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defTabSz="9588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defTabSz="95885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defTabSz="95885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defTabSz="95885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r">
                <a:lnSpc>
                  <a:spcPct val="100%"/>
                </a:lnSpc>
                <a:spcBef>
                  <a:spcPct val="30%"/>
                </a:spcBef>
                <a:buClrTx/>
                <a:buFontTx/>
                <a:buNone/>
              </a:pPr>
              <a:r>
                <a:rPr lang="en-GB" altLang="en-US" sz="1000" b="1">
                  <a:solidFill>
                    <a:srgbClr val="B87BBA"/>
                  </a:solidFill>
                  <a:latin typeface="Bosis for Agfa SemiBold" panose="020B0704030504040204" pitchFamily="34" charset="0"/>
                </a:rPr>
                <a:t>7%</a:t>
              </a:r>
            </a:p>
          </p:txBody>
        </p:sp>
      </p:grpSp>
      <p:sp>
        <p:nvSpPr>
          <p:cNvPr id="27658" name="Rectangle 334"/>
          <p:cNvSpPr>
            <a:spLocks noChangeArrowheads="1"/>
          </p:cNvSpPr>
          <p:nvPr/>
        </p:nvSpPr>
        <p:spPr bwMode="gray">
          <a:xfrm>
            <a:off x="1566863" y="903289"/>
            <a:ext cx="4119562" cy="56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47892" rIns="0" bIns="47892"/>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buFontTx/>
              <a:buNone/>
            </a:pPr>
            <a:r>
              <a:rPr lang="en-US" altLang="en-US" sz="2100">
                <a:solidFill>
                  <a:srgbClr val="000000"/>
                </a:solidFill>
              </a:rPr>
              <a:t>Omzet</a:t>
            </a:r>
            <a:r>
              <a:rPr lang="en-GB" altLang="en-US" sz="2100">
                <a:solidFill>
                  <a:srgbClr val="000000"/>
                </a:solidFill>
              </a:rPr>
              <a:t> 2016: 1.267 miljoen euro</a:t>
            </a:r>
          </a:p>
        </p:txBody>
      </p:sp>
      <p:sp>
        <p:nvSpPr>
          <p:cNvPr id="27659" name="Rectangle 342"/>
          <p:cNvSpPr>
            <a:spLocks noChangeArrowheads="1"/>
          </p:cNvSpPr>
          <p:nvPr/>
        </p:nvSpPr>
        <p:spPr bwMode="gray">
          <a:xfrm rot="-5400000">
            <a:off x="2216151" y="2533651"/>
            <a:ext cx="881063" cy="157163"/>
          </a:xfrm>
          <a:prstGeom prst="rect">
            <a:avLst/>
          </a:prstGeom>
          <a:solidFill>
            <a:schemeClr val="bg1"/>
          </a:solidFill>
          <a:ln w="12700" algn="ctr">
            <a:solidFill>
              <a:srgbClr val="FEA61E"/>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11280" name="Rectangle 343"/>
          <p:cNvSpPr>
            <a:spLocks noChangeArrowheads="1"/>
          </p:cNvSpPr>
          <p:nvPr/>
        </p:nvSpPr>
        <p:spPr bwMode="gray">
          <a:xfrm rot="-5400000">
            <a:off x="2495551" y="2814638"/>
            <a:ext cx="311150" cy="168275"/>
          </a:xfrm>
          <a:prstGeom prst="rect">
            <a:avLst/>
          </a:prstGeom>
          <a:gradFill rotWithShape="1">
            <a:gsLst>
              <a:gs pos="0%">
                <a:srgbClr val="FEA61E"/>
              </a:gs>
              <a:gs pos="50%">
                <a:schemeClr val="bg1"/>
              </a:gs>
              <a:gs pos="100%">
                <a:srgbClr val="FEA61E"/>
              </a:gs>
            </a:gsLst>
            <a:lin ang="5400000" scaled="1"/>
          </a:gradFill>
          <a:ln w="12700" algn="ctr">
            <a:solidFill>
              <a:srgbClr val="FEA61E"/>
            </a:solidFill>
            <a:miter lim="800%"/>
            <a:headEnd/>
            <a:tailEnd/>
          </a:ln>
        </p:spPr>
        <p:txBody>
          <a:bodyPr rot="10800000" wrap="none" lIns="90488" tIns="44450" rIns="90488" bIns="44450" anchor="ctr"/>
          <a:lstStyle/>
          <a:p>
            <a:pPr algn="ctr">
              <a:defRPr/>
            </a:pPr>
            <a:endParaRPr lang="nl-BE" altLang="en-US" sz="400">
              <a:solidFill>
                <a:srgbClr val="000000"/>
              </a:solidFill>
              <a:latin typeface="Arial" charset="0"/>
            </a:endParaRPr>
          </a:p>
        </p:txBody>
      </p:sp>
      <p:sp>
        <p:nvSpPr>
          <p:cNvPr id="27661" name="Oval 344"/>
          <p:cNvSpPr>
            <a:spLocks noChangeArrowheads="1"/>
          </p:cNvSpPr>
          <p:nvPr/>
        </p:nvSpPr>
        <p:spPr bwMode="gray">
          <a:xfrm>
            <a:off x="2654300" y="2206626"/>
            <a:ext cx="344488" cy="315913"/>
          </a:xfrm>
          <a:prstGeom prst="ellipse">
            <a:avLst/>
          </a:prstGeom>
          <a:solidFill>
            <a:schemeClr val="bg1"/>
          </a:solidFill>
          <a:ln w="12700">
            <a:solidFill>
              <a:srgbClr val="FEA61E"/>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4786" tIns="46561" rIns="94786" bIns="46561"/>
          <a:lstStyle>
            <a:lvl1pPr defTabSz="958850">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defTabSz="9588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defTabSz="95885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defTabSz="95885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defTabSz="95885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r">
              <a:lnSpc>
                <a:spcPct val="100%"/>
              </a:lnSpc>
              <a:spcBef>
                <a:spcPct val="30%"/>
              </a:spcBef>
              <a:buClrTx/>
              <a:buFontTx/>
              <a:buNone/>
            </a:pPr>
            <a:endParaRPr lang="en-GB" altLang="en-US" sz="900" b="1">
              <a:solidFill>
                <a:srgbClr val="B2B2B2"/>
              </a:solidFill>
              <a:latin typeface="Bosis for Agfa SemiBold" panose="020B0704030504040204" pitchFamily="34" charset="0"/>
            </a:endParaRPr>
          </a:p>
        </p:txBody>
      </p:sp>
      <p:sp>
        <p:nvSpPr>
          <p:cNvPr id="27662" name="Rectangle 345"/>
          <p:cNvSpPr>
            <a:spLocks noChangeArrowheads="1"/>
          </p:cNvSpPr>
          <p:nvPr/>
        </p:nvSpPr>
        <p:spPr bwMode="gray">
          <a:xfrm>
            <a:off x="2573338" y="2246314"/>
            <a:ext cx="487362" cy="1619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rgbClr val="5F5F5F"/>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4786" tIns="46561" rIns="94786" bIns="46561"/>
          <a:lstStyle>
            <a:lvl1pPr defTabSz="958850">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defTabSz="9588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defTabSz="95885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defTabSz="95885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defTabSz="95885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r">
              <a:lnSpc>
                <a:spcPct val="100%"/>
              </a:lnSpc>
              <a:spcBef>
                <a:spcPct val="30%"/>
              </a:spcBef>
              <a:buClrTx/>
              <a:buFontTx/>
              <a:buNone/>
            </a:pPr>
            <a:r>
              <a:rPr lang="en-GB" altLang="en-US" sz="1000" b="1">
                <a:solidFill>
                  <a:srgbClr val="FEA61E"/>
                </a:solidFill>
                <a:latin typeface="Bosis for Agfa SemiBold" panose="020B0704030504040204" pitchFamily="34" charset="0"/>
              </a:rPr>
              <a:t>30%</a:t>
            </a:r>
          </a:p>
        </p:txBody>
      </p:sp>
      <p:sp>
        <p:nvSpPr>
          <p:cNvPr id="27663" name="Rectangle 355"/>
          <p:cNvSpPr>
            <a:spLocks noChangeArrowheads="1"/>
          </p:cNvSpPr>
          <p:nvPr/>
        </p:nvSpPr>
        <p:spPr bwMode="gray">
          <a:xfrm>
            <a:off x="4329114" y="4224338"/>
            <a:ext cx="3240087" cy="406400"/>
          </a:xfrm>
          <a:prstGeom prst="rect">
            <a:avLst/>
          </a:prstGeom>
          <a:solidFill>
            <a:schemeClr val="bg1">
              <a:alpha val="50.195%"/>
            </a:schemeClr>
          </a:solidFill>
          <a:ln w="9525">
            <a:solidFill>
              <a:schemeClr val="bg2"/>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4275" tIns="113130" rIns="94275" bIns="47892"/>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
                <a:srgbClr val="000000"/>
              </a:buClr>
              <a:buFontTx/>
              <a:buNone/>
            </a:pPr>
            <a:r>
              <a:rPr lang="en-GB" altLang="en-US" sz="1600">
                <a:solidFill>
                  <a:srgbClr val="000000"/>
                </a:solidFill>
                <a:latin typeface="Arial Narrow" panose="020B0606020202030204" pitchFamily="34" charset="0"/>
              </a:rPr>
              <a:t> Personeel: 4.200</a:t>
            </a:r>
            <a:r>
              <a:rPr lang="en-GB" altLang="nl-BE" sz="1600">
                <a:solidFill>
                  <a:srgbClr val="000000"/>
                </a:solidFill>
                <a:latin typeface="Arial Narrow" panose="020B0606020202030204" pitchFamily="34" charset="0"/>
              </a:rPr>
              <a:t>  </a:t>
            </a:r>
            <a:endParaRPr lang="en-GB" altLang="en-US" sz="1600">
              <a:solidFill>
                <a:srgbClr val="000000"/>
              </a:solidFill>
              <a:latin typeface="Arial Narrow" panose="020B0606020202030204" pitchFamily="34" charset="0"/>
            </a:endParaRPr>
          </a:p>
        </p:txBody>
      </p:sp>
      <p:grpSp>
        <p:nvGrpSpPr>
          <p:cNvPr id="27664" name="Group 348"/>
          <p:cNvGrpSpPr>
            <a:grpSpLocks/>
          </p:cNvGrpSpPr>
          <p:nvPr/>
        </p:nvGrpSpPr>
        <p:grpSpPr bwMode="auto">
          <a:xfrm>
            <a:off x="7083425" y="3760788"/>
            <a:ext cx="674688" cy="754062"/>
            <a:chOff x="1982" y="2036"/>
            <a:chExt cx="431" cy="523"/>
          </a:xfrm>
        </p:grpSpPr>
        <p:sp>
          <p:nvSpPr>
            <p:cNvPr id="2691421" name="Oval 349"/>
            <p:cNvSpPr>
              <a:spLocks noChangeArrowheads="1"/>
            </p:cNvSpPr>
            <p:nvPr/>
          </p:nvSpPr>
          <p:spPr bwMode="gray">
            <a:xfrm flipH="1">
              <a:off x="1982" y="2443"/>
              <a:ext cx="431" cy="116"/>
            </a:xfrm>
            <a:prstGeom prst="ellipse">
              <a:avLst/>
            </a:prstGeom>
            <a:gradFill rotWithShape="1">
              <a:gsLst>
                <a:gs pos="0%">
                  <a:schemeClr val="hlink"/>
                </a:gs>
                <a:gs pos="100%">
                  <a:schemeClr val="hlink">
                    <a:gamma/>
                    <a:tint val="0%"/>
                    <a:invGamma/>
                    <a:alpha val="0%"/>
                  </a:schemeClr>
                </a:gs>
              </a:gsLst>
              <a:path path="shape">
                <a:fillToRect l="50%" t="50%" r="50%" b="50%"/>
              </a:path>
            </a:gradFill>
            <a:ln>
              <a:noFill/>
            </a:ln>
            <a:effectLst/>
            <a:extLst>
              <a:ext uri="{91240B29-F687-4F45-9708-019B960494DF}">
                <a14:hiddenLine xmlns:a14="http://schemas.microsoft.com/office/drawing/2010/main" w="12700"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nchor="ctr"/>
            <a:lstStyle/>
            <a:p>
              <a:pPr algn="ctr">
                <a:defRPr/>
              </a:pPr>
              <a:endParaRPr lang="nl-BE" sz="400">
                <a:solidFill>
                  <a:srgbClr val="000000"/>
                </a:solidFill>
                <a:latin typeface="Arial" charset="0"/>
              </a:endParaRPr>
            </a:p>
          </p:txBody>
        </p:sp>
        <p:grpSp>
          <p:nvGrpSpPr>
            <p:cNvPr id="27679" name="Group 350"/>
            <p:cNvGrpSpPr>
              <a:grpSpLocks/>
            </p:cNvGrpSpPr>
            <p:nvPr/>
          </p:nvGrpSpPr>
          <p:grpSpPr bwMode="auto">
            <a:xfrm>
              <a:off x="2071" y="2036"/>
              <a:ext cx="270" cy="502"/>
              <a:chOff x="1885" y="2321"/>
              <a:chExt cx="298" cy="551"/>
            </a:xfrm>
          </p:grpSpPr>
          <p:sp>
            <p:nvSpPr>
              <p:cNvPr id="27680" name="Freeform 351"/>
              <p:cNvSpPr>
                <a:spLocks noEditPoints="1"/>
              </p:cNvSpPr>
              <p:nvPr/>
            </p:nvSpPr>
            <p:spPr bwMode="gray">
              <a:xfrm flipH="1">
                <a:off x="1885" y="2366"/>
                <a:ext cx="114" cy="506"/>
              </a:xfrm>
              <a:custGeom>
                <a:avLst/>
                <a:gdLst>
                  <a:gd name="T0" fmla="*/ 0 w 531"/>
                  <a:gd name="T1" fmla="*/ 0 h 2358"/>
                  <a:gd name="T2" fmla="*/ 0 w 531"/>
                  <a:gd name="T3" fmla="*/ 0 h 2358"/>
                  <a:gd name="T4" fmla="*/ 0 w 531"/>
                  <a:gd name="T5" fmla="*/ 0 h 2358"/>
                  <a:gd name="T6" fmla="*/ 0 w 531"/>
                  <a:gd name="T7" fmla="*/ 0 h 2358"/>
                  <a:gd name="T8" fmla="*/ 0 w 531"/>
                  <a:gd name="T9" fmla="*/ 0 h 2358"/>
                  <a:gd name="T10" fmla="*/ 0 w 531"/>
                  <a:gd name="T11" fmla="*/ 0 h 2358"/>
                  <a:gd name="T12" fmla="*/ 0 w 531"/>
                  <a:gd name="T13" fmla="*/ 0 h 2358"/>
                  <a:gd name="T14" fmla="*/ 0 w 531"/>
                  <a:gd name="T15" fmla="*/ 0 h 2358"/>
                  <a:gd name="T16" fmla="*/ 0 w 531"/>
                  <a:gd name="T17" fmla="*/ 0 h 2358"/>
                  <a:gd name="T18" fmla="*/ 0 w 531"/>
                  <a:gd name="T19" fmla="*/ 0 h 2358"/>
                  <a:gd name="T20" fmla="*/ 0 w 531"/>
                  <a:gd name="T21" fmla="*/ 0 h 2358"/>
                  <a:gd name="T22" fmla="*/ 0 w 531"/>
                  <a:gd name="T23" fmla="*/ 0 h 2358"/>
                  <a:gd name="T24" fmla="*/ 0 w 531"/>
                  <a:gd name="T25" fmla="*/ 0 h 2358"/>
                  <a:gd name="T26" fmla="*/ 0 w 531"/>
                  <a:gd name="T27" fmla="*/ 0 h 2358"/>
                  <a:gd name="T28" fmla="*/ 0 w 531"/>
                  <a:gd name="T29" fmla="*/ 0 h 2358"/>
                  <a:gd name="T30" fmla="*/ 0 w 531"/>
                  <a:gd name="T31" fmla="*/ 0 h 2358"/>
                  <a:gd name="T32" fmla="*/ 0 w 531"/>
                  <a:gd name="T33" fmla="*/ 0 h 2358"/>
                  <a:gd name="T34" fmla="*/ 0 w 531"/>
                  <a:gd name="T35" fmla="*/ 0 h 2358"/>
                  <a:gd name="T36" fmla="*/ 0 w 531"/>
                  <a:gd name="T37" fmla="*/ 0 h 2358"/>
                  <a:gd name="T38" fmla="*/ 0 w 531"/>
                  <a:gd name="T39" fmla="*/ 0 h 2358"/>
                  <a:gd name="T40" fmla="*/ 0 w 531"/>
                  <a:gd name="T41" fmla="*/ 0 h 2358"/>
                  <a:gd name="T42" fmla="*/ 0 w 531"/>
                  <a:gd name="T43" fmla="*/ 0 h 2358"/>
                  <a:gd name="T44" fmla="*/ 0 w 531"/>
                  <a:gd name="T45" fmla="*/ 0 h 2358"/>
                  <a:gd name="T46" fmla="*/ 0 w 531"/>
                  <a:gd name="T47" fmla="*/ 0 h 2358"/>
                  <a:gd name="T48" fmla="*/ 0 w 531"/>
                  <a:gd name="T49" fmla="*/ 0 h 2358"/>
                  <a:gd name="T50" fmla="*/ 0 w 531"/>
                  <a:gd name="T51" fmla="*/ 0 h 2358"/>
                  <a:gd name="T52" fmla="*/ 0 w 531"/>
                  <a:gd name="T53" fmla="*/ 0 h 2358"/>
                  <a:gd name="T54" fmla="*/ 0 w 531"/>
                  <a:gd name="T55" fmla="*/ 0 h 2358"/>
                  <a:gd name="T56" fmla="*/ 0 w 531"/>
                  <a:gd name="T57" fmla="*/ 0 h 2358"/>
                  <a:gd name="T58" fmla="*/ 0 w 531"/>
                  <a:gd name="T59" fmla="*/ 0 h 2358"/>
                  <a:gd name="T60" fmla="*/ 0 w 531"/>
                  <a:gd name="T61" fmla="*/ 0 h 2358"/>
                  <a:gd name="T62" fmla="*/ 0 w 531"/>
                  <a:gd name="T63" fmla="*/ 0 h 2358"/>
                  <a:gd name="T64" fmla="*/ 0 w 531"/>
                  <a:gd name="T65" fmla="*/ 0 h 2358"/>
                  <a:gd name="T66" fmla="*/ 0 w 531"/>
                  <a:gd name="T67" fmla="*/ 0 h 2358"/>
                  <a:gd name="T68" fmla="*/ 0 w 531"/>
                  <a:gd name="T69" fmla="*/ 0 h 2358"/>
                  <a:gd name="T70" fmla="*/ 0 w 531"/>
                  <a:gd name="T71" fmla="*/ 0 h 2358"/>
                  <a:gd name="T72" fmla="*/ 0 w 531"/>
                  <a:gd name="T73" fmla="*/ 0 h 2358"/>
                  <a:gd name="T74" fmla="*/ 0 w 531"/>
                  <a:gd name="T75" fmla="*/ 0 h 2358"/>
                  <a:gd name="T76" fmla="*/ 0 w 531"/>
                  <a:gd name="T77" fmla="*/ 0 h 2358"/>
                  <a:gd name="T78" fmla="*/ 0 w 531"/>
                  <a:gd name="T79" fmla="*/ 0 h 2358"/>
                  <a:gd name="T80" fmla="*/ 0 w 531"/>
                  <a:gd name="T81" fmla="*/ 0 h 2358"/>
                  <a:gd name="T82" fmla="*/ 0 w 531"/>
                  <a:gd name="T83" fmla="*/ 0 h 2358"/>
                  <a:gd name="T84" fmla="*/ 0 w 531"/>
                  <a:gd name="T85" fmla="*/ 0 h 2358"/>
                  <a:gd name="T86" fmla="*/ 0 w 531"/>
                  <a:gd name="T87" fmla="*/ 0 h 2358"/>
                  <a:gd name="T88" fmla="*/ 0 w 531"/>
                  <a:gd name="T89" fmla="*/ 0 h 2358"/>
                  <a:gd name="T90" fmla="*/ 0 w 531"/>
                  <a:gd name="T91" fmla="*/ 0 h 2358"/>
                  <a:gd name="T92" fmla="*/ 0 w 531"/>
                  <a:gd name="T93" fmla="*/ 0 h 2358"/>
                  <a:gd name="T94" fmla="*/ 0 w 531"/>
                  <a:gd name="T95" fmla="*/ 0 h 2358"/>
                  <a:gd name="T96" fmla="*/ 0 w 531"/>
                  <a:gd name="T97" fmla="*/ 0 h 2358"/>
                  <a:gd name="T98" fmla="*/ 0 w 531"/>
                  <a:gd name="T99" fmla="*/ 0 h 2358"/>
                  <a:gd name="T100" fmla="*/ 0 w 531"/>
                  <a:gd name="T101" fmla="*/ 0 h 2358"/>
                  <a:gd name="T102" fmla="*/ 0 w 531"/>
                  <a:gd name="T103" fmla="*/ 0 h 2358"/>
                  <a:gd name="T104" fmla="*/ 0 w 531"/>
                  <a:gd name="T105" fmla="*/ 0 h 2358"/>
                  <a:gd name="T106" fmla="*/ 0 w 531"/>
                  <a:gd name="T107" fmla="*/ 0 h 2358"/>
                  <a:gd name="T108" fmla="*/ 0 w 531"/>
                  <a:gd name="T109" fmla="*/ 0 h 2358"/>
                  <a:gd name="T110" fmla="*/ 0 w 531"/>
                  <a:gd name="T111" fmla="*/ 0 h 2358"/>
                  <a:gd name="T112" fmla="*/ 0 w 531"/>
                  <a:gd name="T113" fmla="*/ 0 h 2358"/>
                  <a:gd name="T114" fmla="*/ 0 w 531"/>
                  <a:gd name="T115" fmla="*/ 0 h 2358"/>
                  <a:gd name="T116" fmla="*/ 0 w 531"/>
                  <a:gd name="T117" fmla="*/ 0 h 2358"/>
                  <a:gd name="T118" fmla="*/ 0 w 531"/>
                  <a:gd name="T119" fmla="*/ 0 h 2358"/>
                  <a:gd name="T120" fmla="*/ 0 w 531"/>
                  <a:gd name="T121" fmla="*/ 0 h 235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31" h="2358">
                    <a:moveTo>
                      <a:pt x="2" y="702"/>
                    </a:moveTo>
                    <a:lnTo>
                      <a:pt x="0" y="681"/>
                    </a:lnTo>
                    <a:lnTo>
                      <a:pt x="2" y="666"/>
                    </a:lnTo>
                    <a:lnTo>
                      <a:pt x="5" y="659"/>
                    </a:lnTo>
                    <a:lnTo>
                      <a:pt x="8" y="651"/>
                    </a:lnTo>
                    <a:lnTo>
                      <a:pt x="11" y="638"/>
                    </a:lnTo>
                    <a:lnTo>
                      <a:pt x="14" y="620"/>
                    </a:lnTo>
                    <a:lnTo>
                      <a:pt x="20" y="602"/>
                    </a:lnTo>
                    <a:lnTo>
                      <a:pt x="26" y="584"/>
                    </a:lnTo>
                    <a:lnTo>
                      <a:pt x="32" y="567"/>
                    </a:lnTo>
                    <a:lnTo>
                      <a:pt x="36" y="555"/>
                    </a:lnTo>
                    <a:lnTo>
                      <a:pt x="39" y="548"/>
                    </a:lnTo>
                    <a:lnTo>
                      <a:pt x="41" y="540"/>
                    </a:lnTo>
                    <a:lnTo>
                      <a:pt x="42" y="528"/>
                    </a:lnTo>
                    <a:lnTo>
                      <a:pt x="45" y="516"/>
                    </a:lnTo>
                    <a:lnTo>
                      <a:pt x="50" y="504"/>
                    </a:lnTo>
                    <a:lnTo>
                      <a:pt x="54" y="489"/>
                    </a:lnTo>
                    <a:lnTo>
                      <a:pt x="60" y="474"/>
                    </a:lnTo>
                    <a:lnTo>
                      <a:pt x="63" y="464"/>
                    </a:lnTo>
                    <a:lnTo>
                      <a:pt x="66" y="455"/>
                    </a:lnTo>
                    <a:lnTo>
                      <a:pt x="71" y="441"/>
                    </a:lnTo>
                    <a:lnTo>
                      <a:pt x="77" y="426"/>
                    </a:lnTo>
                    <a:lnTo>
                      <a:pt x="81" y="414"/>
                    </a:lnTo>
                    <a:lnTo>
                      <a:pt x="87" y="407"/>
                    </a:lnTo>
                    <a:lnTo>
                      <a:pt x="95" y="404"/>
                    </a:lnTo>
                    <a:lnTo>
                      <a:pt x="108" y="399"/>
                    </a:lnTo>
                    <a:lnTo>
                      <a:pt x="123" y="395"/>
                    </a:lnTo>
                    <a:lnTo>
                      <a:pt x="140" y="389"/>
                    </a:lnTo>
                    <a:lnTo>
                      <a:pt x="155" y="386"/>
                    </a:lnTo>
                    <a:lnTo>
                      <a:pt x="173" y="380"/>
                    </a:lnTo>
                    <a:lnTo>
                      <a:pt x="191" y="371"/>
                    </a:lnTo>
                    <a:lnTo>
                      <a:pt x="207" y="360"/>
                    </a:lnTo>
                    <a:lnTo>
                      <a:pt x="219" y="351"/>
                    </a:lnTo>
                    <a:lnTo>
                      <a:pt x="221" y="350"/>
                    </a:lnTo>
                    <a:lnTo>
                      <a:pt x="222" y="348"/>
                    </a:lnTo>
                    <a:lnTo>
                      <a:pt x="228" y="339"/>
                    </a:lnTo>
                    <a:lnTo>
                      <a:pt x="234" y="330"/>
                    </a:lnTo>
                    <a:lnTo>
                      <a:pt x="239" y="323"/>
                    </a:lnTo>
                    <a:lnTo>
                      <a:pt x="236" y="305"/>
                    </a:lnTo>
                    <a:lnTo>
                      <a:pt x="233" y="294"/>
                    </a:lnTo>
                    <a:lnTo>
                      <a:pt x="219" y="276"/>
                    </a:lnTo>
                    <a:lnTo>
                      <a:pt x="209" y="255"/>
                    </a:lnTo>
                    <a:lnTo>
                      <a:pt x="200" y="230"/>
                    </a:lnTo>
                    <a:lnTo>
                      <a:pt x="198" y="228"/>
                    </a:lnTo>
                    <a:lnTo>
                      <a:pt x="195" y="224"/>
                    </a:lnTo>
                    <a:lnTo>
                      <a:pt x="192" y="215"/>
                    </a:lnTo>
                    <a:lnTo>
                      <a:pt x="188" y="201"/>
                    </a:lnTo>
                    <a:lnTo>
                      <a:pt x="183" y="188"/>
                    </a:lnTo>
                    <a:lnTo>
                      <a:pt x="183" y="179"/>
                    </a:lnTo>
                    <a:lnTo>
                      <a:pt x="183" y="173"/>
                    </a:lnTo>
                    <a:lnTo>
                      <a:pt x="185" y="170"/>
                    </a:lnTo>
                    <a:lnTo>
                      <a:pt x="185" y="167"/>
                    </a:lnTo>
                    <a:lnTo>
                      <a:pt x="183" y="164"/>
                    </a:lnTo>
                    <a:lnTo>
                      <a:pt x="182" y="152"/>
                    </a:lnTo>
                    <a:lnTo>
                      <a:pt x="180" y="135"/>
                    </a:lnTo>
                    <a:lnTo>
                      <a:pt x="177" y="117"/>
                    </a:lnTo>
                    <a:lnTo>
                      <a:pt x="176" y="104"/>
                    </a:lnTo>
                    <a:lnTo>
                      <a:pt x="177" y="93"/>
                    </a:lnTo>
                    <a:lnTo>
                      <a:pt x="182" y="77"/>
                    </a:lnTo>
                    <a:lnTo>
                      <a:pt x="189" y="59"/>
                    </a:lnTo>
                    <a:lnTo>
                      <a:pt x="203" y="39"/>
                    </a:lnTo>
                    <a:lnTo>
                      <a:pt x="219" y="24"/>
                    </a:lnTo>
                    <a:lnTo>
                      <a:pt x="239" y="15"/>
                    </a:lnTo>
                    <a:lnTo>
                      <a:pt x="260" y="8"/>
                    </a:lnTo>
                    <a:lnTo>
                      <a:pt x="282" y="3"/>
                    </a:lnTo>
                    <a:lnTo>
                      <a:pt x="303" y="0"/>
                    </a:lnTo>
                    <a:lnTo>
                      <a:pt x="320" y="0"/>
                    </a:lnTo>
                    <a:lnTo>
                      <a:pt x="330" y="2"/>
                    </a:lnTo>
                    <a:lnTo>
                      <a:pt x="341" y="8"/>
                    </a:lnTo>
                    <a:lnTo>
                      <a:pt x="356" y="18"/>
                    </a:lnTo>
                    <a:lnTo>
                      <a:pt x="371" y="32"/>
                    </a:lnTo>
                    <a:lnTo>
                      <a:pt x="384" y="51"/>
                    </a:lnTo>
                    <a:lnTo>
                      <a:pt x="393" y="74"/>
                    </a:lnTo>
                    <a:lnTo>
                      <a:pt x="398" y="96"/>
                    </a:lnTo>
                    <a:lnTo>
                      <a:pt x="399" y="120"/>
                    </a:lnTo>
                    <a:lnTo>
                      <a:pt x="399" y="143"/>
                    </a:lnTo>
                    <a:lnTo>
                      <a:pt x="398" y="164"/>
                    </a:lnTo>
                    <a:lnTo>
                      <a:pt x="396" y="180"/>
                    </a:lnTo>
                    <a:lnTo>
                      <a:pt x="393" y="191"/>
                    </a:lnTo>
                    <a:lnTo>
                      <a:pt x="390" y="200"/>
                    </a:lnTo>
                    <a:lnTo>
                      <a:pt x="386" y="212"/>
                    </a:lnTo>
                    <a:lnTo>
                      <a:pt x="381" y="225"/>
                    </a:lnTo>
                    <a:lnTo>
                      <a:pt x="377" y="239"/>
                    </a:lnTo>
                    <a:lnTo>
                      <a:pt x="372" y="251"/>
                    </a:lnTo>
                    <a:lnTo>
                      <a:pt x="369" y="257"/>
                    </a:lnTo>
                    <a:lnTo>
                      <a:pt x="368" y="264"/>
                    </a:lnTo>
                    <a:lnTo>
                      <a:pt x="365" y="275"/>
                    </a:lnTo>
                    <a:lnTo>
                      <a:pt x="362" y="284"/>
                    </a:lnTo>
                    <a:lnTo>
                      <a:pt x="360" y="293"/>
                    </a:lnTo>
                    <a:lnTo>
                      <a:pt x="360" y="297"/>
                    </a:lnTo>
                    <a:lnTo>
                      <a:pt x="360" y="300"/>
                    </a:lnTo>
                    <a:lnTo>
                      <a:pt x="360" y="305"/>
                    </a:lnTo>
                    <a:lnTo>
                      <a:pt x="363" y="305"/>
                    </a:lnTo>
                    <a:lnTo>
                      <a:pt x="368" y="305"/>
                    </a:lnTo>
                    <a:lnTo>
                      <a:pt x="371" y="306"/>
                    </a:lnTo>
                    <a:lnTo>
                      <a:pt x="375" y="311"/>
                    </a:lnTo>
                    <a:lnTo>
                      <a:pt x="381" y="317"/>
                    </a:lnTo>
                    <a:lnTo>
                      <a:pt x="390" y="327"/>
                    </a:lnTo>
                    <a:lnTo>
                      <a:pt x="399" y="338"/>
                    </a:lnTo>
                    <a:lnTo>
                      <a:pt x="408" y="348"/>
                    </a:lnTo>
                    <a:lnTo>
                      <a:pt x="414" y="354"/>
                    </a:lnTo>
                    <a:lnTo>
                      <a:pt x="419" y="357"/>
                    </a:lnTo>
                    <a:lnTo>
                      <a:pt x="422" y="359"/>
                    </a:lnTo>
                    <a:lnTo>
                      <a:pt x="426" y="362"/>
                    </a:lnTo>
                    <a:lnTo>
                      <a:pt x="429" y="363"/>
                    </a:lnTo>
                    <a:lnTo>
                      <a:pt x="431" y="363"/>
                    </a:lnTo>
                    <a:lnTo>
                      <a:pt x="432" y="365"/>
                    </a:lnTo>
                    <a:lnTo>
                      <a:pt x="434" y="363"/>
                    </a:lnTo>
                    <a:lnTo>
                      <a:pt x="441" y="363"/>
                    </a:lnTo>
                    <a:lnTo>
                      <a:pt x="452" y="363"/>
                    </a:lnTo>
                    <a:lnTo>
                      <a:pt x="465" y="363"/>
                    </a:lnTo>
                    <a:lnTo>
                      <a:pt x="479" y="365"/>
                    </a:lnTo>
                    <a:lnTo>
                      <a:pt x="492" y="368"/>
                    </a:lnTo>
                    <a:lnTo>
                      <a:pt x="506" y="372"/>
                    </a:lnTo>
                    <a:lnTo>
                      <a:pt x="516" y="378"/>
                    </a:lnTo>
                    <a:lnTo>
                      <a:pt x="521" y="387"/>
                    </a:lnTo>
                    <a:lnTo>
                      <a:pt x="522" y="401"/>
                    </a:lnTo>
                    <a:lnTo>
                      <a:pt x="524" y="410"/>
                    </a:lnTo>
                    <a:lnTo>
                      <a:pt x="525" y="416"/>
                    </a:lnTo>
                    <a:lnTo>
                      <a:pt x="525" y="417"/>
                    </a:lnTo>
                    <a:lnTo>
                      <a:pt x="527" y="422"/>
                    </a:lnTo>
                    <a:lnTo>
                      <a:pt x="527" y="426"/>
                    </a:lnTo>
                    <a:lnTo>
                      <a:pt x="527" y="429"/>
                    </a:lnTo>
                    <a:lnTo>
                      <a:pt x="528" y="432"/>
                    </a:lnTo>
                    <a:lnTo>
                      <a:pt x="530" y="435"/>
                    </a:lnTo>
                    <a:lnTo>
                      <a:pt x="530" y="438"/>
                    </a:lnTo>
                    <a:lnTo>
                      <a:pt x="531" y="443"/>
                    </a:lnTo>
                    <a:lnTo>
                      <a:pt x="531" y="446"/>
                    </a:lnTo>
                    <a:lnTo>
                      <a:pt x="530" y="447"/>
                    </a:lnTo>
                    <a:lnTo>
                      <a:pt x="528" y="452"/>
                    </a:lnTo>
                    <a:lnTo>
                      <a:pt x="527" y="456"/>
                    </a:lnTo>
                    <a:lnTo>
                      <a:pt x="527" y="461"/>
                    </a:lnTo>
                    <a:lnTo>
                      <a:pt x="527" y="462"/>
                    </a:lnTo>
                    <a:lnTo>
                      <a:pt x="525" y="465"/>
                    </a:lnTo>
                    <a:lnTo>
                      <a:pt x="525" y="470"/>
                    </a:lnTo>
                    <a:lnTo>
                      <a:pt x="525" y="473"/>
                    </a:lnTo>
                    <a:lnTo>
                      <a:pt x="525" y="474"/>
                    </a:lnTo>
                    <a:lnTo>
                      <a:pt x="525" y="477"/>
                    </a:lnTo>
                    <a:lnTo>
                      <a:pt x="527" y="482"/>
                    </a:lnTo>
                    <a:lnTo>
                      <a:pt x="527" y="486"/>
                    </a:lnTo>
                    <a:lnTo>
                      <a:pt x="525" y="491"/>
                    </a:lnTo>
                    <a:lnTo>
                      <a:pt x="525" y="494"/>
                    </a:lnTo>
                    <a:lnTo>
                      <a:pt x="525" y="500"/>
                    </a:lnTo>
                    <a:lnTo>
                      <a:pt x="525" y="504"/>
                    </a:lnTo>
                    <a:lnTo>
                      <a:pt x="527" y="509"/>
                    </a:lnTo>
                    <a:lnTo>
                      <a:pt x="527" y="512"/>
                    </a:lnTo>
                    <a:lnTo>
                      <a:pt x="528" y="513"/>
                    </a:lnTo>
                    <a:lnTo>
                      <a:pt x="530" y="516"/>
                    </a:lnTo>
                    <a:lnTo>
                      <a:pt x="530" y="519"/>
                    </a:lnTo>
                    <a:lnTo>
                      <a:pt x="528" y="524"/>
                    </a:lnTo>
                    <a:lnTo>
                      <a:pt x="527" y="531"/>
                    </a:lnTo>
                    <a:lnTo>
                      <a:pt x="525" y="542"/>
                    </a:lnTo>
                    <a:lnTo>
                      <a:pt x="524" y="555"/>
                    </a:lnTo>
                    <a:lnTo>
                      <a:pt x="521" y="566"/>
                    </a:lnTo>
                    <a:lnTo>
                      <a:pt x="518" y="576"/>
                    </a:lnTo>
                    <a:lnTo>
                      <a:pt x="512" y="593"/>
                    </a:lnTo>
                    <a:lnTo>
                      <a:pt x="507" y="608"/>
                    </a:lnTo>
                    <a:lnTo>
                      <a:pt x="501" y="623"/>
                    </a:lnTo>
                    <a:lnTo>
                      <a:pt x="498" y="632"/>
                    </a:lnTo>
                    <a:lnTo>
                      <a:pt x="492" y="644"/>
                    </a:lnTo>
                    <a:lnTo>
                      <a:pt x="485" y="657"/>
                    </a:lnTo>
                    <a:lnTo>
                      <a:pt x="477" y="669"/>
                    </a:lnTo>
                    <a:lnTo>
                      <a:pt x="471" y="681"/>
                    </a:lnTo>
                    <a:lnTo>
                      <a:pt x="467" y="689"/>
                    </a:lnTo>
                    <a:lnTo>
                      <a:pt x="464" y="692"/>
                    </a:lnTo>
                    <a:lnTo>
                      <a:pt x="464" y="695"/>
                    </a:lnTo>
                    <a:lnTo>
                      <a:pt x="464" y="705"/>
                    </a:lnTo>
                    <a:lnTo>
                      <a:pt x="464" y="720"/>
                    </a:lnTo>
                    <a:lnTo>
                      <a:pt x="461" y="735"/>
                    </a:lnTo>
                    <a:lnTo>
                      <a:pt x="456" y="752"/>
                    </a:lnTo>
                    <a:lnTo>
                      <a:pt x="450" y="770"/>
                    </a:lnTo>
                    <a:lnTo>
                      <a:pt x="446" y="788"/>
                    </a:lnTo>
                    <a:lnTo>
                      <a:pt x="444" y="803"/>
                    </a:lnTo>
                    <a:lnTo>
                      <a:pt x="446" y="813"/>
                    </a:lnTo>
                    <a:lnTo>
                      <a:pt x="449" y="825"/>
                    </a:lnTo>
                    <a:lnTo>
                      <a:pt x="452" y="836"/>
                    </a:lnTo>
                    <a:lnTo>
                      <a:pt x="455" y="843"/>
                    </a:lnTo>
                    <a:lnTo>
                      <a:pt x="456" y="848"/>
                    </a:lnTo>
                    <a:lnTo>
                      <a:pt x="456" y="854"/>
                    </a:lnTo>
                    <a:lnTo>
                      <a:pt x="459" y="863"/>
                    </a:lnTo>
                    <a:lnTo>
                      <a:pt x="462" y="875"/>
                    </a:lnTo>
                    <a:lnTo>
                      <a:pt x="462" y="884"/>
                    </a:lnTo>
                    <a:lnTo>
                      <a:pt x="464" y="891"/>
                    </a:lnTo>
                    <a:lnTo>
                      <a:pt x="465" y="902"/>
                    </a:lnTo>
                    <a:lnTo>
                      <a:pt x="467" y="909"/>
                    </a:lnTo>
                    <a:lnTo>
                      <a:pt x="468" y="912"/>
                    </a:lnTo>
                    <a:lnTo>
                      <a:pt x="462" y="912"/>
                    </a:lnTo>
                    <a:lnTo>
                      <a:pt x="462" y="917"/>
                    </a:lnTo>
                    <a:lnTo>
                      <a:pt x="462" y="929"/>
                    </a:lnTo>
                    <a:lnTo>
                      <a:pt x="464" y="948"/>
                    </a:lnTo>
                    <a:lnTo>
                      <a:pt x="462" y="969"/>
                    </a:lnTo>
                    <a:lnTo>
                      <a:pt x="462" y="993"/>
                    </a:lnTo>
                    <a:lnTo>
                      <a:pt x="461" y="1017"/>
                    </a:lnTo>
                    <a:lnTo>
                      <a:pt x="458" y="1040"/>
                    </a:lnTo>
                    <a:lnTo>
                      <a:pt x="456" y="1062"/>
                    </a:lnTo>
                    <a:lnTo>
                      <a:pt x="455" y="1085"/>
                    </a:lnTo>
                    <a:lnTo>
                      <a:pt x="455" y="1107"/>
                    </a:lnTo>
                    <a:lnTo>
                      <a:pt x="456" y="1128"/>
                    </a:lnTo>
                    <a:lnTo>
                      <a:pt x="456" y="1145"/>
                    </a:lnTo>
                    <a:lnTo>
                      <a:pt x="455" y="1157"/>
                    </a:lnTo>
                    <a:lnTo>
                      <a:pt x="452" y="1161"/>
                    </a:lnTo>
                    <a:lnTo>
                      <a:pt x="450" y="1163"/>
                    </a:lnTo>
                    <a:lnTo>
                      <a:pt x="447" y="1164"/>
                    </a:lnTo>
                    <a:lnTo>
                      <a:pt x="447" y="1167"/>
                    </a:lnTo>
                    <a:lnTo>
                      <a:pt x="447" y="1172"/>
                    </a:lnTo>
                    <a:lnTo>
                      <a:pt x="447" y="1175"/>
                    </a:lnTo>
                    <a:lnTo>
                      <a:pt x="447" y="1178"/>
                    </a:lnTo>
                    <a:lnTo>
                      <a:pt x="449" y="1181"/>
                    </a:lnTo>
                    <a:lnTo>
                      <a:pt x="449" y="1188"/>
                    </a:lnTo>
                    <a:lnTo>
                      <a:pt x="449" y="1202"/>
                    </a:lnTo>
                    <a:lnTo>
                      <a:pt x="447" y="1215"/>
                    </a:lnTo>
                    <a:lnTo>
                      <a:pt x="444" y="1226"/>
                    </a:lnTo>
                    <a:lnTo>
                      <a:pt x="441" y="1235"/>
                    </a:lnTo>
                    <a:lnTo>
                      <a:pt x="438" y="1242"/>
                    </a:lnTo>
                    <a:lnTo>
                      <a:pt x="437" y="1250"/>
                    </a:lnTo>
                    <a:lnTo>
                      <a:pt x="438" y="1260"/>
                    </a:lnTo>
                    <a:lnTo>
                      <a:pt x="437" y="1272"/>
                    </a:lnTo>
                    <a:lnTo>
                      <a:pt x="432" y="1281"/>
                    </a:lnTo>
                    <a:lnTo>
                      <a:pt x="429" y="1289"/>
                    </a:lnTo>
                    <a:lnTo>
                      <a:pt x="426" y="1299"/>
                    </a:lnTo>
                    <a:lnTo>
                      <a:pt x="425" y="1310"/>
                    </a:lnTo>
                    <a:lnTo>
                      <a:pt x="425" y="1319"/>
                    </a:lnTo>
                    <a:lnTo>
                      <a:pt x="425" y="1326"/>
                    </a:lnTo>
                    <a:lnTo>
                      <a:pt x="423" y="1338"/>
                    </a:lnTo>
                    <a:lnTo>
                      <a:pt x="422" y="1350"/>
                    </a:lnTo>
                    <a:lnTo>
                      <a:pt x="420" y="1358"/>
                    </a:lnTo>
                    <a:lnTo>
                      <a:pt x="420" y="1367"/>
                    </a:lnTo>
                    <a:lnTo>
                      <a:pt x="420" y="1379"/>
                    </a:lnTo>
                    <a:lnTo>
                      <a:pt x="420" y="1392"/>
                    </a:lnTo>
                    <a:lnTo>
                      <a:pt x="422" y="1403"/>
                    </a:lnTo>
                    <a:lnTo>
                      <a:pt x="420" y="1412"/>
                    </a:lnTo>
                    <a:lnTo>
                      <a:pt x="417" y="1422"/>
                    </a:lnTo>
                    <a:lnTo>
                      <a:pt x="414" y="1434"/>
                    </a:lnTo>
                    <a:lnTo>
                      <a:pt x="411" y="1445"/>
                    </a:lnTo>
                    <a:lnTo>
                      <a:pt x="410" y="1451"/>
                    </a:lnTo>
                    <a:lnTo>
                      <a:pt x="410" y="1458"/>
                    </a:lnTo>
                    <a:lnTo>
                      <a:pt x="410" y="1472"/>
                    </a:lnTo>
                    <a:lnTo>
                      <a:pt x="410" y="1490"/>
                    </a:lnTo>
                    <a:lnTo>
                      <a:pt x="408" y="1506"/>
                    </a:lnTo>
                    <a:lnTo>
                      <a:pt x="408" y="1518"/>
                    </a:lnTo>
                    <a:lnTo>
                      <a:pt x="408" y="1524"/>
                    </a:lnTo>
                    <a:lnTo>
                      <a:pt x="405" y="1524"/>
                    </a:lnTo>
                    <a:lnTo>
                      <a:pt x="401" y="1524"/>
                    </a:lnTo>
                    <a:lnTo>
                      <a:pt x="396" y="1524"/>
                    </a:lnTo>
                    <a:lnTo>
                      <a:pt x="398" y="1538"/>
                    </a:lnTo>
                    <a:lnTo>
                      <a:pt x="399" y="1556"/>
                    </a:lnTo>
                    <a:lnTo>
                      <a:pt x="401" y="1574"/>
                    </a:lnTo>
                    <a:lnTo>
                      <a:pt x="404" y="1590"/>
                    </a:lnTo>
                    <a:lnTo>
                      <a:pt x="408" y="1602"/>
                    </a:lnTo>
                    <a:lnTo>
                      <a:pt x="413" y="1614"/>
                    </a:lnTo>
                    <a:lnTo>
                      <a:pt x="419" y="1631"/>
                    </a:lnTo>
                    <a:lnTo>
                      <a:pt x="425" y="1652"/>
                    </a:lnTo>
                    <a:lnTo>
                      <a:pt x="432" y="1676"/>
                    </a:lnTo>
                    <a:lnTo>
                      <a:pt x="437" y="1703"/>
                    </a:lnTo>
                    <a:lnTo>
                      <a:pt x="441" y="1731"/>
                    </a:lnTo>
                    <a:lnTo>
                      <a:pt x="441" y="1761"/>
                    </a:lnTo>
                    <a:lnTo>
                      <a:pt x="440" y="1788"/>
                    </a:lnTo>
                    <a:lnTo>
                      <a:pt x="438" y="1821"/>
                    </a:lnTo>
                    <a:lnTo>
                      <a:pt x="435" y="1854"/>
                    </a:lnTo>
                    <a:lnTo>
                      <a:pt x="431" y="1889"/>
                    </a:lnTo>
                    <a:lnTo>
                      <a:pt x="428" y="1922"/>
                    </a:lnTo>
                    <a:lnTo>
                      <a:pt x="425" y="1952"/>
                    </a:lnTo>
                    <a:lnTo>
                      <a:pt x="423" y="1977"/>
                    </a:lnTo>
                    <a:lnTo>
                      <a:pt x="422" y="1997"/>
                    </a:lnTo>
                    <a:lnTo>
                      <a:pt x="423" y="2024"/>
                    </a:lnTo>
                    <a:lnTo>
                      <a:pt x="425" y="2045"/>
                    </a:lnTo>
                    <a:lnTo>
                      <a:pt x="426" y="2063"/>
                    </a:lnTo>
                    <a:lnTo>
                      <a:pt x="426" y="2076"/>
                    </a:lnTo>
                    <a:lnTo>
                      <a:pt x="426" y="2082"/>
                    </a:lnTo>
                    <a:lnTo>
                      <a:pt x="426" y="2088"/>
                    </a:lnTo>
                    <a:lnTo>
                      <a:pt x="426" y="2094"/>
                    </a:lnTo>
                    <a:lnTo>
                      <a:pt x="426" y="2097"/>
                    </a:lnTo>
                    <a:lnTo>
                      <a:pt x="428" y="2109"/>
                    </a:lnTo>
                    <a:lnTo>
                      <a:pt x="429" y="2123"/>
                    </a:lnTo>
                    <a:lnTo>
                      <a:pt x="429" y="2133"/>
                    </a:lnTo>
                    <a:lnTo>
                      <a:pt x="429" y="2135"/>
                    </a:lnTo>
                    <a:lnTo>
                      <a:pt x="429" y="2136"/>
                    </a:lnTo>
                    <a:lnTo>
                      <a:pt x="429" y="2144"/>
                    </a:lnTo>
                    <a:lnTo>
                      <a:pt x="431" y="2148"/>
                    </a:lnTo>
                    <a:lnTo>
                      <a:pt x="431" y="2153"/>
                    </a:lnTo>
                    <a:lnTo>
                      <a:pt x="431" y="2156"/>
                    </a:lnTo>
                    <a:lnTo>
                      <a:pt x="432" y="2175"/>
                    </a:lnTo>
                    <a:lnTo>
                      <a:pt x="431" y="2175"/>
                    </a:lnTo>
                    <a:lnTo>
                      <a:pt x="429" y="2190"/>
                    </a:lnTo>
                    <a:lnTo>
                      <a:pt x="428" y="2208"/>
                    </a:lnTo>
                    <a:lnTo>
                      <a:pt x="426" y="2228"/>
                    </a:lnTo>
                    <a:lnTo>
                      <a:pt x="422" y="2258"/>
                    </a:lnTo>
                    <a:lnTo>
                      <a:pt x="416" y="2289"/>
                    </a:lnTo>
                    <a:lnTo>
                      <a:pt x="408" y="2312"/>
                    </a:lnTo>
                    <a:lnTo>
                      <a:pt x="398" y="2328"/>
                    </a:lnTo>
                    <a:lnTo>
                      <a:pt x="383" y="2340"/>
                    </a:lnTo>
                    <a:lnTo>
                      <a:pt x="366" y="2349"/>
                    </a:lnTo>
                    <a:lnTo>
                      <a:pt x="350" y="2355"/>
                    </a:lnTo>
                    <a:lnTo>
                      <a:pt x="333" y="2358"/>
                    </a:lnTo>
                    <a:lnTo>
                      <a:pt x="318" y="2358"/>
                    </a:lnTo>
                    <a:lnTo>
                      <a:pt x="303" y="2355"/>
                    </a:lnTo>
                    <a:lnTo>
                      <a:pt x="294" y="2349"/>
                    </a:lnTo>
                    <a:lnTo>
                      <a:pt x="288" y="2342"/>
                    </a:lnTo>
                    <a:lnTo>
                      <a:pt x="287" y="2333"/>
                    </a:lnTo>
                    <a:lnTo>
                      <a:pt x="285" y="2331"/>
                    </a:lnTo>
                    <a:lnTo>
                      <a:pt x="284" y="2330"/>
                    </a:lnTo>
                    <a:lnTo>
                      <a:pt x="284" y="2328"/>
                    </a:lnTo>
                    <a:lnTo>
                      <a:pt x="284" y="2324"/>
                    </a:lnTo>
                    <a:lnTo>
                      <a:pt x="285" y="2319"/>
                    </a:lnTo>
                    <a:lnTo>
                      <a:pt x="287" y="2313"/>
                    </a:lnTo>
                    <a:lnTo>
                      <a:pt x="288" y="2307"/>
                    </a:lnTo>
                    <a:lnTo>
                      <a:pt x="287" y="2307"/>
                    </a:lnTo>
                    <a:lnTo>
                      <a:pt x="296" y="2271"/>
                    </a:lnTo>
                    <a:lnTo>
                      <a:pt x="299" y="2270"/>
                    </a:lnTo>
                    <a:lnTo>
                      <a:pt x="300" y="2265"/>
                    </a:lnTo>
                    <a:lnTo>
                      <a:pt x="302" y="2262"/>
                    </a:lnTo>
                    <a:lnTo>
                      <a:pt x="305" y="2255"/>
                    </a:lnTo>
                    <a:lnTo>
                      <a:pt x="309" y="2243"/>
                    </a:lnTo>
                    <a:lnTo>
                      <a:pt x="315" y="2228"/>
                    </a:lnTo>
                    <a:lnTo>
                      <a:pt x="323" y="2210"/>
                    </a:lnTo>
                    <a:lnTo>
                      <a:pt x="329" y="2190"/>
                    </a:lnTo>
                    <a:lnTo>
                      <a:pt x="335" y="2174"/>
                    </a:lnTo>
                    <a:lnTo>
                      <a:pt x="339" y="2159"/>
                    </a:lnTo>
                    <a:lnTo>
                      <a:pt x="341" y="2144"/>
                    </a:lnTo>
                    <a:lnTo>
                      <a:pt x="342" y="2144"/>
                    </a:lnTo>
                    <a:lnTo>
                      <a:pt x="344" y="2136"/>
                    </a:lnTo>
                    <a:lnTo>
                      <a:pt x="345" y="2129"/>
                    </a:lnTo>
                    <a:lnTo>
                      <a:pt x="345" y="2112"/>
                    </a:lnTo>
                    <a:lnTo>
                      <a:pt x="347" y="2097"/>
                    </a:lnTo>
                    <a:lnTo>
                      <a:pt x="347" y="2088"/>
                    </a:lnTo>
                    <a:lnTo>
                      <a:pt x="347" y="2078"/>
                    </a:lnTo>
                    <a:lnTo>
                      <a:pt x="347" y="2061"/>
                    </a:lnTo>
                    <a:lnTo>
                      <a:pt x="348" y="2040"/>
                    </a:lnTo>
                    <a:lnTo>
                      <a:pt x="348" y="2031"/>
                    </a:lnTo>
                    <a:lnTo>
                      <a:pt x="348" y="2021"/>
                    </a:lnTo>
                    <a:lnTo>
                      <a:pt x="348" y="2010"/>
                    </a:lnTo>
                    <a:lnTo>
                      <a:pt x="347" y="1995"/>
                    </a:lnTo>
                    <a:lnTo>
                      <a:pt x="342" y="1976"/>
                    </a:lnTo>
                    <a:lnTo>
                      <a:pt x="336" y="1950"/>
                    </a:lnTo>
                    <a:lnTo>
                      <a:pt x="324" y="1905"/>
                    </a:lnTo>
                    <a:lnTo>
                      <a:pt x="308" y="1859"/>
                    </a:lnTo>
                    <a:lnTo>
                      <a:pt x="294" y="1812"/>
                    </a:lnTo>
                    <a:lnTo>
                      <a:pt x="285" y="1766"/>
                    </a:lnTo>
                    <a:lnTo>
                      <a:pt x="284" y="1734"/>
                    </a:lnTo>
                    <a:lnTo>
                      <a:pt x="282" y="1709"/>
                    </a:lnTo>
                    <a:lnTo>
                      <a:pt x="279" y="1686"/>
                    </a:lnTo>
                    <a:lnTo>
                      <a:pt x="276" y="1665"/>
                    </a:lnTo>
                    <a:lnTo>
                      <a:pt x="269" y="1640"/>
                    </a:lnTo>
                    <a:lnTo>
                      <a:pt x="269" y="1667"/>
                    </a:lnTo>
                    <a:lnTo>
                      <a:pt x="269" y="1697"/>
                    </a:lnTo>
                    <a:lnTo>
                      <a:pt x="269" y="1727"/>
                    </a:lnTo>
                    <a:lnTo>
                      <a:pt x="269" y="1752"/>
                    </a:lnTo>
                    <a:lnTo>
                      <a:pt x="267" y="1797"/>
                    </a:lnTo>
                    <a:lnTo>
                      <a:pt x="270" y="1845"/>
                    </a:lnTo>
                    <a:lnTo>
                      <a:pt x="275" y="1890"/>
                    </a:lnTo>
                    <a:lnTo>
                      <a:pt x="279" y="1910"/>
                    </a:lnTo>
                    <a:lnTo>
                      <a:pt x="284" y="1928"/>
                    </a:lnTo>
                    <a:lnTo>
                      <a:pt x="282" y="1925"/>
                    </a:lnTo>
                    <a:lnTo>
                      <a:pt x="282" y="1923"/>
                    </a:lnTo>
                    <a:lnTo>
                      <a:pt x="282" y="1922"/>
                    </a:lnTo>
                    <a:lnTo>
                      <a:pt x="282" y="1923"/>
                    </a:lnTo>
                    <a:lnTo>
                      <a:pt x="284" y="1925"/>
                    </a:lnTo>
                    <a:lnTo>
                      <a:pt x="285" y="1928"/>
                    </a:lnTo>
                    <a:lnTo>
                      <a:pt x="288" y="1931"/>
                    </a:lnTo>
                    <a:lnTo>
                      <a:pt x="290" y="1934"/>
                    </a:lnTo>
                    <a:lnTo>
                      <a:pt x="291" y="1938"/>
                    </a:lnTo>
                    <a:lnTo>
                      <a:pt x="293" y="1943"/>
                    </a:lnTo>
                    <a:lnTo>
                      <a:pt x="293" y="1946"/>
                    </a:lnTo>
                    <a:lnTo>
                      <a:pt x="293" y="1949"/>
                    </a:lnTo>
                    <a:lnTo>
                      <a:pt x="293" y="1955"/>
                    </a:lnTo>
                    <a:lnTo>
                      <a:pt x="297" y="1968"/>
                    </a:lnTo>
                    <a:lnTo>
                      <a:pt x="302" y="1982"/>
                    </a:lnTo>
                    <a:lnTo>
                      <a:pt x="302" y="1988"/>
                    </a:lnTo>
                    <a:lnTo>
                      <a:pt x="302" y="1994"/>
                    </a:lnTo>
                    <a:lnTo>
                      <a:pt x="303" y="1994"/>
                    </a:lnTo>
                    <a:lnTo>
                      <a:pt x="303" y="1995"/>
                    </a:lnTo>
                    <a:lnTo>
                      <a:pt x="306" y="1998"/>
                    </a:lnTo>
                    <a:lnTo>
                      <a:pt x="308" y="2003"/>
                    </a:lnTo>
                    <a:lnTo>
                      <a:pt x="309" y="2006"/>
                    </a:lnTo>
                    <a:lnTo>
                      <a:pt x="311" y="2010"/>
                    </a:lnTo>
                    <a:lnTo>
                      <a:pt x="311" y="2013"/>
                    </a:lnTo>
                    <a:lnTo>
                      <a:pt x="311" y="2015"/>
                    </a:lnTo>
                    <a:lnTo>
                      <a:pt x="308" y="2021"/>
                    </a:lnTo>
                    <a:lnTo>
                      <a:pt x="303" y="2031"/>
                    </a:lnTo>
                    <a:lnTo>
                      <a:pt x="300" y="2042"/>
                    </a:lnTo>
                    <a:lnTo>
                      <a:pt x="297" y="2054"/>
                    </a:lnTo>
                    <a:lnTo>
                      <a:pt x="297" y="2066"/>
                    </a:lnTo>
                    <a:lnTo>
                      <a:pt x="297" y="2076"/>
                    </a:lnTo>
                    <a:lnTo>
                      <a:pt x="297" y="2085"/>
                    </a:lnTo>
                    <a:lnTo>
                      <a:pt x="297" y="2090"/>
                    </a:lnTo>
                    <a:lnTo>
                      <a:pt x="278" y="2090"/>
                    </a:lnTo>
                    <a:lnTo>
                      <a:pt x="278" y="2088"/>
                    </a:lnTo>
                    <a:lnTo>
                      <a:pt x="278" y="2085"/>
                    </a:lnTo>
                    <a:lnTo>
                      <a:pt x="278" y="2082"/>
                    </a:lnTo>
                    <a:lnTo>
                      <a:pt x="279" y="2078"/>
                    </a:lnTo>
                    <a:lnTo>
                      <a:pt x="279" y="2073"/>
                    </a:lnTo>
                    <a:lnTo>
                      <a:pt x="278" y="2070"/>
                    </a:lnTo>
                    <a:lnTo>
                      <a:pt x="278" y="2067"/>
                    </a:lnTo>
                    <a:lnTo>
                      <a:pt x="275" y="2064"/>
                    </a:lnTo>
                    <a:lnTo>
                      <a:pt x="273" y="2063"/>
                    </a:lnTo>
                    <a:lnTo>
                      <a:pt x="272" y="2061"/>
                    </a:lnTo>
                    <a:lnTo>
                      <a:pt x="270" y="2063"/>
                    </a:lnTo>
                    <a:lnTo>
                      <a:pt x="267" y="2066"/>
                    </a:lnTo>
                    <a:lnTo>
                      <a:pt x="264" y="2072"/>
                    </a:lnTo>
                    <a:lnTo>
                      <a:pt x="260" y="2082"/>
                    </a:lnTo>
                    <a:lnTo>
                      <a:pt x="258" y="2099"/>
                    </a:lnTo>
                    <a:lnTo>
                      <a:pt x="257" y="2118"/>
                    </a:lnTo>
                    <a:lnTo>
                      <a:pt x="254" y="2135"/>
                    </a:lnTo>
                    <a:lnTo>
                      <a:pt x="251" y="2150"/>
                    </a:lnTo>
                    <a:lnTo>
                      <a:pt x="243" y="2162"/>
                    </a:lnTo>
                    <a:lnTo>
                      <a:pt x="230" y="2172"/>
                    </a:lnTo>
                    <a:lnTo>
                      <a:pt x="213" y="2181"/>
                    </a:lnTo>
                    <a:lnTo>
                      <a:pt x="195" y="2186"/>
                    </a:lnTo>
                    <a:lnTo>
                      <a:pt x="179" y="2186"/>
                    </a:lnTo>
                    <a:lnTo>
                      <a:pt x="164" y="2183"/>
                    </a:lnTo>
                    <a:lnTo>
                      <a:pt x="152" y="2177"/>
                    </a:lnTo>
                    <a:lnTo>
                      <a:pt x="144" y="2166"/>
                    </a:lnTo>
                    <a:lnTo>
                      <a:pt x="140" y="2153"/>
                    </a:lnTo>
                    <a:lnTo>
                      <a:pt x="140" y="2139"/>
                    </a:lnTo>
                    <a:lnTo>
                      <a:pt x="141" y="2127"/>
                    </a:lnTo>
                    <a:lnTo>
                      <a:pt x="141" y="2126"/>
                    </a:lnTo>
                    <a:lnTo>
                      <a:pt x="141" y="2123"/>
                    </a:lnTo>
                    <a:lnTo>
                      <a:pt x="143" y="2117"/>
                    </a:lnTo>
                    <a:lnTo>
                      <a:pt x="147" y="2108"/>
                    </a:lnTo>
                    <a:lnTo>
                      <a:pt x="153" y="2097"/>
                    </a:lnTo>
                    <a:lnTo>
                      <a:pt x="158" y="2090"/>
                    </a:lnTo>
                    <a:lnTo>
                      <a:pt x="159" y="2087"/>
                    </a:lnTo>
                    <a:lnTo>
                      <a:pt x="159" y="2085"/>
                    </a:lnTo>
                    <a:lnTo>
                      <a:pt x="161" y="2085"/>
                    </a:lnTo>
                    <a:lnTo>
                      <a:pt x="164" y="2085"/>
                    </a:lnTo>
                    <a:lnTo>
                      <a:pt x="168" y="2079"/>
                    </a:lnTo>
                    <a:lnTo>
                      <a:pt x="171" y="2073"/>
                    </a:lnTo>
                    <a:lnTo>
                      <a:pt x="174" y="2069"/>
                    </a:lnTo>
                    <a:lnTo>
                      <a:pt x="177" y="2064"/>
                    </a:lnTo>
                    <a:lnTo>
                      <a:pt x="183" y="2051"/>
                    </a:lnTo>
                    <a:lnTo>
                      <a:pt x="191" y="2028"/>
                    </a:lnTo>
                    <a:lnTo>
                      <a:pt x="198" y="1998"/>
                    </a:lnTo>
                    <a:lnTo>
                      <a:pt x="195" y="1998"/>
                    </a:lnTo>
                    <a:lnTo>
                      <a:pt x="195" y="1995"/>
                    </a:lnTo>
                    <a:lnTo>
                      <a:pt x="195" y="1992"/>
                    </a:lnTo>
                    <a:lnTo>
                      <a:pt x="197" y="1988"/>
                    </a:lnTo>
                    <a:lnTo>
                      <a:pt x="197" y="1985"/>
                    </a:lnTo>
                    <a:lnTo>
                      <a:pt x="198" y="1983"/>
                    </a:lnTo>
                    <a:lnTo>
                      <a:pt x="200" y="1982"/>
                    </a:lnTo>
                    <a:lnTo>
                      <a:pt x="201" y="1980"/>
                    </a:lnTo>
                    <a:lnTo>
                      <a:pt x="201" y="1977"/>
                    </a:lnTo>
                    <a:lnTo>
                      <a:pt x="203" y="1974"/>
                    </a:lnTo>
                    <a:lnTo>
                      <a:pt x="204" y="1950"/>
                    </a:lnTo>
                    <a:lnTo>
                      <a:pt x="201" y="1923"/>
                    </a:lnTo>
                    <a:lnTo>
                      <a:pt x="194" y="1892"/>
                    </a:lnTo>
                    <a:lnTo>
                      <a:pt x="183" y="1856"/>
                    </a:lnTo>
                    <a:lnTo>
                      <a:pt x="173" y="1817"/>
                    </a:lnTo>
                    <a:lnTo>
                      <a:pt x="159" y="1773"/>
                    </a:lnTo>
                    <a:lnTo>
                      <a:pt x="146" y="1727"/>
                    </a:lnTo>
                    <a:lnTo>
                      <a:pt x="137" y="1688"/>
                    </a:lnTo>
                    <a:lnTo>
                      <a:pt x="129" y="1653"/>
                    </a:lnTo>
                    <a:lnTo>
                      <a:pt x="125" y="1626"/>
                    </a:lnTo>
                    <a:lnTo>
                      <a:pt x="122" y="1602"/>
                    </a:lnTo>
                    <a:lnTo>
                      <a:pt x="120" y="1581"/>
                    </a:lnTo>
                    <a:lnTo>
                      <a:pt x="119" y="1565"/>
                    </a:lnTo>
                    <a:lnTo>
                      <a:pt x="119" y="1551"/>
                    </a:lnTo>
                    <a:lnTo>
                      <a:pt x="119" y="1539"/>
                    </a:lnTo>
                    <a:lnTo>
                      <a:pt x="117" y="1515"/>
                    </a:lnTo>
                    <a:lnTo>
                      <a:pt x="114" y="1499"/>
                    </a:lnTo>
                    <a:lnTo>
                      <a:pt x="108" y="1496"/>
                    </a:lnTo>
                    <a:lnTo>
                      <a:pt x="104" y="1493"/>
                    </a:lnTo>
                    <a:lnTo>
                      <a:pt x="101" y="1490"/>
                    </a:lnTo>
                    <a:lnTo>
                      <a:pt x="99" y="1487"/>
                    </a:lnTo>
                    <a:lnTo>
                      <a:pt x="98" y="1478"/>
                    </a:lnTo>
                    <a:lnTo>
                      <a:pt x="95" y="1461"/>
                    </a:lnTo>
                    <a:lnTo>
                      <a:pt x="90" y="1439"/>
                    </a:lnTo>
                    <a:lnTo>
                      <a:pt x="84" y="1410"/>
                    </a:lnTo>
                    <a:lnTo>
                      <a:pt x="78" y="1379"/>
                    </a:lnTo>
                    <a:lnTo>
                      <a:pt x="72" y="1346"/>
                    </a:lnTo>
                    <a:lnTo>
                      <a:pt x="66" y="1314"/>
                    </a:lnTo>
                    <a:lnTo>
                      <a:pt x="60" y="1283"/>
                    </a:lnTo>
                    <a:lnTo>
                      <a:pt x="54" y="1248"/>
                    </a:lnTo>
                    <a:lnTo>
                      <a:pt x="48" y="1217"/>
                    </a:lnTo>
                    <a:lnTo>
                      <a:pt x="42" y="1188"/>
                    </a:lnTo>
                    <a:lnTo>
                      <a:pt x="38" y="1164"/>
                    </a:lnTo>
                    <a:lnTo>
                      <a:pt x="35" y="1146"/>
                    </a:lnTo>
                    <a:lnTo>
                      <a:pt x="32" y="1134"/>
                    </a:lnTo>
                    <a:lnTo>
                      <a:pt x="32" y="1130"/>
                    </a:lnTo>
                    <a:lnTo>
                      <a:pt x="30" y="1130"/>
                    </a:lnTo>
                    <a:lnTo>
                      <a:pt x="29" y="1130"/>
                    </a:lnTo>
                    <a:lnTo>
                      <a:pt x="27" y="1130"/>
                    </a:lnTo>
                    <a:lnTo>
                      <a:pt x="24" y="1128"/>
                    </a:lnTo>
                    <a:lnTo>
                      <a:pt x="23" y="1127"/>
                    </a:lnTo>
                    <a:lnTo>
                      <a:pt x="20" y="1124"/>
                    </a:lnTo>
                    <a:lnTo>
                      <a:pt x="18" y="1119"/>
                    </a:lnTo>
                    <a:lnTo>
                      <a:pt x="17" y="1115"/>
                    </a:lnTo>
                    <a:lnTo>
                      <a:pt x="17" y="1107"/>
                    </a:lnTo>
                    <a:lnTo>
                      <a:pt x="17" y="1095"/>
                    </a:lnTo>
                    <a:lnTo>
                      <a:pt x="17" y="1076"/>
                    </a:lnTo>
                    <a:lnTo>
                      <a:pt x="18" y="1052"/>
                    </a:lnTo>
                    <a:lnTo>
                      <a:pt x="20" y="1025"/>
                    </a:lnTo>
                    <a:lnTo>
                      <a:pt x="21" y="996"/>
                    </a:lnTo>
                    <a:lnTo>
                      <a:pt x="24" y="971"/>
                    </a:lnTo>
                    <a:lnTo>
                      <a:pt x="26" y="948"/>
                    </a:lnTo>
                    <a:lnTo>
                      <a:pt x="30" y="932"/>
                    </a:lnTo>
                    <a:lnTo>
                      <a:pt x="36" y="909"/>
                    </a:lnTo>
                    <a:lnTo>
                      <a:pt x="41" y="891"/>
                    </a:lnTo>
                    <a:lnTo>
                      <a:pt x="44" y="881"/>
                    </a:lnTo>
                    <a:lnTo>
                      <a:pt x="45" y="876"/>
                    </a:lnTo>
                    <a:lnTo>
                      <a:pt x="47" y="873"/>
                    </a:lnTo>
                    <a:lnTo>
                      <a:pt x="50" y="861"/>
                    </a:lnTo>
                    <a:lnTo>
                      <a:pt x="53" y="846"/>
                    </a:lnTo>
                    <a:lnTo>
                      <a:pt x="59" y="830"/>
                    </a:lnTo>
                    <a:lnTo>
                      <a:pt x="63" y="813"/>
                    </a:lnTo>
                    <a:lnTo>
                      <a:pt x="68" y="801"/>
                    </a:lnTo>
                    <a:lnTo>
                      <a:pt x="71" y="795"/>
                    </a:lnTo>
                    <a:lnTo>
                      <a:pt x="72" y="791"/>
                    </a:lnTo>
                    <a:lnTo>
                      <a:pt x="74" y="788"/>
                    </a:lnTo>
                    <a:lnTo>
                      <a:pt x="75" y="785"/>
                    </a:lnTo>
                    <a:lnTo>
                      <a:pt x="75" y="783"/>
                    </a:lnTo>
                    <a:lnTo>
                      <a:pt x="77" y="783"/>
                    </a:lnTo>
                    <a:lnTo>
                      <a:pt x="72" y="782"/>
                    </a:lnTo>
                    <a:lnTo>
                      <a:pt x="60" y="780"/>
                    </a:lnTo>
                    <a:lnTo>
                      <a:pt x="44" y="777"/>
                    </a:lnTo>
                    <a:lnTo>
                      <a:pt x="29" y="771"/>
                    </a:lnTo>
                    <a:lnTo>
                      <a:pt x="18" y="764"/>
                    </a:lnTo>
                    <a:lnTo>
                      <a:pt x="8" y="747"/>
                    </a:lnTo>
                    <a:lnTo>
                      <a:pt x="3" y="728"/>
                    </a:lnTo>
                    <a:lnTo>
                      <a:pt x="2" y="702"/>
                    </a:lnTo>
                    <a:close/>
                    <a:moveTo>
                      <a:pt x="429" y="2156"/>
                    </a:moveTo>
                    <a:lnTo>
                      <a:pt x="429" y="2156"/>
                    </a:lnTo>
                    <a:lnTo>
                      <a:pt x="431" y="2156"/>
                    </a:lnTo>
                    <a:lnTo>
                      <a:pt x="429" y="2156"/>
                    </a:lnTo>
                    <a:close/>
                    <a:moveTo>
                      <a:pt x="359" y="269"/>
                    </a:moveTo>
                    <a:lnTo>
                      <a:pt x="359" y="269"/>
                    </a:lnTo>
                    <a:lnTo>
                      <a:pt x="359" y="273"/>
                    </a:lnTo>
                    <a:lnTo>
                      <a:pt x="359" y="276"/>
                    </a:lnTo>
                    <a:lnTo>
                      <a:pt x="359" y="281"/>
                    </a:lnTo>
                    <a:lnTo>
                      <a:pt x="359" y="288"/>
                    </a:lnTo>
                    <a:lnTo>
                      <a:pt x="359" y="296"/>
                    </a:lnTo>
                    <a:lnTo>
                      <a:pt x="359" y="288"/>
                    </a:lnTo>
                    <a:lnTo>
                      <a:pt x="359" y="279"/>
                    </a:lnTo>
                    <a:lnTo>
                      <a:pt x="359" y="269"/>
                    </a:lnTo>
                    <a:close/>
                  </a:path>
                </a:pathLst>
              </a:custGeom>
              <a:solidFill>
                <a:srgbClr val="5F5F5F"/>
              </a:solidFill>
              <a:ln>
                <a:noFill/>
              </a:ln>
              <a:extLst>
                <a:ext uri="{91240B29-F687-4F45-9708-019B960494DF}">
                  <a14:hiddenLine xmlns:a14="http://schemas.microsoft.com/office/drawing/2010/main" w="0">
                    <a:solidFill>
                      <a:srgbClr val="FFFFFF"/>
                    </a:solidFill>
                    <a:prstDash val="solid"/>
                    <a:round/>
                    <a:headEnd/>
                    <a:tailEnd/>
                  </a14:hiddenLine>
                </a:ext>
              </a:extLst>
            </p:spPr>
            <p:txBody>
              <a:bodyPr/>
              <a:lstStyle/>
              <a:p>
                <a:endParaRPr lang="nl-BE" sz="400">
                  <a:solidFill>
                    <a:srgbClr val="000000"/>
                  </a:solidFill>
                  <a:latin typeface="Arial" panose="020B0604020202020204" pitchFamily="34" charset="0"/>
                </a:endParaRPr>
              </a:p>
            </p:txBody>
          </p:sp>
          <p:sp>
            <p:nvSpPr>
              <p:cNvPr id="27681" name="Freeform 352"/>
              <p:cNvSpPr>
                <a:spLocks/>
              </p:cNvSpPr>
              <p:nvPr/>
            </p:nvSpPr>
            <p:spPr bwMode="gray">
              <a:xfrm>
                <a:off x="2031" y="2321"/>
                <a:ext cx="152" cy="540"/>
              </a:xfrm>
              <a:custGeom>
                <a:avLst/>
                <a:gdLst>
                  <a:gd name="T0" fmla="*/ 0 w 707"/>
                  <a:gd name="T1" fmla="*/ 0 h 2515"/>
                  <a:gd name="T2" fmla="*/ 0 w 707"/>
                  <a:gd name="T3" fmla="*/ 0 h 2515"/>
                  <a:gd name="T4" fmla="*/ 0 w 707"/>
                  <a:gd name="T5" fmla="*/ 0 h 2515"/>
                  <a:gd name="T6" fmla="*/ 0 w 707"/>
                  <a:gd name="T7" fmla="*/ 0 h 2515"/>
                  <a:gd name="T8" fmla="*/ 0 w 707"/>
                  <a:gd name="T9" fmla="*/ 0 h 2515"/>
                  <a:gd name="T10" fmla="*/ 0 w 707"/>
                  <a:gd name="T11" fmla="*/ 0 h 2515"/>
                  <a:gd name="T12" fmla="*/ 0 w 707"/>
                  <a:gd name="T13" fmla="*/ 0 h 2515"/>
                  <a:gd name="T14" fmla="*/ 0 w 707"/>
                  <a:gd name="T15" fmla="*/ 0 h 2515"/>
                  <a:gd name="T16" fmla="*/ 0 w 707"/>
                  <a:gd name="T17" fmla="*/ 0 h 2515"/>
                  <a:gd name="T18" fmla="*/ 0 w 707"/>
                  <a:gd name="T19" fmla="*/ 0 h 2515"/>
                  <a:gd name="T20" fmla="*/ 0 w 707"/>
                  <a:gd name="T21" fmla="*/ 0 h 2515"/>
                  <a:gd name="T22" fmla="*/ 0 w 707"/>
                  <a:gd name="T23" fmla="*/ 0 h 2515"/>
                  <a:gd name="T24" fmla="*/ 0 w 707"/>
                  <a:gd name="T25" fmla="*/ 0 h 2515"/>
                  <a:gd name="T26" fmla="*/ 0 w 707"/>
                  <a:gd name="T27" fmla="*/ 0 h 2515"/>
                  <a:gd name="T28" fmla="*/ 0 w 707"/>
                  <a:gd name="T29" fmla="*/ 0 h 2515"/>
                  <a:gd name="T30" fmla="*/ 0 w 707"/>
                  <a:gd name="T31" fmla="*/ 0 h 2515"/>
                  <a:gd name="T32" fmla="*/ 0 w 707"/>
                  <a:gd name="T33" fmla="*/ 0 h 2515"/>
                  <a:gd name="T34" fmla="*/ 0 w 707"/>
                  <a:gd name="T35" fmla="*/ 0 h 2515"/>
                  <a:gd name="T36" fmla="*/ 0 w 707"/>
                  <a:gd name="T37" fmla="*/ 0 h 2515"/>
                  <a:gd name="T38" fmla="*/ 0 w 707"/>
                  <a:gd name="T39" fmla="*/ 0 h 2515"/>
                  <a:gd name="T40" fmla="*/ 0 w 707"/>
                  <a:gd name="T41" fmla="*/ 0 h 2515"/>
                  <a:gd name="T42" fmla="*/ 0 w 707"/>
                  <a:gd name="T43" fmla="*/ 0 h 2515"/>
                  <a:gd name="T44" fmla="*/ 0 w 707"/>
                  <a:gd name="T45" fmla="*/ 0 h 2515"/>
                  <a:gd name="T46" fmla="*/ 0 w 707"/>
                  <a:gd name="T47" fmla="*/ 0 h 2515"/>
                  <a:gd name="T48" fmla="*/ 0 w 707"/>
                  <a:gd name="T49" fmla="*/ 0 h 2515"/>
                  <a:gd name="T50" fmla="*/ 0 w 707"/>
                  <a:gd name="T51" fmla="*/ 0 h 2515"/>
                  <a:gd name="T52" fmla="*/ 0 w 707"/>
                  <a:gd name="T53" fmla="*/ 0 h 2515"/>
                  <a:gd name="T54" fmla="*/ 0 w 707"/>
                  <a:gd name="T55" fmla="*/ 0 h 2515"/>
                  <a:gd name="T56" fmla="*/ 0 w 707"/>
                  <a:gd name="T57" fmla="*/ 0 h 2515"/>
                  <a:gd name="T58" fmla="*/ 0 w 707"/>
                  <a:gd name="T59" fmla="*/ 0 h 2515"/>
                  <a:gd name="T60" fmla="*/ 0 w 707"/>
                  <a:gd name="T61" fmla="*/ 0 h 2515"/>
                  <a:gd name="T62" fmla="*/ 0 w 707"/>
                  <a:gd name="T63" fmla="*/ 0 h 2515"/>
                  <a:gd name="T64" fmla="*/ 0 w 707"/>
                  <a:gd name="T65" fmla="*/ 0 h 2515"/>
                  <a:gd name="T66" fmla="*/ 0 w 707"/>
                  <a:gd name="T67" fmla="*/ 0 h 2515"/>
                  <a:gd name="T68" fmla="*/ 0 w 707"/>
                  <a:gd name="T69" fmla="*/ 0 h 2515"/>
                  <a:gd name="T70" fmla="*/ 0 w 707"/>
                  <a:gd name="T71" fmla="*/ 0 h 2515"/>
                  <a:gd name="T72" fmla="*/ 0 w 707"/>
                  <a:gd name="T73" fmla="*/ 0 h 2515"/>
                  <a:gd name="T74" fmla="*/ 0 w 707"/>
                  <a:gd name="T75" fmla="*/ 0 h 2515"/>
                  <a:gd name="T76" fmla="*/ 0 w 707"/>
                  <a:gd name="T77" fmla="*/ 0 h 2515"/>
                  <a:gd name="T78" fmla="*/ 0 w 707"/>
                  <a:gd name="T79" fmla="*/ 0 h 2515"/>
                  <a:gd name="T80" fmla="*/ 0 w 707"/>
                  <a:gd name="T81" fmla="*/ 0 h 2515"/>
                  <a:gd name="T82" fmla="*/ 0 w 707"/>
                  <a:gd name="T83" fmla="*/ 0 h 2515"/>
                  <a:gd name="T84" fmla="*/ 0 w 707"/>
                  <a:gd name="T85" fmla="*/ 0 h 2515"/>
                  <a:gd name="T86" fmla="*/ 0 w 707"/>
                  <a:gd name="T87" fmla="*/ 0 h 2515"/>
                  <a:gd name="T88" fmla="*/ 0 w 707"/>
                  <a:gd name="T89" fmla="*/ 0 h 2515"/>
                  <a:gd name="T90" fmla="*/ 0 w 707"/>
                  <a:gd name="T91" fmla="*/ 0 h 2515"/>
                  <a:gd name="T92" fmla="*/ 0 w 707"/>
                  <a:gd name="T93" fmla="*/ 0 h 2515"/>
                  <a:gd name="T94" fmla="*/ 0 w 707"/>
                  <a:gd name="T95" fmla="*/ 0 h 2515"/>
                  <a:gd name="T96" fmla="*/ 0 w 707"/>
                  <a:gd name="T97" fmla="*/ 0 h 2515"/>
                  <a:gd name="T98" fmla="*/ 0 w 707"/>
                  <a:gd name="T99" fmla="*/ 0 h 2515"/>
                  <a:gd name="T100" fmla="*/ 0 w 707"/>
                  <a:gd name="T101" fmla="*/ 0 h 2515"/>
                  <a:gd name="T102" fmla="*/ 0 w 707"/>
                  <a:gd name="T103" fmla="*/ 0 h 2515"/>
                  <a:gd name="T104" fmla="*/ 0 w 707"/>
                  <a:gd name="T105" fmla="*/ 0 h 2515"/>
                  <a:gd name="T106" fmla="*/ 0 w 707"/>
                  <a:gd name="T107" fmla="*/ 0 h 2515"/>
                  <a:gd name="T108" fmla="*/ 0 w 707"/>
                  <a:gd name="T109" fmla="*/ 0 h 2515"/>
                  <a:gd name="T110" fmla="*/ 0 w 707"/>
                  <a:gd name="T111" fmla="*/ 0 h 2515"/>
                  <a:gd name="T112" fmla="*/ 0 w 707"/>
                  <a:gd name="T113" fmla="*/ 0 h 2515"/>
                  <a:gd name="T114" fmla="*/ 0 w 707"/>
                  <a:gd name="T115" fmla="*/ 0 h 2515"/>
                  <a:gd name="T116" fmla="*/ 0 w 707"/>
                  <a:gd name="T117" fmla="*/ 0 h 2515"/>
                  <a:gd name="T118" fmla="*/ 0 w 707"/>
                  <a:gd name="T119" fmla="*/ 0 h 2515"/>
                  <a:gd name="T120" fmla="*/ 0 w 707"/>
                  <a:gd name="T121" fmla="*/ 0 h 2515"/>
                  <a:gd name="T122" fmla="*/ 0 w 707"/>
                  <a:gd name="T123" fmla="*/ 0 h 2515"/>
                  <a:gd name="T124" fmla="*/ 0 w 707"/>
                  <a:gd name="T125" fmla="*/ 0 h 251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707" h="2515">
                    <a:moveTo>
                      <a:pt x="8" y="816"/>
                    </a:moveTo>
                    <a:lnTo>
                      <a:pt x="8" y="810"/>
                    </a:lnTo>
                    <a:lnTo>
                      <a:pt x="9" y="804"/>
                    </a:lnTo>
                    <a:lnTo>
                      <a:pt x="8" y="801"/>
                    </a:lnTo>
                    <a:lnTo>
                      <a:pt x="6" y="798"/>
                    </a:lnTo>
                    <a:lnTo>
                      <a:pt x="6" y="795"/>
                    </a:lnTo>
                    <a:lnTo>
                      <a:pt x="5" y="793"/>
                    </a:lnTo>
                    <a:lnTo>
                      <a:pt x="5" y="792"/>
                    </a:lnTo>
                    <a:lnTo>
                      <a:pt x="3" y="790"/>
                    </a:lnTo>
                    <a:lnTo>
                      <a:pt x="2" y="787"/>
                    </a:lnTo>
                    <a:lnTo>
                      <a:pt x="0" y="783"/>
                    </a:lnTo>
                    <a:lnTo>
                      <a:pt x="2" y="778"/>
                    </a:lnTo>
                    <a:lnTo>
                      <a:pt x="6" y="768"/>
                    </a:lnTo>
                    <a:lnTo>
                      <a:pt x="12" y="754"/>
                    </a:lnTo>
                    <a:lnTo>
                      <a:pt x="21" y="741"/>
                    </a:lnTo>
                    <a:lnTo>
                      <a:pt x="29" y="727"/>
                    </a:lnTo>
                    <a:lnTo>
                      <a:pt x="36" y="717"/>
                    </a:lnTo>
                    <a:lnTo>
                      <a:pt x="42" y="711"/>
                    </a:lnTo>
                    <a:lnTo>
                      <a:pt x="44" y="708"/>
                    </a:lnTo>
                    <a:lnTo>
                      <a:pt x="45" y="706"/>
                    </a:lnTo>
                    <a:lnTo>
                      <a:pt x="50" y="700"/>
                    </a:lnTo>
                    <a:lnTo>
                      <a:pt x="56" y="690"/>
                    </a:lnTo>
                    <a:lnTo>
                      <a:pt x="60" y="681"/>
                    </a:lnTo>
                    <a:lnTo>
                      <a:pt x="62" y="673"/>
                    </a:lnTo>
                    <a:lnTo>
                      <a:pt x="63" y="669"/>
                    </a:lnTo>
                    <a:lnTo>
                      <a:pt x="68" y="660"/>
                    </a:lnTo>
                    <a:lnTo>
                      <a:pt x="71" y="652"/>
                    </a:lnTo>
                    <a:lnTo>
                      <a:pt x="75" y="646"/>
                    </a:lnTo>
                    <a:lnTo>
                      <a:pt x="77" y="642"/>
                    </a:lnTo>
                    <a:lnTo>
                      <a:pt x="78" y="639"/>
                    </a:lnTo>
                    <a:lnTo>
                      <a:pt x="78" y="636"/>
                    </a:lnTo>
                    <a:lnTo>
                      <a:pt x="78" y="630"/>
                    </a:lnTo>
                    <a:lnTo>
                      <a:pt x="78" y="624"/>
                    </a:lnTo>
                    <a:lnTo>
                      <a:pt x="80" y="615"/>
                    </a:lnTo>
                    <a:lnTo>
                      <a:pt x="84" y="606"/>
                    </a:lnTo>
                    <a:lnTo>
                      <a:pt x="90" y="598"/>
                    </a:lnTo>
                    <a:lnTo>
                      <a:pt x="95" y="591"/>
                    </a:lnTo>
                    <a:lnTo>
                      <a:pt x="98" y="589"/>
                    </a:lnTo>
                    <a:lnTo>
                      <a:pt x="98" y="588"/>
                    </a:lnTo>
                    <a:lnTo>
                      <a:pt x="98" y="586"/>
                    </a:lnTo>
                    <a:lnTo>
                      <a:pt x="98" y="582"/>
                    </a:lnTo>
                    <a:lnTo>
                      <a:pt x="98" y="577"/>
                    </a:lnTo>
                    <a:lnTo>
                      <a:pt x="99" y="571"/>
                    </a:lnTo>
                    <a:lnTo>
                      <a:pt x="102" y="562"/>
                    </a:lnTo>
                    <a:lnTo>
                      <a:pt x="107" y="552"/>
                    </a:lnTo>
                    <a:lnTo>
                      <a:pt x="110" y="541"/>
                    </a:lnTo>
                    <a:lnTo>
                      <a:pt x="114" y="535"/>
                    </a:lnTo>
                    <a:lnTo>
                      <a:pt x="117" y="526"/>
                    </a:lnTo>
                    <a:lnTo>
                      <a:pt x="120" y="514"/>
                    </a:lnTo>
                    <a:lnTo>
                      <a:pt x="125" y="502"/>
                    </a:lnTo>
                    <a:lnTo>
                      <a:pt x="128" y="495"/>
                    </a:lnTo>
                    <a:lnTo>
                      <a:pt x="131" y="493"/>
                    </a:lnTo>
                    <a:lnTo>
                      <a:pt x="131" y="490"/>
                    </a:lnTo>
                    <a:lnTo>
                      <a:pt x="132" y="489"/>
                    </a:lnTo>
                    <a:lnTo>
                      <a:pt x="132" y="486"/>
                    </a:lnTo>
                    <a:lnTo>
                      <a:pt x="132" y="483"/>
                    </a:lnTo>
                    <a:lnTo>
                      <a:pt x="132" y="477"/>
                    </a:lnTo>
                    <a:lnTo>
                      <a:pt x="134" y="471"/>
                    </a:lnTo>
                    <a:lnTo>
                      <a:pt x="138" y="463"/>
                    </a:lnTo>
                    <a:lnTo>
                      <a:pt x="144" y="454"/>
                    </a:lnTo>
                    <a:lnTo>
                      <a:pt x="150" y="445"/>
                    </a:lnTo>
                    <a:lnTo>
                      <a:pt x="158" y="438"/>
                    </a:lnTo>
                    <a:lnTo>
                      <a:pt x="162" y="433"/>
                    </a:lnTo>
                    <a:lnTo>
                      <a:pt x="165" y="432"/>
                    </a:lnTo>
                    <a:lnTo>
                      <a:pt x="165" y="430"/>
                    </a:lnTo>
                    <a:lnTo>
                      <a:pt x="167" y="430"/>
                    </a:lnTo>
                    <a:lnTo>
                      <a:pt x="171" y="429"/>
                    </a:lnTo>
                    <a:lnTo>
                      <a:pt x="176" y="427"/>
                    </a:lnTo>
                    <a:lnTo>
                      <a:pt x="180" y="424"/>
                    </a:lnTo>
                    <a:lnTo>
                      <a:pt x="186" y="423"/>
                    </a:lnTo>
                    <a:lnTo>
                      <a:pt x="195" y="420"/>
                    </a:lnTo>
                    <a:lnTo>
                      <a:pt x="209" y="414"/>
                    </a:lnTo>
                    <a:lnTo>
                      <a:pt x="227" y="406"/>
                    </a:lnTo>
                    <a:lnTo>
                      <a:pt x="246" y="399"/>
                    </a:lnTo>
                    <a:lnTo>
                      <a:pt x="266" y="391"/>
                    </a:lnTo>
                    <a:lnTo>
                      <a:pt x="285" y="384"/>
                    </a:lnTo>
                    <a:lnTo>
                      <a:pt x="300" y="378"/>
                    </a:lnTo>
                    <a:lnTo>
                      <a:pt x="309" y="373"/>
                    </a:lnTo>
                    <a:lnTo>
                      <a:pt x="315" y="360"/>
                    </a:lnTo>
                    <a:lnTo>
                      <a:pt x="329" y="370"/>
                    </a:lnTo>
                    <a:lnTo>
                      <a:pt x="327" y="355"/>
                    </a:lnTo>
                    <a:lnTo>
                      <a:pt x="315" y="346"/>
                    </a:lnTo>
                    <a:lnTo>
                      <a:pt x="305" y="333"/>
                    </a:lnTo>
                    <a:lnTo>
                      <a:pt x="297" y="321"/>
                    </a:lnTo>
                    <a:lnTo>
                      <a:pt x="291" y="313"/>
                    </a:lnTo>
                    <a:lnTo>
                      <a:pt x="285" y="301"/>
                    </a:lnTo>
                    <a:lnTo>
                      <a:pt x="279" y="288"/>
                    </a:lnTo>
                    <a:lnTo>
                      <a:pt x="273" y="276"/>
                    </a:lnTo>
                    <a:lnTo>
                      <a:pt x="270" y="265"/>
                    </a:lnTo>
                    <a:lnTo>
                      <a:pt x="267" y="255"/>
                    </a:lnTo>
                    <a:lnTo>
                      <a:pt x="266" y="241"/>
                    </a:lnTo>
                    <a:lnTo>
                      <a:pt x="264" y="228"/>
                    </a:lnTo>
                    <a:lnTo>
                      <a:pt x="258" y="213"/>
                    </a:lnTo>
                    <a:lnTo>
                      <a:pt x="252" y="193"/>
                    </a:lnTo>
                    <a:lnTo>
                      <a:pt x="245" y="172"/>
                    </a:lnTo>
                    <a:lnTo>
                      <a:pt x="239" y="153"/>
                    </a:lnTo>
                    <a:lnTo>
                      <a:pt x="234" y="133"/>
                    </a:lnTo>
                    <a:lnTo>
                      <a:pt x="231" y="118"/>
                    </a:lnTo>
                    <a:lnTo>
                      <a:pt x="233" y="108"/>
                    </a:lnTo>
                    <a:lnTo>
                      <a:pt x="234" y="102"/>
                    </a:lnTo>
                    <a:lnTo>
                      <a:pt x="237" y="96"/>
                    </a:lnTo>
                    <a:lnTo>
                      <a:pt x="239" y="91"/>
                    </a:lnTo>
                    <a:lnTo>
                      <a:pt x="239" y="87"/>
                    </a:lnTo>
                    <a:lnTo>
                      <a:pt x="240" y="84"/>
                    </a:lnTo>
                    <a:lnTo>
                      <a:pt x="243" y="81"/>
                    </a:lnTo>
                    <a:lnTo>
                      <a:pt x="245" y="81"/>
                    </a:lnTo>
                    <a:lnTo>
                      <a:pt x="248" y="79"/>
                    </a:lnTo>
                    <a:lnTo>
                      <a:pt x="261" y="60"/>
                    </a:lnTo>
                    <a:lnTo>
                      <a:pt x="276" y="42"/>
                    </a:lnTo>
                    <a:lnTo>
                      <a:pt x="291" y="28"/>
                    </a:lnTo>
                    <a:lnTo>
                      <a:pt x="305" y="19"/>
                    </a:lnTo>
                    <a:lnTo>
                      <a:pt x="320" y="13"/>
                    </a:lnTo>
                    <a:lnTo>
                      <a:pt x="332" y="10"/>
                    </a:lnTo>
                    <a:lnTo>
                      <a:pt x="339" y="9"/>
                    </a:lnTo>
                    <a:lnTo>
                      <a:pt x="341" y="9"/>
                    </a:lnTo>
                    <a:lnTo>
                      <a:pt x="344" y="9"/>
                    </a:lnTo>
                    <a:lnTo>
                      <a:pt x="351" y="6"/>
                    </a:lnTo>
                    <a:lnTo>
                      <a:pt x="362" y="3"/>
                    </a:lnTo>
                    <a:lnTo>
                      <a:pt x="374" y="0"/>
                    </a:lnTo>
                    <a:lnTo>
                      <a:pt x="387" y="0"/>
                    </a:lnTo>
                    <a:lnTo>
                      <a:pt x="398" y="3"/>
                    </a:lnTo>
                    <a:lnTo>
                      <a:pt x="408" y="9"/>
                    </a:lnTo>
                    <a:lnTo>
                      <a:pt x="422" y="19"/>
                    </a:lnTo>
                    <a:lnTo>
                      <a:pt x="437" y="34"/>
                    </a:lnTo>
                    <a:lnTo>
                      <a:pt x="453" y="51"/>
                    </a:lnTo>
                    <a:lnTo>
                      <a:pt x="468" y="70"/>
                    </a:lnTo>
                    <a:lnTo>
                      <a:pt x="482" y="90"/>
                    </a:lnTo>
                    <a:lnTo>
                      <a:pt x="491" y="109"/>
                    </a:lnTo>
                    <a:lnTo>
                      <a:pt x="495" y="129"/>
                    </a:lnTo>
                    <a:lnTo>
                      <a:pt x="497" y="154"/>
                    </a:lnTo>
                    <a:lnTo>
                      <a:pt x="497" y="183"/>
                    </a:lnTo>
                    <a:lnTo>
                      <a:pt x="495" y="211"/>
                    </a:lnTo>
                    <a:lnTo>
                      <a:pt x="492" y="238"/>
                    </a:lnTo>
                    <a:lnTo>
                      <a:pt x="489" y="258"/>
                    </a:lnTo>
                    <a:lnTo>
                      <a:pt x="485" y="270"/>
                    </a:lnTo>
                    <a:lnTo>
                      <a:pt x="477" y="277"/>
                    </a:lnTo>
                    <a:lnTo>
                      <a:pt x="468" y="286"/>
                    </a:lnTo>
                    <a:lnTo>
                      <a:pt x="459" y="294"/>
                    </a:lnTo>
                    <a:lnTo>
                      <a:pt x="452" y="300"/>
                    </a:lnTo>
                    <a:lnTo>
                      <a:pt x="449" y="303"/>
                    </a:lnTo>
                    <a:lnTo>
                      <a:pt x="447" y="301"/>
                    </a:lnTo>
                    <a:lnTo>
                      <a:pt x="450" y="307"/>
                    </a:lnTo>
                    <a:lnTo>
                      <a:pt x="453" y="312"/>
                    </a:lnTo>
                    <a:lnTo>
                      <a:pt x="456" y="315"/>
                    </a:lnTo>
                    <a:lnTo>
                      <a:pt x="459" y="316"/>
                    </a:lnTo>
                    <a:lnTo>
                      <a:pt x="461" y="318"/>
                    </a:lnTo>
                    <a:lnTo>
                      <a:pt x="462" y="318"/>
                    </a:lnTo>
                    <a:lnTo>
                      <a:pt x="474" y="336"/>
                    </a:lnTo>
                    <a:lnTo>
                      <a:pt x="476" y="333"/>
                    </a:lnTo>
                    <a:lnTo>
                      <a:pt x="477" y="330"/>
                    </a:lnTo>
                    <a:lnTo>
                      <a:pt x="479" y="328"/>
                    </a:lnTo>
                    <a:lnTo>
                      <a:pt x="482" y="330"/>
                    </a:lnTo>
                    <a:lnTo>
                      <a:pt x="491" y="333"/>
                    </a:lnTo>
                    <a:lnTo>
                      <a:pt x="501" y="337"/>
                    </a:lnTo>
                    <a:lnTo>
                      <a:pt x="512" y="342"/>
                    </a:lnTo>
                    <a:lnTo>
                      <a:pt x="518" y="346"/>
                    </a:lnTo>
                    <a:lnTo>
                      <a:pt x="519" y="349"/>
                    </a:lnTo>
                    <a:lnTo>
                      <a:pt x="522" y="354"/>
                    </a:lnTo>
                    <a:lnTo>
                      <a:pt x="524" y="357"/>
                    </a:lnTo>
                    <a:lnTo>
                      <a:pt x="527" y="360"/>
                    </a:lnTo>
                    <a:lnTo>
                      <a:pt x="530" y="363"/>
                    </a:lnTo>
                    <a:lnTo>
                      <a:pt x="531" y="364"/>
                    </a:lnTo>
                    <a:lnTo>
                      <a:pt x="533" y="366"/>
                    </a:lnTo>
                    <a:lnTo>
                      <a:pt x="536" y="367"/>
                    </a:lnTo>
                    <a:lnTo>
                      <a:pt x="540" y="369"/>
                    </a:lnTo>
                    <a:lnTo>
                      <a:pt x="546" y="372"/>
                    </a:lnTo>
                    <a:lnTo>
                      <a:pt x="552" y="375"/>
                    </a:lnTo>
                    <a:lnTo>
                      <a:pt x="563" y="379"/>
                    </a:lnTo>
                    <a:lnTo>
                      <a:pt x="576" y="387"/>
                    </a:lnTo>
                    <a:lnTo>
                      <a:pt x="594" y="396"/>
                    </a:lnTo>
                    <a:lnTo>
                      <a:pt x="612" y="405"/>
                    </a:lnTo>
                    <a:lnTo>
                      <a:pt x="632" y="415"/>
                    </a:lnTo>
                    <a:lnTo>
                      <a:pt x="647" y="423"/>
                    </a:lnTo>
                    <a:lnTo>
                      <a:pt x="660" y="430"/>
                    </a:lnTo>
                    <a:lnTo>
                      <a:pt x="672" y="439"/>
                    </a:lnTo>
                    <a:lnTo>
                      <a:pt x="684" y="453"/>
                    </a:lnTo>
                    <a:lnTo>
                      <a:pt x="693" y="469"/>
                    </a:lnTo>
                    <a:lnTo>
                      <a:pt x="701" y="487"/>
                    </a:lnTo>
                    <a:lnTo>
                      <a:pt x="705" y="502"/>
                    </a:lnTo>
                    <a:lnTo>
                      <a:pt x="707" y="514"/>
                    </a:lnTo>
                    <a:lnTo>
                      <a:pt x="707" y="525"/>
                    </a:lnTo>
                    <a:lnTo>
                      <a:pt x="704" y="537"/>
                    </a:lnTo>
                    <a:lnTo>
                      <a:pt x="699" y="550"/>
                    </a:lnTo>
                    <a:lnTo>
                      <a:pt x="695" y="564"/>
                    </a:lnTo>
                    <a:lnTo>
                      <a:pt x="690" y="574"/>
                    </a:lnTo>
                    <a:lnTo>
                      <a:pt x="687" y="583"/>
                    </a:lnTo>
                    <a:lnTo>
                      <a:pt x="687" y="586"/>
                    </a:lnTo>
                    <a:lnTo>
                      <a:pt x="686" y="586"/>
                    </a:lnTo>
                    <a:lnTo>
                      <a:pt x="686" y="589"/>
                    </a:lnTo>
                    <a:lnTo>
                      <a:pt x="686" y="594"/>
                    </a:lnTo>
                    <a:lnTo>
                      <a:pt x="686" y="598"/>
                    </a:lnTo>
                    <a:lnTo>
                      <a:pt x="686" y="603"/>
                    </a:lnTo>
                    <a:lnTo>
                      <a:pt x="684" y="604"/>
                    </a:lnTo>
                    <a:lnTo>
                      <a:pt x="683" y="607"/>
                    </a:lnTo>
                    <a:lnTo>
                      <a:pt x="681" y="609"/>
                    </a:lnTo>
                    <a:lnTo>
                      <a:pt x="680" y="609"/>
                    </a:lnTo>
                    <a:lnTo>
                      <a:pt x="680" y="610"/>
                    </a:lnTo>
                    <a:lnTo>
                      <a:pt x="680" y="612"/>
                    </a:lnTo>
                    <a:lnTo>
                      <a:pt x="680" y="616"/>
                    </a:lnTo>
                    <a:lnTo>
                      <a:pt x="678" y="621"/>
                    </a:lnTo>
                    <a:lnTo>
                      <a:pt x="677" y="625"/>
                    </a:lnTo>
                    <a:lnTo>
                      <a:pt x="677" y="628"/>
                    </a:lnTo>
                    <a:lnTo>
                      <a:pt x="675" y="633"/>
                    </a:lnTo>
                    <a:lnTo>
                      <a:pt x="675" y="640"/>
                    </a:lnTo>
                    <a:lnTo>
                      <a:pt x="675" y="654"/>
                    </a:lnTo>
                    <a:lnTo>
                      <a:pt x="677" y="667"/>
                    </a:lnTo>
                    <a:lnTo>
                      <a:pt x="674" y="685"/>
                    </a:lnTo>
                    <a:lnTo>
                      <a:pt x="669" y="702"/>
                    </a:lnTo>
                    <a:lnTo>
                      <a:pt x="668" y="711"/>
                    </a:lnTo>
                    <a:lnTo>
                      <a:pt x="663" y="726"/>
                    </a:lnTo>
                    <a:lnTo>
                      <a:pt x="657" y="741"/>
                    </a:lnTo>
                    <a:lnTo>
                      <a:pt x="653" y="757"/>
                    </a:lnTo>
                    <a:lnTo>
                      <a:pt x="648" y="768"/>
                    </a:lnTo>
                    <a:lnTo>
                      <a:pt x="642" y="780"/>
                    </a:lnTo>
                    <a:lnTo>
                      <a:pt x="635" y="792"/>
                    </a:lnTo>
                    <a:lnTo>
                      <a:pt x="627" y="804"/>
                    </a:lnTo>
                    <a:lnTo>
                      <a:pt x="621" y="814"/>
                    </a:lnTo>
                    <a:lnTo>
                      <a:pt x="617" y="822"/>
                    </a:lnTo>
                    <a:lnTo>
                      <a:pt x="615" y="823"/>
                    </a:lnTo>
                    <a:lnTo>
                      <a:pt x="614" y="825"/>
                    </a:lnTo>
                    <a:lnTo>
                      <a:pt x="614" y="828"/>
                    </a:lnTo>
                    <a:lnTo>
                      <a:pt x="614" y="832"/>
                    </a:lnTo>
                    <a:lnTo>
                      <a:pt x="614" y="838"/>
                    </a:lnTo>
                    <a:lnTo>
                      <a:pt x="614" y="846"/>
                    </a:lnTo>
                    <a:lnTo>
                      <a:pt x="611" y="859"/>
                    </a:lnTo>
                    <a:lnTo>
                      <a:pt x="605" y="873"/>
                    </a:lnTo>
                    <a:lnTo>
                      <a:pt x="602" y="888"/>
                    </a:lnTo>
                    <a:lnTo>
                      <a:pt x="602" y="901"/>
                    </a:lnTo>
                    <a:lnTo>
                      <a:pt x="599" y="918"/>
                    </a:lnTo>
                    <a:lnTo>
                      <a:pt x="596" y="933"/>
                    </a:lnTo>
                    <a:lnTo>
                      <a:pt x="593" y="942"/>
                    </a:lnTo>
                    <a:lnTo>
                      <a:pt x="593" y="951"/>
                    </a:lnTo>
                    <a:lnTo>
                      <a:pt x="594" y="964"/>
                    </a:lnTo>
                    <a:lnTo>
                      <a:pt x="599" y="985"/>
                    </a:lnTo>
                    <a:lnTo>
                      <a:pt x="603" y="1023"/>
                    </a:lnTo>
                    <a:lnTo>
                      <a:pt x="603" y="1059"/>
                    </a:lnTo>
                    <a:lnTo>
                      <a:pt x="603" y="1072"/>
                    </a:lnTo>
                    <a:lnTo>
                      <a:pt x="603" y="1083"/>
                    </a:lnTo>
                    <a:lnTo>
                      <a:pt x="603" y="1093"/>
                    </a:lnTo>
                    <a:lnTo>
                      <a:pt x="605" y="1105"/>
                    </a:lnTo>
                    <a:lnTo>
                      <a:pt x="606" y="1122"/>
                    </a:lnTo>
                    <a:lnTo>
                      <a:pt x="608" y="1135"/>
                    </a:lnTo>
                    <a:lnTo>
                      <a:pt x="608" y="1156"/>
                    </a:lnTo>
                    <a:lnTo>
                      <a:pt x="609" y="1183"/>
                    </a:lnTo>
                    <a:lnTo>
                      <a:pt x="609" y="1213"/>
                    </a:lnTo>
                    <a:lnTo>
                      <a:pt x="609" y="1245"/>
                    </a:lnTo>
                    <a:lnTo>
                      <a:pt x="609" y="1276"/>
                    </a:lnTo>
                    <a:lnTo>
                      <a:pt x="609" y="1306"/>
                    </a:lnTo>
                    <a:lnTo>
                      <a:pt x="609" y="1330"/>
                    </a:lnTo>
                    <a:lnTo>
                      <a:pt x="609" y="1350"/>
                    </a:lnTo>
                    <a:lnTo>
                      <a:pt x="611" y="1360"/>
                    </a:lnTo>
                    <a:lnTo>
                      <a:pt x="609" y="1372"/>
                    </a:lnTo>
                    <a:lnTo>
                      <a:pt x="603" y="1380"/>
                    </a:lnTo>
                    <a:lnTo>
                      <a:pt x="599" y="1383"/>
                    </a:lnTo>
                    <a:lnTo>
                      <a:pt x="596" y="1384"/>
                    </a:lnTo>
                    <a:lnTo>
                      <a:pt x="596" y="1389"/>
                    </a:lnTo>
                    <a:lnTo>
                      <a:pt x="596" y="1399"/>
                    </a:lnTo>
                    <a:lnTo>
                      <a:pt x="596" y="1419"/>
                    </a:lnTo>
                    <a:lnTo>
                      <a:pt x="596" y="1443"/>
                    </a:lnTo>
                    <a:lnTo>
                      <a:pt x="594" y="1471"/>
                    </a:lnTo>
                    <a:lnTo>
                      <a:pt x="594" y="1506"/>
                    </a:lnTo>
                    <a:lnTo>
                      <a:pt x="594" y="1540"/>
                    </a:lnTo>
                    <a:lnTo>
                      <a:pt x="596" y="1581"/>
                    </a:lnTo>
                    <a:lnTo>
                      <a:pt x="597" y="1624"/>
                    </a:lnTo>
                    <a:lnTo>
                      <a:pt x="599" y="1671"/>
                    </a:lnTo>
                    <a:lnTo>
                      <a:pt x="600" y="1716"/>
                    </a:lnTo>
                    <a:lnTo>
                      <a:pt x="602" y="1756"/>
                    </a:lnTo>
                    <a:lnTo>
                      <a:pt x="603" y="1792"/>
                    </a:lnTo>
                    <a:lnTo>
                      <a:pt x="602" y="1833"/>
                    </a:lnTo>
                    <a:lnTo>
                      <a:pt x="602" y="1878"/>
                    </a:lnTo>
                    <a:lnTo>
                      <a:pt x="599" y="1927"/>
                    </a:lnTo>
                    <a:lnTo>
                      <a:pt x="597" y="1980"/>
                    </a:lnTo>
                    <a:lnTo>
                      <a:pt x="594" y="2031"/>
                    </a:lnTo>
                    <a:lnTo>
                      <a:pt x="593" y="2079"/>
                    </a:lnTo>
                    <a:lnTo>
                      <a:pt x="591" y="2121"/>
                    </a:lnTo>
                    <a:lnTo>
                      <a:pt x="588" y="2161"/>
                    </a:lnTo>
                    <a:lnTo>
                      <a:pt x="584" y="2200"/>
                    </a:lnTo>
                    <a:lnTo>
                      <a:pt x="579" y="2236"/>
                    </a:lnTo>
                    <a:lnTo>
                      <a:pt x="575" y="2269"/>
                    </a:lnTo>
                    <a:lnTo>
                      <a:pt x="570" y="2295"/>
                    </a:lnTo>
                    <a:lnTo>
                      <a:pt x="567" y="2313"/>
                    </a:lnTo>
                    <a:lnTo>
                      <a:pt x="564" y="2326"/>
                    </a:lnTo>
                    <a:lnTo>
                      <a:pt x="560" y="2337"/>
                    </a:lnTo>
                    <a:lnTo>
                      <a:pt x="558" y="2350"/>
                    </a:lnTo>
                    <a:lnTo>
                      <a:pt x="558" y="2368"/>
                    </a:lnTo>
                    <a:lnTo>
                      <a:pt x="557" y="2385"/>
                    </a:lnTo>
                    <a:lnTo>
                      <a:pt x="555" y="2395"/>
                    </a:lnTo>
                    <a:lnTo>
                      <a:pt x="554" y="2400"/>
                    </a:lnTo>
                    <a:lnTo>
                      <a:pt x="551" y="2404"/>
                    </a:lnTo>
                    <a:lnTo>
                      <a:pt x="548" y="2406"/>
                    </a:lnTo>
                    <a:lnTo>
                      <a:pt x="545" y="2409"/>
                    </a:lnTo>
                    <a:lnTo>
                      <a:pt x="543" y="2410"/>
                    </a:lnTo>
                    <a:lnTo>
                      <a:pt x="542" y="2410"/>
                    </a:lnTo>
                    <a:lnTo>
                      <a:pt x="542" y="2415"/>
                    </a:lnTo>
                    <a:lnTo>
                      <a:pt x="540" y="2424"/>
                    </a:lnTo>
                    <a:lnTo>
                      <a:pt x="540" y="2437"/>
                    </a:lnTo>
                    <a:lnTo>
                      <a:pt x="539" y="2451"/>
                    </a:lnTo>
                    <a:lnTo>
                      <a:pt x="537" y="2463"/>
                    </a:lnTo>
                    <a:lnTo>
                      <a:pt x="531" y="2470"/>
                    </a:lnTo>
                    <a:lnTo>
                      <a:pt x="519" y="2479"/>
                    </a:lnTo>
                    <a:lnTo>
                      <a:pt x="504" y="2490"/>
                    </a:lnTo>
                    <a:lnTo>
                      <a:pt x="485" y="2500"/>
                    </a:lnTo>
                    <a:lnTo>
                      <a:pt x="467" y="2508"/>
                    </a:lnTo>
                    <a:lnTo>
                      <a:pt x="449" y="2514"/>
                    </a:lnTo>
                    <a:lnTo>
                      <a:pt x="435" y="2515"/>
                    </a:lnTo>
                    <a:lnTo>
                      <a:pt x="422" y="2515"/>
                    </a:lnTo>
                    <a:lnTo>
                      <a:pt x="405" y="2511"/>
                    </a:lnTo>
                    <a:lnTo>
                      <a:pt x="390" y="2506"/>
                    </a:lnTo>
                    <a:lnTo>
                      <a:pt x="375" y="2502"/>
                    </a:lnTo>
                    <a:lnTo>
                      <a:pt x="366" y="2497"/>
                    </a:lnTo>
                    <a:lnTo>
                      <a:pt x="362" y="2493"/>
                    </a:lnTo>
                    <a:lnTo>
                      <a:pt x="362" y="2490"/>
                    </a:lnTo>
                    <a:lnTo>
                      <a:pt x="362" y="2485"/>
                    </a:lnTo>
                    <a:lnTo>
                      <a:pt x="363" y="2481"/>
                    </a:lnTo>
                    <a:lnTo>
                      <a:pt x="363" y="2478"/>
                    </a:lnTo>
                    <a:lnTo>
                      <a:pt x="365" y="2475"/>
                    </a:lnTo>
                    <a:lnTo>
                      <a:pt x="365" y="2473"/>
                    </a:lnTo>
                    <a:lnTo>
                      <a:pt x="365" y="2472"/>
                    </a:lnTo>
                    <a:lnTo>
                      <a:pt x="366" y="2469"/>
                    </a:lnTo>
                    <a:lnTo>
                      <a:pt x="366" y="2464"/>
                    </a:lnTo>
                    <a:lnTo>
                      <a:pt x="369" y="2458"/>
                    </a:lnTo>
                    <a:lnTo>
                      <a:pt x="374" y="2448"/>
                    </a:lnTo>
                    <a:lnTo>
                      <a:pt x="381" y="2433"/>
                    </a:lnTo>
                    <a:lnTo>
                      <a:pt x="389" y="2415"/>
                    </a:lnTo>
                    <a:lnTo>
                      <a:pt x="398" y="2398"/>
                    </a:lnTo>
                    <a:lnTo>
                      <a:pt x="405" y="2383"/>
                    </a:lnTo>
                    <a:lnTo>
                      <a:pt x="411" y="2370"/>
                    </a:lnTo>
                    <a:lnTo>
                      <a:pt x="416" y="2362"/>
                    </a:lnTo>
                    <a:lnTo>
                      <a:pt x="411" y="2350"/>
                    </a:lnTo>
                    <a:lnTo>
                      <a:pt x="408" y="2332"/>
                    </a:lnTo>
                    <a:lnTo>
                      <a:pt x="404" y="2314"/>
                    </a:lnTo>
                    <a:lnTo>
                      <a:pt x="401" y="2296"/>
                    </a:lnTo>
                    <a:lnTo>
                      <a:pt x="398" y="2280"/>
                    </a:lnTo>
                    <a:lnTo>
                      <a:pt x="396" y="2271"/>
                    </a:lnTo>
                    <a:lnTo>
                      <a:pt x="396" y="2262"/>
                    </a:lnTo>
                    <a:lnTo>
                      <a:pt x="395" y="2247"/>
                    </a:lnTo>
                    <a:lnTo>
                      <a:pt x="395" y="2227"/>
                    </a:lnTo>
                    <a:lnTo>
                      <a:pt x="393" y="2206"/>
                    </a:lnTo>
                    <a:lnTo>
                      <a:pt x="392" y="2185"/>
                    </a:lnTo>
                    <a:lnTo>
                      <a:pt x="392" y="2164"/>
                    </a:lnTo>
                    <a:lnTo>
                      <a:pt x="390" y="2148"/>
                    </a:lnTo>
                    <a:lnTo>
                      <a:pt x="390" y="2136"/>
                    </a:lnTo>
                    <a:lnTo>
                      <a:pt x="389" y="2131"/>
                    </a:lnTo>
                    <a:lnTo>
                      <a:pt x="389" y="2136"/>
                    </a:lnTo>
                    <a:lnTo>
                      <a:pt x="389" y="2149"/>
                    </a:lnTo>
                    <a:lnTo>
                      <a:pt x="387" y="2166"/>
                    </a:lnTo>
                    <a:lnTo>
                      <a:pt x="384" y="2185"/>
                    </a:lnTo>
                    <a:lnTo>
                      <a:pt x="383" y="2203"/>
                    </a:lnTo>
                    <a:lnTo>
                      <a:pt x="381" y="2217"/>
                    </a:lnTo>
                    <a:lnTo>
                      <a:pt x="380" y="2226"/>
                    </a:lnTo>
                    <a:lnTo>
                      <a:pt x="378" y="2227"/>
                    </a:lnTo>
                    <a:lnTo>
                      <a:pt x="375" y="2230"/>
                    </a:lnTo>
                    <a:lnTo>
                      <a:pt x="372" y="2233"/>
                    </a:lnTo>
                    <a:lnTo>
                      <a:pt x="372" y="2251"/>
                    </a:lnTo>
                    <a:lnTo>
                      <a:pt x="377" y="2256"/>
                    </a:lnTo>
                    <a:lnTo>
                      <a:pt x="377" y="2259"/>
                    </a:lnTo>
                    <a:lnTo>
                      <a:pt x="375" y="2268"/>
                    </a:lnTo>
                    <a:lnTo>
                      <a:pt x="375" y="2278"/>
                    </a:lnTo>
                    <a:lnTo>
                      <a:pt x="372" y="2290"/>
                    </a:lnTo>
                    <a:lnTo>
                      <a:pt x="368" y="2299"/>
                    </a:lnTo>
                    <a:lnTo>
                      <a:pt x="360" y="2304"/>
                    </a:lnTo>
                    <a:lnTo>
                      <a:pt x="345" y="2307"/>
                    </a:lnTo>
                    <a:lnTo>
                      <a:pt x="327" y="2308"/>
                    </a:lnTo>
                    <a:lnTo>
                      <a:pt x="309" y="2308"/>
                    </a:lnTo>
                    <a:lnTo>
                      <a:pt x="294" y="2308"/>
                    </a:lnTo>
                    <a:lnTo>
                      <a:pt x="287" y="2307"/>
                    </a:lnTo>
                    <a:lnTo>
                      <a:pt x="282" y="2307"/>
                    </a:lnTo>
                    <a:lnTo>
                      <a:pt x="281" y="2304"/>
                    </a:lnTo>
                    <a:lnTo>
                      <a:pt x="278" y="2301"/>
                    </a:lnTo>
                    <a:lnTo>
                      <a:pt x="276" y="2298"/>
                    </a:lnTo>
                    <a:lnTo>
                      <a:pt x="276" y="2296"/>
                    </a:lnTo>
                    <a:lnTo>
                      <a:pt x="276" y="2295"/>
                    </a:lnTo>
                    <a:lnTo>
                      <a:pt x="275" y="2295"/>
                    </a:lnTo>
                    <a:lnTo>
                      <a:pt x="273" y="2296"/>
                    </a:lnTo>
                    <a:lnTo>
                      <a:pt x="270" y="2298"/>
                    </a:lnTo>
                    <a:lnTo>
                      <a:pt x="266" y="2298"/>
                    </a:lnTo>
                    <a:lnTo>
                      <a:pt x="258" y="2301"/>
                    </a:lnTo>
                    <a:lnTo>
                      <a:pt x="248" y="2307"/>
                    </a:lnTo>
                    <a:lnTo>
                      <a:pt x="234" y="2316"/>
                    </a:lnTo>
                    <a:lnTo>
                      <a:pt x="219" y="2325"/>
                    </a:lnTo>
                    <a:lnTo>
                      <a:pt x="207" y="2332"/>
                    </a:lnTo>
                    <a:lnTo>
                      <a:pt x="195" y="2337"/>
                    </a:lnTo>
                    <a:lnTo>
                      <a:pt x="177" y="2340"/>
                    </a:lnTo>
                    <a:lnTo>
                      <a:pt x="155" y="2343"/>
                    </a:lnTo>
                    <a:lnTo>
                      <a:pt x="132" y="2344"/>
                    </a:lnTo>
                    <a:lnTo>
                      <a:pt x="110" y="2344"/>
                    </a:lnTo>
                    <a:lnTo>
                      <a:pt x="92" y="2344"/>
                    </a:lnTo>
                    <a:lnTo>
                      <a:pt x="78" y="2343"/>
                    </a:lnTo>
                    <a:lnTo>
                      <a:pt x="62" y="2337"/>
                    </a:lnTo>
                    <a:lnTo>
                      <a:pt x="50" y="2328"/>
                    </a:lnTo>
                    <a:lnTo>
                      <a:pt x="41" y="2319"/>
                    </a:lnTo>
                    <a:lnTo>
                      <a:pt x="36" y="2311"/>
                    </a:lnTo>
                    <a:lnTo>
                      <a:pt x="36" y="2307"/>
                    </a:lnTo>
                    <a:lnTo>
                      <a:pt x="36" y="2302"/>
                    </a:lnTo>
                    <a:lnTo>
                      <a:pt x="38" y="2298"/>
                    </a:lnTo>
                    <a:lnTo>
                      <a:pt x="39" y="2296"/>
                    </a:lnTo>
                    <a:lnTo>
                      <a:pt x="39" y="2293"/>
                    </a:lnTo>
                    <a:lnTo>
                      <a:pt x="41" y="2293"/>
                    </a:lnTo>
                    <a:lnTo>
                      <a:pt x="41" y="2292"/>
                    </a:lnTo>
                    <a:lnTo>
                      <a:pt x="41" y="2289"/>
                    </a:lnTo>
                    <a:lnTo>
                      <a:pt x="42" y="2284"/>
                    </a:lnTo>
                    <a:lnTo>
                      <a:pt x="47" y="2280"/>
                    </a:lnTo>
                    <a:lnTo>
                      <a:pt x="59" y="2274"/>
                    </a:lnTo>
                    <a:lnTo>
                      <a:pt x="74" y="2269"/>
                    </a:lnTo>
                    <a:lnTo>
                      <a:pt x="90" y="2263"/>
                    </a:lnTo>
                    <a:lnTo>
                      <a:pt x="107" y="2259"/>
                    </a:lnTo>
                    <a:lnTo>
                      <a:pt x="125" y="2253"/>
                    </a:lnTo>
                    <a:lnTo>
                      <a:pt x="143" y="2247"/>
                    </a:lnTo>
                    <a:lnTo>
                      <a:pt x="159" y="2239"/>
                    </a:lnTo>
                    <a:lnTo>
                      <a:pt x="171" y="2233"/>
                    </a:lnTo>
                    <a:lnTo>
                      <a:pt x="170" y="2233"/>
                    </a:lnTo>
                    <a:lnTo>
                      <a:pt x="177" y="2212"/>
                    </a:lnTo>
                    <a:lnTo>
                      <a:pt x="177" y="2208"/>
                    </a:lnTo>
                    <a:lnTo>
                      <a:pt x="179" y="2196"/>
                    </a:lnTo>
                    <a:lnTo>
                      <a:pt x="179" y="2181"/>
                    </a:lnTo>
                    <a:lnTo>
                      <a:pt x="179" y="2167"/>
                    </a:lnTo>
                    <a:lnTo>
                      <a:pt x="179" y="2157"/>
                    </a:lnTo>
                    <a:lnTo>
                      <a:pt x="180" y="2149"/>
                    </a:lnTo>
                    <a:lnTo>
                      <a:pt x="182" y="2136"/>
                    </a:lnTo>
                    <a:lnTo>
                      <a:pt x="183" y="2119"/>
                    </a:lnTo>
                    <a:lnTo>
                      <a:pt x="186" y="2101"/>
                    </a:lnTo>
                    <a:lnTo>
                      <a:pt x="188" y="2088"/>
                    </a:lnTo>
                    <a:lnTo>
                      <a:pt x="189" y="2077"/>
                    </a:lnTo>
                    <a:lnTo>
                      <a:pt x="191" y="2062"/>
                    </a:lnTo>
                    <a:lnTo>
                      <a:pt x="194" y="2041"/>
                    </a:lnTo>
                    <a:lnTo>
                      <a:pt x="195" y="2013"/>
                    </a:lnTo>
                    <a:lnTo>
                      <a:pt x="195" y="1978"/>
                    </a:lnTo>
                    <a:lnTo>
                      <a:pt x="194" y="1938"/>
                    </a:lnTo>
                    <a:lnTo>
                      <a:pt x="194" y="1912"/>
                    </a:lnTo>
                    <a:lnTo>
                      <a:pt x="191" y="1879"/>
                    </a:lnTo>
                    <a:lnTo>
                      <a:pt x="188" y="1839"/>
                    </a:lnTo>
                    <a:lnTo>
                      <a:pt x="185" y="1794"/>
                    </a:lnTo>
                    <a:lnTo>
                      <a:pt x="182" y="1747"/>
                    </a:lnTo>
                    <a:lnTo>
                      <a:pt x="179" y="1701"/>
                    </a:lnTo>
                    <a:lnTo>
                      <a:pt x="176" y="1656"/>
                    </a:lnTo>
                    <a:lnTo>
                      <a:pt x="173" y="1617"/>
                    </a:lnTo>
                    <a:lnTo>
                      <a:pt x="170" y="1582"/>
                    </a:lnTo>
                    <a:lnTo>
                      <a:pt x="168" y="1557"/>
                    </a:lnTo>
                    <a:lnTo>
                      <a:pt x="167" y="1531"/>
                    </a:lnTo>
                    <a:lnTo>
                      <a:pt x="164" y="1504"/>
                    </a:lnTo>
                    <a:lnTo>
                      <a:pt x="159" y="1474"/>
                    </a:lnTo>
                    <a:lnTo>
                      <a:pt x="155" y="1446"/>
                    </a:lnTo>
                    <a:lnTo>
                      <a:pt x="150" y="1419"/>
                    </a:lnTo>
                    <a:lnTo>
                      <a:pt x="146" y="1395"/>
                    </a:lnTo>
                    <a:lnTo>
                      <a:pt x="143" y="1375"/>
                    </a:lnTo>
                    <a:lnTo>
                      <a:pt x="140" y="1363"/>
                    </a:lnTo>
                    <a:lnTo>
                      <a:pt x="138" y="1359"/>
                    </a:lnTo>
                    <a:lnTo>
                      <a:pt x="138" y="1357"/>
                    </a:lnTo>
                    <a:lnTo>
                      <a:pt x="137" y="1357"/>
                    </a:lnTo>
                    <a:lnTo>
                      <a:pt x="134" y="1354"/>
                    </a:lnTo>
                    <a:lnTo>
                      <a:pt x="129" y="1351"/>
                    </a:lnTo>
                    <a:lnTo>
                      <a:pt x="128" y="1345"/>
                    </a:lnTo>
                    <a:lnTo>
                      <a:pt x="128" y="1332"/>
                    </a:lnTo>
                    <a:lnTo>
                      <a:pt x="128" y="1314"/>
                    </a:lnTo>
                    <a:lnTo>
                      <a:pt x="129" y="1294"/>
                    </a:lnTo>
                    <a:lnTo>
                      <a:pt x="129" y="1276"/>
                    </a:lnTo>
                    <a:lnTo>
                      <a:pt x="131" y="1261"/>
                    </a:lnTo>
                    <a:lnTo>
                      <a:pt x="131" y="1249"/>
                    </a:lnTo>
                    <a:lnTo>
                      <a:pt x="132" y="1230"/>
                    </a:lnTo>
                    <a:lnTo>
                      <a:pt x="134" y="1204"/>
                    </a:lnTo>
                    <a:lnTo>
                      <a:pt x="137" y="1177"/>
                    </a:lnTo>
                    <a:lnTo>
                      <a:pt x="138" y="1149"/>
                    </a:lnTo>
                    <a:lnTo>
                      <a:pt x="140" y="1123"/>
                    </a:lnTo>
                    <a:lnTo>
                      <a:pt x="143" y="1101"/>
                    </a:lnTo>
                    <a:lnTo>
                      <a:pt x="143" y="1086"/>
                    </a:lnTo>
                    <a:lnTo>
                      <a:pt x="144" y="1069"/>
                    </a:lnTo>
                    <a:lnTo>
                      <a:pt x="146" y="1048"/>
                    </a:lnTo>
                    <a:lnTo>
                      <a:pt x="147" y="1023"/>
                    </a:lnTo>
                    <a:lnTo>
                      <a:pt x="149" y="997"/>
                    </a:lnTo>
                    <a:lnTo>
                      <a:pt x="149" y="973"/>
                    </a:lnTo>
                    <a:lnTo>
                      <a:pt x="150" y="952"/>
                    </a:lnTo>
                    <a:lnTo>
                      <a:pt x="152" y="939"/>
                    </a:lnTo>
                    <a:lnTo>
                      <a:pt x="152" y="934"/>
                    </a:lnTo>
                    <a:lnTo>
                      <a:pt x="135" y="924"/>
                    </a:lnTo>
                    <a:lnTo>
                      <a:pt x="134" y="924"/>
                    </a:lnTo>
                    <a:lnTo>
                      <a:pt x="132" y="924"/>
                    </a:lnTo>
                    <a:lnTo>
                      <a:pt x="129" y="922"/>
                    </a:lnTo>
                    <a:lnTo>
                      <a:pt x="125" y="919"/>
                    </a:lnTo>
                    <a:lnTo>
                      <a:pt x="120" y="916"/>
                    </a:lnTo>
                    <a:lnTo>
                      <a:pt x="111" y="912"/>
                    </a:lnTo>
                    <a:lnTo>
                      <a:pt x="96" y="904"/>
                    </a:lnTo>
                    <a:lnTo>
                      <a:pt x="80" y="897"/>
                    </a:lnTo>
                    <a:lnTo>
                      <a:pt x="62" y="889"/>
                    </a:lnTo>
                    <a:lnTo>
                      <a:pt x="47" y="882"/>
                    </a:lnTo>
                    <a:lnTo>
                      <a:pt x="36" y="877"/>
                    </a:lnTo>
                    <a:lnTo>
                      <a:pt x="29" y="873"/>
                    </a:lnTo>
                    <a:lnTo>
                      <a:pt x="20" y="867"/>
                    </a:lnTo>
                    <a:lnTo>
                      <a:pt x="14" y="855"/>
                    </a:lnTo>
                    <a:lnTo>
                      <a:pt x="8" y="837"/>
                    </a:lnTo>
                    <a:lnTo>
                      <a:pt x="8" y="835"/>
                    </a:lnTo>
                    <a:lnTo>
                      <a:pt x="6" y="834"/>
                    </a:lnTo>
                    <a:lnTo>
                      <a:pt x="5" y="832"/>
                    </a:lnTo>
                    <a:lnTo>
                      <a:pt x="2" y="831"/>
                    </a:lnTo>
                    <a:lnTo>
                      <a:pt x="2" y="828"/>
                    </a:lnTo>
                    <a:lnTo>
                      <a:pt x="2" y="825"/>
                    </a:lnTo>
                    <a:lnTo>
                      <a:pt x="3" y="822"/>
                    </a:lnTo>
                    <a:lnTo>
                      <a:pt x="5" y="819"/>
                    </a:lnTo>
                    <a:lnTo>
                      <a:pt x="8" y="816"/>
                    </a:lnTo>
                    <a:close/>
                  </a:path>
                </a:pathLst>
              </a:custGeom>
              <a:solidFill>
                <a:srgbClr val="5F5F5F"/>
              </a:solidFill>
              <a:ln>
                <a:noFill/>
              </a:ln>
              <a:extLst>
                <a:ext uri="{91240B29-F687-4F45-9708-019B960494DF}">
                  <a14:hiddenLine xmlns:a14="http://schemas.microsoft.com/office/drawing/2010/main" w="0">
                    <a:solidFill>
                      <a:srgbClr val="FFFFFF"/>
                    </a:solidFill>
                    <a:prstDash val="solid"/>
                    <a:round/>
                    <a:headEnd/>
                    <a:tailEnd/>
                  </a14:hiddenLine>
                </a:ext>
              </a:extLst>
            </p:spPr>
            <p:txBody>
              <a:bodyPr/>
              <a:lstStyle/>
              <a:p>
                <a:endParaRPr lang="nl-BE" sz="400">
                  <a:solidFill>
                    <a:srgbClr val="000000"/>
                  </a:solidFill>
                  <a:latin typeface="Arial" panose="020B0604020202020204" pitchFamily="34" charset="0"/>
                </a:endParaRPr>
              </a:p>
            </p:txBody>
          </p:sp>
        </p:grpSp>
      </p:grpSp>
      <p:grpSp>
        <p:nvGrpSpPr>
          <p:cNvPr id="27665" name="Group 324"/>
          <p:cNvGrpSpPr>
            <a:grpSpLocks/>
          </p:cNvGrpSpPr>
          <p:nvPr/>
        </p:nvGrpSpPr>
        <p:grpSpPr bwMode="auto">
          <a:xfrm>
            <a:off x="8291513" y="3332163"/>
            <a:ext cx="487362" cy="881062"/>
            <a:chOff x="4276" y="1398"/>
            <a:chExt cx="283" cy="555"/>
          </a:xfrm>
        </p:grpSpPr>
        <p:sp>
          <p:nvSpPr>
            <p:cNvPr id="27674" name="Rectangle 325"/>
            <p:cNvSpPr>
              <a:spLocks noChangeArrowheads="1"/>
            </p:cNvSpPr>
            <p:nvPr/>
          </p:nvSpPr>
          <p:spPr bwMode="gray">
            <a:xfrm rot="-5400000">
              <a:off x="4046" y="1630"/>
              <a:ext cx="555" cy="92"/>
            </a:xfrm>
            <a:prstGeom prst="rect">
              <a:avLst/>
            </a:prstGeom>
            <a:solidFill>
              <a:schemeClr val="bg1"/>
            </a:solidFill>
            <a:ln w="12700" algn="ctr">
              <a:solidFill>
                <a:srgbClr val="FFCC00"/>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90488" tIns="44450" rIns="90488" bIns="44450"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BE" altLang="en-US" sz="400">
                <a:solidFill>
                  <a:srgbClr val="000000"/>
                </a:solidFill>
              </a:endParaRPr>
            </a:p>
          </p:txBody>
        </p:sp>
        <p:sp>
          <p:nvSpPr>
            <p:cNvPr id="27675" name="Rectangle 326"/>
            <p:cNvSpPr>
              <a:spLocks noChangeArrowheads="1"/>
            </p:cNvSpPr>
            <p:nvPr/>
          </p:nvSpPr>
          <p:spPr bwMode="gray">
            <a:xfrm rot="-5400000">
              <a:off x="4244" y="1822"/>
              <a:ext cx="159" cy="90"/>
            </a:xfrm>
            <a:prstGeom prst="rect">
              <a:avLst/>
            </a:prstGeom>
            <a:gradFill rotWithShape="1">
              <a:gsLst>
                <a:gs pos="0%">
                  <a:srgbClr val="FFC000"/>
                </a:gs>
                <a:gs pos="50%">
                  <a:srgbClr val="FFFFFF"/>
                </a:gs>
                <a:gs pos="100%">
                  <a:srgbClr val="FFCC00"/>
                </a:gs>
              </a:gsLst>
              <a:lin ang="5400000" scaled="1"/>
            </a:gradFill>
            <a:ln w="12700" algn="ctr">
              <a:solidFill>
                <a:srgbClr val="FFCC00"/>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lIns="90488" tIns="44450" rIns="90488" bIns="44450" anchor="ct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endParaRPr lang="nl-BE" altLang="nl-BE">
                <a:solidFill>
                  <a:srgbClr val="000000"/>
                </a:solidFill>
              </a:endParaRPr>
            </a:p>
          </p:txBody>
        </p:sp>
        <p:sp>
          <p:nvSpPr>
            <p:cNvPr id="27676" name="Oval 327"/>
            <p:cNvSpPr>
              <a:spLocks noChangeArrowheads="1"/>
            </p:cNvSpPr>
            <p:nvPr/>
          </p:nvSpPr>
          <p:spPr bwMode="gray">
            <a:xfrm>
              <a:off x="4323" y="1420"/>
              <a:ext cx="200" cy="199"/>
            </a:xfrm>
            <a:prstGeom prst="ellipse">
              <a:avLst/>
            </a:prstGeom>
            <a:solidFill>
              <a:schemeClr val="bg1"/>
            </a:solidFill>
            <a:ln w="12700">
              <a:solidFill>
                <a:srgbClr val="FFCC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4786" tIns="46561" rIns="94786" bIns="46561"/>
            <a:lstStyle>
              <a:lvl1pPr defTabSz="958850">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defTabSz="9588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defTabSz="95885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defTabSz="95885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defTabSz="95885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r">
                <a:lnSpc>
                  <a:spcPct val="100%"/>
                </a:lnSpc>
                <a:spcBef>
                  <a:spcPct val="30%"/>
                </a:spcBef>
                <a:buClrTx/>
                <a:buFontTx/>
                <a:buNone/>
              </a:pPr>
              <a:endParaRPr lang="en-GB" altLang="en-US" sz="900" b="1">
                <a:solidFill>
                  <a:srgbClr val="B2B2B2"/>
                </a:solidFill>
                <a:latin typeface="Bosis for Agfa SemiBold" panose="020B0704030504040204" pitchFamily="34" charset="0"/>
              </a:endParaRPr>
            </a:p>
          </p:txBody>
        </p:sp>
        <p:sp>
          <p:nvSpPr>
            <p:cNvPr id="27677" name="Rectangle 328"/>
            <p:cNvSpPr>
              <a:spLocks noChangeArrowheads="1"/>
            </p:cNvSpPr>
            <p:nvPr/>
          </p:nvSpPr>
          <p:spPr bwMode="gray">
            <a:xfrm>
              <a:off x="4276" y="1445"/>
              <a:ext cx="283" cy="10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rgbClr val="5F5F5F"/>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4786" tIns="46561" rIns="94786" bIns="46561"/>
            <a:lstStyle>
              <a:lvl1pPr defTabSz="958850">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defTabSz="9588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defTabSz="95885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defTabSz="95885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defTabSz="95885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defTabSz="95885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r">
                <a:lnSpc>
                  <a:spcPct val="100%"/>
                </a:lnSpc>
                <a:spcBef>
                  <a:spcPct val="30%"/>
                </a:spcBef>
                <a:buClrTx/>
                <a:buFontTx/>
                <a:buNone/>
              </a:pPr>
              <a:r>
                <a:rPr lang="en-GB" altLang="en-US" sz="1000" b="1">
                  <a:solidFill>
                    <a:srgbClr val="FFCC00"/>
                  </a:solidFill>
                  <a:latin typeface="Bosis for Agfa SemiBold" panose="020B0704030504040204" pitchFamily="34" charset="0"/>
                </a:rPr>
                <a:t>21%</a:t>
              </a:r>
            </a:p>
          </p:txBody>
        </p:sp>
      </p:grpSp>
      <p:sp>
        <p:nvSpPr>
          <p:cNvPr id="27666" name="Rectangle 354"/>
          <p:cNvSpPr>
            <a:spLocks noChangeArrowheads="1"/>
          </p:cNvSpPr>
          <p:nvPr/>
        </p:nvSpPr>
        <p:spPr bwMode="gray">
          <a:xfrm>
            <a:off x="4321175" y="4657726"/>
            <a:ext cx="3251200" cy="1235075"/>
          </a:xfrm>
          <a:prstGeom prst="rect">
            <a:avLst/>
          </a:prstGeom>
          <a:solidFill>
            <a:schemeClr val="bg1">
              <a:alpha val="50.195%"/>
            </a:schemeClr>
          </a:solidFill>
          <a:ln w="9525">
            <a:solidFill>
              <a:schemeClr val="bg2"/>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94275" tIns="47892" rIns="94275" bIns="47892"/>
          <a:lstStyle>
            <a:lvl1pPr marL="95250" indent="-95250">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nSpc>
                <a:spcPct val="100%"/>
              </a:lnSpc>
              <a:spcBef>
                <a:spcPct val="0%"/>
              </a:spcBef>
              <a:buClr>
                <a:srgbClr val="7F7F7F"/>
              </a:buClr>
              <a:buFontTx/>
              <a:buNone/>
            </a:pPr>
            <a:r>
              <a:rPr lang="en-GB" altLang="en-US" sz="1600">
                <a:solidFill>
                  <a:srgbClr val="000000"/>
                </a:solidFill>
                <a:latin typeface="Arial Narrow" panose="020B0606020202030204" pitchFamily="34" charset="0"/>
              </a:rPr>
              <a:t>Nr. 1 wereldwijd voor grafische film</a:t>
            </a:r>
          </a:p>
          <a:p>
            <a:pPr>
              <a:lnSpc>
                <a:spcPct val="100%"/>
              </a:lnSpc>
              <a:spcBef>
                <a:spcPct val="0%"/>
              </a:spcBef>
              <a:buClr>
                <a:srgbClr val="7F7F7F"/>
              </a:buClr>
              <a:buFontTx/>
              <a:buNone/>
            </a:pPr>
            <a:r>
              <a:rPr lang="en-US" altLang="en-US" sz="1600">
                <a:solidFill>
                  <a:srgbClr val="000000"/>
                </a:solidFill>
                <a:latin typeface="Arial Narrow" panose="020B0606020202030204" pitchFamily="34" charset="0"/>
              </a:rPr>
              <a:t>± </a:t>
            </a:r>
            <a:r>
              <a:rPr lang="en-GB" altLang="en-US" sz="1600">
                <a:solidFill>
                  <a:srgbClr val="000000"/>
                </a:solidFill>
                <a:latin typeface="Arial Narrow" panose="020B0606020202030204" pitchFamily="34" charset="0"/>
              </a:rPr>
              <a:t>1/3 van alle drukplaten ter wereld</a:t>
            </a:r>
          </a:p>
          <a:p>
            <a:pPr>
              <a:lnSpc>
                <a:spcPct val="100%"/>
              </a:lnSpc>
              <a:spcBef>
                <a:spcPct val="0%"/>
              </a:spcBef>
              <a:buClr>
                <a:srgbClr val="7F7F7F"/>
              </a:buClr>
              <a:buFontTx/>
              <a:buNone/>
            </a:pPr>
            <a:r>
              <a:rPr lang="en-GB" altLang="en-US" sz="1600">
                <a:solidFill>
                  <a:srgbClr val="000000"/>
                </a:solidFill>
                <a:latin typeface="Arial Narrow" panose="020B0606020202030204" pitchFamily="34" charset="0"/>
              </a:rPr>
              <a:t>Absolute marktleider in chemievrije drukplaten </a:t>
            </a:r>
          </a:p>
        </p:txBody>
      </p:sp>
      <p:grpSp>
        <p:nvGrpSpPr>
          <p:cNvPr id="27667" name="Group 4"/>
          <p:cNvGrpSpPr>
            <a:grpSpLocks/>
          </p:cNvGrpSpPr>
          <p:nvPr/>
        </p:nvGrpSpPr>
        <p:grpSpPr bwMode="auto">
          <a:xfrm>
            <a:off x="1492250" y="5222876"/>
            <a:ext cx="1938338" cy="745669"/>
            <a:chOff x="9834268" y="3537914"/>
            <a:chExt cx="1790364" cy="745133"/>
          </a:xfrm>
        </p:grpSpPr>
        <p:sp>
          <p:nvSpPr>
            <p:cNvPr id="27668" name="Oval 492"/>
            <p:cNvSpPr>
              <a:spLocks noChangeArrowheads="1"/>
            </p:cNvSpPr>
            <p:nvPr/>
          </p:nvSpPr>
          <p:spPr bwMode="gray">
            <a:xfrm>
              <a:off x="9834268" y="3568055"/>
              <a:ext cx="134900" cy="138013"/>
            </a:xfrm>
            <a:prstGeom prst="ellipse">
              <a:avLst/>
            </a:pr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a:lnSpc>
                  <a:spcPct val="100%"/>
                </a:lnSpc>
                <a:spcBef>
                  <a:spcPct val="0%"/>
                </a:spcBef>
                <a:buClrTx/>
                <a:buFontTx/>
                <a:buNone/>
              </a:pPr>
              <a:endParaRPr lang="nl-NL" altLang="nl-BE" sz="1200">
                <a:solidFill>
                  <a:srgbClr val="000000"/>
                </a:solidFill>
              </a:endParaRPr>
            </a:p>
          </p:txBody>
        </p:sp>
        <p:sp>
          <p:nvSpPr>
            <p:cNvPr id="27669" name="Text Box 493"/>
            <p:cNvSpPr txBox="1">
              <a:spLocks noChangeArrowheads="1"/>
            </p:cNvSpPr>
            <p:nvPr/>
          </p:nvSpPr>
          <p:spPr bwMode="gray">
            <a:xfrm>
              <a:off x="10096737" y="3537914"/>
              <a:ext cx="1212638" cy="2152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1006475">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defTabSz="1006475">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defTabSz="1006475">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defTabSz="1006475">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defTabSz="1006475">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defTabSz="1006475"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defTabSz="1006475"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defTabSz="1006475"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defTabSz="1006475"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eaLnBrk="1" hangingPunct="1">
                <a:lnSpc>
                  <a:spcPct val="100%"/>
                </a:lnSpc>
                <a:spcBef>
                  <a:spcPct val="10%"/>
                </a:spcBef>
                <a:buClrTx/>
                <a:buFontTx/>
                <a:buNone/>
              </a:pPr>
              <a:r>
                <a:rPr lang="en-GB" altLang="en-US" sz="1400">
                  <a:solidFill>
                    <a:srgbClr val="000000"/>
                  </a:solidFill>
                  <a:latin typeface="Arial Narrow" panose="020B0606020202030204" pitchFamily="34" charset="0"/>
                  <a:ea typeface="ＭＳ Ｐゴシック" panose="020B0600070205080204" pitchFamily="34" charset="-128"/>
                </a:rPr>
                <a:t>Verkoopkantoor</a:t>
              </a:r>
            </a:p>
          </p:txBody>
        </p:sp>
        <p:sp>
          <p:nvSpPr>
            <p:cNvPr id="27670" name="Oval 495"/>
            <p:cNvSpPr>
              <a:spLocks noChangeArrowheads="1"/>
            </p:cNvSpPr>
            <p:nvPr/>
          </p:nvSpPr>
          <p:spPr bwMode="gray">
            <a:xfrm>
              <a:off x="9834268" y="3832348"/>
              <a:ext cx="134559" cy="139251"/>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eaLnBrk="1" hangingPunct="1">
                <a:lnSpc>
                  <a:spcPct val="100%"/>
                </a:lnSpc>
                <a:spcBef>
                  <a:spcPct val="0%"/>
                </a:spcBef>
                <a:buClrTx/>
                <a:buFontTx/>
                <a:buNone/>
              </a:pPr>
              <a:endParaRPr lang="nl-BE" altLang="en-US" sz="1200">
                <a:solidFill>
                  <a:srgbClr val="000000"/>
                </a:solidFill>
              </a:endParaRPr>
            </a:p>
          </p:txBody>
        </p:sp>
        <p:sp>
          <p:nvSpPr>
            <p:cNvPr id="27671" name="Rectangle 496"/>
            <p:cNvSpPr>
              <a:spLocks noChangeArrowheads="1"/>
            </p:cNvSpPr>
            <p:nvPr/>
          </p:nvSpPr>
          <p:spPr bwMode="gray">
            <a:xfrm>
              <a:off x="10096737" y="3802836"/>
              <a:ext cx="1523496" cy="215289"/>
            </a:xfrm>
            <a:prstGeom prst="rect">
              <a:avLst/>
            </a:prstGeom>
            <a:noFill/>
            <a:ln>
              <a:noFill/>
            </a:ln>
            <a:effectLst/>
            <a:extLst>
              <a:ext uri="{909E8E84-426E-40DD-AFC4-6F175D3DCCD1}">
                <a14:hiddenFill xmlns:a14="http://schemas.microsoft.com/office/drawing/2010/main">
                  <a:solidFill>
                    <a:srgbClr val="DF6A9F">
                      <a:alpha val="59.999%"/>
                    </a:srgbClr>
                  </a:solidFill>
                </a14:hiddenFill>
              </a:ext>
              <a:ext uri="{91240B29-F687-4F45-9708-019B960494DF}">
                <a14:hiddenLine xmlns:a14="http://schemas.microsoft.com/office/drawing/2010/main" w="12700"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eaLnBrk="1" hangingPunct="1">
                <a:lnSpc>
                  <a:spcPct val="100%"/>
                </a:lnSpc>
                <a:spcBef>
                  <a:spcPct val="10%"/>
                </a:spcBef>
                <a:buClrTx/>
                <a:buFontTx/>
                <a:buNone/>
              </a:pPr>
              <a:r>
                <a:rPr lang="en-GB" altLang="en-US" sz="1400">
                  <a:solidFill>
                    <a:srgbClr val="000000"/>
                  </a:solidFill>
                  <a:latin typeface="Arial Narrow" panose="020B0606020202030204" pitchFamily="34" charset="0"/>
                  <a:ea typeface="ＭＳ Ｐゴシック" panose="020B0600070205080204" pitchFamily="34" charset="-128"/>
                </a:rPr>
                <a:t>Productie / Onderzoek</a:t>
              </a:r>
            </a:p>
          </p:txBody>
        </p:sp>
        <p:sp>
          <p:nvSpPr>
            <p:cNvPr id="27672" name="Oval 492"/>
            <p:cNvSpPr>
              <a:spLocks noChangeArrowheads="1"/>
            </p:cNvSpPr>
            <p:nvPr/>
          </p:nvSpPr>
          <p:spPr bwMode="gray">
            <a:xfrm>
              <a:off x="9834268" y="4097654"/>
              <a:ext cx="134559" cy="138784"/>
            </a:xfrm>
            <a:prstGeom prst="ellipse">
              <a:avLst/>
            </a:prstGeom>
            <a:solidFill>
              <a:srgbClr val="FF99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algn="ctr" eaLnBrk="1" hangingPunct="1">
                <a:lnSpc>
                  <a:spcPct val="100%"/>
                </a:lnSpc>
                <a:spcBef>
                  <a:spcPct val="0%"/>
                </a:spcBef>
                <a:buClrTx/>
                <a:buFontTx/>
                <a:buNone/>
              </a:pPr>
              <a:endParaRPr lang="nl-BE" altLang="en-US" sz="1200">
                <a:solidFill>
                  <a:srgbClr val="000000"/>
                </a:solidFill>
              </a:endParaRPr>
            </a:p>
          </p:txBody>
        </p:sp>
        <p:sp>
          <p:nvSpPr>
            <p:cNvPr id="27673" name="Text Box 493"/>
            <p:cNvSpPr txBox="1">
              <a:spLocks noChangeArrowheads="1"/>
            </p:cNvSpPr>
            <p:nvPr/>
          </p:nvSpPr>
          <p:spPr bwMode="gray">
            <a:xfrm>
              <a:off x="10096737" y="4067758"/>
              <a:ext cx="1527895" cy="2152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1006475">
                <a:lnSpc>
                  <a:spcPct val="90%"/>
                </a:lnSpc>
                <a:spcBef>
                  <a:spcPct val="20%"/>
                </a:spcBef>
                <a:buClr>
                  <a:srgbClr val="FF1100"/>
                </a:buClr>
                <a:buChar char="•"/>
                <a:defRPr sz="2500">
                  <a:solidFill>
                    <a:schemeClr val="tx1"/>
                  </a:solidFill>
                  <a:latin typeface="Arial" panose="020B0604020202020204" pitchFamily="34" charset="0"/>
                  <a:cs typeface="Arial" panose="020B0604020202020204" pitchFamily="34" charset="0"/>
                </a:defRPr>
              </a:lvl1pPr>
              <a:lvl2pPr marL="742950" indent="-285750" defTabSz="1006475">
                <a:lnSpc>
                  <a:spcPct val="90%"/>
                </a:lnSpc>
                <a:spcBef>
                  <a:spcPct val="20%"/>
                </a:spcBef>
                <a:buClr>
                  <a:srgbClr val="61808B"/>
                </a:buClr>
                <a:buChar char="•"/>
                <a:defRPr sz="2100">
                  <a:solidFill>
                    <a:schemeClr val="tx1"/>
                  </a:solidFill>
                  <a:latin typeface="Arial" panose="020B0604020202020204" pitchFamily="34" charset="0"/>
                  <a:cs typeface="Arial" panose="020B0604020202020204" pitchFamily="34" charset="0"/>
                </a:defRPr>
              </a:lvl2pPr>
              <a:lvl3pPr marL="1143000" indent="-228600" defTabSz="1006475">
                <a:lnSpc>
                  <a:spcPct val="90%"/>
                </a:lnSpc>
                <a:spcBef>
                  <a:spcPct val="20%"/>
                </a:spcBef>
                <a:buClr>
                  <a:schemeClr val="hlink"/>
                </a:buClr>
                <a:buChar char="•"/>
                <a:defRPr sz="1900">
                  <a:solidFill>
                    <a:schemeClr val="tx1"/>
                  </a:solidFill>
                  <a:latin typeface="Arial" panose="020B0604020202020204" pitchFamily="34" charset="0"/>
                  <a:cs typeface="Arial" panose="020B0604020202020204" pitchFamily="34" charset="0"/>
                </a:defRPr>
              </a:lvl3pPr>
              <a:lvl4pPr marL="1600200" indent="-228600" defTabSz="1006475">
                <a:lnSpc>
                  <a:spcPct val="90%"/>
                </a:lnSpc>
                <a:spcBef>
                  <a:spcPct val="20%"/>
                </a:spcBef>
                <a:buClr>
                  <a:schemeClr val="bg2"/>
                </a:buClr>
                <a:buChar char="–"/>
                <a:defRPr sz="1700">
                  <a:solidFill>
                    <a:schemeClr val="tx1"/>
                  </a:solidFill>
                  <a:latin typeface="Arial" panose="020B0604020202020204" pitchFamily="34" charset="0"/>
                  <a:cs typeface="Arial" panose="020B0604020202020204" pitchFamily="34" charset="0"/>
                </a:defRPr>
              </a:lvl4pPr>
              <a:lvl5pPr marL="2057400" indent="-228600" defTabSz="1006475">
                <a:lnSpc>
                  <a:spcPct val="90%"/>
                </a:lnSpc>
                <a:spcBef>
                  <a:spcPct val="20%"/>
                </a:spcBef>
                <a:buClr>
                  <a:schemeClr val="bg2"/>
                </a:buClr>
                <a:buChar char="»"/>
                <a:defRPr sz="1500">
                  <a:solidFill>
                    <a:schemeClr val="tx1"/>
                  </a:solidFill>
                  <a:latin typeface="Arial" panose="020B0604020202020204" pitchFamily="34" charset="0"/>
                  <a:cs typeface="Arial" panose="020B0604020202020204" pitchFamily="34" charset="0"/>
                </a:defRPr>
              </a:lvl5pPr>
              <a:lvl6pPr marL="2514600" indent="-228600" defTabSz="1006475"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6pPr>
              <a:lvl7pPr marL="2971800" indent="-228600" defTabSz="1006475"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7pPr>
              <a:lvl8pPr marL="3429000" indent="-228600" defTabSz="1006475"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8pPr>
              <a:lvl9pPr marL="3886200" indent="-228600" defTabSz="1006475" eaLnBrk="0" fontAlgn="base" hangingPunct="0">
                <a:lnSpc>
                  <a:spcPct val="90%"/>
                </a:lnSpc>
                <a:spcBef>
                  <a:spcPct val="20%"/>
                </a:spcBef>
                <a:spcAft>
                  <a:spcPct val="0%"/>
                </a:spcAft>
                <a:buClr>
                  <a:schemeClr val="bg2"/>
                </a:buClr>
                <a:buChar char="»"/>
                <a:defRPr sz="1500">
                  <a:solidFill>
                    <a:schemeClr val="tx1"/>
                  </a:solidFill>
                  <a:latin typeface="Arial" panose="020B0604020202020204" pitchFamily="34" charset="0"/>
                  <a:cs typeface="Arial" panose="020B0604020202020204" pitchFamily="34" charset="0"/>
                </a:defRPr>
              </a:lvl9pPr>
            </a:lstStyle>
            <a:p>
              <a:pPr eaLnBrk="1" hangingPunct="1">
                <a:lnSpc>
                  <a:spcPct val="100%"/>
                </a:lnSpc>
                <a:spcBef>
                  <a:spcPct val="10%"/>
                </a:spcBef>
                <a:buClrTx/>
                <a:buFontTx/>
                <a:buNone/>
              </a:pPr>
              <a:r>
                <a:rPr lang="en-GB" altLang="en-US" sz="1400">
                  <a:solidFill>
                    <a:srgbClr val="000000"/>
                  </a:solidFill>
                  <a:latin typeface="Arial Narrow" panose="020B0606020202030204" pitchFamily="34" charset="0"/>
                  <a:ea typeface="ＭＳ Ｐゴシック" panose="020B0600070205080204" pitchFamily="34" charset="-128"/>
                </a:rPr>
                <a:t>Vertegenwoordiging</a:t>
              </a:r>
            </a:p>
          </p:txBody>
        </p:sp>
      </p:grpSp>
    </p:spTree>
    <p:extLst>
      <p:ext uri="{BB962C8B-B14F-4D97-AF65-F5344CB8AC3E}">
        <p14:creationId xmlns:p14="http://schemas.microsoft.com/office/powerpoint/2010/main" val="887723978"/>
      </p:ext>
    </p:extLst>
  </p:cSld>
  <p:clrMapOvr>
    <a:masterClrMapping/>
  </p:clrMapOvr>
  <p:transition spd="med">
    <p:wipe dir="r"/>
  </p:transition>
  <p:timing>
    <p:tnLst>
      <p:par>
        <p:cTn id="1" dur="indefinite" restart="never" nodeType="tmRoot"/>
      </p:par>
    </p:tnLst>
  </p:timing>
</p:sld>
</file>

<file path=ppt/slides/slide5.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9698" name="Title 1"/>
          <p:cNvSpPr>
            <a:spLocks noGrp="1"/>
          </p:cNvSpPr>
          <p:nvPr>
            <p:ph type="title"/>
          </p:nvPr>
        </p:nvSpPr>
        <p:spPr bwMode="gray"/>
        <p:txBody>
          <a:bodyPr/>
          <a:lstStyle/>
          <a:p>
            <a:pPr eaLnBrk="1" hangingPunct="1"/>
            <a:r>
              <a:rPr lang="en-GB" altLang="nl-BE" sz="2800" dirty="0"/>
              <a:t>Agfa Graphics: </a:t>
            </a:r>
            <a:r>
              <a:rPr lang="en-GB" altLang="nl-BE" sz="2800" dirty="0" err="1" smtClean="0"/>
              <a:t>productportfolio</a:t>
            </a:r>
            <a:r>
              <a:rPr lang="en-GB" altLang="nl-BE" sz="2800" dirty="0" smtClean="0"/>
              <a:t> : Prepress &amp; Inkjet</a:t>
            </a:r>
            <a:endParaRPr lang="en-GB" altLang="nl-BE" sz="2800" dirty="0"/>
          </a:p>
        </p:txBody>
      </p:sp>
      <p:sp>
        <p:nvSpPr>
          <p:cNvPr id="29699" name="Rectangle 2"/>
          <p:cNvSpPr>
            <a:spLocks noChangeArrowheads="1"/>
          </p:cNvSpPr>
          <p:nvPr/>
        </p:nvSpPr>
        <p:spPr bwMode="auto">
          <a:xfrm rot="5400000">
            <a:off x="8477251" y="2001839"/>
            <a:ext cx="1800225" cy="225425"/>
          </a:xfrm>
          <a:prstGeom prst="rect">
            <a:avLst/>
          </a:prstGeom>
          <a:solidFill>
            <a:srgbClr val="FFB622"/>
          </a:solidFill>
          <a:ln>
            <a:noFill/>
          </a:ln>
          <a:extLst>
            <a:ext uri="{91240B29-F687-4F45-9708-019B960494DF}">
              <a14:hiddenLine xmlns:a14="http://schemas.microsoft.com/office/drawing/2010/main" w="9525" algn="ctr">
                <a:solidFill>
                  <a:srgbClr val="000000"/>
                </a:solidFill>
                <a:round/>
                <a:headEnd/>
                <a:tailEnd/>
              </a14:hiddenLine>
            </a:ext>
          </a:extLst>
        </p:spPr>
        <p:txBody>
          <a:bodyPr anchor="ctr" anchorCtr="1"/>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1100" b="1">
                <a:solidFill>
                  <a:srgbClr val="FFFFFF"/>
                </a:solidFill>
              </a:rPr>
              <a:t>Informatiedrukwerk</a:t>
            </a:r>
          </a:p>
        </p:txBody>
      </p:sp>
      <p:sp>
        <p:nvSpPr>
          <p:cNvPr id="29700" name="Rectangle 3"/>
          <p:cNvSpPr>
            <a:spLocks noChangeArrowheads="1"/>
          </p:cNvSpPr>
          <p:nvPr/>
        </p:nvSpPr>
        <p:spPr bwMode="auto">
          <a:xfrm rot="5400000">
            <a:off x="7907338" y="4389438"/>
            <a:ext cx="2940050" cy="225425"/>
          </a:xfrm>
          <a:prstGeom prst="rect">
            <a:avLst/>
          </a:prstGeom>
          <a:solidFill>
            <a:srgbClr val="FF850B"/>
          </a:solidFill>
          <a:ln>
            <a:noFill/>
          </a:ln>
          <a:extLst>
            <a:ext uri="{91240B29-F687-4F45-9708-019B960494DF}">
              <a14:hiddenLine xmlns:a14="http://schemas.microsoft.com/office/drawing/2010/main" w="9525" algn="ctr">
                <a:solidFill>
                  <a:srgbClr val="000000"/>
                </a:solidFill>
                <a:round/>
                <a:headEnd/>
                <a:tailEnd/>
              </a14:hiddenLine>
            </a:ext>
          </a:extLst>
        </p:spPr>
        <p:txBody>
          <a:bodyPr anchor="ctr" anchorCtr="1"/>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1100" b="1">
                <a:solidFill>
                  <a:srgbClr val="FFFFFF"/>
                </a:solidFill>
              </a:rPr>
              <a:t>Industrieel drukwerk</a:t>
            </a:r>
          </a:p>
        </p:txBody>
      </p:sp>
      <p:sp>
        <p:nvSpPr>
          <p:cNvPr id="15" name="Textfeld 58"/>
          <p:cNvSpPr txBox="1"/>
          <p:nvPr/>
        </p:nvSpPr>
        <p:spPr bwMode="gray">
          <a:xfrm>
            <a:off x="2525713" y="5895975"/>
            <a:ext cx="481012" cy="369888"/>
          </a:xfrm>
          <a:prstGeom prst="rect">
            <a:avLst/>
          </a:prstGeom>
          <a:noFill/>
          <a:effectLst>
            <a:outerShdw blurRad="50800" dist="38100" dir="2700000" algn="tl" rotWithShape="0">
              <a:prstClr val="black">
                <a:alpha val="40%"/>
              </a:prstClr>
            </a:outerShdw>
          </a:effectLst>
        </p:spPr>
        <p:txBody>
          <a:bodyPr>
            <a:spAutoFit/>
          </a:bodyPr>
          <a:lstStyle/>
          <a:p>
            <a:pPr algn="ctr">
              <a:defRPr/>
            </a:pPr>
            <a:r>
              <a:rPr lang="en-US" dirty="0">
                <a:solidFill>
                  <a:srgbClr val="FF850B"/>
                </a:solidFill>
                <a:latin typeface="Arial" panose="020B0604020202020204" pitchFamily="34" charset="0"/>
                <a:sym typeface="Wingdings 2"/>
              </a:rPr>
              <a:t></a:t>
            </a:r>
            <a:endParaRPr lang="en-US" dirty="0">
              <a:solidFill>
                <a:srgbClr val="FF850B"/>
              </a:solidFill>
              <a:latin typeface="Arial" panose="020B0604020202020204" pitchFamily="34" charset="0"/>
            </a:endParaRPr>
          </a:p>
        </p:txBody>
      </p:sp>
      <p:sp>
        <p:nvSpPr>
          <p:cNvPr id="29702" name="TextBox 15"/>
          <p:cNvSpPr txBox="1">
            <a:spLocks noChangeArrowheads="1"/>
          </p:cNvSpPr>
          <p:nvPr/>
        </p:nvSpPr>
        <p:spPr bwMode="auto">
          <a:xfrm>
            <a:off x="2943226" y="5965825"/>
            <a:ext cx="10572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900">
                <a:solidFill>
                  <a:srgbClr val="000000"/>
                </a:solidFill>
              </a:rPr>
              <a:t>Agfa is aanwezig</a:t>
            </a:r>
          </a:p>
        </p:txBody>
      </p:sp>
      <p:sp>
        <p:nvSpPr>
          <p:cNvPr id="29703" name="TextBox 22"/>
          <p:cNvSpPr txBox="1">
            <a:spLocks noChangeArrowheads="1"/>
          </p:cNvSpPr>
          <p:nvPr/>
        </p:nvSpPr>
        <p:spPr bwMode="auto">
          <a:xfrm>
            <a:off x="4870451" y="5965825"/>
            <a:ext cx="97472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900">
                <a:solidFill>
                  <a:srgbClr val="000000"/>
                </a:solidFill>
              </a:rPr>
              <a:t>Agfa’s software</a:t>
            </a:r>
          </a:p>
        </p:txBody>
      </p:sp>
      <p:sp>
        <p:nvSpPr>
          <p:cNvPr id="101" name="Trapezoid 100"/>
          <p:cNvSpPr/>
          <p:nvPr/>
        </p:nvSpPr>
        <p:spPr bwMode="auto">
          <a:xfrm rot="5400000">
            <a:off x="3995738" y="3252788"/>
            <a:ext cx="584200" cy="3625850"/>
          </a:xfrm>
          <a:prstGeom prst="trapezoid">
            <a:avLst>
              <a:gd name="adj" fmla="val 31516"/>
            </a:avLst>
          </a:prstGeom>
          <a:gradFill flip="none" rotWithShape="1">
            <a:gsLst>
              <a:gs pos="0%">
                <a:srgbClr val="0070C0">
                  <a:alpha val="50%"/>
                </a:srgbClr>
              </a:gs>
              <a:gs pos="50%">
                <a:schemeClr val="accent2">
                  <a:alpha val="50%"/>
                </a:schemeClr>
              </a:gs>
              <a:gs pos="100%">
                <a:schemeClr val="accent2">
                  <a:lumMod val="20%"/>
                  <a:lumOff val="80%"/>
                  <a:alpha val="50%"/>
                </a:schemeClr>
              </a:gs>
            </a:gsLst>
            <a:lin ang="16200000" scaled="1"/>
            <a:tileRect/>
          </a:gradFill>
          <a:ln w="9525" cap="flat" cmpd="sng" algn="ctr">
            <a:noFill/>
            <a:prstDash val="solid"/>
            <a:round/>
            <a:headEnd type="none" w="med" len="med"/>
            <a:tailEnd type="none" w="med" len="med"/>
          </a:ln>
          <a:effectLst/>
        </p:spPr>
        <p:txBody>
          <a:bodyPr/>
          <a:lstStyle/>
          <a:p>
            <a:pPr algn="ctr">
              <a:defRPr/>
            </a:pPr>
            <a:endParaRPr lang="en-US" sz="2400">
              <a:solidFill>
                <a:srgbClr val="000000"/>
              </a:solidFill>
              <a:latin typeface="Arial" panose="020B0604020202020204" pitchFamily="34" charset="0"/>
            </a:endParaRPr>
          </a:p>
        </p:txBody>
      </p:sp>
      <p:sp>
        <p:nvSpPr>
          <p:cNvPr id="265220" name="Trapezoid 265219"/>
          <p:cNvSpPr/>
          <p:nvPr/>
        </p:nvSpPr>
        <p:spPr bwMode="auto">
          <a:xfrm rot="5400000">
            <a:off x="3995738" y="-207962"/>
            <a:ext cx="584200" cy="3625850"/>
          </a:xfrm>
          <a:prstGeom prst="trapezoid">
            <a:avLst>
              <a:gd name="adj" fmla="val 31516"/>
            </a:avLst>
          </a:prstGeom>
          <a:gradFill flip="none" rotWithShape="1">
            <a:gsLst>
              <a:gs pos="0%">
                <a:schemeClr val="accent1">
                  <a:shade val="30%"/>
                  <a:satMod val="115%"/>
                  <a:alpha val="50%"/>
                </a:schemeClr>
              </a:gs>
              <a:gs pos="50%">
                <a:schemeClr val="accent1">
                  <a:shade val="67.5%"/>
                  <a:satMod val="115%"/>
                  <a:alpha val="50%"/>
                </a:schemeClr>
              </a:gs>
              <a:gs pos="100%">
                <a:schemeClr val="accent1">
                  <a:shade val="100%"/>
                  <a:satMod val="115%"/>
                  <a:alpha val="50%"/>
                </a:schemeClr>
              </a:gs>
            </a:gsLst>
            <a:lin ang="16200000" scaled="1"/>
            <a:tileRect/>
          </a:gradFill>
          <a:ln w="9525" cap="flat" cmpd="sng" algn="ctr">
            <a:noFill/>
            <a:prstDash val="solid"/>
            <a:round/>
            <a:headEnd type="none" w="med" len="med"/>
            <a:tailEnd type="none" w="med" len="med"/>
          </a:ln>
          <a:effectLst/>
        </p:spPr>
        <p:txBody>
          <a:bodyPr/>
          <a:lstStyle/>
          <a:p>
            <a:pPr algn="ctr">
              <a:defRPr/>
            </a:pPr>
            <a:endParaRPr lang="en-US" sz="2400">
              <a:solidFill>
                <a:srgbClr val="000000"/>
              </a:solidFill>
              <a:latin typeface="Arial" panose="020B0604020202020204" pitchFamily="34" charset="0"/>
            </a:endParaRPr>
          </a:p>
        </p:txBody>
      </p:sp>
      <p:sp>
        <p:nvSpPr>
          <p:cNvPr id="99" name="Trapezoid 98"/>
          <p:cNvSpPr/>
          <p:nvPr/>
        </p:nvSpPr>
        <p:spPr bwMode="auto">
          <a:xfrm rot="5400000">
            <a:off x="3995738" y="411163"/>
            <a:ext cx="584200" cy="3625850"/>
          </a:xfrm>
          <a:prstGeom prst="trapezoid">
            <a:avLst>
              <a:gd name="adj" fmla="val 31516"/>
            </a:avLst>
          </a:prstGeom>
          <a:gradFill flip="none" rotWithShape="1">
            <a:gsLst>
              <a:gs pos="0%">
                <a:schemeClr val="accent1">
                  <a:shade val="30%"/>
                  <a:satMod val="115%"/>
                  <a:alpha val="50%"/>
                </a:schemeClr>
              </a:gs>
              <a:gs pos="50%">
                <a:schemeClr val="accent1">
                  <a:shade val="67.5%"/>
                  <a:satMod val="115%"/>
                  <a:alpha val="50%"/>
                </a:schemeClr>
              </a:gs>
              <a:gs pos="100%">
                <a:schemeClr val="accent1">
                  <a:shade val="100%"/>
                  <a:satMod val="115%"/>
                  <a:alpha val="50%"/>
                </a:schemeClr>
              </a:gs>
            </a:gsLst>
            <a:lin ang="16200000" scaled="1"/>
            <a:tileRect/>
          </a:gradFill>
          <a:ln w="9525" cap="flat" cmpd="sng" algn="ctr">
            <a:noFill/>
            <a:prstDash val="solid"/>
            <a:round/>
            <a:headEnd type="none" w="med" len="med"/>
            <a:tailEnd type="none" w="med" len="med"/>
          </a:ln>
          <a:effectLst/>
        </p:spPr>
        <p:txBody>
          <a:bodyPr/>
          <a:lstStyle/>
          <a:p>
            <a:pPr algn="ctr">
              <a:defRPr/>
            </a:pPr>
            <a:endParaRPr lang="en-US" sz="2400">
              <a:solidFill>
                <a:srgbClr val="000000"/>
              </a:solidFill>
              <a:latin typeface="Arial" panose="020B0604020202020204" pitchFamily="34" charset="0"/>
            </a:endParaRPr>
          </a:p>
        </p:txBody>
      </p:sp>
      <p:sp>
        <p:nvSpPr>
          <p:cNvPr id="100" name="Trapezoid 99"/>
          <p:cNvSpPr/>
          <p:nvPr/>
        </p:nvSpPr>
        <p:spPr bwMode="auto">
          <a:xfrm rot="5400000">
            <a:off x="3995738" y="1049338"/>
            <a:ext cx="584200" cy="3625850"/>
          </a:xfrm>
          <a:prstGeom prst="trapezoid">
            <a:avLst>
              <a:gd name="adj" fmla="val 31516"/>
            </a:avLst>
          </a:prstGeom>
          <a:gradFill flip="none" rotWithShape="1">
            <a:gsLst>
              <a:gs pos="0%">
                <a:schemeClr val="accent1">
                  <a:shade val="30%"/>
                  <a:satMod val="115%"/>
                  <a:alpha val="50%"/>
                </a:schemeClr>
              </a:gs>
              <a:gs pos="50%">
                <a:schemeClr val="accent1">
                  <a:shade val="67.5%"/>
                  <a:satMod val="115%"/>
                  <a:alpha val="50%"/>
                </a:schemeClr>
              </a:gs>
              <a:gs pos="100%">
                <a:schemeClr val="accent1">
                  <a:shade val="100%"/>
                  <a:satMod val="115%"/>
                  <a:alpha val="50%"/>
                </a:schemeClr>
              </a:gs>
            </a:gsLst>
            <a:lin ang="16200000" scaled="1"/>
            <a:tileRect/>
          </a:gradFill>
          <a:ln w="9525" cap="flat" cmpd="sng" algn="ctr">
            <a:noFill/>
            <a:prstDash val="solid"/>
            <a:round/>
            <a:headEnd type="none" w="med" len="med"/>
            <a:tailEnd type="none" w="med" len="med"/>
          </a:ln>
          <a:effectLst/>
        </p:spPr>
        <p:txBody>
          <a:bodyPr/>
          <a:lstStyle/>
          <a:p>
            <a:pPr algn="ctr">
              <a:defRPr/>
            </a:pPr>
            <a:endParaRPr lang="en-US" sz="2400">
              <a:solidFill>
                <a:srgbClr val="000000"/>
              </a:solidFill>
              <a:latin typeface="Arial" panose="020B0604020202020204" pitchFamily="34" charset="0"/>
            </a:endParaRPr>
          </a:p>
        </p:txBody>
      </p:sp>
      <p:grpSp>
        <p:nvGrpSpPr>
          <p:cNvPr id="29708" name="Group 265218"/>
          <p:cNvGrpSpPr>
            <a:grpSpLocks/>
          </p:cNvGrpSpPr>
          <p:nvPr/>
        </p:nvGrpSpPr>
        <p:grpSpPr bwMode="auto">
          <a:xfrm>
            <a:off x="7265989" y="860425"/>
            <a:ext cx="1925637" cy="5124450"/>
            <a:chOff x="6034444" y="860425"/>
            <a:chExt cx="2101810" cy="5124450"/>
          </a:xfrm>
        </p:grpSpPr>
        <p:pic>
          <p:nvPicPr>
            <p:cNvPr id="2978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4444" y="860425"/>
              <a:ext cx="2101810" cy="512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sp>
          <p:nvSpPr>
            <p:cNvPr id="29786" name="Rectangle 265217"/>
            <p:cNvSpPr>
              <a:spLocks noChangeArrowheads="1"/>
            </p:cNvSpPr>
            <p:nvPr/>
          </p:nvSpPr>
          <p:spPr bwMode="auto">
            <a:xfrm>
              <a:off x="7580461" y="4231178"/>
              <a:ext cx="324197" cy="1504604"/>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endParaRPr lang="nl-BE" altLang="nl-BE" sz="2400">
                <a:solidFill>
                  <a:srgbClr val="000000"/>
                </a:solidFill>
              </a:endParaRPr>
            </a:p>
          </p:txBody>
        </p:sp>
      </p:grpSp>
      <p:pic>
        <p:nvPicPr>
          <p:cNvPr id="29709" name="Picture 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4600" y="5224463"/>
            <a:ext cx="496888" cy="13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pic>
        <p:nvPicPr>
          <p:cNvPr id="29710" name="Picture 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4600" y="1779588"/>
            <a:ext cx="496888"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sp>
        <p:nvSpPr>
          <p:cNvPr id="13" name="Textfeld 58"/>
          <p:cNvSpPr txBox="1"/>
          <p:nvPr/>
        </p:nvSpPr>
        <p:spPr bwMode="gray">
          <a:xfrm>
            <a:off x="6032500" y="1676400"/>
            <a:ext cx="482600" cy="369888"/>
          </a:xfrm>
          <a:prstGeom prst="rect">
            <a:avLst/>
          </a:prstGeom>
          <a:noFill/>
          <a:effectLst>
            <a:outerShdw blurRad="50800" dist="38100" dir="2700000" algn="tl" rotWithShape="0">
              <a:prstClr val="black">
                <a:alpha val="40%"/>
              </a:prstClr>
            </a:outerShdw>
          </a:effectLst>
        </p:spPr>
        <p:txBody>
          <a:bodyPr>
            <a:spAutoFit/>
          </a:bodyPr>
          <a:lstStyle/>
          <a:p>
            <a:pPr algn="ctr">
              <a:defRPr/>
            </a:pPr>
            <a:r>
              <a:rPr lang="en-US" dirty="0">
                <a:solidFill>
                  <a:srgbClr val="FF850B"/>
                </a:solidFill>
                <a:latin typeface="Arial" panose="020B0604020202020204" pitchFamily="34" charset="0"/>
                <a:sym typeface="Wingdings 2"/>
              </a:rPr>
              <a:t></a:t>
            </a:r>
            <a:endParaRPr lang="en-US" dirty="0">
              <a:solidFill>
                <a:srgbClr val="FF850B"/>
              </a:solidFill>
              <a:latin typeface="Arial" panose="020B0604020202020204" pitchFamily="34" charset="0"/>
            </a:endParaRPr>
          </a:p>
        </p:txBody>
      </p:sp>
      <p:sp>
        <p:nvSpPr>
          <p:cNvPr id="14" name="Textfeld 58"/>
          <p:cNvSpPr txBox="1"/>
          <p:nvPr/>
        </p:nvSpPr>
        <p:spPr bwMode="gray">
          <a:xfrm>
            <a:off x="6032500" y="5113339"/>
            <a:ext cx="482600" cy="369887"/>
          </a:xfrm>
          <a:prstGeom prst="rect">
            <a:avLst/>
          </a:prstGeom>
          <a:noFill/>
          <a:effectLst>
            <a:outerShdw blurRad="50800" dist="38100" dir="2700000" algn="tl" rotWithShape="0">
              <a:prstClr val="black">
                <a:alpha val="40%"/>
              </a:prstClr>
            </a:outerShdw>
          </a:effectLst>
        </p:spPr>
        <p:txBody>
          <a:bodyPr>
            <a:spAutoFit/>
          </a:bodyPr>
          <a:lstStyle/>
          <a:p>
            <a:pPr algn="ctr">
              <a:defRPr/>
            </a:pPr>
            <a:r>
              <a:rPr lang="en-US" dirty="0">
                <a:solidFill>
                  <a:srgbClr val="FF850B"/>
                </a:solidFill>
                <a:latin typeface="Arial" panose="020B0604020202020204" pitchFamily="34" charset="0"/>
                <a:sym typeface="Wingdings 2"/>
              </a:rPr>
              <a:t></a:t>
            </a:r>
            <a:endParaRPr lang="en-US" dirty="0">
              <a:solidFill>
                <a:srgbClr val="FF850B"/>
              </a:solidFill>
              <a:latin typeface="Arial" panose="020B0604020202020204" pitchFamily="34" charset="0"/>
            </a:endParaRPr>
          </a:p>
        </p:txBody>
      </p:sp>
      <p:sp>
        <p:nvSpPr>
          <p:cNvPr id="29713" name="Left Brace 6"/>
          <p:cNvSpPr>
            <a:spLocks/>
          </p:cNvSpPr>
          <p:nvPr/>
        </p:nvSpPr>
        <p:spPr bwMode="auto">
          <a:xfrm>
            <a:off x="2271713" y="981076"/>
            <a:ext cx="385762" cy="4773613"/>
          </a:xfrm>
          <a:prstGeom prst="leftBrace">
            <a:avLst>
              <a:gd name="adj1" fmla="val 0"/>
              <a:gd name="adj2" fmla="val 50000"/>
            </a:avLst>
          </a:prstGeom>
          <a:noFill/>
          <a:ln w="28575" algn="ctr">
            <a:solidFill>
              <a:schemeClr val="tx2"/>
            </a:solidFill>
            <a:round/>
            <a:headEnd/>
            <a:tailEnd/>
          </a:ln>
          <a:extLst>
            <a:ext uri="{909E8E84-426E-40DD-AFC4-6F175D3DCCD1}">
              <a14:hiddenFill xmlns:a14="http://schemas.microsoft.com/office/drawing/2010/main">
                <a:solidFill>
                  <a:srgbClr val="FFFFFF"/>
                </a:solidFill>
              </a14:hiddenFill>
            </a:ext>
          </a:extLst>
        </p:spPr>
        <p:txBody>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endParaRPr lang="nl-BE" altLang="nl-BE" sz="2400">
              <a:solidFill>
                <a:srgbClr val="000000"/>
              </a:solidFill>
            </a:endParaRPr>
          </a:p>
        </p:txBody>
      </p:sp>
      <p:cxnSp>
        <p:nvCxnSpPr>
          <p:cNvPr id="29714" name="Straight Connector 8"/>
          <p:cNvCxnSpPr>
            <a:cxnSpLocks noChangeShapeType="1"/>
          </p:cNvCxnSpPr>
          <p:nvPr/>
        </p:nvCxnSpPr>
        <p:spPr bwMode="auto">
          <a:xfrm>
            <a:off x="2470151" y="2857500"/>
            <a:ext cx="3630613" cy="0"/>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cxnSp>
        <p:nvCxnSpPr>
          <p:cNvPr id="29715" name="Straight Connector 23"/>
          <p:cNvCxnSpPr>
            <a:cxnSpLocks noChangeShapeType="1"/>
          </p:cNvCxnSpPr>
          <p:nvPr/>
        </p:nvCxnSpPr>
        <p:spPr bwMode="auto">
          <a:xfrm>
            <a:off x="2470151" y="2214563"/>
            <a:ext cx="3630613" cy="0"/>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cxnSp>
        <p:nvCxnSpPr>
          <p:cNvPr id="29716" name="Straight Connector 24"/>
          <p:cNvCxnSpPr>
            <a:cxnSpLocks noChangeShapeType="1"/>
          </p:cNvCxnSpPr>
          <p:nvPr/>
        </p:nvCxnSpPr>
        <p:spPr bwMode="auto">
          <a:xfrm>
            <a:off x="2470151" y="1590675"/>
            <a:ext cx="3141663" cy="0"/>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sp>
        <p:nvSpPr>
          <p:cNvPr id="29717" name="Curved Down Arrow 16"/>
          <p:cNvSpPr>
            <a:spLocks noChangeArrowheads="1"/>
          </p:cNvSpPr>
          <p:nvPr/>
        </p:nvSpPr>
        <p:spPr bwMode="auto">
          <a:xfrm>
            <a:off x="3811588" y="865189"/>
            <a:ext cx="1370012" cy="287337"/>
          </a:xfrm>
          <a:prstGeom prst="curvedDownArrow">
            <a:avLst>
              <a:gd name="adj1" fmla="val 62315"/>
              <a:gd name="adj2" fmla="val 118426"/>
              <a:gd name="adj3" fmla="val 32458"/>
            </a:avLst>
          </a:prstGeom>
          <a:solidFill>
            <a:srgbClr val="FF1100"/>
          </a:solidFill>
          <a:ln w="9525" algn="ctr">
            <a:solidFill>
              <a:srgbClr val="FF1100"/>
            </a:solidFill>
            <a:round/>
            <a:headEnd/>
            <a:tailEnd/>
          </a:ln>
        </p:spPr>
        <p:txBody>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endParaRPr lang="nl-BE" altLang="nl-BE" sz="2400">
              <a:solidFill>
                <a:srgbClr val="000000"/>
              </a:solidFill>
            </a:endParaRPr>
          </a:p>
        </p:txBody>
      </p:sp>
      <p:sp>
        <p:nvSpPr>
          <p:cNvPr id="29718" name="Curved Down Arrow 27"/>
          <p:cNvSpPr>
            <a:spLocks noChangeArrowheads="1"/>
          </p:cNvSpPr>
          <p:nvPr/>
        </p:nvSpPr>
        <p:spPr bwMode="auto">
          <a:xfrm rot="5400000">
            <a:off x="7784307" y="4926807"/>
            <a:ext cx="1436687" cy="203200"/>
          </a:xfrm>
          <a:prstGeom prst="curvedDownArrow">
            <a:avLst>
              <a:gd name="adj1" fmla="val 277444"/>
              <a:gd name="adj2" fmla="val 277444"/>
              <a:gd name="adj3" fmla="val 44296"/>
            </a:avLst>
          </a:prstGeom>
          <a:solidFill>
            <a:srgbClr val="FF1100"/>
          </a:solidFill>
          <a:ln w="9525" algn="ctr">
            <a:solidFill>
              <a:srgbClr val="FF1100"/>
            </a:solidFill>
            <a:round/>
            <a:headEnd/>
            <a:tailEnd/>
          </a:ln>
        </p:spPr>
        <p:txBody>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endParaRPr lang="nl-BE" altLang="nl-BE" sz="2400">
              <a:solidFill>
                <a:srgbClr val="000000"/>
              </a:solidFill>
            </a:endParaRPr>
          </a:p>
        </p:txBody>
      </p:sp>
      <p:sp>
        <p:nvSpPr>
          <p:cNvPr id="29719" name="Rounded Rectangle 18"/>
          <p:cNvSpPr>
            <a:spLocks noChangeArrowheads="1"/>
          </p:cNvSpPr>
          <p:nvPr/>
        </p:nvSpPr>
        <p:spPr bwMode="auto">
          <a:xfrm>
            <a:off x="3200400" y="1179513"/>
            <a:ext cx="909638" cy="163512"/>
          </a:xfrm>
          <a:prstGeom prst="roundRect">
            <a:avLst>
              <a:gd name="adj" fmla="val 16667"/>
            </a:avLst>
          </a:prstGeom>
          <a:solidFill>
            <a:schemeClr val="bg1"/>
          </a:solidFill>
          <a:ln w="6350" algn="ctr">
            <a:solidFill>
              <a:schemeClr val="tx2"/>
            </a:solidFill>
            <a:round/>
            <a:headEnd/>
            <a:tailEnd/>
          </a:ln>
        </p:spPr>
        <p:txBody>
          <a:bodyPr lIns="9144" tIns="9144" rIns="9144" bIns="9144" anchor="ctr" anchorCtr="1"/>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600">
                <a:solidFill>
                  <a:srgbClr val="808080"/>
                </a:solidFill>
              </a:rPr>
              <a:t>Computer-to-film</a:t>
            </a:r>
          </a:p>
        </p:txBody>
      </p:sp>
      <p:sp>
        <p:nvSpPr>
          <p:cNvPr id="29720" name="Rounded Rectangle 30"/>
          <p:cNvSpPr>
            <a:spLocks noChangeArrowheads="1"/>
          </p:cNvSpPr>
          <p:nvPr/>
        </p:nvSpPr>
        <p:spPr bwMode="auto">
          <a:xfrm>
            <a:off x="4722813" y="1179513"/>
            <a:ext cx="908050" cy="163512"/>
          </a:xfrm>
          <a:prstGeom prst="roundRect">
            <a:avLst>
              <a:gd name="adj" fmla="val 16667"/>
            </a:avLst>
          </a:prstGeom>
          <a:solidFill>
            <a:schemeClr val="bg1"/>
          </a:solidFill>
          <a:ln w="6350" algn="ctr">
            <a:solidFill>
              <a:schemeClr val="tx2"/>
            </a:solidFill>
            <a:round/>
            <a:headEnd/>
            <a:tailEnd/>
          </a:ln>
        </p:spPr>
        <p:txBody>
          <a:bodyPr lIns="9144" tIns="9144" rIns="9144" bIns="9144" anchor="ctr" anchorCtr="1"/>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600">
                <a:solidFill>
                  <a:srgbClr val="808080"/>
                </a:solidFill>
              </a:rPr>
              <a:t>Computer-to-plate</a:t>
            </a:r>
          </a:p>
        </p:txBody>
      </p:sp>
      <p:cxnSp>
        <p:nvCxnSpPr>
          <p:cNvPr id="29721" name="Straight Connector 40"/>
          <p:cNvCxnSpPr>
            <a:cxnSpLocks noChangeShapeType="1"/>
          </p:cNvCxnSpPr>
          <p:nvPr/>
        </p:nvCxnSpPr>
        <p:spPr bwMode="auto">
          <a:xfrm>
            <a:off x="2470151" y="3943350"/>
            <a:ext cx="3630613" cy="0"/>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cxnSp>
        <p:nvCxnSpPr>
          <p:cNvPr id="29722" name="Straight Connector 41"/>
          <p:cNvCxnSpPr>
            <a:cxnSpLocks noChangeShapeType="1"/>
          </p:cNvCxnSpPr>
          <p:nvPr/>
        </p:nvCxnSpPr>
        <p:spPr bwMode="auto">
          <a:xfrm>
            <a:off x="2470151" y="4457700"/>
            <a:ext cx="3630613" cy="0"/>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cxnSp>
        <p:nvCxnSpPr>
          <p:cNvPr id="29723" name="Straight Connector 42"/>
          <p:cNvCxnSpPr>
            <a:cxnSpLocks noChangeShapeType="1"/>
          </p:cNvCxnSpPr>
          <p:nvPr/>
        </p:nvCxnSpPr>
        <p:spPr bwMode="auto">
          <a:xfrm>
            <a:off x="2470151" y="5038725"/>
            <a:ext cx="3630613" cy="0"/>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cxnSp>
        <p:nvCxnSpPr>
          <p:cNvPr id="29724" name="Straight Connector 43"/>
          <p:cNvCxnSpPr>
            <a:cxnSpLocks noChangeShapeType="1"/>
          </p:cNvCxnSpPr>
          <p:nvPr/>
        </p:nvCxnSpPr>
        <p:spPr bwMode="auto">
          <a:xfrm>
            <a:off x="2470151" y="5622925"/>
            <a:ext cx="3630613" cy="0"/>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sp>
        <p:nvSpPr>
          <p:cNvPr id="29725" name="Rounded Rectangle 31"/>
          <p:cNvSpPr>
            <a:spLocks noChangeArrowheads="1"/>
          </p:cNvSpPr>
          <p:nvPr/>
        </p:nvSpPr>
        <p:spPr bwMode="auto">
          <a:xfrm>
            <a:off x="6091239" y="1479550"/>
            <a:ext cx="828675" cy="261938"/>
          </a:xfrm>
          <a:prstGeom prst="roundRect">
            <a:avLst>
              <a:gd name="adj" fmla="val 16667"/>
            </a:avLst>
          </a:prstGeom>
          <a:solidFill>
            <a:srgbClr val="FFD1CD"/>
          </a:solidFill>
          <a:ln w="6350" algn="ctr">
            <a:solidFill>
              <a:schemeClr val="tx2"/>
            </a:solidFill>
            <a:round/>
            <a:headEnd/>
            <a:tailEnd/>
          </a:ln>
        </p:spPr>
        <p:txBody>
          <a:bodyPr lIns="9144" tIns="9144" rIns="9144" bIns="9144" anchor="ctr" anchorCtr="1"/>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b="1">
                <a:solidFill>
                  <a:srgbClr val="808080"/>
                </a:solidFill>
              </a:rPr>
              <a:t>Offsetdruk</a:t>
            </a:r>
          </a:p>
        </p:txBody>
      </p:sp>
      <p:sp>
        <p:nvSpPr>
          <p:cNvPr id="29726" name="Rounded Rectangle 32"/>
          <p:cNvSpPr>
            <a:spLocks noChangeArrowheads="1"/>
          </p:cNvSpPr>
          <p:nvPr/>
        </p:nvSpPr>
        <p:spPr bwMode="auto">
          <a:xfrm>
            <a:off x="6091239" y="2090738"/>
            <a:ext cx="828675" cy="252412"/>
          </a:xfrm>
          <a:prstGeom prst="roundRect">
            <a:avLst>
              <a:gd name="adj" fmla="val 16667"/>
            </a:avLst>
          </a:prstGeom>
          <a:solidFill>
            <a:schemeClr val="bg1"/>
          </a:solidFill>
          <a:ln w="6350" algn="ctr">
            <a:solidFill>
              <a:schemeClr val="tx2"/>
            </a:solidFill>
            <a:round/>
            <a:headEnd/>
            <a:tailEnd/>
          </a:ln>
        </p:spPr>
        <p:txBody>
          <a:bodyPr lIns="9144" tIns="9144" rIns="9144" bIns="9144" anchor="ctr" anchorCtr="1"/>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808080"/>
                </a:solidFill>
              </a:rPr>
              <a:t>Digitaal drukken</a:t>
            </a:r>
          </a:p>
        </p:txBody>
      </p:sp>
      <p:sp>
        <p:nvSpPr>
          <p:cNvPr id="29727" name="Rounded Rectangle 33"/>
          <p:cNvSpPr>
            <a:spLocks noChangeArrowheads="1"/>
          </p:cNvSpPr>
          <p:nvPr/>
        </p:nvSpPr>
        <p:spPr bwMode="auto">
          <a:xfrm>
            <a:off x="6091239" y="2736851"/>
            <a:ext cx="828675" cy="250825"/>
          </a:xfrm>
          <a:prstGeom prst="roundRect">
            <a:avLst>
              <a:gd name="adj" fmla="val 16667"/>
            </a:avLst>
          </a:prstGeom>
          <a:solidFill>
            <a:schemeClr val="bg1"/>
          </a:solidFill>
          <a:ln w="6350" algn="ctr">
            <a:solidFill>
              <a:schemeClr val="tx2"/>
            </a:solidFill>
            <a:round/>
            <a:headEnd/>
            <a:tailEnd/>
          </a:ln>
        </p:spPr>
        <p:txBody>
          <a:bodyPr lIns="9144" tIns="9144" rIns="9144" bIns="9144" anchor="ctr" anchorCtr="1"/>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808080"/>
                </a:solidFill>
              </a:rPr>
              <a:t>Online publishing</a:t>
            </a:r>
          </a:p>
        </p:txBody>
      </p:sp>
      <p:sp>
        <p:nvSpPr>
          <p:cNvPr id="29728" name="Rounded Rectangle 35"/>
          <p:cNvSpPr>
            <a:spLocks noChangeArrowheads="1"/>
          </p:cNvSpPr>
          <p:nvPr/>
        </p:nvSpPr>
        <p:spPr bwMode="auto">
          <a:xfrm>
            <a:off x="6091239" y="4338638"/>
            <a:ext cx="828675" cy="252412"/>
          </a:xfrm>
          <a:prstGeom prst="roundRect">
            <a:avLst>
              <a:gd name="adj" fmla="val 16667"/>
            </a:avLst>
          </a:prstGeom>
          <a:solidFill>
            <a:schemeClr val="bg1"/>
          </a:solidFill>
          <a:ln w="6350" algn="ctr">
            <a:solidFill>
              <a:schemeClr val="tx2"/>
            </a:solidFill>
            <a:round/>
            <a:headEnd/>
            <a:tailEnd/>
          </a:ln>
        </p:spPr>
        <p:txBody>
          <a:bodyPr lIns="0" tIns="9144" rIns="0" bIns="9144" anchor="ctr" anchorCtr="1"/>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808080"/>
                </a:solidFill>
              </a:rPr>
              <a:t>Conventioneel zeefdrukken</a:t>
            </a:r>
          </a:p>
        </p:txBody>
      </p:sp>
      <p:sp>
        <p:nvSpPr>
          <p:cNvPr id="29729" name="Rounded Rectangle 36"/>
          <p:cNvSpPr>
            <a:spLocks noChangeArrowheads="1"/>
          </p:cNvSpPr>
          <p:nvPr/>
        </p:nvSpPr>
        <p:spPr bwMode="auto">
          <a:xfrm>
            <a:off x="6091239" y="4924426"/>
            <a:ext cx="828675" cy="250825"/>
          </a:xfrm>
          <a:prstGeom prst="roundRect">
            <a:avLst>
              <a:gd name="adj" fmla="val 16667"/>
            </a:avLst>
          </a:prstGeom>
          <a:solidFill>
            <a:srgbClr val="FFD1CD"/>
          </a:solidFill>
          <a:ln w="6350" algn="ctr">
            <a:solidFill>
              <a:schemeClr val="tx2"/>
            </a:solidFill>
            <a:round/>
            <a:headEnd/>
            <a:tailEnd/>
          </a:ln>
        </p:spPr>
        <p:txBody>
          <a:bodyPr lIns="9144" tIns="9144" rIns="9144" bIns="9144" anchor="ctr" anchorCtr="1"/>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808080"/>
                </a:solidFill>
              </a:rPr>
              <a:t>Grootformaat inkjet</a:t>
            </a:r>
          </a:p>
        </p:txBody>
      </p:sp>
      <p:sp>
        <p:nvSpPr>
          <p:cNvPr id="29730" name="Rounded Rectangle 37"/>
          <p:cNvSpPr>
            <a:spLocks noChangeArrowheads="1"/>
          </p:cNvSpPr>
          <p:nvPr/>
        </p:nvSpPr>
        <p:spPr bwMode="auto">
          <a:xfrm>
            <a:off x="6091239" y="5502276"/>
            <a:ext cx="828675" cy="252413"/>
          </a:xfrm>
          <a:prstGeom prst="roundRect">
            <a:avLst>
              <a:gd name="adj" fmla="val 16667"/>
            </a:avLst>
          </a:prstGeom>
          <a:solidFill>
            <a:schemeClr val="bg1"/>
          </a:solidFill>
          <a:ln w="6350" algn="ctr">
            <a:solidFill>
              <a:schemeClr val="tx2"/>
            </a:solidFill>
            <a:round/>
            <a:headEnd/>
            <a:tailEnd/>
          </a:ln>
        </p:spPr>
        <p:txBody>
          <a:bodyPr lIns="9144" tIns="9144" rIns="9144" bIns="9144" anchor="ctr" anchorCtr="1"/>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808080"/>
                </a:solidFill>
              </a:rPr>
              <a:t>Hybride zeefdruk</a:t>
            </a:r>
          </a:p>
        </p:txBody>
      </p:sp>
      <p:cxnSp>
        <p:nvCxnSpPr>
          <p:cNvPr id="29731" name="Straight Connector 44"/>
          <p:cNvCxnSpPr>
            <a:cxnSpLocks noChangeShapeType="1"/>
          </p:cNvCxnSpPr>
          <p:nvPr/>
        </p:nvCxnSpPr>
        <p:spPr bwMode="auto">
          <a:xfrm>
            <a:off x="2016125" y="3014663"/>
            <a:ext cx="0" cy="914400"/>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sp>
        <p:nvSpPr>
          <p:cNvPr id="29732" name="TextBox 46"/>
          <p:cNvSpPr txBox="1">
            <a:spLocks noChangeArrowheads="1"/>
          </p:cNvSpPr>
          <p:nvPr/>
        </p:nvSpPr>
        <p:spPr bwMode="auto">
          <a:xfrm>
            <a:off x="1790700" y="2389189"/>
            <a:ext cx="395288"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Pagina’s</a:t>
            </a:r>
          </a:p>
        </p:txBody>
      </p:sp>
      <p:sp>
        <p:nvSpPr>
          <p:cNvPr id="29733" name="TextBox 50"/>
          <p:cNvSpPr txBox="1">
            <a:spLocks noChangeArrowheads="1"/>
          </p:cNvSpPr>
          <p:nvPr/>
        </p:nvSpPr>
        <p:spPr bwMode="auto">
          <a:xfrm>
            <a:off x="3975101" y="1906588"/>
            <a:ext cx="379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Analoge</a:t>
            </a:r>
            <a:br>
              <a:rPr lang="en-US" altLang="nl-BE" sz="800">
                <a:solidFill>
                  <a:srgbClr val="000000"/>
                </a:solidFill>
              </a:rPr>
            </a:br>
            <a:r>
              <a:rPr lang="en-US" altLang="nl-BE" sz="800">
                <a:solidFill>
                  <a:srgbClr val="000000"/>
                </a:solidFill>
              </a:rPr>
              <a:t>platen</a:t>
            </a:r>
          </a:p>
        </p:txBody>
      </p:sp>
      <p:sp>
        <p:nvSpPr>
          <p:cNvPr id="29734" name="TextBox 51"/>
          <p:cNvSpPr txBox="1">
            <a:spLocks noChangeArrowheads="1"/>
          </p:cNvSpPr>
          <p:nvPr/>
        </p:nvSpPr>
        <p:spPr bwMode="auto">
          <a:xfrm>
            <a:off x="4306889" y="1809751"/>
            <a:ext cx="62547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Plaatbelichter</a:t>
            </a:r>
          </a:p>
        </p:txBody>
      </p:sp>
      <p:sp>
        <p:nvSpPr>
          <p:cNvPr id="29735" name="TextBox 52"/>
          <p:cNvSpPr txBox="1">
            <a:spLocks noChangeArrowheads="1"/>
          </p:cNvSpPr>
          <p:nvPr/>
        </p:nvSpPr>
        <p:spPr bwMode="auto">
          <a:xfrm>
            <a:off x="4605339" y="1966913"/>
            <a:ext cx="13938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Digitale platen</a:t>
            </a:r>
            <a:br>
              <a:rPr lang="en-US" altLang="nl-BE" sz="800">
                <a:solidFill>
                  <a:srgbClr val="000000"/>
                </a:solidFill>
              </a:rPr>
            </a:br>
            <a:r>
              <a:rPr lang="en-US" altLang="nl-BE" sz="800">
                <a:solidFill>
                  <a:srgbClr val="000000"/>
                </a:solidFill>
              </a:rPr>
              <a:t>Thermisch, Polymeer en Zilver</a:t>
            </a:r>
          </a:p>
        </p:txBody>
      </p:sp>
      <p:grpSp>
        <p:nvGrpSpPr>
          <p:cNvPr id="29736" name="Group 26"/>
          <p:cNvGrpSpPr>
            <a:grpSpLocks/>
          </p:cNvGrpSpPr>
          <p:nvPr/>
        </p:nvGrpSpPr>
        <p:grpSpPr bwMode="auto">
          <a:xfrm>
            <a:off x="5745163" y="1484314"/>
            <a:ext cx="290512" cy="255587"/>
            <a:chOff x="4714875" y="1483519"/>
            <a:chExt cx="316706" cy="257169"/>
          </a:xfrm>
        </p:grpSpPr>
        <p:cxnSp>
          <p:nvCxnSpPr>
            <p:cNvPr id="29781" name="Straight Connector 53"/>
            <p:cNvCxnSpPr>
              <a:cxnSpLocks noChangeShapeType="1"/>
            </p:cNvCxnSpPr>
            <p:nvPr/>
          </p:nvCxnSpPr>
          <p:spPr bwMode="auto">
            <a:xfrm>
              <a:off x="4714875" y="1483519"/>
              <a:ext cx="316706" cy="128587"/>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cxnSp>
          <p:nvCxnSpPr>
            <p:cNvPr id="29782" name="Straight Connector 56"/>
            <p:cNvCxnSpPr>
              <a:cxnSpLocks noChangeShapeType="1"/>
            </p:cNvCxnSpPr>
            <p:nvPr/>
          </p:nvCxnSpPr>
          <p:spPr bwMode="auto">
            <a:xfrm flipV="1">
              <a:off x="4714875" y="1612101"/>
              <a:ext cx="316706" cy="128587"/>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cxnSp>
          <p:nvCxnSpPr>
            <p:cNvPr id="29783" name="Straight Connector 57"/>
            <p:cNvCxnSpPr>
              <a:cxnSpLocks noChangeShapeType="1"/>
            </p:cNvCxnSpPr>
            <p:nvPr/>
          </p:nvCxnSpPr>
          <p:spPr bwMode="auto">
            <a:xfrm flipV="1">
              <a:off x="4714875" y="1612102"/>
              <a:ext cx="316706" cy="35723"/>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cxnSp>
          <p:nvCxnSpPr>
            <p:cNvPr id="29784" name="Straight Connector 59"/>
            <p:cNvCxnSpPr>
              <a:cxnSpLocks noChangeShapeType="1"/>
            </p:cNvCxnSpPr>
            <p:nvPr/>
          </p:nvCxnSpPr>
          <p:spPr bwMode="auto">
            <a:xfrm>
              <a:off x="4714875" y="1576383"/>
              <a:ext cx="316706" cy="35723"/>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grpSp>
      <p:grpSp>
        <p:nvGrpSpPr>
          <p:cNvPr id="29737" name="Group 265216"/>
          <p:cNvGrpSpPr>
            <a:grpSpLocks/>
          </p:cNvGrpSpPr>
          <p:nvPr/>
        </p:nvGrpSpPr>
        <p:grpSpPr bwMode="auto">
          <a:xfrm>
            <a:off x="1730375" y="3963988"/>
            <a:ext cx="565150" cy="654050"/>
            <a:chOff x="334956" y="3963988"/>
            <a:chExt cx="617537" cy="653671"/>
          </a:xfrm>
        </p:grpSpPr>
        <p:sp>
          <p:nvSpPr>
            <p:cNvPr id="29779" name="TextBox 47"/>
            <p:cNvSpPr txBox="1">
              <a:spLocks noChangeArrowheads="1"/>
            </p:cNvSpPr>
            <p:nvPr/>
          </p:nvSpPr>
          <p:spPr bwMode="auto">
            <a:xfrm>
              <a:off x="436159" y="4494608"/>
              <a:ext cx="415128" cy="12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Beelden</a:t>
              </a:r>
            </a:p>
          </p:txBody>
        </p:sp>
        <p:pic>
          <p:nvPicPr>
            <p:cNvPr id="29780"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4956" y="3963988"/>
              <a:ext cx="617537"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2973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4975" y="3281364"/>
            <a:ext cx="508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39"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97038" y="2532064"/>
            <a:ext cx="609600" cy="420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40" name="Picture 8" descr="C:\Users\o059842\Desktop\agfa_avalon_n16.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57700" y="1339850"/>
            <a:ext cx="973138"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pic>
        <p:nvPicPr>
          <p:cNvPr id="29741" name="Picture 16" descr="C:\Users\o059842\Desktop\libro.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91138" y="1431925"/>
            <a:ext cx="512762"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pic>
        <p:nvPicPr>
          <p:cNvPr id="29742" name="Picture 2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176589" y="4797425"/>
            <a:ext cx="479425" cy="38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43" name="TextBox 90"/>
          <p:cNvSpPr txBox="1">
            <a:spLocks noChangeArrowheads="1"/>
          </p:cNvSpPr>
          <p:nvPr/>
        </p:nvSpPr>
        <p:spPr bwMode="auto">
          <a:xfrm>
            <a:off x="3617914" y="4860926"/>
            <a:ext cx="166687"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Inkt</a:t>
            </a:r>
          </a:p>
        </p:txBody>
      </p:sp>
      <p:sp>
        <p:nvSpPr>
          <p:cNvPr id="29744" name="Curved Down Arrow 28"/>
          <p:cNvSpPr>
            <a:spLocks noChangeArrowheads="1"/>
          </p:cNvSpPr>
          <p:nvPr/>
        </p:nvSpPr>
        <p:spPr bwMode="auto">
          <a:xfrm rot="5400000" flipV="1">
            <a:off x="5365750" y="4692650"/>
            <a:ext cx="882650" cy="190500"/>
          </a:xfrm>
          <a:prstGeom prst="curvedDownArrow">
            <a:avLst>
              <a:gd name="adj1" fmla="val 276649"/>
              <a:gd name="adj2" fmla="val 176903"/>
              <a:gd name="adj3" fmla="val 29352"/>
            </a:avLst>
          </a:prstGeom>
          <a:solidFill>
            <a:srgbClr val="FF1100"/>
          </a:solidFill>
          <a:ln w="9525" algn="ctr">
            <a:solidFill>
              <a:srgbClr val="FF1100"/>
            </a:solidFill>
            <a:round/>
            <a:headEnd/>
            <a:tailEnd/>
          </a:ln>
        </p:spPr>
        <p:txBody>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endParaRPr lang="nl-BE" altLang="nl-BE" sz="2400">
              <a:solidFill>
                <a:srgbClr val="000000"/>
              </a:solidFill>
            </a:endParaRPr>
          </a:p>
        </p:txBody>
      </p:sp>
      <p:sp>
        <p:nvSpPr>
          <p:cNvPr id="29745" name="TextBox 49"/>
          <p:cNvSpPr txBox="1">
            <a:spLocks noChangeArrowheads="1"/>
          </p:cNvSpPr>
          <p:nvPr/>
        </p:nvSpPr>
        <p:spPr bwMode="auto">
          <a:xfrm>
            <a:off x="3522664" y="2057400"/>
            <a:ext cx="1936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Film</a:t>
            </a:r>
          </a:p>
        </p:txBody>
      </p:sp>
      <p:pic>
        <p:nvPicPr>
          <p:cNvPr id="29746" name="Picture 23"/>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562351" y="4241801"/>
            <a:ext cx="493713" cy="43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47" name="Picture 24"/>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05326" y="4268788"/>
            <a:ext cx="37941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48" name="TextBox 64"/>
          <p:cNvSpPr txBox="1">
            <a:spLocks noChangeArrowheads="1"/>
          </p:cNvSpPr>
          <p:nvPr/>
        </p:nvSpPr>
        <p:spPr bwMode="auto">
          <a:xfrm>
            <a:off x="3489326" y="4660901"/>
            <a:ext cx="639763"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Zeefdrukraam</a:t>
            </a:r>
          </a:p>
        </p:txBody>
      </p:sp>
      <p:sp>
        <p:nvSpPr>
          <p:cNvPr id="29749" name="TextBox 65"/>
          <p:cNvSpPr txBox="1">
            <a:spLocks noChangeArrowheads="1"/>
          </p:cNvSpPr>
          <p:nvPr/>
        </p:nvSpPr>
        <p:spPr bwMode="auto">
          <a:xfrm>
            <a:off x="4592639" y="4660901"/>
            <a:ext cx="20637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Zeef</a:t>
            </a:r>
          </a:p>
        </p:txBody>
      </p:sp>
      <p:sp>
        <p:nvSpPr>
          <p:cNvPr id="29750" name="TextBox 48"/>
          <p:cNvSpPr txBox="1">
            <a:spLocks noChangeArrowheads="1"/>
          </p:cNvSpPr>
          <p:nvPr/>
        </p:nvSpPr>
        <p:spPr bwMode="auto">
          <a:xfrm>
            <a:off x="2803526" y="1739901"/>
            <a:ext cx="5810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Filmbelichter</a:t>
            </a:r>
          </a:p>
        </p:txBody>
      </p:sp>
      <p:grpSp>
        <p:nvGrpSpPr>
          <p:cNvPr id="29751" name="Group 265224"/>
          <p:cNvGrpSpPr>
            <a:grpSpLocks/>
          </p:cNvGrpSpPr>
          <p:nvPr/>
        </p:nvGrpSpPr>
        <p:grpSpPr bwMode="auto">
          <a:xfrm>
            <a:off x="4405314" y="5967413"/>
            <a:ext cx="415925" cy="228600"/>
            <a:chOff x="3252638" y="5959040"/>
            <a:chExt cx="455266" cy="228600"/>
          </a:xfrm>
        </p:grpSpPr>
        <p:sp>
          <p:nvSpPr>
            <p:cNvPr id="265223" name="Rectangle 265222"/>
            <p:cNvSpPr/>
            <p:nvPr/>
          </p:nvSpPr>
          <p:spPr bwMode="auto">
            <a:xfrm>
              <a:off x="3478533" y="5959040"/>
              <a:ext cx="229371" cy="228600"/>
            </a:xfrm>
            <a:prstGeom prst="rect">
              <a:avLst/>
            </a:prstGeom>
            <a:gradFill flip="none" rotWithShape="1">
              <a:gsLst>
                <a:gs pos="0%">
                  <a:schemeClr val="accent1">
                    <a:shade val="30%"/>
                    <a:satMod val="115%"/>
                    <a:alpha val="50%"/>
                  </a:schemeClr>
                </a:gs>
                <a:gs pos="50%">
                  <a:schemeClr val="accent1">
                    <a:shade val="67.5%"/>
                    <a:satMod val="115%"/>
                    <a:alpha val="50%"/>
                  </a:schemeClr>
                </a:gs>
                <a:gs pos="100%">
                  <a:schemeClr val="accent1">
                    <a:shade val="100%"/>
                    <a:satMod val="115%"/>
                    <a:alpha val="50%"/>
                  </a:schemeClr>
                </a:gs>
              </a:gsLst>
              <a:lin ang="0" scaled="1"/>
              <a:tileRect/>
            </a:gradFill>
            <a:ln w="9525" cap="flat" cmpd="sng" algn="ctr">
              <a:noFill/>
              <a:prstDash val="solid"/>
              <a:round/>
              <a:headEnd type="none" w="med" len="med"/>
              <a:tailEnd type="none" w="med" len="med"/>
            </a:ln>
            <a:effectLst/>
          </p:spPr>
          <p:txBody>
            <a:bodyPr/>
            <a:lstStyle/>
            <a:p>
              <a:pPr algn="ctr">
                <a:defRPr/>
              </a:pPr>
              <a:endParaRPr lang="en-US" sz="400">
                <a:solidFill>
                  <a:srgbClr val="000000"/>
                </a:solidFill>
                <a:latin typeface="Arial" panose="020B0604020202020204" pitchFamily="34" charset="0"/>
              </a:endParaRPr>
            </a:p>
          </p:txBody>
        </p:sp>
        <p:sp>
          <p:nvSpPr>
            <p:cNvPr id="106" name="Rectangle 105"/>
            <p:cNvSpPr/>
            <p:nvPr/>
          </p:nvSpPr>
          <p:spPr bwMode="auto">
            <a:xfrm>
              <a:off x="3252638" y="5959040"/>
              <a:ext cx="229371" cy="228600"/>
            </a:xfrm>
            <a:prstGeom prst="rect">
              <a:avLst/>
            </a:prstGeom>
            <a:gradFill flip="none" rotWithShape="1">
              <a:gsLst>
                <a:gs pos="0%">
                  <a:srgbClr val="0070C0">
                    <a:alpha val="50%"/>
                  </a:srgbClr>
                </a:gs>
                <a:gs pos="50%">
                  <a:schemeClr val="accent2">
                    <a:alpha val="50%"/>
                  </a:schemeClr>
                </a:gs>
                <a:gs pos="100%">
                  <a:schemeClr val="accent2">
                    <a:lumMod val="20%"/>
                    <a:lumOff val="80%"/>
                    <a:alpha val="50%"/>
                  </a:schemeClr>
                </a:gs>
              </a:gsLst>
              <a:lin ang="0" scaled="1"/>
              <a:tileRect/>
            </a:gradFill>
            <a:ln w="9525" cap="flat" cmpd="sng" algn="ctr">
              <a:noFill/>
              <a:prstDash val="solid"/>
              <a:round/>
              <a:headEnd type="none" w="med" len="med"/>
              <a:tailEnd type="none" w="med" len="med"/>
            </a:ln>
            <a:effectLst/>
          </p:spPr>
          <p:txBody>
            <a:bodyPr/>
            <a:lstStyle/>
            <a:p>
              <a:pPr algn="ctr">
                <a:defRPr/>
              </a:pPr>
              <a:endParaRPr lang="en-US" sz="400">
                <a:solidFill>
                  <a:srgbClr val="000000"/>
                </a:solidFill>
                <a:latin typeface="Arial" panose="020B0604020202020204" pitchFamily="34" charset="0"/>
              </a:endParaRPr>
            </a:p>
          </p:txBody>
        </p:sp>
      </p:grpSp>
      <p:pic>
        <p:nvPicPr>
          <p:cNvPr id="29752" name="Picture 26" descr="C:\Users\o059842\Desktop\aaaaaaaaaaaaaaaaaa"/>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035300" y="1316039"/>
            <a:ext cx="5207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pic>
        <p:nvPicPr>
          <p:cNvPr id="29753" name="Picture 27" descr="C:\Users\o059842\Desktop\bbbbbbbbbbbbbbbbb"/>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419476" y="1651001"/>
            <a:ext cx="473075"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pic>
        <p:nvPicPr>
          <p:cNvPr id="29754" name="Picture 16" descr="C:\Users\o059842\Desktop\libro.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76663" y="1414464"/>
            <a:ext cx="512762"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pic>
        <p:nvPicPr>
          <p:cNvPr id="29755" name="Picture 24"/>
          <p:cNvPicPr>
            <a:picLocks noChangeAspect="1" noChangeArrowheads="1"/>
          </p:cNvPicPr>
          <p:nvPr/>
        </p:nvPicPr>
        <p:blipFill>
          <a:blip r:embed="rId15">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3230563" y="5180014"/>
            <a:ext cx="373062" cy="10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pic>
        <p:nvPicPr>
          <p:cNvPr id="93" name="Picture 92"/>
          <p:cNvPicPr>
            <a:picLocks noChangeAspect="1"/>
          </p:cNvPicPr>
          <p:nvPr/>
        </p:nvPicPr>
        <p:blipFill>
          <a:blip r:embed="rId16"/>
          <a:stretch>
            <a:fillRect/>
          </a:stretch>
        </p:blipFill>
        <p:spPr>
          <a:xfrm>
            <a:off x="7470776" y="3197226"/>
            <a:ext cx="785813" cy="354013"/>
          </a:xfrm>
          <a:prstGeom prst="rect">
            <a:avLst/>
          </a:prstGeom>
          <a:effectLst>
            <a:outerShdw blurRad="88900" dist="38100" dir="5400000" sx="90%" sy="90%" algn="ctr" rotWithShape="0">
              <a:schemeClr val="tx1">
                <a:alpha val="25%"/>
              </a:schemeClr>
            </a:outerShdw>
          </a:effectLst>
        </p:spPr>
      </p:pic>
      <p:cxnSp>
        <p:nvCxnSpPr>
          <p:cNvPr id="29757" name="Straight Connector 87"/>
          <p:cNvCxnSpPr>
            <a:cxnSpLocks noChangeShapeType="1"/>
          </p:cNvCxnSpPr>
          <p:nvPr/>
        </p:nvCxnSpPr>
        <p:spPr bwMode="auto">
          <a:xfrm>
            <a:off x="2452689" y="3375025"/>
            <a:ext cx="3629025" cy="0"/>
          </a:xfrm>
          <a:prstGeom prst="line">
            <a:avLst/>
          </a:prstGeom>
          <a:noFill/>
          <a:ln w="25400" algn="ctr">
            <a:solidFill>
              <a:schemeClr val="tx2"/>
            </a:solidFill>
            <a:round/>
            <a:headEnd/>
            <a:tailEnd/>
          </a:ln>
          <a:extLst>
            <a:ext uri="{909E8E84-426E-40DD-AFC4-6F175D3DCCD1}">
              <a14:hiddenFill xmlns:a14="http://schemas.microsoft.com/office/drawing/2010/main">
                <a:noFill/>
              </a14:hiddenFill>
            </a:ext>
          </a:extLst>
        </p:spPr>
      </p:cxnSp>
      <p:sp>
        <p:nvSpPr>
          <p:cNvPr id="29758" name="Rectangle 5"/>
          <p:cNvSpPr>
            <a:spLocks noChangeArrowheads="1"/>
          </p:cNvSpPr>
          <p:nvPr/>
        </p:nvSpPr>
        <p:spPr bwMode="auto">
          <a:xfrm>
            <a:off x="6035676" y="1260476"/>
            <a:ext cx="942975" cy="796925"/>
          </a:xfrm>
          <a:prstGeom prst="rect">
            <a:avLst/>
          </a:prstGeom>
          <a:noFill/>
          <a:ln w="19050" algn="ctr">
            <a:solidFill>
              <a:srgbClr val="C0000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endParaRPr lang="en-GB" altLang="nl-BE" sz="2400">
              <a:solidFill>
                <a:srgbClr val="000000"/>
              </a:solidFill>
            </a:endParaRPr>
          </a:p>
        </p:txBody>
      </p:sp>
      <p:sp>
        <p:nvSpPr>
          <p:cNvPr id="29759" name="Rectangle 104"/>
          <p:cNvSpPr>
            <a:spLocks noChangeArrowheads="1"/>
          </p:cNvSpPr>
          <p:nvPr/>
        </p:nvSpPr>
        <p:spPr bwMode="auto">
          <a:xfrm>
            <a:off x="3030539" y="4778375"/>
            <a:ext cx="942975" cy="579438"/>
          </a:xfrm>
          <a:prstGeom prst="rect">
            <a:avLst/>
          </a:prstGeom>
          <a:noFill/>
          <a:ln w="19050" algn="ctr">
            <a:solidFill>
              <a:srgbClr val="C0000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endParaRPr lang="en-GB" altLang="nl-BE" sz="2400">
              <a:solidFill>
                <a:srgbClr val="000000"/>
              </a:solidFill>
            </a:endParaRPr>
          </a:p>
        </p:txBody>
      </p:sp>
      <p:sp>
        <p:nvSpPr>
          <p:cNvPr id="29760" name="Rectangle 106"/>
          <p:cNvSpPr>
            <a:spLocks noChangeArrowheads="1"/>
          </p:cNvSpPr>
          <p:nvPr/>
        </p:nvSpPr>
        <p:spPr bwMode="auto">
          <a:xfrm>
            <a:off x="6026150" y="4878389"/>
            <a:ext cx="941388" cy="581025"/>
          </a:xfrm>
          <a:prstGeom prst="rect">
            <a:avLst/>
          </a:prstGeom>
          <a:noFill/>
          <a:ln w="19050" algn="ctr">
            <a:solidFill>
              <a:srgbClr val="C0000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endParaRPr lang="en-GB" altLang="nl-BE" sz="2400">
              <a:solidFill>
                <a:srgbClr val="000000"/>
              </a:solidFill>
            </a:endParaRPr>
          </a:p>
        </p:txBody>
      </p:sp>
      <p:sp>
        <p:nvSpPr>
          <p:cNvPr id="18" name="Textfeld 58"/>
          <p:cNvSpPr txBox="1"/>
          <p:nvPr/>
        </p:nvSpPr>
        <p:spPr bwMode="gray">
          <a:xfrm>
            <a:off x="6032500" y="3471863"/>
            <a:ext cx="482600" cy="368300"/>
          </a:xfrm>
          <a:prstGeom prst="rect">
            <a:avLst/>
          </a:prstGeom>
          <a:noFill/>
          <a:effectLst>
            <a:outerShdw blurRad="50800" dist="38100" dir="2700000" algn="tl" rotWithShape="0">
              <a:prstClr val="black">
                <a:alpha val="40%"/>
              </a:prstClr>
            </a:outerShdw>
          </a:effectLst>
        </p:spPr>
        <p:txBody>
          <a:bodyPr>
            <a:spAutoFit/>
          </a:bodyPr>
          <a:lstStyle/>
          <a:p>
            <a:pPr algn="ctr">
              <a:defRPr/>
            </a:pPr>
            <a:r>
              <a:rPr lang="en-US" dirty="0">
                <a:solidFill>
                  <a:srgbClr val="FF850B"/>
                </a:solidFill>
                <a:latin typeface="Arial" panose="020B0604020202020204" pitchFamily="34" charset="0"/>
                <a:sym typeface="Wingdings 2"/>
              </a:rPr>
              <a:t></a:t>
            </a:r>
            <a:endParaRPr lang="en-US" dirty="0">
              <a:solidFill>
                <a:srgbClr val="FF850B"/>
              </a:solidFill>
              <a:latin typeface="Arial" panose="020B0604020202020204" pitchFamily="34" charset="0"/>
            </a:endParaRPr>
          </a:p>
        </p:txBody>
      </p:sp>
      <p:pic>
        <p:nvPicPr>
          <p:cNvPr id="29762" name="Picture 2" descr="http://r1.cygnuspub.com/files/cygnus/image/CGN/2011/MAR/300x200/PitmanAgfa_Logo_Color.jpg"/>
          <p:cNvPicPr>
            <a:picLocks noChangeAspect="1" noChangeArrowheads="1"/>
          </p:cNvPicPr>
          <p:nvPr/>
        </p:nvPicPr>
        <p:blipFill>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38888" y="3494088"/>
            <a:ext cx="4635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sp>
        <p:nvSpPr>
          <p:cNvPr id="29763" name="Rounded Rectangle 34"/>
          <p:cNvSpPr>
            <a:spLocks noChangeArrowheads="1"/>
          </p:cNvSpPr>
          <p:nvPr/>
        </p:nvSpPr>
        <p:spPr bwMode="auto">
          <a:xfrm>
            <a:off x="6091239" y="3275013"/>
            <a:ext cx="828675" cy="252412"/>
          </a:xfrm>
          <a:prstGeom prst="roundRect">
            <a:avLst>
              <a:gd name="adj" fmla="val 16667"/>
            </a:avLst>
          </a:prstGeom>
          <a:solidFill>
            <a:srgbClr val="FFD1CD"/>
          </a:solidFill>
          <a:ln w="6350" algn="ctr">
            <a:solidFill>
              <a:schemeClr val="tx2"/>
            </a:solidFill>
            <a:round/>
            <a:headEnd/>
            <a:tailEnd/>
          </a:ln>
        </p:spPr>
        <p:txBody>
          <a:bodyPr lIns="9144" tIns="9144" rIns="9144" bIns="9144" anchor="ctr" anchorCtr="1"/>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808080"/>
                </a:solidFill>
              </a:rPr>
              <a:t>Flexo</a:t>
            </a:r>
            <a:r>
              <a:rPr lang="en-US" altLang="nl-BE" sz="600">
                <a:solidFill>
                  <a:srgbClr val="808080"/>
                </a:solidFill>
              </a:rPr>
              <a:t> </a:t>
            </a:r>
            <a:r>
              <a:rPr lang="en-US" altLang="nl-BE" sz="800">
                <a:solidFill>
                  <a:srgbClr val="808080"/>
                </a:solidFill>
              </a:rPr>
              <a:t>publishing</a:t>
            </a:r>
          </a:p>
        </p:txBody>
      </p:sp>
      <p:sp>
        <p:nvSpPr>
          <p:cNvPr id="29764" name="TextBox 62"/>
          <p:cNvSpPr txBox="1">
            <a:spLocks noChangeArrowheads="1"/>
          </p:cNvSpPr>
          <p:nvPr/>
        </p:nvSpPr>
        <p:spPr bwMode="auto">
          <a:xfrm>
            <a:off x="2636839" y="3546475"/>
            <a:ext cx="4857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Flexo CTP</a:t>
            </a:r>
          </a:p>
        </p:txBody>
      </p:sp>
      <p:sp>
        <p:nvSpPr>
          <p:cNvPr id="29765" name="TextBox 63"/>
          <p:cNvSpPr txBox="1">
            <a:spLocks noChangeArrowheads="1"/>
          </p:cNvSpPr>
          <p:nvPr/>
        </p:nvSpPr>
        <p:spPr bwMode="auto">
          <a:xfrm>
            <a:off x="4478338" y="3141663"/>
            <a:ext cx="2921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Flexo</a:t>
            </a:r>
            <a:br>
              <a:rPr lang="en-US" altLang="nl-BE" sz="800">
                <a:solidFill>
                  <a:srgbClr val="000000"/>
                </a:solidFill>
              </a:rPr>
            </a:br>
            <a:r>
              <a:rPr lang="en-US" altLang="nl-BE" sz="800">
                <a:solidFill>
                  <a:srgbClr val="000000"/>
                </a:solidFill>
              </a:rPr>
              <a:t>Platen</a:t>
            </a:r>
          </a:p>
        </p:txBody>
      </p:sp>
      <p:pic>
        <p:nvPicPr>
          <p:cNvPr id="29766" name="Picture 16" descr="C:\Users\o059842\Desktop\libro.png"/>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121151" y="3217863"/>
            <a:ext cx="365125" cy="3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pic>
        <p:nvPicPr>
          <p:cNvPr id="29767" name="Picture 18"/>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2593976" y="3162301"/>
            <a:ext cx="5127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68" name="Rectangle 107"/>
          <p:cNvSpPr>
            <a:spLocks noChangeArrowheads="1"/>
          </p:cNvSpPr>
          <p:nvPr/>
        </p:nvSpPr>
        <p:spPr bwMode="auto">
          <a:xfrm>
            <a:off x="6026150" y="3233739"/>
            <a:ext cx="941388" cy="579437"/>
          </a:xfrm>
          <a:prstGeom prst="rect">
            <a:avLst/>
          </a:prstGeom>
          <a:noFill/>
          <a:ln w="19050" algn="ctr">
            <a:solidFill>
              <a:srgbClr val="C00000"/>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endParaRPr lang="en-GB" altLang="nl-BE" sz="2400">
              <a:solidFill>
                <a:srgbClr val="000000"/>
              </a:solidFill>
            </a:endParaRPr>
          </a:p>
        </p:txBody>
      </p:sp>
      <p:sp>
        <p:nvSpPr>
          <p:cNvPr id="29769" name="TextBox 95"/>
          <p:cNvSpPr txBox="1">
            <a:spLocks noChangeArrowheads="1"/>
          </p:cNvSpPr>
          <p:nvPr/>
        </p:nvSpPr>
        <p:spPr bwMode="auto">
          <a:xfrm>
            <a:off x="5681663" y="3654426"/>
            <a:ext cx="4000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Gravure </a:t>
            </a:r>
            <a:br>
              <a:rPr lang="en-US" altLang="nl-BE" sz="800">
                <a:solidFill>
                  <a:srgbClr val="000000"/>
                </a:solidFill>
              </a:rPr>
            </a:br>
            <a:r>
              <a:rPr lang="en-US" altLang="nl-BE" sz="800">
                <a:solidFill>
                  <a:srgbClr val="000000"/>
                </a:solidFill>
              </a:rPr>
              <a:t>pers</a:t>
            </a:r>
          </a:p>
        </p:txBody>
      </p:sp>
      <p:pic>
        <p:nvPicPr>
          <p:cNvPr id="29770" name="Picture 2" descr="Afbeeldingsresultaat voor gravure cylinde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3387725" y="3816351"/>
            <a:ext cx="387350" cy="29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sp>
        <p:nvSpPr>
          <p:cNvPr id="29771" name="TextBox 97"/>
          <p:cNvSpPr txBox="1">
            <a:spLocks noChangeArrowheads="1"/>
          </p:cNvSpPr>
          <p:nvPr/>
        </p:nvSpPr>
        <p:spPr bwMode="auto">
          <a:xfrm>
            <a:off x="3381375" y="4110038"/>
            <a:ext cx="40005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lIns="0" tIns="0" rIns="0" bIns="0">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000000"/>
                </a:solidFill>
              </a:rPr>
              <a:t>Gravure </a:t>
            </a:r>
            <a:br>
              <a:rPr lang="en-US" altLang="nl-BE" sz="800">
                <a:solidFill>
                  <a:srgbClr val="000000"/>
                </a:solidFill>
              </a:rPr>
            </a:br>
            <a:r>
              <a:rPr lang="en-US" altLang="nl-BE" sz="800">
                <a:solidFill>
                  <a:srgbClr val="000000"/>
                </a:solidFill>
              </a:rPr>
              <a:t>cylinder</a:t>
            </a:r>
          </a:p>
        </p:txBody>
      </p:sp>
      <p:sp>
        <p:nvSpPr>
          <p:cNvPr id="29772" name="Rounded Rectangle 101"/>
          <p:cNvSpPr>
            <a:spLocks noChangeArrowheads="1"/>
          </p:cNvSpPr>
          <p:nvPr/>
        </p:nvSpPr>
        <p:spPr bwMode="auto">
          <a:xfrm>
            <a:off x="6081713" y="3833813"/>
            <a:ext cx="830262" cy="252412"/>
          </a:xfrm>
          <a:prstGeom prst="roundRect">
            <a:avLst>
              <a:gd name="adj" fmla="val 16667"/>
            </a:avLst>
          </a:prstGeom>
          <a:solidFill>
            <a:schemeClr val="bg1"/>
          </a:solidFill>
          <a:ln w="6350" algn="ctr">
            <a:solidFill>
              <a:schemeClr val="tx2"/>
            </a:solidFill>
            <a:round/>
            <a:headEnd/>
            <a:tailEnd/>
          </a:ln>
        </p:spPr>
        <p:txBody>
          <a:bodyPr lIns="9144" tIns="9144" rIns="9144" bIns="9144" anchor="ctr" anchorCtr="1"/>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US" altLang="nl-BE" sz="800">
                <a:solidFill>
                  <a:srgbClr val="808080"/>
                </a:solidFill>
              </a:rPr>
              <a:t>Gravure</a:t>
            </a:r>
          </a:p>
        </p:txBody>
      </p:sp>
      <p:pic>
        <p:nvPicPr>
          <p:cNvPr id="104" name="Picture 103"/>
          <p:cNvPicPr>
            <a:picLocks noChangeAspect="1"/>
          </p:cNvPicPr>
          <p:nvPr/>
        </p:nvPicPr>
        <p:blipFill>
          <a:blip r:embed="rId16"/>
          <a:stretch>
            <a:fillRect/>
          </a:stretch>
        </p:blipFill>
        <p:spPr>
          <a:xfrm>
            <a:off x="5041901" y="3776663"/>
            <a:ext cx="785813" cy="354012"/>
          </a:xfrm>
          <a:prstGeom prst="rect">
            <a:avLst/>
          </a:prstGeom>
          <a:effectLst>
            <a:outerShdw blurRad="88900" dist="38100" dir="5400000" sx="90%" sy="90%" algn="ctr" rotWithShape="0">
              <a:schemeClr val="tx1">
                <a:alpha val="25%"/>
              </a:schemeClr>
            </a:outerShdw>
          </a:effectLst>
        </p:spPr>
      </p:pic>
      <p:sp>
        <p:nvSpPr>
          <p:cNvPr id="29774" name="TextBox 118"/>
          <p:cNvSpPr txBox="1">
            <a:spLocks noChangeArrowheads="1"/>
          </p:cNvSpPr>
          <p:nvPr/>
        </p:nvSpPr>
        <p:spPr bwMode="auto">
          <a:xfrm>
            <a:off x="9563100" y="3163103"/>
            <a:ext cx="10922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GB" altLang="nl-BE" sz="1000" dirty="0" err="1">
                <a:solidFill>
                  <a:srgbClr val="000000"/>
                </a:solidFill>
              </a:rPr>
              <a:t>Laminaten</a:t>
            </a:r>
            <a:endParaRPr lang="en-GB" altLang="nl-BE" sz="1000" dirty="0">
              <a:solidFill>
                <a:srgbClr val="000000"/>
              </a:solidFill>
            </a:endParaRPr>
          </a:p>
          <a:p>
            <a:pPr algn="ctr"/>
            <a:endParaRPr lang="en-GB" altLang="nl-BE" sz="1000" dirty="0">
              <a:solidFill>
                <a:srgbClr val="000000"/>
              </a:solidFill>
            </a:endParaRPr>
          </a:p>
          <a:p>
            <a:pPr algn="ctr"/>
            <a:r>
              <a:rPr lang="en-GB" altLang="nl-BE" sz="1000" dirty="0" err="1">
                <a:solidFill>
                  <a:srgbClr val="000000"/>
                </a:solidFill>
              </a:rPr>
              <a:t>Keramiek</a:t>
            </a:r>
            <a:endParaRPr lang="en-GB" altLang="nl-BE" sz="1000" dirty="0">
              <a:solidFill>
                <a:srgbClr val="000000"/>
              </a:solidFill>
            </a:endParaRPr>
          </a:p>
          <a:p>
            <a:pPr algn="ctr"/>
            <a:endParaRPr lang="en-GB" altLang="nl-BE" sz="1000" dirty="0">
              <a:solidFill>
                <a:srgbClr val="000000"/>
              </a:solidFill>
            </a:endParaRPr>
          </a:p>
          <a:p>
            <a:pPr algn="ctr"/>
            <a:r>
              <a:rPr lang="en-GB" altLang="nl-BE" sz="1000" dirty="0" err="1">
                <a:solidFill>
                  <a:srgbClr val="000000"/>
                </a:solidFill>
              </a:rPr>
              <a:t>Glas</a:t>
            </a:r>
            <a:endParaRPr lang="en-GB" altLang="nl-BE" sz="1000" dirty="0">
              <a:solidFill>
                <a:srgbClr val="000000"/>
              </a:solidFill>
            </a:endParaRPr>
          </a:p>
          <a:p>
            <a:pPr algn="ctr"/>
            <a:endParaRPr lang="en-GB" altLang="nl-BE" sz="1000" dirty="0">
              <a:solidFill>
                <a:srgbClr val="000000"/>
              </a:solidFill>
            </a:endParaRPr>
          </a:p>
          <a:p>
            <a:pPr algn="ctr"/>
            <a:r>
              <a:rPr lang="en-GB" altLang="nl-BE" sz="1000" dirty="0" err="1">
                <a:solidFill>
                  <a:srgbClr val="000000"/>
                </a:solidFill>
              </a:rPr>
              <a:t>Toepassingen</a:t>
            </a:r>
            <a:r>
              <a:rPr lang="en-GB" altLang="nl-BE" sz="1000" dirty="0">
                <a:solidFill>
                  <a:srgbClr val="000000"/>
                </a:solidFill>
              </a:rPr>
              <a:t> </a:t>
            </a:r>
            <a:br>
              <a:rPr lang="en-GB" altLang="nl-BE" sz="1000" dirty="0">
                <a:solidFill>
                  <a:srgbClr val="000000"/>
                </a:solidFill>
              </a:rPr>
            </a:br>
            <a:r>
              <a:rPr lang="en-GB" altLang="nl-BE" sz="1000" dirty="0">
                <a:solidFill>
                  <a:srgbClr val="000000"/>
                </a:solidFill>
              </a:rPr>
              <a:t>in auto-</a:t>
            </a:r>
            <a:r>
              <a:rPr lang="en-GB" altLang="nl-BE" sz="1000" dirty="0" err="1">
                <a:solidFill>
                  <a:srgbClr val="000000"/>
                </a:solidFill>
              </a:rPr>
              <a:t>industrie</a:t>
            </a:r>
            <a:endParaRPr lang="en-GB" altLang="nl-BE" sz="1000" dirty="0">
              <a:solidFill>
                <a:srgbClr val="000000"/>
              </a:solidFill>
            </a:endParaRPr>
          </a:p>
          <a:p>
            <a:pPr algn="ctr"/>
            <a:endParaRPr lang="en-GB" altLang="nl-BE" sz="1000" dirty="0">
              <a:solidFill>
                <a:srgbClr val="000000"/>
              </a:solidFill>
            </a:endParaRPr>
          </a:p>
          <a:p>
            <a:pPr algn="ctr"/>
            <a:r>
              <a:rPr lang="en-GB" altLang="nl-BE" sz="1000" dirty="0" err="1">
                <a:solidFill>
                  <a:srgbClr val="000000"/>
                </a:solidFill>
              </a:rPr>
              <a:t>Kleding</a:t>
            </a:r>
            <a:endParaRPr lang="en-GB" altLang="nl-BE" sz="1000" dirty="0">
              <a:solidFill>
                <a:srgbClr val="000000"/>
              </a:solidFill>
            </a:endParaRPr>
          </a:p>
          <a:p>
            <a:pPr algn="ctr"/>
            <a:endParaRPr lang="en-GB" altLang="nl-BE" sz="1000" dirty="0">
              <a:solidFill>
                <a:srgbClr val="000000"/>
              </a:solidFill>
            </a:endParaRPr>
          </a:p>
          <a:p>
            <a:pPr algn="ctr"/>
            <a:r>
              <a:rPr lang="en-GB" altLang="nl-BE" sz="1000" dirty="0" err="1">
                <a:solidFill>
                  <a:srgbClr val="000000"/>
                </a:solidFill>
              </a:rPr>
              <a:t>Meubilair</a:t>
            </a:r>
            <a:endParaRPr lang="en-GB" altLang="nl-BE" sz="1000" dirty="0">
              <a:solidFill>
                <a:srgbClr val="000000"/>
              </a:solidFill>
            </a:endParaRPr>
          </a:p>
          <a:p>
            <a:pPr algn="ctr"/>
            <a:endParaRPr lang="en-GB" altLang="nl-BE" sz="1000" dirty="0">
              <a:solidFill>
                <a:srgbClr val="000000"/>
              </a:solidFill>
            </a:endParaRPr>
          </a:p>
          <a:p>
            <a:pPr algn="ctr"/>
            <a:r>
              <a:rPr lang="en-GB" altLang="nl-BE" sz="1000" dirty="0" err="1">
                <a:solidFill>
                  <a:srgbClr val="000000"/>
                </a:solidFill>
              </a:rPr>
              <a:t>Decoratie</a:t>
            </a:r>
            <a:endParaRPr lang="en-GB" altLang="nl-BE" sz="1000" dirty="0">
              <a:solidFill>
                <a:srgbClr val="000000"/>
              </a:solidFill>
            </a:endParaRPr>
          </a:p>
          <a:p>
            <a:pPr algn="ctr"/>
            <a:endParaRPr lang="en-GB" altLang="nl-BE" sz="1000" dirty="0">
              <a:solidFill>
                <a:srgbClr val="000000"/>
              </a:solidFill>
            </a:endParaRPr>
          </a:p>
          <a:p>
            <a:pPr algn="ctr"/>
            <a:r>
              <a:rPr lang="en-GB" altLang="nl-BE" sz="1000" dirty="0" smtClean="0">
                <a:solidFill>
                  <a:srgbClr val="000000"/>
                </a:solidFill>
              </a:rPr>
              <a:t>Sign &amp; Display</a:t>
            </a:r>
            <a:endParaRPr lang="en-GB" altLang="nl-BE" sz="1000" dirty="0">
              <a:solidFill>
                <a:srgbClr val="000000"/>
              </a:solidFill>
            </a:endParaRPr>
          </a:p>
        </p:txBody>
      </p:sp>
      <p:sp>
        <p:nvSpPr>
          <p:cNvPr id="29775" name="TextBox 119"/>
          <p:cNvSpPr txBox="1">
            <a:spLocks noChangeArrowheads="1"/>
          </p:cNvSpPr>
          <p:nvPr/>
        </p:nvSpPr>
        <p:spPr bwMode="auto">
          <a:xfrm>
            <a:off x="9631364" y="1376363"/>
            <a:ext cx="873125"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wrap="none">
            <a:spAutoFit/>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GB" altLang="nl-BE" sz="1000">
                <a:solidFill>
                  <a:srgbClr val="000000"/>
                </a:solidFill>
              </a:rPr>
              <a:t>Verpakking</a:t>
            </a:r>
          </a:p>
          <a:p>
            <a:pPr algn="ctr"/>
            <a:endParaRPr lang="en-GB" altLang="nl-BE" sz="1000">
              <a:solidFill>
                <a:srgbClr val="000000"/>
              </a:solidFill>
            </a:endParaRPr>
          </a:p>
          <a:p>
            <a:pPr algn="ctr"/>
            <a:r>
              <a:rPr lang="en-GB" altLang="nl-BE" sz="1000">
                <a:solidFill>
                  <a:srgbClr val="000000"/>
                </a:solidFill>
              </a:rPr>
              <a:t>Boeken</a:t>
            </a:r>
          </a:p>
          <a:p>
            <a:pPr algn="ctr"/>
            <a:endParaRPr lang="en-GB" altLang="nl-BE" sz="1000">
              <a:solidFill>
                <a:srgbClr val="000000"/>
              </a:solidFill>
            </a:endParaRPr>
          </a:p>
          <a:p>
            <a:pPr algn="ctr"/>
            <a:r>
              <a:rPr lang="en-GB" altLang="nl-BE" sz="1000">
                <a:solidFill>
                  <a:srgbClr val="000000"/>
                </a:solidFill>
              </a:rPr>
              <a:t>Tijdschriften</a:t>
            </a:r>
          </a:p>
          <a:p>
            <a:pPr algn="ctr"/>
            <a:endParaRPr lang="en-GB" altLang="nl-BE" sz="1000">
              <a:solidFill>
                <a:srgbClr val="000000"/>
              </a:solidFill>
            </a:endParaRPr>
          </a:p>
          <a:p>
            <a:pPr algn="ctr"/>
            <a:r>
              <a:rPr lang="en-GB" altLang="nl-BE" sz="1000">
                <a:solidFill>
                  <a:srgbClr val="000000"/>
                </a:solidFill>
              </a:rPr>
              <a:t>Kranten</a:t>
            </a:r>
          </a:p>
          <a:p>
            <a:pPr algn="ctr"/>
            <a:endParaRPr lang="en-GB" altLang="nl-BE" sz="1000">
              <a:solidFill>
                <a:srgbClr val="000000"/>
              </a:solidFill>
            </a:endParaRPr>
          </a:p>
          <a:p>
            <a:pPr algn="ctr"/>
            <a:r>
              <a:rPr lang="en-GB" altLang="nl-BE" sz="1000">
                <a:solidFill>
                  <a:srgbClr val="000000"/>
                </a:solidFill>
              </a:rPr>
              <a:t>Labels</a:t>
            </a:r>
          </a:p>
        </p:txBody>
      </p:sp>
      <p:sp>
        <p:nvSpPr>
          <p:cNvPr id="29776" name="TextBox 4"/>
          <p:cNvSpPr txBox="1">
            <a:spLocks noChangeArrowheads="1"/>
          </p:cNvSpPr>
          <p:nvPr/>
        </p:nvSpPr>
        <p:spPr bwMode="auto">
          <a:xfrm>
            <a:off x="9537700" y="825501"/>
            <a:ext cx="1017588"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a:lstStyle>
            <a:lvl1pPr>
              <a:defRPr sz="400">
                <a:solidFill>
                  <a:schemeClr val="tx1"/>
                </a:solidFill>
                <a:latin typeface="Arial" panose="020B0604020202020204" pitchFamily="34" charset="0"/>
                <a:cs typeface="Arial" panose="020B0604020202020204" pitchFamily="34" charset="0"/>
              </a:defRPr>
            </a:lvl1pPr>
            <a:lvl2pPr marL="742950" indent="-285750">
              <a:defRPr sz="400">
                <a:solidFill>
                  <a:schemeClr val="tx1"/>
                </a:solidFill>
                <a:latin typeface="Arial" panose="020B0604020202020204" pitchFamily="34" charset="0"/>
                <a:cs typeface="Arial" panose="020B0604020202020204" pitchFamily="34" charset="0"/>
              </a:defRPr>
            </a:lvl2pPr>
            <a:lvl3pPr marL="1143000" indent="-228600">
              <a:defRPr sz="400">
                <a:solidFill>
                  <a:schemeClr val="tx1"/>
                </a:solidFill>
                <a:latin typeface="Arial" panose="020B0604020202020204" pitchFamily="34" charset="0"/>
                <a:cs typeface="Arial" panose="020B0604020202020204" pitchFamily="34" charset="0"/>
              </a:defRPr>
            </a:lvl3pPr>
            <a:lvl4pPr marL="1600200" indent="-228600">
              <a:defRPr sz="400">
                <a:solidFill>
                  <a:schemeClr val="tx1"/>
                </a:solidFill>
                <a:latin typeface="Arial" panose="020B0604020202020204" pitchFamily="34" charset="0"/>
                <a:cs typeface="Arial" panose="020B0604020202020204" pitchFamily="34" charset="0"/>
              </a:defRPr>
            </a:lvl4pPr>
            <a:lvl5pPr marL="2057400" indent="-228600">
              <a:defRPr sz="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400">
                <a:solidFill>
                  <a:schemeClr val="tx1"/>
                </a:solidFill>
                <a:latin typeface="Arial" panose="020B0604020202020204" pitchFamily="34" charset="0"/>
                <a:cs typeface="Arial" panose="020B0604020202020204" pitchFamily="34" charset="0"/>
              </a:defRPr>
            </a:lvl9pPr>
          </a:lstStyle>
          <a:p>
            <a:pPr algn="ctr"/>
            <a:r>
              <a:rPr lang="en-GB" altLang="nl-BE" sz="1000" b="1">
                <a:solidFill>
                  <a:srgbClr val="000000"/>
                </a:solidFill>
              </a:rPr>
              <a:t>Typische toepassingen</a:t>
            </a:r>
          </a:p>
        </p:txBody>
      </p:sp>
    </p:spTree>
    <p:extLst>
      <p:ext uri="{BB962C8B-B14F-4D97-AF65-F5344CB8AC3E}">
        <p14:creationId xmlns:p14="http://schemas.microsoft.com/office/powerpoint/2010/main" val="32820426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100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500"/>
                                        <p:tgtEl>
                                          <p:spTgt spid="93"/>
                                        </p:tgtEl>
                                      </p:cBhvr>
                                    </p:animEffect>
                                  </p:childTnLst>
                                </p:cTn>
                              </p:par>
                              <p:par>
                                <p:cTn id="8" presetID="10" presetClass="entr" presetSubtype="0" fill="hold" nodeType="withEffect">
                                  <p:stCondLst>
                                    <p:cond delay="1000"/>
                                  </p:stCondLst>
                                  <p:childTnLst>
                                    <p:set>
                                      <p:cBhvr>
                                        <p:cTn id="9" dur="1" fill="hold">
                                          <p:stCondLst>
                                            <p:cond delay="0"/>
                                          </p:stCondLst>
                                        </p:cTn>
                                        <p:tgtEl>
                                          <p:spTgt spid="104"/>
                                        </p:tgtEl>
                                        <p:attrNameLst>
                                          <p:attrName>style.visibility</p:attrName>
                                        </p:attrNameLst>
                                      </p:cBhvr>
                                      <p:to>
                                        <p:strVal val="visible"/>
                                      </p:to>
                                    </p:set>
                                    <p:animEffect transition="in" filter="fade">
                                      <p:cBhvr>
                                        <p:cTn id="10"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pic>
        <p:nvPicPr>
          <p:cNvPr id="12290" name="Picture 2"/>
          <p:cNvPicPr>
            <a:picLocks noChangeAspect="1"/>
          </p:cNvPicPr>
          <p:nvPr/>
        </p:nvPicPr>
        <p:blipFill>
          <a:blip r:embed="rId2">
            <a:extLst>
              <a:ext uri="{28A0092B-C50C-407E-A947-70E740481C1C}">
                <a14:useLocalDpi xmlns:a14="http://schemas.microsoft.com/office/drawing/2010/main" val="0"/>
              </a:ext>
            </a:extLst>
          </a:blip>
          <a:srcRect l="0.002%" r="0.385%"/>
          <a:stretch>
            <a:fillRect/>
          </a:stretch>
        </p:blipFill>
        <p:spPr bwMode="auto">
          <a:xfrm>
            <a:off x="1524000" y="735014"/>
            <a:ext cx="9144000" cy="614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sp>
        <p:nvSpPr>
          <p:cNvPr id="2" name="Title 1"/>
          <p:cNvSpPr>
            <a:spLocks noGrp="1"/>
          </p:cNvSpPr>
          <p:nvPr>
            <p:ph type="title"/>
          </p:nvPr>
        </p:nvSpPr>
        <p:spPr>
          <a:xfrm>
            <a:off x="1981200" y="111126"/>
            <a:ext cx="6738938" cy="492125"/>
          </a:xfrm>
        </p:spPr>
        <p:txBody>
          <a:bodyPr/>
          <a:lstStyle/>
          <a:p>
            <a:pPr eaLnBrk="1" hangingPunct="1">
              <a:defRPr/>
            </a:pPr>
            <a:r>
              <a:rPr lang="nl-BE" smtClean="0"/>
              <a:t>We have met before</a:t>
            </a:r>
            <a:endParaRPr lang="en-US"/>
          </a:p>
        </p:txBody>
      </p:sp>
      <p:sp>
        <p:nvSpPr>
          <p:cNvPr id="7" name="Rounded Rectangular Callout 6"/>
          <p:cNvSpPr/>
          <p:nvPr/>
        </p:nvSpPr>
        <p:spPr>
          <a:xfrm>
            <a:off x="8829676" y="5173664"/>
            <a:ext cx="1152525" cy="579437"/>
          </a:xfrm>
          <a:prstGeom prst="wedgeRoundRectCallout">
            <a:avLst>
              <a:gd name="adj1" fmla="val -51563"/>
              <a:gd name="adj2" fmla="val -139053"/>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a:t>Cabinet door</a:t>
            </a:r>
            <a:endParaRPr lang="en-US" sz="1400" dirty="0"/>
          </a:p>
        </p:txBody>
      </p:sp>
      <p:sp>
        <p:nvSpPr>
          <p:cNvPr id="8" name="Rounded Rectangular Callout 7"/>
          <p:cNvSpPr/>
          <p:nvPr/>
        </p:nvSpPr>
        <p:spPr>
          <a:xfrm>
            <a:off x="3359151" y="3636963"/>
            <a:ext cx="1152525" cy="341312"/>
          </a:xfrm>
          <a:prstGeom prst="wedgeRoundRectCallout">
            <a:avLst>
              <a:gd name="adj1" fmla="val -28773"/>
              <a:gd name="adj2" fmla="val 351022"/>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err="1"/>
              <a:t>Newspaper</a:t>
            </a:r>
            <a:endParaRPr lang="en-US" sz="1400" dirty="0"/>
          </a:p>
        </p:txBody>
      </p:sp>
      <p:sp>
        <p:nvSpPr>
          <p:cNvPr id="10" name="Rounded Rectangular Callout 9"/>
          <p:cNvSpPr/>
          <p:nvPr/>
        </p:nvSpPr>
        <p:spPr>
          <a:xfrm>
            <a:off x="7824789" y="1679059"/>
            <a:ext cx="1150937" cy="578882"/>
          </a:xfrm>
          <a:prstGeom prst="wedgeRoundRectCallout">
            <a:avLst>
              <a:gd name="adj1" fmla="val 21030"/>
              <a:gd name="adj2" fmla="val 237024"/>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err="1"/>
              <a:t>Interior</a:t>
            </a:r>
            <a:r>
              <a:rPr lang="nl-BE" sz="1400" dirty="0"/>
              <a:t> </a:t>
            </a:r>
            <a:r>
              <a:rPr lang="nl-BE" sz="1400" dirty="0" err="1"/>
              <a:t>decoration</a:t>
            </a:r>
            <a:endParaRPr lang="en-US" sz="1400" dirty="0"/>
          </a:p>
        </p:txBody>
      </p:sp>
      <p:sp>
        <p:nvSpPr>
          <p:cNvPr id="11" name="Rounded Rectangular Callout 10"/>
          <p:cNvSpPr/>
          <p:nvPr/>
        </p:nvSpPr>
        <p:spPr>
          <a:xfrm>
            <a:off x="6672264" y="5176839"/>
            <a:ext cx="1152525" cy="339725"/>
          </a:xfrm>
          <a:prstGeom prst="wedgeRoundRectCallout">
            <a:avLst>
              <a:gd name="adj1" fmla="val -58539"/>
              <a:gd name="adj2" fmla="val -143556"/>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err="1"/>
              <a:t>Table</a:t>
            </a:r>
            <a:r>
              <a:rPr lang="nl-BE" sz="1400" dirty="0"/>
              <a:t> top</a:t>
            </a:r>
            <a:endParaRPr lang="en-US" sz="1400" dirty="0"/>
          </a:p>
        </p:txBody>
      </p:sp>
      <p:sp>
        <p:nvSpPr>
          <p:cNvPr id="12" name="Rounded Rectangular Callout 11"/>
          <p:cNvSpPr/>
          <p:nvPr/>
        </p:nvSpPr>
        <p:spPr>
          <a:xfrm>
            <a:off x="4872039" y="3168651"/>
            <a:ext cx="1152525" cy="341313"/>
          </a:xfrm>
          <a:prstGeom prst="wedgeRoundRectCallout">
            <a:avLst>
              <a:gd name="adj1" fmla="val -48223"/>
              <a:gd name="adj2" fmla="val 231988"/>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en-US" sz="1400" dirty="0"/>
              <a:t>Packaging</a:t>
            </a:r>
          </a:p>
        </p:txBody>
      </p:sp>
      <p:sp>
        <p:nvSpPr>
          <p:cNvPr id="16" name="Rounded Rectangular Callout 15"/>
          <p:cNvSpPr/>
          <p:nvPr/>
        </p:nvSpPr>
        <p:spPr>
          <a:xfrm>
            <a:off x="5735639" y="5976938"/>
            <a:ext cx="1152525" cy="341312"/>
          </a:xfrm>
          <a:prstGeom prst="wedgeRoundRectCallout">
            <a:avLst>
              <a:gd name="adj1" fmla="val -63564"/>
              <a:gd name="adj2" fmla="val -120137"/>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en-US" sz="1400" dirty="0"/>
              <a:t>Book</a:t>
            </a:r>
          </a:p>
        </p:txBody>
      </p:sp>
      <p:sp>
        <p:nvSpPr>
          <p:cNvPr id="17" name="Rounded Rectangular Callout 16"/>
          <p:cNvSpPr/>
          <p:nvPr/>
        </p:nvSpPr>
        <p:spPr>
          <a:xfrm>
            <a:off x="1631950" y="4789489"/>
            <a:ext cx="1150938" cy="339725"/>
          </a:xfrm>
          <a:prstGeom prst="wedgeRoundRectCallout">
            <a:avLst>
              <a:gd name="adj1" fmla="val -11319"/>
              <a:gd name="adj2" fmla="val 145105"/>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err="1"/>
              <a:t>Labels</a:t>
            </a:r>
            <a:endParaRPr lang="en-US" sz="1400" dirty="0"/>
          </a:p>
        </p:txBody>
      </p:sp>
      <p:sp>
        <p:nvSpPr>
          <p:cNvPr id="13" name="Rounded Rectangular Callout 12"/>
          <p:cNvSpPr/>
          <p:nvPr/>
        </p:nvSpPr>
        <p:spPr>
          <a:xfrm>
            <a:off x="5448300" y="3779838"/>
            <a:ext cx="1150938" cy="341312"/>
          </a:xfrm>
          <a:prstGeom prst="wedgeRoundRectCallout">
            <a:avLst>
              <a:gd name="adj1" fmla="val -38852"/>
              <a:gd name="adj2" fmla="val 193916"/>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en-US" sz="1400" dirty="0"/>
              <a:t>Calendar</a:t>
            </a:r>
          </a:p>
        </p:txBody>
      </p:sp>
      <p:sp>
        <p:nvSpPr>
          <p:cNvPr id="14" name="Rounded Rectangular Callout 13"/>
          <p:cNvSpPr/>
          <p:nvPr/>
        </p:nvSpPr>
        <p:spPr>
          <a:xfrm>
            <a:off x="2063751" y="2371209"/>
            <a:ext cx="1260475" cy="578882"/>
          </a:xfrm>
          <a:prstGeom prst="wedgeRoundRectCallout">
            <a:avLst>
              <a:gd name="adj1" fmla="val -59431"/>
              <a:gd name="adj2" fmla="val 88493"/>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a:t>Art </a:t>
            </a:r>
            <a:r>
              <a:rPr lang="nl-BE" sz="1400" dirty="0" err="1"/>
              <a:t>reproduction</a:t>
            </a:r>
            <a:endParaRPr lang="en-US" sz="1400" dirty="0"/>
          </a:p>
        </p:txBody>
      </p:sp>
      <p:sp>
        <p:nvSpPr>
          <p:cNvPr id="15" name="Rounded Rectangular Callout 14"/>
          <p:cNvSpPr/>
          <p:nvPr/>
        </p:nvSpPr>
        <p:spPr>
          <a:xfrm>
            <a:off x="4222751" y="6165850"/>
            <a:ext cx="1152525" cy="577850"/>
          </a:xfrm>
          <a:prstGeom prst="wedgeRoundRectCallout">
            <a:avLst>
              <a:gd name="adj1" fmla="val -35911"/>
              <a:gd name="adj2" fmla="val -84862"/>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en-US" sz="1400" dirty="0"/>
              <a:t>Tablet publication</a:t>
            </a:r>
          </a:p>
        </p:txBody>
      </p:sp>
      <p:sp>
        <p:nvSpPr>
          <p:cNvPr id="19" name="Rounded Rectangular Callout 18"/>
          <p:cNvSpPr/>
          <p:nvPr/>
        </p:nvSpPr>
        <p:spPr>
          <a:xfrm>
            <a:off x="6383339" y="994847"/>
            <a:ext cx="1152525" cy="578882"/>
          </a:xfrm>
          <a:prstGeom prst="wedgeRoundRectCallout">
            <a:avLst>
              <a:gd name="adj1" fmla="val 12370"/>
              <a:gd name="adj2" fmla="val 214051"/>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err="1"/>
              <a:t>Glass</a:t>
            </a:r>
            <a:r>
              <a:rPr lang="nl-BE" sz="1400" dirty="0"/>
              <a:t> </a:t>
            </a:r>
            <a:r>
              <a:rPr lang="nl-BE" sz="1400" dirty="0" err="1"/>
              <a:t>printing</a:t>
            </a:r>
            <a:endParaRPr lang="en-US" sz="1400" dirty="0"/>
          </a:p>
        </p:txBody>
      </p:sp>
      <p:sp>
        <p:nvSpPr>
          <p:cNvPr id="18" name="Rounded Rectangular Callout 17"/>
          <p:cNvSpPr/>
          <p:nvPr/>
        </p:nvSpPr>
        <p:spPr>
          <a:xfrm>
            <a:off x="2351089" y="6337301"/>
            <a:ext cx="1152525" cy="339725"/>
          </a:xfrm>
          <a:prstGeom prst="wedgeRoundRectCallout">
            <a:avLst>
              <a:gd name="adj1" fmla="val -71050"/>
              <a:gd name="adj2" fmla="val -38834"/>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a:t>Magazine</a:t>
            </a:r>
            <a:endParaRPr lang="en-US" sz="1400" dirty="0"/>
          </a:p>
        </p:txBody>
      </p:sp>
      <p:sp>
        <p:nvSpPr>
          <p:cNvPr id="20" name="Rounded Rectangular Callout 19"/>
          <p:cNvSpPr/>
          <p:nvPr/>
        </p:nvSpPr>
        <p:spPr>
          <a:xfrm>
            <a:off x="9156701" y="832922"/>
            <a:ext cx="1152525" cy="578882"/>
          </a:xfrm>
          <a:prstGeom prst="wedgeRoundRectCallout">
            <a:avLst>
              <a:gd name="adj1" fmla="val 14322"/>
              <a:gd name="adj2" fmla="val 134427"/>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a:t>Object </a:t>
            </a:r>
            <a:r>
              <a:rPr lang="nl-BE" sz="1400" dirty="0" err="1"/>
              <a:t>printing</a:t>
            </a:r>
            <a:endParaRPr lang="en-US" sz="1400" dirty="0"/>
          </a:p>
        </p:txBody>
      </p:sp>
      <p:sp>
        <p:nvSpPr>
          <p:cNvPr id="21" name="Rounded Rectangular Callout 20"/>
          <p:cNvSpPr/>
          <p:nvPr/>
        </p:nvSpPr>
        <p:spPr>
          <a:xfrm>
            <a:off x="8399464" y="6337301"/>
            <a:ext cx="1152525" cy="339725"/>
          </a:xfrm>
          <a:prstGeom prst="wedgeRoundRectCallout">
            <a:avLst>
              <a:gd name="adj1" fmla="val -39348"/>
              <a:gd name="adj2" fmla="val -106831"/>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err="1"/>
              <a:t>Flooring</a:t>
            </a:r>
            <a:endParaRPr lang="en-US" sz="1400" dirty="0"/>
          </a:p>
        </p:txBody>
      </p:sp>
      <p:sp>
        <p:nvSpPr>
          <p:cNvPr id="22" name="Rounded Rectangular Callout 21"/>
          <p:cNvSpPr/>
          <p:nvPr/>
        </p:nvSpPr>
        <p:spPr>
          <a:xfrm>
            <a:off x="9336089" y="4217989"/>
            <a:ext cx="1152525" cy="579437"/>
          </a:xfrm>
          <a:prstGeom prst="wedgeRoundRectCallout">
            <a:avLst>
              <a:gd name="adj1" fmla="val 4664"/>
              <a:gd name="adj2" fmla="val -152235"/>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a:t>Wall </a:t>
            </a:r>
            <a:r>
              <a:rPr lang="nl-BE" sz="1400" dirty="0" err="1"/>
              <a:t>calendar</a:t>
            </a:r>
            <a:endParaRPr lang="en-US" sz="1400" dirty="0"/>
          </a:p>
        </p:txBody>
      </p:sp>
      <p:sp>
        <p:nvSpPr>
          <p:cNvPr id="4" name="Slide Number Placeholder 3"/>
          <p:cNvSpPr>
            <a:spLocks noGrp="1"/>
          </p:cNvSpPr>
          <p:nvPr>
            <p:ph type="sldNum" sz="quarter" idx="12"/>
          </p:nvPr>
        </p:nvSpPr>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C93EB506-CAE5-49C6-A1C0-727FDAF00C49}" type="slidenum">
              <a:rPr lang="en-US" altLang="nl-BE" sz="1000">
                <a:solidFill>
                  <a:srgbClr val="898989"/>
                </a:solidFill>
              </a:rPr>
              <a:pPr eaLnBrk="1" hangingPunct="1"/>
              <a:t>6</a:t>
            </a:fld>
            <a:endParaRPr lang="en-US" altLang="nl-BE" sz="1000">
              <a:solidFill>
                <a:srgbClr val="898989"/>
              </a:solidFill>
            </a:endParaRPr>
          </a:p>
        </p:txBody>
      </p:sp>
    </p:spTree>
    <p:extLst>
      <p:ext uri="{BB962C8B-B14F-4D97-AF65-F5344CB8AC3E}">
        <p14:creationId xmlns:p14="http://schemas.microsoft.com/office/powerpoint/2010/main" val="2782720412"/>
      </p:ext>
    </p:extLst>
  </p:cSld>
  <p:clrMapOvr>
    <a:masterClrMapping/>
  </p:clrMapOvr>
  <p:timing>
    <p:tnLst>
      <p:par>
        <p:cTn id="1" dur="indefinite" restart="never" nodeType="tmRoot"/>
      </p:par>
    </p:tnLst>
  </p:timing>
</p:sld>
</file>

<file path=ppt/slides/slide7.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92150"/>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pic>
      <p:sp>
        <p:nvSpPr>
          <p:cNvPr id="6" name="Rounded Rectangular Callout 5"/>
          <p:cNvSpPr/>
          <p:nvPr/>
        </p:nvSpPr>
        <p:spPr>
          <a:xfrm>
            <a:off x="6456364" y="1449389"/>
            <a:ext cx="1152525" cy="250825"/>
          </a:xfrm>
          <a:prstGeom prst="wedgeRoundRectCallout">
            <a:avLst>
              <a:gd name="adj1" fmla="val -116867"/>
              <a:gd name="adj2" fmla="val 208145"/>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lstStyle/>
          <a:p>
            <a:pPr algn="ctr">
              <a:defRPr/>
            </a:pPr>
            <a:r>
              <a:rPr lang="nl-BE" sz="1400" dirty="0"/>
              <a:t>Billboard</a:t>
            </a:r>
            <a:endParaRPr lang="en-US" sz="1400" dirty="0"/>
          </a:p>
        </p:txBody>
      </p:sp>
      <p:sp>
        <p:nvSpPr>
          <p:cNvPr id="8" name="Rounded Rectangular Callout 7"/>
          <p:cNvSpPr/>
          <p:nvPr/>
        </p:nvSpPr>
        <p:spPr>
          <a:xfrm>
            <a:off x="1703389" y="3292476"/>
            <a:ext cx="1152525" cy="341313"/>
          </a:xfrm>
          <a:prstGeom prst="wedgeRoundRectCallout">
            <a:avLst>
              <a:gd name="adj1" fmla="val -3200"/>
              <a:gd name="adj2" fmla="val 245249"/>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a:t>Canvas</a:t>
            </a:r>
            <a:endParaRPr lang="en-US" sz="1400" dirty="0"/>
          </a:p>
        </p:txBody>
      </p:sp>
      <p:sp>
        <p:nvSpPr>
          <p:cNvPr id="9" name="Rounded Rectangular Callout 8"/>
          <p:cNvSpPr/>
          <p:nvPr/>
        </p:nvSpPr>
        <p:spPr>
          <a:xfrm>
            <a:off x="8112126" y="2792413"/>
            <a:ext cx="1152525" cy="341312"/>
          </a:xfrm>
          <a:prstGeom prst="wedgeRoundRectCallout">
            <a:avLst>
              <a:gd name="adj1" fmla="val 44479"/>
              <a:gd name="adj2" fmla="val 192236"/>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err="1"/>
              <a:t>Flag</a:t>
            </a:r>
            <a:endParaRPr lang="en-US" sz="1400" dirty="0"/>
          </a:p>
        </p:txBody>
      </p:sp>
      <p:sp>
        <p:nvSpPr>
          <p:cNvPr id="10" name="Rounded Rectangular Callout 9"/>
          <p:cNvSpPr/>
          <p:nvPr/>
        </p:nvSpPr>
        <p:spPr>
          <a:xfrm>
            <a:off x="4656139" y="5545138"/>
            <a:ext cx="1152525" cy="341312"/>
          </a:xfrm>
          <a:prstGeom prst="wedgeRoundRectCallout">
            <a:avLst>
              <a:gd name="adj1" fmla="val 56099"/>
              <a:gd name="adj2" fmla="val -94005"/>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a:t>Plastic bag</a:t>
            </a:r>
            <a:endParaRPr lang="en-US" sz="1400" dirty="0"/>
          </a:p>
        </p:txBody>
      </p:sp>
      <p:sp>
        <p:nvSpPr>
          <p:cNvPr id="12" name="Rectangle 11"/>
          <p:cNvSpPr/>
          <p:nvPr/>
        </p:nvSpPr>
        <p:spPr>
          <a:xfrm>
            <a:off x="1512888" y="6165850"/>
            <a:ext cx="9155113" cy="719138"/>
          </a:xfrm>
          <a:prstGeom prst="rect">
            <a:avLst/>
          </a:prstGeom>
          <a:solidFill>
            <a:schemeClr val="accent2"/>
          </a:solidFill>
          <a:ln>
            <a:noFill/>
          </a:ln>
        </p:spPr>
        <p:style>
          <a:lnRef idx="2">
            <a:schemeClr val="accent1">
              <a:shade val="5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4943476" y="6294438"/>
            <a:ext cx="5599113" cy="369332"/>
          </a:xfrm>
          <a:prstGeom prst="rect">
            <a:avLst/>
          </a:prstGeom>
          <a:solidFill>
            <a:schemeClr val="accent2"/>
          </a:solidFill>
        </p:spPr>
        <p:txBody>
          <a:bodyPr>
            <a:spAutoFit/>
          </a:bodyPr>
          <a:lstStyle/>
          <a:p>
            <a:pPr algn="r">
              <a:defRPr/>
            </a:pPr>
            <a:r>
              <a:rPr lang="nl-BE" b="1" dirty="0">
                <a:solidFill>
                  <a:srgbClr val="FFFFFF"/>
                </a:solidFill>
                <a:latin typeface="Arial" charset="0"/>
                <a:ea typeface="+mj-ea"/>
                <a:cs typeface="+mj-cs"/>
              </a:rPr>
              <a:t>We </a:t>
            </a:r>
            <a:r>
              <a:rPr lang="nl-BE" b="1" dirty="0" err="1">
                <a:solidFill>
                  <a:srgbClr val="FFFFFF"/>
                </a:solidFill>
                <a:latin typeface="Arial" charset="0"/>
                <a:ea typeface="+mj-ea"/>
                <a:cs typeface="+mj-cs"/>
              </a:rPr>
              <a:t>will</a:t>
            </a:r>
            <a:r>
              <a:rPr lang="nl-BE" b="1" dirty="0">
                <a:solidFill>
                  <a:srgbClr val="FFFFFF"/>
                </a:solidFill>
                <a:latin typeface="Arial" charset="0"/>
                <a:ea typeface="+mj-ea"/>
                <a:cs typeface="+mj-cs"/>
              </a:rPr>
              <a:t> meet </a:t>
            </a:r>
            <a:r>
              <a:rPr lang="nl-BE" b="1" dirty="0" err="1">
                <a:solidFill>
                  <a:srgbClr val="FFFFFF"/>
                </a:solidFill>
                <a:latin typeface="Arial" charset="0"/>
                <a:ea typeface="+mj-ea"/>
                <a:cs typeface="+mj-cs"/>
              </a:rPr>
              <a:t>again</a:t>
            </a:r>
            <a:r>
              <a:rPr lang="nl-BE" b="1" dirty="0">
                <a:solidFill>
                  <a:srgbClr val="FFFFFF"/>
                </a:solidFill>
                <a:latin typeface="Arial" charset="0"/>
                <a:ea typeface="+mj-ea"/>
                <a:cs typeface="+mj-cs"/>
              </a:rPr>
              <a:t> </a:t>
            </a:r>
            <a:r>
              <a:rPr lang="nl-BE" b="1" dirty="0" err="1">
                <a:solidFill>
                  <a:srgbClr val="FFFFFF"/>
                </a:solidFill>
                <a:latin typeface="Arial" charset="0"/>
                <a:ea typeface="+mj-ea"/>
                <a:cs typeface="+mj-cs"/>
              </a:rPr>
              <a:t>soon</a:t>
            </a:r>
            <a:r>
              <a:rPr lang="nl-BE" b="1" dirty="0">
                <a:solidFill>
                  <a:srgbClr val="FFFFFF"/>
                </a:solidFill>
                <a:latin typeface="Arial" charset="0"/>
                <a:ea typeface="+mj-ea"/>
                <a:cs typeface="+mj-cs"/>
              </a:rPr>
              <a:t>.</a:t>
            </a:r>
            <a:endParaRPr lang="en-US" b="1" dirty="0">
              <a:solidFill>
                <a:srgbClr val="FFFFFF"/>
              </a:solidFill>
              <a:latin typeface="Arial" charset="0"/>
              <a:ea typeface="+mj-ea"/>
              <a:cs typeface="+mj-cs"/>
            </a:endParaRPr>
          </a:p>
        </p:txBody>
      </p:sp>
      <p:sp>
        <p:nvSpPr>
          <p:cNvPr id="14" name="Rounded Rectangular Callout 13"/>
          <p:cNvSpPr/>
          <p:nvPr/>
        </p:nvSpPr>
        <p:spPr>
          <a:xfrm>
            <a:off x="6024564" y="3407847"/>
            <a:ext cx="1150937" cy="578882"/>
          </a:xfrm>
          <a:prstGeom prst="wedgeRoundRectCallout">
            <a:avLst>
              <a:gd name="adj1" fmla="val -78157"/>
              <a:gd name="adj2" fmla="val -60490"/>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err="1"/>
              <a:t>Scaffolding</a:t>
            </a:r>
            <a:r>
              <a:rPr lang="nl-BE" sz="1400" dirty="0"/>
              <a:t> banner</a:t>
            </a:r>
            <a:endParaRPr lang="en-US" sz="1400" dirty="0"/>
          </a:p>
        </p:txBody>
      </p:sp>
      <p:sp>
        <p:nvSpPr>
          <p:cNvPr id="16" name="Rounded Rectangular Callout 15"/>
          <p:cNvSpPr/>
          <p:nvPr/>
        </p:nvSpPr>
        <p:spPr>
          <a:xfrm>
            <a:off x="3498850" y="3695701"/>
            <a:ext cx="1150938" cy="341313"/>
          </a:xfrm>
          <a:prstGeom prst="wedgeRoundRectCallout">
            <a:avLst>
              <a:gd name="adj1" fmla="val 53990"/>
              <a:gd name="adj2" fmla="val 190519"/>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err="1"/>
              <a:t>Signage</a:t>
            </a:r>
            <a:endParaRPr lang="en-US" sz="1400" dirty="0"/>
          </a:p>
        </p:txBody>
      </p:sp>
      <p:sp>
        <p:nvSpPr>
          <p:cNvPr id="17" name="Rounded Rectangular Callout 16"/>
          <p:cNvSpPr/>
          <p:nvPr/>
        </p:nvSpPr>
        <p:spPr>
          <a:xfrm>
            <a:off x="1847851" y="1085334"/>
            <a:ext cx="1152525" cy="578882"/>
          </a:xfrm>
          <a:prstGeom prst="wedgeRoundRectCallout">
            <a:avLst>
              <a:gd name="adj1" fmla="val 61798"/>
              <a:gd name="adj2" fmla="val 156735"/>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err="1"/>
              <a:t>Window</a:t>
            </a:r>
            <a:r>
              <a:rPr lang="nl-BE" sz="1400" dirty="0"/>
              <a:t> display</a:t>
            </a:r>
            <a:endParaRPr lang="en-US" sz="1400" dirty="0"/>
          </a:p>
        </p:txBody>
      </p:sp>
      <p:sp>
        <p:nvSpPr>
          <p:cNvPr id="20" name="Rounded Rectangular Callout 19"/>
          <p:cNvSpPr/>
          <p:nvPr/>
        </p:nvSpPr>
        <p:spPr>
          <a:xfrm>
            <a:off x="6456364" y="1404939"/>
            <a:ext cx="1152525" cy="339725"/>
          </a:xfrm>
          <a:prstGeom prst="wedgeRoundRectCallout">
            <a:avLst>
              <a:gd name="adj1" fmla="val 9439"/>
              <a:gd name="adj2" fmla="val 483286"/>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a:t>Billboard</a:t>
            </a:r>
            <a:endParaRPr lang="en-US" sz="1400" dirty="0"/>
          </a:p>
        </p:txBody>
      </p:sp>
      <p:sp>
        <p:nvSpPr>
          <p:cNvPr id="21" name="Rounded Rectangular Callout 20"/>
          <p:cNvSpPr/>
          <p:nvPr/>
        </p:nvSpPr>
        <p:spPr>
          <a:xfrm>
            <a:off x="2416176" y="5724526"/>
            <a:ext cx="1152525" cy="341313"/>
          </a:xfrm>
          <a:prstGeom prst="wedgeRoundRectCallout">
            <a:avLst>
              <a:gd name="adj1" fmla="val -43566"/>
              <a:gd name="adj2" fmla="val -126730"/>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a:t>Paper bag</a:t>
            </a:r>
            <a:endParaRPr lang="en-US" sz="1400" dirty="0"/>
          </a:p>
        </p:txBody>
      </p:sp>
      <p:sp>
        <p:nvSpPr>
          <p:cNvPr id="22" name="Rounded Rectangular Callout 21"/>
          <p:cNvSpPr/>
          <p:nvPr/>
        </p:nvSpPr>
        <p:spPr>
          <a:xfrm>
            <a:off x="9266239" y="4537076"/>
            <a:ext cx="1152525" cy="339725"/>
          </a:xfrm>
          <a:prstGeom prst="wedgeRoundRectCallout">
            <a:avLst>
              <a:gd name="adj1" fmla="val 28636"/>
              <a:gd name="adj2" fmla="val -224173"/>
              <a:gd name="adj3" fmla="val 16667"/>
            </a:avLst>
          </a:prstGeom>
          <a:solidFill>
            <a:schemeClr val="accent2"/>
          </a:solidFill>
          <a:ln w="127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anchor="ctr">
            <a:spAutoFit/>
          </a:bodyPr>
          <a:lstStyle/>
          <a:p>
            <a:pPr algn="ctr">
              <a:defRPr/>
            </a:pPr>
            <a:r>
              <a:rPr lang="nl-BE" sz="1400" dirty="0" err="1"/>
              <a:t>Signage</a:t>
            </a:r>
            <a:endParaRPr lang="en-US" sz="1400" dirty="0"/>
          </a:p>
        </p:txBody>
      </p:sp>
      <p:sp>
        <p:nvSpPr>
          <p:cNvPr id="3" name="Slide Number Placeholder 2"/>
          <p:cNvSpPr>
            <a:spLocks noGrp="1"/>
          </p:cNvSpPr>
          <p:nvPr>
            <p:ph type="sldNum" sz="quarter" idx="12"/>
          </p:nvPr>
        </p:nvSpPr>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D98C18F9-1C78-4820-AECA-AC9D573CB238}" type="slidenum">
              <a:rPr lang="en-US" altLang="nl-BE" sz="1000">
                <a:solidFill>
                  <a:srgbClr val="898989"/>
                </a:solidFill>
              </a:rPr>
              <a:pPr eaLnBrk="1" hangingPunct="1"/>
              <a:t>7</a:t>
            </a:fld>
            <a:endParaRPr lang="en-US" altLang="nl-BE" sz="1000">
              <a:solidFill>
                <a:srgbClr val="898989"/>
              </a:solidFill>
            </a:endParaRPr>
          </a:p>
        </p:txBody>
      </p:sp>
    </p:spTree>
    <p:extLst>
      <p:ext uri="{BB962C8B-B14F-4D97-AF65-F5344CB8AC3E}">
        <p14:creationId xmlns:p14="http://schemas.microsoft.com/office/powerpoint/2010/main" val="2608885775"/>
      </p:ext>
    </p:extLst>
  </p:cSld>
  <p:clrMapOvr>
    <a:masterClrMapping/>
  </p:clrMapOvr>
  <p:timing>
    <p:tnLst>
      <p:par>
        <p:cTn id="1" dur="indefinite" restart="never" nodeType="tmRoot"/>
      </p:par>
    </p:tnLst>
  </p:timing>
</p:sld>
</file>

<file path=ppt/theme/theme1.xml><?xml version="1.0" encoding="utf-8"?>
<a:theme xmlns:a="http://purl.oclc.org/ooxml/drawingml/main" name="AgfaGraphics_2016_Color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6_Custom Design">
      <a:majorFont>
        <a:latin typeface="Helvetica"/>
        <a:ea typeface=""/>
        <a:cs typeface="Arial"/>
      </a:majorFont>
      <a:minorFont>
        <a:latin typeface="Arial"/>
        <a:ea typeface=""/>
        <a:cs typeface="Arial"/>
      </a:minorFont>
    </a:fontScheme>
    <a:fmtScheme name="Office">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
              </a:srgbClr>
            </a:outerShdw>
          </a:effectLst>
        </a:effectStyle>
        <a:effectStyle>
          <a:effectLst>
            <a:outerShdw blurRad="40000" dist="23000" dir="5400000" rotWithShape="0">
              <a:srgbClr val="000000">
                <a:alpha val="35%"/>
              </a:srgbClr>
            </a:outerShdw>
          </a:effectLst>
        </a:effectStyle>
        <a:effectStyle>
          <a:effectLst>
            <a:outerShdw blurRad="40000" dist="23000" dir="5400000" rotWithShape="0">
              <a:srgbClr val="000000">
                <a:alpha val="35%"/>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l="50%" t="-80%" r="50%" b="180%"/>
          </a:path>
        </a:gradFill>
        <a:gradFill rotWithShape="1">
          <a:gsLst>
            <a:gs pos="0%">
              <a:schemeClr val="phClr">
                <a:tint val="80%"/>
                <a:satMod val="300%"/>
              </a:schemeClr>
            </a:gs>
            <a:gs pos="100%">
              <a:schemeClr val="phClr">
                <a:shade val="30%"/>
                <a:satMod val="200%"/>
              </a:schemeClr>
            </a:gs>
          </a:gsLst>
          <a:path path="circle">
            <a:fillToRect l="50%" t="50%" r="50%" b="50%"/>
          </a:path>
        </a:gradFill>
      </a:bgFillStyleLst>
    </a:fmtScheme>
  </a:themeElements>
  <a:objectDefaults>
    <a:txDef>
      <a:spPr/>
      <a:bodyPr vert="horz" wrap="square" lIns="0" tIns="0" rIns="0" bIns="0" rtlCol="0">
        <a:spAutoFit/>
      </a:bodyPr>
      <a:lstStyle>
        <a:defPPr>
          <a:defRPr dirty="0" smtClean="0">
            <a:latin typeface="+mn-lt"/>
          </a:defRPr>
        </a:defPPr>
      </a:lstStyle>
    </a:txDef>
  </a:objectDefaults>
  <a:extraClrSchemeLst>
    <a:extraClrScheme>
      <a:clrScheme name="6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6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6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6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6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6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6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6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6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6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6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6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Agfa Graphics template Dvt 20170929.potx" id="{F016C765-5065-45E0-8ACD-E5438B3AB2D0}" vid="{A2E3DD01-3805-441D-9E6A-EC2750340586}"/>
    </a:ext>
  </a:extLst>
</a:theme>
</file>

<file path=ppt/theme/theme2.xml><?xml version="1.0" encoding="utf-8"?>
<a:theme xmlns:a="http://purl.oclc.org/ooxml/drawingml/main" name="3_Blank Presentation">
  <a:themeElements>
    <a:clrScheme name="">
      <a:dk1>
        <a:srgbClr val="000000"/>
      </a:dk1>
      <a:lt1>
        <a:srgbClr val="FFFFFF"/>
      </a:lt1>
      <a:dk2>
        <a:srgbClr val="808080"/>
      </a:dk2>
      <a:lt2>
        <a:srgbClr val="000000"/>
      </a:lt2>
      <a:accent1>
        <a:srgbClr val="B2B2B2"/>
      </a:accent1>
      <a:accent2>
        <a:srgbClr val="CCCCFF"/>
      </a:accent2>
      <a:accent3>
        <a:srgbClr val="FFFFFF"/>
      </a:accent3>
      <a:accent4>
        <a:srgbClr val="000000"/>
      </a:accent4>
      <a:accent5>
        <a:srgbClr val="D5D5D5"/>
      </a:accent5>
      <a:accent6>
        <a:srgbClr val="B9B9E7"/>
      </a:accent6>
      <a:hlink>
        <a:srgbClr val="FFCC99"/>
      </a:hlink>
      <a:folHlink>
        <a:srgbClr val="DDDDDD"/>
      </a:folHlink>
    </a:clrScheme>
    <a:fontScheme name="1_Blank Presentatio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
              </a:srgbClr>
            </a:outerShdw>
          </a:effectLst>
        </a:effectStyle>
        <a:effectStyle>
          <a:effectLst>
            <a:outerShdw blurRad="40000" dist="23000" dir="5400000" rotWithShape="0">
              <a:srgbClr val="000000">
                <a:alpha val="35%"/>
              </a:srgbClr>
            </a:outerShdw>
          </a:effectLst>
        </a:effectStyle>
        <a:effectStyle>
          <a:effectLst>
            <a:outerShdw blurRad="40000" dist="23000" dir="5400000" rotWithShape="0">
              <a:srgbClr val="000000">
                <a:alpha val="35%"/>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l="50%" t="-80%" r="50%" b="180%"/>
          </a:path>
        </a:gradFill>
        <a:gradFill rotWithShape="1">
          <a:gsLst>
            <a:gs pos="0%">
              <a:schemeClr val="phClr">
                <a:tint val="80%"/>
                <a:satMod val="300%"/>
              </a:schemeClr>
            </a:gs>
            <a:gs pos="100%">
              <a:schemeClr val="phClr">
                <a:shade val="30%"/>
                <a:satMod val="200%"/>
              </a:schemeClr>
            </a:gs>
          </a:gsLst>
          <a:path path="circle">
            <a:fillToRect l="50%" t="50%" r="50%" b="50%"/>
          </a:path>
        </a:gradFill>
      </a:bgFillStyleLst>
    </a:fmtScheme>
  </a:themeElements>
  <a:objectDefaults>
    <a:spDef>
      <a:spPr bwMode="auto">
        <a:xfrm>
          <a:off x="0" y="0"/>
          <a:ext cx="1" cy="1"/>
        </a:xfrm>
        <a:custGeom>
          <a:avLst/>
          <a:gdLst/>
          <a:ahLst/>
          <a:cxnLst/>
          <a:rect l="0" t="0" r="0" b="0"/>
          <a:pathLst/>
        </a:custGeom>
        <a:solidFill>
          <a:srgbClr val="FF4A79"/>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
          </a:lnSpc>
          <a:spcBef>
            <a:spcPct val="0%"/>
          </a:spcBef>
          <a:spcAft>
            <a:spcPct val="0%"/>
          </a:spcAft>
          <a:buClrTx/>
          <a:buSzTx/>
          <a:buFontTx/>
          <a:buNone/>
          <a:tabLst/>
          <a:defRPr kumimoji="0" lang="en-US" sz="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4A79"/>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
          </a:lnSpc>
          <a:spcBef>
            <a:spcPct val="0%"/>
          </a:spcBef>
          <a:spcAft>
            <a:spcPct val="0%"/>
          </a:spcAft>
          <a:buClrTx/>
          <a:buSzTx/>
          <a:buFontTx/>
          <a:buNone/>
          <a:tabLst/>
          <a:defRPr kumimoji="0" lang="en-US" sz="400" b="0" i="0" u="none" strike="noStrike" cap="none" normalizeH="0" baseline="0%" smtClean="0">
            <a:ln>
              <a:noFill/>
            </a:ln>
            <a:solidFill>
              <a:schemeClr val="tx1"/>
            </a:solidFill>
            <a:effectLst/>
            <a:latin typeface="Arial" charset="0"/>
          </a:defRPr>
        </a:defPPr>
      </a:lstStyle>
    </a:lnDef>
  </a:objectDefaults>
  <a:extraClrSchemeLst>
    <a:extraClrScheme>
      <a:clrScheme name="1_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Blank Presentatio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1_Blank Presentation 14">
        <a:dk1>
          <a:srgbClr val="000000"/>
        </a:dk1>
        <a:lt1>
          <a:srgbClr val="FFFFFF"/>
        </a:lt1>
        <a:dk2>
          <a:srgbClr val="FFFFFF"/>
        </a:dk2>
        <a:lt2>
          <a:srgbClr val="FFFFFF"/>
        </a:lt2>
        <a:accent1>
          <a:srgbClr val="808080"/>
        </a:accent1>
        <a:accent2>
          <a:srgbClr val="FF9900"/>
        </a:accent2>
        <a:accent3>
          <a:srgbClr val="FFFFFF"/>
        </a:accent3>
        <a:accent4>
          <a:srgbClr val="000000"/>
        </a:accent4>
        <a:accent5>
          <a:srgbClr val="C0C0C0"/>
        </a:accent5>
        <a:accent6>
          <a:srgbClr val="E78A00"/>
        </a:accent6>
        <a:hlink>
          <a:srgbClr val="FFCC00"/>
        </a:hlink>
        <a:folHlink>
          <a:srgbClr val="DDDDDD"/>
        </a:folHlink>
      </a:clrScheme>
      <a:clrMap bg1="lt1" tx1="dk1" bg2="lt2" tx2="dk2" accent1="accent1" accent2="accent2" accent3="accent3" accent4="accent4" accent5="accent5" accent6="accent6" hlink="hlink" folHlink="folHlink"/>
    </a:extraClrScheme>
    <a:extraClrScheme>
      <a:clrScheme name="1_Blank Presentation 15">
        <a:dk1>
          <a:srgbClr val="000000"/>
        </a:dk1>
        <a:lt1>
          <a:srgbClr val="FFFFFF"/>
        </a:lt1>
        <a:dk2>
          <a:srgbClr val="808080"/>
        </a:dk2>
        <a:lt2>
          <a:srgbClr val="808080"/>
        </a:lt2>
        <a:accent1>
          <a:srgbClr val="969696"/>
        </a:accent1>
        <a:accent2>
          <a:srgbClr val="CCCCFF"/>
        </a:accent2>
        <a:accent3>
          <a:srgbClr val="FFFFFF"/>
        </a:accent3>
        <a:accent4>
          <a:srgbClr val="000000"/>
        </a:accent4>
        <a:accent5>
          <a:srgbClr val="C9C9C9"/>
        </a:accent5>
        <a:accent6>
          <a:srgbClr val="B9B9E7"/>
        </a:accent6>
        <a:hlink>
          <a:srgbClr val="FFCC99"/>
        </a:hlink>
        <a:folHlink>
          <a:srgbClr val="DDDDDD"/>
        </a:folHlink>
      </a:clrScheme>
      <a:clrMap bg1="lt1" tx1="dk1" bg2="lt2" tx2="dk2" accent1="accent1" accent2="accent2" accent3="accent3" accent4="accent4" accent5="accent5" accent6="accent6" hlink="hlink" folHlink="folHlink"/>
    </a:extraClrScheme>
    <a:extraClrScheme>
      <a:clrScheme name="1_Blank Presentation 16">
        <a:dk1>
          <a:srgbClr val="000000"/>
        </a:dk1>
        <a:lt1>
          <a:srgbClr val="FFFFFF"/>
        </a:lt1>
        <a:dk2>
          <a:srgbClr val="808080"/>
        </a:dk2>
        <a:lt2>
          <a:srgbClr val="000000"/>
        </a:lt2>
        <a:accent1>
          <a:srgbClr val="969696"/>
        </a:accent1>
        <a:accent2>
          <a:srgbClr val="CCCCFF"/>
        </a:accent2>
        <a:accent3>
          <a:srgbClr val="FFFFFF"/>
        </a:accent3>
        <a:accent4>
          <a:srgbClr val="000000"/>
        </a:accent4>
        <a:accent5>
          <a:srgbClr val="C9C9C9"/>
        </a:accent5>
        <a:accent6>
          <a:srgbClr val="B9B9E7"/>
        </a:accent6>
        <a:hlink>
          <a:srgbClr val="FFCC99"/>
        </a:hlink>
        <a:folHlink>
          <a:srgbClr val="DDDDDD"/>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purl.oclc.org/ooxml/drawingml/main" name="1_title+content">
  <a:themeElements>
    <a:clrScheme name="">
      <a:dk1>
        <a:srgbClr val="000000"/>
      </a:dk1>
      <a:lt1>
        <a:srgbClr val="FFFFFF"/>
      </a:lt1>
      <a:dk2>
        <a:srgbClr val="808080"/>
      </a:dk2>
      <a:lt2>
        <a:srgbClr val="000000"/>
      </a:lt2>
      <a:accent1>
        <a:srgbClr val="B2B2B2"/>
      </a:accent1>
      <a:accent2>
        <a:srgbClr val="CCCCFF"/>
      </a:accent2>
      <a:accent3>
        <a:srgbClr val="FFFFFF"/>
      </a:accent3>
      <a:accent4>
        <a:srgbClr val="000000"/>
      </a:accent4>
      <a:accent5>
        <a:srgbClr val="D5D5D5"/>
      </a:accent5>
      <a:accent6>
        <a:srgbClr val="B9B9E7"/>
      </a:accent6>
      <a:hlink>
        <a:srgbClr val="FFCC99"/>
      </a:hlink>
      <a:folHlink>
        <a:srgbClr val="DDDDDD"/>
      </a:folHlink>
    </a:clrScheme>
    <a:fontScheme name="1_title+content">
      <a:majorFont>
        <a:latin typeface="Arial"/>
        <a:ea typeface=""/>
        <a:cs typeface="Arial"/>
      </a:majorFont>
      <a:minorFont>
        <a:latin typeface="Arial"/>
        <a:ea typeface=""/>
        <a:cs typeface="Arial"/>
      </a:minorFont>
    </a:fontScheme>
    <a:fmtScheme name="Kantoor">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6350" cap="flat" cmpd="sng" algn="ctr">
          <a:solidFill>
            <a:schemeClr val="phClr"/>
          </a:solidFill>
          <a:prstDash val="solid"/>
          <a:miter lim="800%"/>
        </a:ln>
        <a:ln w="12700" cap="flat" cmpd="sng" algn="ctr">
          <a:solidFill>
            <a:schemeClr val="phClr"/>
          </a:solidFill>
          <a:prstDash val="solid"/>
          <a:miter lim="800%"/>
        </a:ln>
        <a:ln w="1905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spDef>
      <a:spPr bwMode="auto">
        <a:xfrm>
          <a:off x="0" y="0"/>
          <a:ext cx="1" cy="1"/>
        </a:xfrm>
        <a:custGeom>
          <a:avLst/>
          <a:gdLst/>
          <a:ahLst/>
          <a:cxnLst/>
          <a:rect l="0" t="0" r="0" b="0"/>
          <a:pathLst/>
        </a:custGeom>
        <a:solidFill>
          <a:srgbClr val="FF4A79"/>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
          </a:lnSpc>
          <a:spcBef>
            <a:spcPct val="0%"/>
          </a:spcBef>
          <a:spcAft>
            <a:spcPct val="0%"/>
          </a:spcAft>
          <a:buClrTx/>
          <a:buSzTx/>
          <a:buFontTx/>
          <a:buNone/>
          <a:tabLst/>
          <a:defRPr kumimoji="0" lang="en-US" altLang="nl-BE" sz="4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rgbClr val="FF4A79"/>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
          </a:lnSpc>
          <a:spcBef>
            <a:spcPct val="0%"/>
          </a:spcBef>
          <a:spcAft>
            <a:spcPct val="0%"/>
          </a:spcAft>
          <a:buClrTx/>
          <a:buSzTx/>
          <a:buFontTx/>
          <a:buNone/>
          <a:tabLst/>
          <a:defRPr kumimoji="0" lang="en-US" altLang="nl-BE" sz="4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1_title+conten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title+conten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title+conten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title+conten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title+conten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title+conten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title+content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title+conten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title+conten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title+conten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title+conten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title+conten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title+content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1_title+content 14">
        <a:dk1>
          <a:srgbClr val="000000"/>
        </a:dk1>
        <a:lt1>
          <a:srgbClr val="FFFFFF"/>
        </a:lt1>
        <a:dk2>
          <a:srgbClr val="FFFFFF"/>
        </a:dk2>
        <a:lt2>
          <a:srgbClr val="FFFFFF"/>
        </a:lt2>
        <a:accent1>
          <a:srgbClr val="808080"/>
        </a:accent1>
        <a:accent2>
          <a:srgbClr val="FF9900"/>
        </a:accent2>
        <a:accent3>
          <a:srgbClr val="FFFFFF"/>
        </a:accent3>
        <a:accent4>
          <a:srgbClr val="000000"/>
        </a:accent4>
        <a:accent5>
          <a:srgbClr val="C0C0C0"/>
        </a:accent5>
        <a:accent6>
          <a:srgbClr val="E78A00"/>
        </a:accent6>
        <a:hlink>
          <a:srgbClr val="FFCC00"/>
        </a:hlink>
        <a:folHlink>
          <a:srgbClr val="DDDDDD"/>
        </a:folHlink>
      </a:clrScheme>
      <a:clrMap bg1="lt1" tx1="dk1" bg2="lt2" tx2="dk2" accent1="accent1" accent2="accent2" accent3="accent3" accent4="accent4" accent5="accent5" accent6="accent6" hlink="hlink" folHlink="folHlink"/>
    </a:extraClrScheme>
    <a:extraClrScheme>
      <a:clrScheme name="1_title+content 15">
        <a:dk1>
          <a:srgbClr val="000000"/>
        </a:dk1>
        <a:lt1>
          <a:srgbClr val="FFFFFF"/>
        </a:lt1>
        <a:dk2>
          <a:srgbClr val="808080"/>
        </a:dk2>
        <a:lt2>
          <a:srgbClr val="808080"/>
        </a:lt2>
        <a:accent1>
          <a:srgbClr val="969696"/>
        </a:accent1>
        <a:accent2>
          <a:srgbClr val="CCCCFF"/>
        </a:accent2>
        <a:accent3>
          <a:srgbClr val="FFFFFF"/>
        </a:accent3>
        <a:accent4>
          <a:srgbClr val="000000"/>
        </a:accent4>
        <a:accent5>
          <a:srgbClr val="C9C9C9"/>
        </a:accent5>
        <a:accent6>
          <a:srgbClr val="B9B9E7"/>
        </a:accent6>
        <a:hlink>
          <a:srgbClr val="FFCC99"/>
        </a:hlink>
        <a:folHlink>
          <a:srgbClr val="DDDDDD"/>
        </a:folHlink>
      </a:clrScheme>
      <a:clrMap bg1="lt1" tx1="dk1" bg2="lt2" tx2="dk2" accent1="accent1" accent2="accent2" accent3="accent3" accent4="accent4" accent5="accent5" accent6="accent6" hlink="hlink" folHlink="folHlink"/>
    </a:extraClrScheme>
    <a:extraClrScheme>
      <a:clrScheme name="1_title+content 16">
        <a:dk1>
          <a:srgbClr val="000000"/>
        </a:dk1>
        <a:lt1>
          <a:srgbClr val="FFFFFF"/>
        </a:lt1>
        <a:dk2>
          <a:srgbClr val="808080"/>
        </a:dk2>
        <a:lt2>
          <a:srgbClr val="000000"/>
        </a:lt2>
        <a:accent1>
          <a:srgbClr val="969696"/>
        </a:accent1>
        <a:accent2>
          <a:srgbClr val="CCCCFF"/>
        </a:accent2>
        <a:accent3>
          <a:srgbClr val="FFFFFF"/>
        </a:accent3>
        <a:accent4>
          <a:srgbClr val="000000"/>
        </a:accent4>
        <a:accent5>
          <a:srgbClr val="C9C9C9"/>
        </a:accent5>
        <a:accent6>
          <a:srgbClr val="B9B9E7"/>
        </a:accent6>
        <a:hlink>
          <a:srgbClr val="FFCC99"/>
        </a:hlink>
        <a:folHlink>
          <a:srgbClr val="DDDDD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purl.oclc.org/ooxml/drawingml/main" name="2_title+content">
  <a:themeElements>
    <a:clrScheme name="">
      <a:dk1>
        <a:srgbClr val="000000"/>
      </a:dk1>
      <a:lt1>
        <a:srgbClr val="FFFFFF"/>
      </a:lt1>
      <a:dk2>
        <a:srgbClr val="808080"/>
      </a:dk2>
      <a:lt2>
        <a:srgbClr val="000000"/>
      </a:lt2>
      <a:accent1>
        <a:srgbClr val="B2B2B2"/>
      </a:accent1>
      <a:accent2>
        <a:srgbClr val="CCCCFF"/>
      </a:accent2>
      <a:accent3>
        <a:srgbClr val="FFFFFF"/>
      </a:accent3>
      <a:accent4>
        <a:srgbClr val="000000"/>
      </a:accent4>
      <a:accent5>
        <a:srgbClr val="D5D5D5"/>
      </a:accent5>
      <a:accent6>
        <a:srgbClr val="B9B9E7"/>
      </a:accent6>
      <a:hlink>
        <a:srgbClr val="FFCC99"/>
      </a:hlink>
      <a:folHlink>
        <a:srgbClr val="DDDDDD"/>
      </a:folHlink>
    </a:clrScheme>
    <a:fontScheme name="1_title+content">
      <a:majorFont>
        <a:latin typeface="Arial"/>
        <a:ea typeface=""/>
        <a:cs typeface="Arial"/>
      </a:majorFont>
      <a:minorFont>
        <a:latin typeface="Arial"/>
        <a:ea typeface=""/>
        <a:cs typeface="Arial"/>
      </a:minorFont>
    </a:fontScheme>
    <a:fmtScheme name="Kantoor">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6350" cap="flat" cmpd="sng" algn="ctr">
          <a:solidFill>
            <a:schemeClr val="phClr"/>
          </a:solidFill>
          <a:prstDash val="solid"/>
          <a:miter lim="800%"/>
        </a:ln>
        <a:ln w="12700" cap="flat" cmpd="sng" algn="ctr">
          <a:solidFill>
            <a:schemeClr val="phClr"/>
          </a:solidFill>
          <a:prstDash val="solid"/>
          <a:miter lim="800%"/>
        </a:ln>
        <a:ln w="1905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spDef>
      <a:spPr bwMode="auto">
        <a:xfrm>
          <a:off x="0" y="0"/>
          <a:ext cx="1" cy="1"/>
        </a:xfrm>
        <a:custGeom>
          <a:avLst/>
          <a:gdLst/>
          <a:ahLst/>
          <a:cxnLst/>
          <a:rect l="0" t="0" r="0" b="0"/>
          <a:pathLst/>
        </a:custGeom>
        <a:solidFill>
          <a:srgbClr val="FF4A79"/>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
          </a:lnSpc>
          <a:spcBef>
            <a:spcPct val="0%"/>
          </a:spcBef>
          <a:spcAft>
            <a:spcPct val="0%"/>
          </a:spcAft>
          <a:buClrTx/>
          <a:buSzTx/>
          <a:buFontTx/>
          <a:buNone/>
          <a:tabLst/>
          <a:defRPr kumimoji="0" lang="en-US" altLang="nl-BE" sz="4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rgbClr val="FF4A79"/>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
          </a:lnSpc>
          <a:spcBef>
            <a:spcPct val="0%"/>
          </a:spcBef>
          <a:spcAft>
            <a:spcPct val="0%"/>
          </a:spcAft>
          <a:buClrTx/>
          <a:buSzTx/>
          <a:buFontTx/>
          <a:buNone/>
          <a:tabLst/>
          <a:defRPr kumimoji="0" lang="en-US" altLang="nl-BE" sz="4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1_title+conten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title+conten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title+conten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title+conten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title+conten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title+conten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title+content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title+conten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title+conten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title+conten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title+conten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title+conten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title+content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1_title+content 14">
        <a:dk1>
          <a:srgbClr val="000000"/>
        </a:dk1>
        <a:lt1>
          <a:srgbClr val="FFFFFF"/>
        </a:lt1>
        <a:dk2>
          <a:srgbClr val="FFFFFF"/>
        </a:dk2>
        <a:lt2>
          <a:srgbClr val="FFFFFF"/>
        </a:lt2>
        <a:accent1>
          <a:srgbClr val="808080"/>
        </a:accent1>
        <a:accent2>
          <a:srgbClr val="FF9900"/>
        </a:accent2>
        <a:accent3>
          <a:srgbClr val="FFFFFF"/>
        </a:accent3>
        <a:accent4>
          <a:srgbClr val="000000"/>
        </a:accent4>
        <a:accent5>
          <a:srgbClr val="C0C0C0"/>
        </a:accent5>
        <a:accent6>
          <a:srgbClr val="E78A00"/>
        </a:accent6>
        <a:hlink>
          <a:srgbClr val="FFCC00"/>
        </a:hlink>
        <a:folHlink>
          <a:srgbClr val="DDDDDD"/>
        </a:folHlink>
      </a:clrScheme>
      <a:clrMap bg1="lt1" tx1="dk1" bg2="lt2" tx2="dk2" accent1="accent1" accent2="accent2" accent3="accent3" accent4="accent4" accent5="accent5" accent6="accent6" hlink="hlink" folHlink="folHlink"/>
    </a:extraClrScheme>
    <a:extraClrScheme>
      <a:clrScheme name="1_title+content 15">
        <a:dk1>
          <a:srgbClr val="000000"/>
        </a:dk1>
        <a:lt1>
          <a:srgbClr val="FFFFFF"/>
        </a:lt1>
        <a:dk2>
          <a:srgbClr val="808080"/>
        </a:dk2>
        <a:lt2>
          <a:srgbClr val="808080"/>
        </a:lt2>
        <a:accent1>
          <a:srgbClr val="969696"/>
        </a:accent1>
        <a:accent2>
          <a:srgbClr val="CCCCFF"/>
        </a:accent2>
        <a:accent3>
          <a:srgbClr val="FFFFFF"/>
        </a:accent3>
        <a:accent4>
          <a:srgbClr val="000000"/>
        </a:accent4>
        <a:accent5>
          <a:srgbClr val="C9C9C9"/>
        </a:accent5>
        <a:accent6>
          <a:srgbClr val="B9B9E7"/>
        </a:accent6>
        <a:hlink>
          <a:srgbClr val="FFCC99"/>
        </a:hlink>
        <a:folHlink>
          <a:srgbClr val="DDDDDD"/>
        </a:folHlink>
      </a:clrScheme>
      <a:clrMap bg1="lt1" tx1="dk1" bg2="lt2" tx2="dk2" accent1="accent1" accent2="accent2" accent3="accent3" accent4="accent4" accent5="accent5" accent6="accent6" hlink="hlink" folHlink="folHlink"/>
    </a:extraClrScheme>
    <a:extraClrScheme>
      <a:clrScheme name="1_title+content 16">
        <a:dk1>
          <a:srgbClr val="000000"/>
        </a:dk1>
        <a:lt1>
          <a:srgbClr val="FFFFFF"/>
        </a:lt1>
        <a:dk2>
          <a:srgbClr val="808080"/>
        </a:dk2>
        <a:lt2>
          <a:srgbClr val="000000"/>
        </a:lt2>
        <a:accent1>
          <a:srgbClr val="969696"/>
        </a:accent1>
        <a:accent2>
          <a:srgbClr val="CCCCFF"/>
        </a:accent2>
        <a:accent3>
          <a:srgbClr val="FFFFFF"/>
        </a:accent3>
        <a:accent4>
          <a:srgbClr val="000000"/>
        </a:accent4>
        <a:accent5>
          <a:srgbClr val="C9C9C9"/>
        </a:accent5>
        <a:accent6>
          <a:srgbClr val="B9B9E7"/>
        </a:accent6>
        <a:hlink>
          <a:srgbClr val="FFCC99"/>
        </a:hlink>
        <a:folHlink>
          <a:srgbClr val="DDDDD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purl.oclc.org/ooxml/drawingml/main" name="3_title+content">
  <a:themeElements>
    <a:clrScheme name="">
      <a:dk1>
        <a:srgbClr val="000000"/>
      </a:dk1>
      <a:lt1>
        <a:srgbClr val="FFFFFF"/>
      </a:lt1>
      <a:dk2>
        <a:srgbClr val="808080"/>
      </a:dk2>
      <a:lt2>
        <a:srgbClr val="000000"/>
      </a:lt2>
      <a:accent1>
        <a:srgbClr val="B2B2B2"/>
      </a:accent1>
      <a:accent2>
        <a:srgbClr val="CCCCFF"/>
      </a:accent2>
      <a:accent3>
        <a:srgbClr val="FFFFFF"/>
      </a:accent3>
      <a:accent4>
        <a:srgbClr val="000000"/>
      </a:accent4>
      <a:accent5>
        <a:srgbClr val="D5D5D5"/>
      </a:accent5>
      <a:accent6>
        <a:srgbClr val="B9B9E7"/>
      </a:accent6>
      <a:hlink>
        <a:srgbClr val="FFCC99"/>
      </a:hlink>
      <a:folHlink>
        <a:srgbClr val="DDDDDD"/>
      </a:folHlink>
    </a:clrScheme>
    <a:fontScheme name="1_title+content">
      <a:majorFont>
        <a:latin typeface="Arial"/>
        <a:ea typeface=""/>
        <a:cs typeface="Arial"/>
      </a:majorFont>
      <a:minorFont>
        <a:latin typeface="Arial"/>
        <a:ea typeface=""/>
        <a:cs typeface="Arial"/>
      </a:minorFont>
    </a:fontScheme>
    <a:fmtScheme name="Kantoor">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6350" cap="flat" cmpd="sng" algn="ctr">
          <a:solidFill>
            <a:schemeClr val="phClr"/>
          </a:solidFill>
          <a:prstDash val="solid"/>
          <a:miter lim="800%"/>
        </a:ln>
        <a:ln w="12700" cap="flat" cmpd="sng" algn="ctr">
          <a:solidFill>
            <a:schemeClr val="phClr"/>
          </a:solidFill>
          <a:prstDash val="solid"/>
          <a:miter lim="800%"/>
        </a:ln>
        <a:ln w="1905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spDef>
      <a:spPr bwMode="auto">
        <a:xfrm>
          <a:off x="0" y="0"/>
          <a:ext cx="1" cy="1"/>
        </a:xfrm>
        <a:custGeom>
          <a:avLst/>
          <a:gdLst/>
          <a:ahLst/>
          <a:cxnLst/>
          <a:rect l="0" t="0" r="0" b="0"/>
          <a:pathLst/>
        </a:custGeom>
        <a:solidFill>
          <a:srgbClr val="FF4A79"/>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
          </a:lnSpc>
          <a:spcBef>
            <a:spcPct val="0%"/>
          </a:spcBef>
          <a:spcAft>
            <a:spcPct val="0%"/>
          </a:spcAft>
          <a:buClrTx/>
          <a:buSzTx/>
          <a:buFontTx/>
          <a:buNone/>
          <a:tabLst/>
          <a:defRPr kumimoji="0" lang="en-US" altLang="nl-BE" sz="4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rgbClr val="FF4A79"/>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
          </a:lnSpc>
          <a:spcBef>
            <a:spcPct val="0%"/>
          </a:spcBef>
          <a:spcAft>
            <a:spcPct val="0%"/>
          </a:spcAft>
          <a:buClrTx/>
          <a:buSzTx/>
          <a:buFontTx/>
          <a:buNone/>
          <a:tabLst/>
          <a:defRPr kumimoji="0" lang="en-US" altLang="nl-BE" sz="4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1_title+conten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title+conten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title+conten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title+conten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title+conten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title+conten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title+content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title+conten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title+conten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title+conten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title+conten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title+conten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title+content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1_title+content 14">
        <a:dk1>
          <a:srgbClr val="000000"/>
        </a:dk1>
        <a:lt1>
          <a:srgbClr val="FFFFFF"/>
        </a:lt1>
        <a:dk2>
          <a:srgbClr val="FFFFFF"/>
        </a:dk2>
        <a:lt2>
          <a:srgbClr val="FFFFFF"/>
        </a:lt2>
        <a:accent1>
          <a:srgbClr val="808080"/>
        </a:accent1>
        <a:accent2>
          <a:srgbClr val="FF9900"/>
        </a:accent2>
        <a:accent3>
          <a:srgbClr val="FFFFFF"/>
        </a:accent3>
        <a:accent4>
          <a:srgbClr val="000000"/>
        </a:accent4>
        <a:accent5>
          <a:srgbClr val="C0C0C0"/>
        </a:accent5>
        <a:accent6>
          <a:srgbClr val="E78A00"/>
        </a:accent6>
        <a:hlink>
          <a:srgbClr val="FFCC00"/>
        </a:hlink>
        <a:folHlink>
          <a:srgbClr val="DDDDDD"/>
        </a:folHlink>
      </a:clrScheme>
      <a:clrMap bg1="lt1" tx1="dk1" bg2="lt2" tx2="dk2" accent1="accent1" accent2="accent2" accent3="accent3" accent4="accent4" accent5="accent5" accent6="accent6" hlink="hlink" folHlink="folHlink"/>
    </a:extraClrScheme>
    <a:extraClrScheme>
      <a:clrScheme name="1_title+content 15">
        <a:dk1>
          <a:srgbClr val="000000"/>
        </a:dk1>
        <a:lt1>
          <a:srgbClr val="FFFFFF"/>
        </a:lt1>
        <a:dk2>
          <a:srgbClr val="808080"/>
        </a:dk2>
        <a:lt2>
          <a:srgbClr val="808080"/>
        </a:lt2>
        <a:accent1>
          <a:srgbClr val="969696"/>
        </a:accent1>
        <a:accent2>
          <a:srgbClr val="CCCCFF"/>
        </a:accent2>
        <a:accent3>
          <a:srgbClr val="FFFFFF"/>
        </a:accent3>
        <a:accent4>
          <a:srgbClr val="000000"/>
        </a:accent4>
        <a:accent5>
          <a:srgbClr val="C9C9C9"/>
        </a:accent5>
        <a:accent6>
          <a:srgbClr val="B9B9E7"/>
        </a:accent6>
        <a:hlink>
          <a:srgbClr val="FFCC99"/>
        </a:hlink>
        <a:folHlink>
          <a:srgbClr val="DDDDDD"/>
        </a:folHlink>
      </a:clrScheme>
      <a:clrMap bg1="lt1" tx1="dk1" bg2="lt2" tx2="dk2" accent1="accent1" accent2="accent2" accent3="accent3" accent4="accent4" accent5="accent5" accent6="accent6" hlink="hlink" folHlink="folHlink"/>
    </a:extraClrScheme>
    <a:extraClrScheme>
      <a:clrScheme name="1_title+content 16">
        <a:dk1>
          <a:srgbClr val="000000"/>
        </a:dk1>
        <a:lt1>
          <a:srgbClr val="FFFFFF"/>
        </a:lt1>
        <a:dk2>
          <a:srgbClr val="808080"/>
        </a:dk2>
        <a:lt2>
          <a:srgbClr val="000000"/>
        </a:lt2>
        <a:accent1>
          <a:srgbClr val="969696"/>
        </a:accent1>
        <a:accent2>
          <a:srgbClr val="CCCCFF"/>
        </a:accent2>
        <a:accent3>
          <a:srgbClr val="FFFFFF"/>
        </a:accent3>
        <a:accent4>
          <a:srgbClr val="000000"/>
        </a:accent4>
        <a:accent5>
          <a:srgbClr val="C9C9C9"/>
        </a:accent5>
        <a:accent6>
          <a:srgbClr val="B9B9E7"/>
        </a:accent6>
        <a:hlink>
          <a:srgbClr val="FFCC99"/>
        </a:hlink>
        <a:folHlink>
          <a:srgbClr val="DDDDD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purl.oclc.org/ooxml/drawingml/main" name="4_title+content">
  <a:themeElements>
    <a:clrScheme name="">
      <a:dk1>
        <a:srgbClr val="000000"/>
      </a:dk1>
      <a:lt1>
        <a:srgbClr val="FFFFFF"/>
      </a:lt1>
      <a:dk2>
        <a:srgbClr val="808080"/>
      </a:dk2>
      <a:lt2>
        <a:srgbClr val="000000"/>
      </a:lt2>
      <a:accent1>
        <a:srgbClr val="B2B2B2"/>
      </a:accent1>
      <a:accent2>
        <a:srgbClr val="CCCCFF"/>
      </a:accent2>
      <a:accent3>
        <a:srgbClr val="FFFFFF"/>
      </a:accent3>
      <a:accent4>
        <a:srgbClr val="000000"/>
      </a:accent4>
      <a:accent5>
        <a:srgbClr val="D5D5D5"/>
      </a:accent5>
      <a:accent6>
        <a:srgbClr val="B9B9E7"/>
      </a:accent6>
      <a:hlink>
        <a:srgbClr val="FFCC99"/>
      </a:hlink>
      <a:folHlink>
        <a:srgbClr val="DDDDDD"/>
      </a:folHlink>
    </a:clrScheme>
    <a:fontScheme name="1_title+content">
      <a:majorFont>
        <a:latin typeface="Arial"/>
        <a:ea typeface=""/>
        <a:cs typeface="Arial"/>
      </a:majorFont>
      <a:minorFont>
        <a:latin typeface="Arial"/>
        <a:ea typeface=""/>
        <a:cs typeface="Arial"/>
      </a:minorFont>
    </a:fontScheme>
    <a:fmtScheme name="Kantoor">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6350" cap="flat" cmpd="sng" algn="ctr">
          <a:solidFill>
            <a:schemeClr val="phClr"/>
          </a:solidFill>
          <a:prstDash val="solid"/>
          <a:miter lim="800%"/>
        </a:ln>
        <a:ln w="12700" cap="flat" cmpd="sng" algn="ctr">
          <a:solidFill>
            <a:schemeClr val="phClr"/>
          </a:solidFill>
          <a:prstDash val="solid"/>
          <a:miter lim="800%"/>
        </a:ln>
        <a:ln w="1905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spDef>
      <a:spPr bwMode="auto">
        <a:xfrm>
          <a:off x="0" y="0"/>
          <a:ext cx="1" cy="1"/>
        </a:xfrm>
        <a:custGeom>
          <a:avLst/>
          <a:gdLst/>
          <a:ahLst/>
          <a:cxnLst/>
          <a:rect l="0" t="0" r="0" b="0"/>
          <a:pathLst/>
        </a:custGeom>
        <a:solidFill>
          <a:srgbClr val="FF4A79"/>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
          </a:lnSpc>
          <a:spcBef>
            <a:spcPct val="0%"/>
          </a:spcBef>
          <a:spcAft>
            <a:spcPct val="0%"/>
          </a:spcAft>
          <a:buClrTx/>
          <a:buSzTx/>
          <a:buFontTx/>
          <a:buNone/>
          <a:tabLst/>
          <a:defRPr kumimoji="0" lang="en-US" altLang="nl-BE" sz="4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rgbClr val="FF4A79"/>
        </a:solidFill>
        <a:ln w="9525"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
          </a:lnSpc>
          <a:spcBef>
            <a:spcPct val="0%"/>
          </a:spcBef>
          <a:spcAft>
            <a:spcPct val="0%"/>
          </a:spcAft>
          <a:buClrTx/>
          <a:buSzTx/>
          <a:buFontTx/>
          <a:buNone/>
          <a:tabLst/>
          <a:defRPr kumimoji="0" lang="en-US" altLang="nl-BE" sz="4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1_title+conten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title+conten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title+conten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title+conten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title+conten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title+conten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title+content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title+conten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title+conten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title+conten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title+conten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title+conten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title+content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777777"/>
        </a:hlink>
        <a:folHlink>
          <a:srgbClr val="969696"/>
        </a:folHlink>
      </a:clrScheme>
      <a:clrMap bg1="lt1" tx1="dk1" bg2="lt2" tx2="dk2" accent1="accent1" accent2="accent2" accent3="accent3" accent4="accent4" accent5="accent5" accent6="accent6" hlink="hlink" folHlink="folHlink"/>
    </a:extraClrScheme>
    <a:extraClrScheme>
      <a:clrScheme name="1_title+content 14">
        <a:dk1>
          <a:srgbClr val="000000"/>
        </a:dk1>
        <a:lt1>
          <a:srgbClr val="FFFFFF"/>
        </a:lt1>
        <a:dk2>
          <a:srgbClr val="FFFFFF"/>
        </a:dk2>
        <a:lt2>
          <a:srgbClr val="FFFFFF"/>
        </a:lt2>
        <a:accent1>
          <a:srgbClr val="808080"/>
        </a:accent1>
        <a:accent2>
          <a:srgbClr val="FF9900"/>
        </a:accent2>
        <a:accent3>
          <a:srgbClr val="FFFFFF"/>
        </a:accent3>
        <a:accent4>
          <a:srgbClr val="000000"/>
        </a:accent4>
        <a:accent5>
          <a:srgbClr val="C0C0C0"/>
        </a:accent5>
        <a:accent6>
          <a:srgbClr val="E78A00"/>
        </a:accent6>
        <a:hlink>
          <a:srgbClr val="FFCC00"/>
        </a:hlink>
        <a:folHlink>
          <a:srgbClr val="DDDDDD"/>
        </a:folHlink>
      </a:clrScheme>
      <a:clrMap bg1="lt1" tx1="dk1" bg2="lt2" tx2="dk2" accent1="accent1" accent2="accent2" accent3="accent3" accent4="accent4" accent5="accent5" accent6="accent6" hlink="hlink" folHlink="folHlink"/>
    </a:extraClrScheme>
    <a:extraClrScheme>
      <a:clrScheme name="1_title+content 15">
        <a:dk1>
          <a:srgbClr val="000000"/>
        </a:dk1>
        <a:lt1>
          <a:srgbClr val="FFFFFF"/>
        </a:lt1>
        <a:dk2>
          <a:srgbClr val="808080"/>
        </a:dk2>
        <a:lt2>
          <a:srgbClr val="808080"/>
        </a:lt2>
        <a:accent1>
          <a:srgbClr val="969696"/>
        </a:accent1>
        <a:accent2>
          <a:srgbClr val="CCCCFF"/>
        </a:accent2>
        <a:accent3>
          <a:srgbClr val="FFFFFF"/>
        </a:accent3>
        <a:accent4>
          <a:srgbClr val="000000"/>
        </a:accent4>
        <a:accent5>
          <a:srgbClr val="C9C9C9"/>
        </a:accent5>
        <a:accent6>
          <a:srgbClr val="B9B9E7"/>
        </a:accent6>
        <a:hlink>
          <a:srgbClr val="FFCC99"/>
        </a:hlink>
        <a:folHlink>
          <a:srgbClr val="DDDDDD"/>
        </a:folHlink>
      </a:clrScheme>
      <a:clrMap bg1="lt1" tx1="dk1" bg2="lt2" tx2="dk2" accent1="accent1" accent2="accent2" accent3="accent3" accent4="accent4" accent5="accent5" accent6="accent6" hlink="hlink" folHlink="folHlink"/>
    </a:extraClrScheme>
    <a:extraClrScheme>
      <a:clrScheme name="1_title+content 16">
        <a:dk1>
          <a:srgbClr val="000000"/>
        </a:dk1>
        <a:lt1>
          <a:srgbClr val="FFFFFF"/>
        </a:lt1>
        <a:dk2>
          <a:srgbClr val="808080"/>
        </a:dk2>
        <a:lt2>
          <a:srgbClr val="000000"/>
        </a:lt2>
        <a:accent1>
          <a:srgbClr val="969696"/>
        </a:accent1>
        <a:accent2>
          <a:srgbClr val="CCCCFF"/>
        </a:accent2>
        <a:accent3>
          <a:srgbClr val="FFFFFF"/>
        </a:accent3>
        <a:accent4>
          <a:srgbClr val="000000"/>
        </a:accent4>
        <a:accent5>
          <a:srgbClr val="C9C9C9"/>
        </a:accent5>
        <a:accent6>
          <a:srgbClr val="B9B9E7"/>
        </a:accent6>
        <a:hlink>
          <a:srgbClr val="FFCC99"/>
        </a:hlink>
        <a:folHlink>
          <a:srgbClr val="DDDDD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purl.oclc.org/ooxml/drawingml/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6350" cap="flat" cmpd="sng" algn="ctr">
          <a:solidFill>
            <a:schemeClr val="phClr"/>
          </a:solidFill>
          <a:prstDash val="solid"/>
          <a:miter lim="800%"/>
        </a:ln>
        <a:ln w="12700" cap="flat" cmpd="sng" algn="ctr">
          <a:solidFill>
            <a:schemeClr val="phClr"/>
          </a:solidFill>
          <a:prstDash val="solid"/>
          <a:miter lim="800%"/>
        </a:ln>
        <a:ln w="1905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purl.oclc.org/ooxml/drawingml/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6350" cap="flat" cmpd="sng" algn="ctr">
          <a:solidFill>
            <a:schemeClr val="phClr"/>
          </a:solidFill>
          <a:prstDash val="solid"/>
          <a:miter lim="800%"/>
        </a:ln>
        <a:ln w="12700" cap="flat" cmpd="sng" algn="ctr">
          <a:solidFill>
            <a:schemeClr val="phClr"/>
          </a:solidFill>
          <a:prstDash val="solid"/>
          <a:miter lim="800%"/>
        </a:ln>
        <a:ln w="1905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purl.oclc.org/ooxml/officeDocument/extendedProperties" xmlns:vt="http://purl.oclc.org/ooxml/officeDocument/docPropsVTypes">
  <Template>Agfa Graphics template Dvt 20170929</Template>
  <TotalTime>1824</TotalTime>
  <Words>355</Words>
  <Application>Microsoft Office PowerPoint</Application>
  <PresentationFormat>Breedbeeld</PresentationFormat>
  <Paragraphs>140</Paragraphs>
  <Slides>7</Slides>
  <Notes>4</Notes>
  <HiddenSlides>0</HiddenSlides>
  <MMClips>0</MMClips>
  <ScaleCrop>false</ScaleCrop>
  <HeadingPairs>
    <vt:vector size="8" baseType="variant">
      <vt:variant>
        <vt:lpstr>Gebruikte lettertypen</vt:lpstr>
      </vt:variant>
      <vt:variant>
        <vt:i4>9</vt:i4>
      </vt:variant>
      <vt:variant>
        <vt:lpstr>Thema</vt:lpstr>
      </vt:variant>
      <vt:variant>
        <vt:i4>6</vt:i4>
      </vt:variant>
      <vt:variant>
        <vt:lpstr>Ingesloten OLE-bronprogramma's</vt:lpstr>
      </vt:variant>
      <vt:variant>
        <vt:i4>2</vt:i4>
      </vt:variant>
      <vt:variant>
        <vt:lpstr>Diatitels</vt:lpstr>
      </vt:variant>
      <vt:variant>
        <vt:i4>7</vt:i4>
      </vt:variant>
    </vt:vector>
  </HeadingPairs>
  <TitlesOfParts>
    <vt:vector size="24" baseType="lpstr">
      <vt:lpstr>ＭＳ Ｐゴシック</vt:lpstr>
      <vt:lpstr>宋体</vt:lpstr>
      <vt:lpstr>Arial</vt:lpstr>
      <vt:lpstr>Arial Narrow</vt:lpstr>
      <vt:lpstr>Bosis for Agfa SemiBold</vt:lpstr>
      <vt:lpstr>Calibri</vt:lpstr>
      <vt:lpstr>Helvetica</vt:lpstr>
      <vt:lpstr>Lucida Grande</vt:lpstr>
      <vt:lpstr>Wingdings 2</vt:lpstr>
      <vt:lpstr>AgfaGraphics_2016_ColorTheme</vt:lpstr>
      <vt:lpstr>3_Blank Presentation</vt:lpstr>
      <vt:lpstr>1_title+content</vt:lpstr>
      <vt:lpstr>2_title+content</vt:lpstr>
      <vt:lpstr>3_title+content</vt:lpstr>
      <vt:lpstr>4_title+content</vt:lpstr>
      <vt:lpstr>Microsoft Graph Chart</vt:lpstr>
      <vt:lpstr>Chart</vt:lpstr>
      <vt:lpstr>SLF  2018–14-26 </vt:lpstr>
      <vt:lpstr>Agfa in de wereld</vt:lpstr>
      <vt:lpstr>Agfa-Gevaert Groep: omzet 2016 – 2.500 Miljoen €</vt:lpstr>
      <vt:lpstr>Agfa Graphics: feiten en cijfers</vt:lpstr>
      <vt:lpstr>Agfa Graphics: productportfolio : Prepress &amp; Inkjet</vt:lpstr>
      <vt:lpstr>We have met before</vt:lpstr>
      <vt:lpstr>PowerPoint-presentatie</vt:lpstr>
    </vt:vector>
  </TitlesOfParts>
  <Company>Agfa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Dirk Van Thillo</dc:creator>
  <cp:lastModifiedBy>Maes , Ronald</cp:lastModifiedBy>
  <cp:revision>161</cp:revision>
  <cp:lastPrinted>2018-03-27T09:30:20Z</cp:lastPrinted>
  <dcterms:created xsi:type="dcterms:W3CDTF">2017-10-03T14:15:31Z</dcterms:created>
  <dcterms:modified xsi:type="dcterms:W3CDTF">2018-04-26T10:13:03Z</dcterms:modified>
</cp:coreProperties>
</file>