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5" r:id="rId4"/>
    <p:sldId id="263" r:id="rId5"/>
    <p:sldId id="262" r:id="rId6"/>
    <p:sldId id="269" r:id="rId7"/>
    <p:sldId id="267" r:id="rId8"/>
    <p:sldId id="268" r:id="rId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A8E8"/>
    <a:srgbClr val="BF95DF"/>
    <a:srgbClr val="F3EF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" y="2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24DDA6-9B78-475B-909E-278605E727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9BEE871-510D-484A-B907-DF353CC2F4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2F500DF-8CC3-4688-A26C-85D31F4A9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35512B9-6ED7-4F23-9BCB-B8A18BAC6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F03EAD0-577D-4CE2-A228-AE41D9924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7754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118E5-DBA4-4F3F-994F-2D1A2D87D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CB2DE0-9E57-46F3-9815-E93683879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416FD9A-7AA8-448E-8900-4C1065B2D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366A2F-05E1-4436-A2CB-8517EDAFC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CAAD592-E644-460D-B381-2428A25D1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4390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1F3126-45FF-4367-9BD3-27916184A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AA76E4E-8290-4377-870F-320137707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ECC3991-1456-4AF3-9FDF-2E5E7CCC4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3FC3DF-E812-49C8-B76B-E43F96905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5FA097E-97A5-49A5-B5CD-F8BD4D3B5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673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4EB5FE7-5C90-451C-9040-E31267D27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8B6D9B2-5D47-47CD-B61C-FFD216C601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BEE85AF-EDBE-4203-9DBB-7B3E0C2F2A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48EF052-803B-410B-A144-6CD26C2C7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7E9B148-F1C7-4831-95F8-A4014A5AE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91002E3-60D4-41B5-A972-FD48C8E31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6589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2B128C-AB73-4E9E-956A-353D8E99B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FAA4A4D-0D42-42E1-B6FD-F13C82455F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1E7289C-063A-411C-982C-AB42B42037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872F244-008E-4F4A-A6C7-0241EC2C98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7EFC5C5-529C-4E58-93C5-0F8745CD62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6034E91B-FE5E-4659-8029-7B0D1F3F6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069C8EE2-992B-4B76-B64C-56BA4D40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7B0AE3A-7C1D-4743-BC14-10F1F0EEB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340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07D77F-8D0B-44A3-A08A-CD31C15F6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0149FDB-3A8F-40AC-B942-F5D657545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51DECC9-7083-4267-821F-6FFD055AA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B35C51E-CAB9-4FE7-A224-0BF26177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497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474B7A-4BB5-4632-810F-9F1E69725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ABF3C1A-338C-4637-8E77-39BE5BC28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F5E041A-C8A7-4CD9-92B5-FECD3899E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306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EFB3FE-6BCE-41E1-8A95-B7D2C508E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8F97DA2-61A5-48DD-BDCD-93438CFFC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258705B-4DB2-4F70-85B6-3ED2CE5A3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6AA784F-47CB-4FE8-9FBA-BF096654E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7D73F67-4472-412C-87D9-A68D2E4FC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0E6223B-460E-45AE-89EB-0894F27CC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237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6579F6-4B8D-4F8A-979D-3D6B046B0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0CECCBE-35E2-4DB9-AC9C-8D7B1D64CA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C2E0FA1-BC7E-4374-8D9C-0A6BAD709F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2D6DCCB-879A-4BE1-A86F-3F75B60C7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9F5A01A-4F28-43BD-A4F9-F0600161D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AD03320-4C90-4900-855D-AB8157CA1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4425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3DD6B2-1972-4DE7-B5C5-F8B4FAD48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7C3D451-4D10-4C64-99B2-FBE897A2DD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7895D61-0801-4C0D-AF3C-6524072B7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D7019C1-48BC-4281-8EBD-9E742158D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ADE0195-F8D5-4F91-9883-8500A3D2F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354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50BC1965-0B86-4E0C-932D-7E53E42AC5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17C37DF-57AE-4DB3-82E3-0C36AD3A09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313116F-0123-4A5D-A97E-9313BAF7C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859F0F5-76DA-4627-B49B-B2DD37048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BB1BAE9-C46E-45AF-B702-453846F39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1853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54EA62B-59B0-4821-A202-C26BFC2B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C57E03F-98B7-449C-9A34-EDEEF98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EE0F32C-444C-4F31-B0DF-B5EE2EA504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9C01E-3039-4836-A0A1-EF0F9C69600B}" type="datetimeFigureOut">
              <a:rPr lang="nl-NL" smtClean="0"/>
              <a:t>30-6-2020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435F736-18DE-44D7-99ED-E2837C3438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83556C5-1650-4C38-A844-D51F135697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9C954-B621-4C84-83B4-C65D205EE9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23967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g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g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235890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226958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grpSp>
        <p:nvGrpSpPr>
          <p:cNvPr id="63" name="Groep 62">
            <a:extLst>
              <a:ext uri="{FF2B5EF4-FFF2-40B4-BE49-F238E27FC236}">
                <a16:creationId xmlns:a16="http://schemas.microsoft.com/office/drawing/2014/main" id="{31D9CB61-F0DD-4766-AB2A-FE068CEF130F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67" name="Rechthoek 66">
              <a:extLst>
                <a:ext uri="{FF2B5EF4-FFF2-40B4-BE49-F238E27FC236}">
                  <a16:creationId xmlns:a16="http://schemas.microsoft.com/office/drawing/2014/main" id="{BB5B1DF6-3542-4A60-8983-DEE5194AA578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3600" b="1" dirty="0"/>
            </a:p>
          </p:txBody>
        </p:sp>
        <p:pic>
          <p:nvPicPr>
            <p:cNvPr id="72" name="Afbeelding 71">
              <a:extLst>
                <a:ext uri="{FF2B5EF4-FFF2-40B4-BE49-F238E27FC236}">
                  <a16:creationId xmlns:a16="http://schemas.microsoft.com/office/drawing/2014/main" id="{FA493803-34B5-48F8-A6F1-E7A29A4FE4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7" name="Tekstvak 76">
            <a:extLst>
              <a:ext uri="{FF2B5EF4-FFF2-40B4-BE49-F238E27FC236}">
                <a16:creationId xmlns:a16="http://schemas.microsoft.com/office/drawing/2014/main" id="{1E2CA573-88D0-41FC-8EC6-6758747101B2}"/>
              </a:ext>
            </a:extLst>
          </p:cNvPr>
          <p:cNvSpPr txBox="1"/>
          <p:nvPr/>
        </p:nvSpPr>
        <p:spPr>
          <a:xfrm>
            <a:off x="1687002" y="920621"/>
            <a:ext cx="88179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4000" b="1" dirty="0">
                <a:solidFill>
                  <a:srgbClr val="7030A0"/>
                </a:solidFill>
              </a:rPr>
              <a:t>Weg met Bezit! </a:t>
            </a:r>
          </a:p>
          <a:p>
            <a:pPr algn="ctr"/>
            <a:endParaRPr lang="nl-NL" sz="3200" b="1" i="1" dirty="0">
              <a:solidFill>
                <a:srgbClr val="7030A0"/>
              </a:solidFill>
            </a:endParaRPr>
          </a:p>
          <a:p>
            <a:pPr algn="ctr"/>
            <a:r>
              <a:rPr lang="nl-NL" sz="3200" b="1" i="1" dirty="0">
                <a:solidFill>
                  <a:srgbClr val="7030A0"/>
                </a:solidFill>
              </a:rPr>
              <a:t>De serviceketens van de toekomst</a:t>
            </a:r>
          </a:p>
          <a:p>
            <a:pPr algn="ctr"/>
            <a:endParaRPr lang="nl-NL" sz="2400" b="1" i="1" dirty="0">
              <a:solidFill>
                <a:srgbClr val="7030A0"/>
              </a:solidFill>
            </a:endParaRPr>
          </a:p>
          <a:p>
            <a:pPr algn="ctr"/>
            <a:endParaRPr lang="nl-NL" sz="2400" b="1" i="1" dirty="0">
              <a:solidFill>
                <a:srgbClr val="7030A0"/>
              </a:solidFill>
            </a:endParaRPr>
          </a:p>
          <a:p>
            <a:pPr algn="ctr"/>
            <a:endParaRPr lang="nl-NL" sz="2400" b="1" i="1" dirty="0">
              <a:solidFill>
                <a:srgbClr val="7030A0"/>
              </a:solidFill>
            </a:endParaRPr>
          </a:p>
          <a:p>
            <a:pPr algn="ctr"/>
            <a:endParaRPr lang="nl-NL" sz="2400" b="1" i="1" dirty="0">
              <a:solidFill>
                <a:srgbClr val="7030A0"/>
              </a:solidFill>
            </a:endParaRPr>
          </a:p>
          <a:p>
            <a:pPr algn="ctr"/>
            <a:endParaRPr lang="en-US" sz="2000" b="1" dirty="0">
              <a:solidFill>
                <a:srgbClr val="7030A0"/>
              </a:solidFill>
            </a:endParaRPr>
          </a:p>
          <a:p>
            <a:pPr algn="ctr"/>
            <a:endParaRPr lang="en-US" sz="2000" b="1" dirty="0">
              <a:solidFill>
                <a:srgbClr val="7030A0"/>
              </a:solidFill>
            </a:endParaRPr>
          </a:p>
          <a:p>
            <a:pPr algn="ctr"/>
            <a:r>
              <a:rPr lang="en-US" sz="2000" dirty="0">
                <a:solidFill>
                  <a:srgbClr val="7030A0"/>
                </a:solidFill>
              </a:rPr>
              <a:t>Jong SLF webinar</a:t>
            </a:r>
          </a:p>
          <a:p>
            <a:pPr algn="ctr"/>
            <a:endParaRPr lang="en-US" sz="2000" dirty="0">
              <a:solidFill>
                <a:srgbClr val="7030A0"/>
              </a:solidFill>
            </a:endParaRPr>
          </a:p>
          <a:p>
            <a:pPr algn="ctr"/>
            <a:r>
              <a:rPr lang="en-US" sz="2000" dirty="0">
                <a:solidFill>
                  <a:srgbClr val="7030A0"/>
                </a:solidFill>
              </a:rPr>
              <a:t>30 </a:t>
            </a:r>
            <a:r>
              <a:rPr lang="en-US" sz="2000" dirty="0" err="1">
                <a:solidFill>
                  <a:srgbClr val="7030A0"/>
                </a:solidFill>
              </a:rPr>
              <a:t>juni</a:t>
            </a:r>
            <a:r>
              <a:rPr lang="en-US" sz="2000" dirty="0">
                <a:solidFill>
                  <a:srgbClr val="7030A0"/>
                </a:solidFill>
              </a:rPr>
              <a:t> 2020</a:t>
            </a:r>
          </a:p>
          <a:p>
            <a:pPr algn="ctr"/>
            <a:endParaRPr lang="nl-NL" sz="2000" dirty="0">
              <a:solidFill>
                <a:srgbClr val="7030A0"/>
              </a:solidFill>
            </a:endParaRPr>
          </a:p>
          <a:p>
            <a:pPr algn="ctr"/>
            <a:r>
              <a:rPr lang="nl-NL" sz="2000" dirty="0">
                <a:solidFill>
                  <a:srgbClr val="7030A0"/>
                </a:solidFill>
              </a:rPr>
              <a:t>Ben Gräve </a:t>
            </a:r>
          </a:p>
          <a:p>
            <a:pPr algn="ctr"/>
            <a:r>
              <a:rPr lang="nl-NL" sz="2000" dirty="0">
                <a:solidFill>
                  <a:srgbClr val="7030A0"/>
                </a:solidFill>
              </a:rPr>
              <a:t>voorzitter SLF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C4744EE-1448-4081-B16A-AE040B35C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785" y="2639946"/>
            <a:ext cx="3270463" cy="1836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85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235890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226958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grpSp>
        <p:nvGrpSpPr>
          <p:cNvPr id="63" name="Groep 62">
            <a:extLst>
              <a:ext uri="{FF2B5EF4-FFF2-40B4-BE49-F238E27FC236}">
                <a16:creationId xmlns:a16="http://schemas.microsoft.com/office/drawing/2014/main" id="{31D9CB61-F0DD-4766-AB2A-FE068CEF130F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67" name="Rechthoek 66">
              <a:extLst>
                <a:ext uri="{FF2B5EF4-FFF2-40B4-BE49-F238E27FC236}">
                  <a16:creationId xmlns:a16="http://schemas.microsoft.com/office/drawing/2014/main" id="{BB5B1DF6-3542-4A60-8983-DEE5194AA578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3600" b="1" dirty="0"/>
            </a:p>
          </p:txBody>
        </p:sp>
        <p:pic>
          <p:nvPicPr>
            <p:cNvPr id="72" name="Afbeelding 71">
              <a:extLst>
                <a:ext uri="{FF2B5EF4-FFF2-40B4-BE49-F238E27FC236}">
                  <a16:creationId xmlns:a16="http://schemas.microsoft.com/office/drawing/2014/main" id="{FA493803-34B5-48F8-A6F1-E7A29A4FE4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7" name="Tekstvak 76">
            <a:extLst>
              <a:ext uri="{FF2B5EF4-FFF2-40B4-BE49-F238E27FC236}">
                <a16:creationId xmlns:a16="http://schemas.microsoft.com/office/drawing/2014/main" id="{1E2CA573-88D0-41FC-8EC6-6758747101B2}"/>
              </a:ext>
            </a:extLst>
          </p:cNvPr>
          <p:cNvSpPr txBox="1"/>
          <p:nvPr/>
        </p:nvSpPr>
        <p:spPr>
          <a:xfrm>
            <a:off x="1075781" y="1303703"/>
            <a:ext cx="9724448" cy="5039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NL" sz="2000" b="1" dirty="0">
              <a:solidFill>
                <a:srgbClr val="7030A0"/>
              </a:solidFill>
            </a:endParaRPr>
          </a:p>
          <a:p>
            <a:r>
              <a:rPr lang="nl-NL" sz="2000" b="1" dirty="0">
                <a:solidFill>
                  <a:srgbClr val="7030A0"/>
                </a:solidFill>
              </a:rPr>
              <a:t>Verbruikseconomie: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Goedkope verbruiksartikelen tot dure complexe assets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Economische benutting en instandhouding door eigenaar</a:t>
            </a:r>
          </a:p>
          <a:p>
            <a:pPr lvl="1"/>
            <a:endParaRPr lang="nl-NL" sz="1050" dirty="0">
              <a:solidFill>
                <a:srgbClr val="7030A0"/>
              </a:solidFill>
            </a:endParaRPr>
          </a:p>
          <a:p>
            <a:pPr lvl="1"/>
            <a:r>
              <a:rPr lang="nl-NL" sz="1600" dirty="0">
                <a:solidFill>
                  <a:srgbClr val="7030A0"/>
                </a:solidFill>
              </a:rPr>
              <a:t>Model staat onder druk: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1600" dirty="0">
                <a:solidFill>
                  <a:srgbClr val="7030A0"/>
                </a:solidFill>
              </a:rPr>
              <a:t>Schaarste van grondstoffen, duurzaamheid, innovaties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nl-NL" sz="1600" dirty="0">
                <a:solidFill>
                  <a:srgbClr val="7030A0"/>
                </a:solidFill>
              </a:rPr>
              <a:t>Verschuiving van ‘bezit naar gebruik’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nl-NL" sz="1100" b="1" dirty="0">
              <a:solidFill>
                <a:srgbClr val="7030A0"/>
              </a:solidFill>
            </a:endParaRPr>
          </a:p>
          <a:p>
            <a:r>
              <a:rPr lang="nl-NL" sz="2000" b="1" dirty="0">
                <a:solidFill>
                  <a:srgbClr val="7030A0"/>
                </a:solidFill>
              </a:rPr>
              <a:t>Gebruikseconomie: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Oud model: bibliotheek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Nu ook PaaS, </a:t>
            </a:r>
            <a:r>
              <a:rPr lang="nl-NL" sz="1600" dirty="0" err="1">
                <a:solidFill>
                  <a:srgbClr val="7030A0"/>
                </a:solidFill>
              </a:rPr>
              <a:t>MaaS</a:t>
            </a:r>
            <a:r>
              <a:rPr lang="nl-NL" sz="1600" dirty="0">
                <a:solidFill>
                  <a:srgbClr val="7030A0"/>
                </a:solidFill>
              </a:rPr>
              <a:t>, Cloud Services, </a:t>
            </a:r>
            <a:r>
              <a:rPr lang="nl-NL" sz="1600" dirty="0" err="1">
                <a:solidFill>
                  <a:srgbClr val="7030A0"/>
                </a:solidFill>
              </a:rPr>
              <a:t>Pay</a:t>
            </a:r>
            <a:r>
              <a:rPr lang="nl-NL" sz="1600" dirty="0">
                <a:solidFill>
                  <a:srgbClr val="7030A0"/>
                </a:solidFill>
              </a:rPr>
              <a:t> per </a:t>
            </a:r>
            <a:r>
              <a:rPr lang="nl-NL" sz="1600" dirty="0" err="1">
                <a:solidFill>
                  <a:srgbClr val="7030A0"/>
                </a:solidFill>
              </a:rPr>
              <a:t>Use</a:t>
            </a:r>
            <a:r>
              <a:rPr lang="nl-NL" sz="1600" dirty="0">
                <a:solidFill>
                  <a:srgbClr val="7030A0"/>
                </a:solidFill>
              </a:rPr>
              <a:t> etc.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Van verkoop van producten naar verkoop van service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Bedrijven klimmen op de </a:t>
            </a:r>
            <a:r>
              <a:rPr lang="nl-NL" sz="1600" dirty="0" err="1">
                <a:solidFill>
                  <a:srgbClr val="7030A0"/>
                </a:solidFill>
              </a:rPr>
              <a:t>servitization</a:t>
            </a:r>
            <a:r>
              <a:rPr lang="nl-NL" sz="1600" dirty="0">
                <a:solidFill>
                  <a:srgbClr val="7030A0"/>
                </a:solidFill>
              </a:rPr>
              <a:t> ladder………………………</a:t>
            </a:r>
            <a:endParaRPr lang="nl-NL" sz="1100" b="1" dirty="0">
              <a:solidFill>
                <a:srgbClr val="7030A0"/>
              </a:solidFill>
            </a:endParaRPr>
          </a:p>
          <a:p>
            <a:endParaRPr lang="nl-NL" sz="2400" b="1" dirty="0">
              <a:solidFill>
                <a:srgbClr val="7030A0"/>
              </a:solidFill>
            </a:endParaRPr>
          </a:p>
          <a:p>
            <a:r>
              <a:rPr lang="nl-NL" sz="2000" b="1" dirty="0">
                <a:solidFill>
                  <a:srgbClr val="7030A0"/>
                </a:solidFill>
              </a:rPr>
              <a:t>Met nieuwe service logistieke uitdagingen</a:t>
            </a:r>
            <a:endParaRPr lang="nl-NL" sz="2000" b="1" dirty="0">
              <a:solidFill>
                <a:srgbClr val="BDA8E8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Onderhoudsketen van reactief naar </a:t>
            </a:r>
            <a:r>
              <a:rPr lang="nl-NL" sz="1600" dirty="0" err="1">
                <a:solidFill>
                  <a:srgbClr val="7030A0"/>
                </a:solidFill>
              </a:rPr>
              <a:t>predictief</a:t>
            </a:r>
            <a:endParaRPr lang="nl-NL" sz="1600" dirty="0">
              <a:solidFill>
                <a:srgbClr val="7030A0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sz="1600" dirty="0">
                <a:solidFill>
                  <a:srgbClr val="7030A0"/>
                </a:solidFill>
              </a:rPr>
              <a:t>Economische benutting en instandhouding door aanbieder </a:t>
            </a:r>
          </a:p>
          <a:p>
            <a:pPr lvl="1"/>
            <a:endParaRPr lang="nl-NL" sz="2000" dirty="0">
              <a:solidFill>
                <a:srgbClr val="7030A0"/>
              </a:solidFill>
            </a:endParaRP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750464FB-BCC9-4864-B7E1-023A02B3CDDC}"/>
              </a:ext>
            </a:extLst>
          </p:cNvPr>
          <p:cNvSpPr/>
          <p:nvPr/>
        </p:nvSpPr>
        <p:spPr>
          <a:xfrm>
            <a:off x="24654" y="9169"/>
            <a:ext cx="12167346" cy="9655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600" b="1" dirty="0">
                <a:solidFill>
                  <a:srgbClr val="7030A0"/>
                </a:solidFill>
              </a:rPr>
              <a:t>Van ‘verbruik’ naar ‘gebruik’</a:t>
            </a:r>
            <a:endParaRPr lang="nl-NL" sz="3600" b="1" dirty="0"/>
          </a:p>
        </p:txBody>
      </p:sp>
      <p:sp>
        <p:nvSpPr>
          <p:cNvPr id="4" name="Pijl: gebogen omhoog 3">
            <a:extLst>
              <a:ext uri="{FF2B5EF4-FFF2-40B4-BE49-F238E27FC236}">
                <a16:creationId xmlns:a16="http://schemas.microsoft.com/office/drawing/2014/main" id="{5277EF3D-A8A7-4CA0-89E9-CDBEBAA24DB1}"/>
              </a:ext>
            </a:extLst>
          </p:cNvPr>
          <p:cNvSpPr/>
          <p:nvPr/>
        </p:nvSpPr>
        <p:spPr>
          <a:xfrm>
            <a:off x="5833653" y="5324107"/>
            <a:ext cx="2326450" cy="298003"/>
          </a:xfrm>
          <a:prstGeom prst="bentUpArrow">
            <a:avLst>
              <a:gd name="adj1" fmla="val 8503"/>
              <a:gd name="adj2" fmla="val 25000"/>
              <a:gd name="adj3" fmla="val 25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5" name="Pijl: gebogen omhoog 44">
            <a:extLst>
              <a:ext uri="{FF2B5EF4-FFF2-40B4-BE49-F238E27FC236}">
                <a16:creationId xmlns:a16="http://schemas.microsoft.com/office/drawing/2014/main" id="{6B293D0E-4756-474D-A7D2-282EAB4A695C}"/>
              </a:ext>
            </a:extLst>
          </p:cNvPr>
          <p:cNvSpPr/>
          <p:nvPr/>
        </p:nvSpPr>
        <p:spPr>
          <a:xfrm>
            <a:off x="6821795" y="5324107"/>
            <a:ext cx="3695142" cy="537203"/>
          </a:xfrm>
          <a:prstGeom prst="bentUpArrow">
            <a:avLst>
              <a:gd name="adj1" fmla="val 4843"/>
              <a:gd name="adj2" fmla="val 14934"/>
              <a:gd name="adj3" fmla="val 1767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pSp>
        <p:nvGrpSpPr>
          <p:cNvPr id="5" name="Groep 4">
            <a:extLst>
              <a:ext uri="{FF2B5EF4-FFF2-40B4-BE49-F238E27FC236}">
                <a16:creationId xmlns:a16="http://schemas.microsoft.com/office/drawing/2014/main" id="{927C9BAB-2AFF-4A8D-94C3-74FD47ABCB75}"/>
              </a:ext>
            </a:extLst>
          </p:cNvPr>
          <p:cNvGrpSpPr/>
          <p:nvPr/>
        </p:nvGrpSpPr>
        <p:grpSpPr>
          <a:xfrm>
            <a:off x="6705102" y="2929456"/>
            <a:ext cx="4933524" cy="2451111"/>
            <a:chOff x="6705102" y="2919626"/>
            <a:chExt cx="4933524" cy="2451111"/>
          </a:xfrm>
        </p:grpSpPr>
        <p:sp>
          <p:nvSpPr>
            <p:cNvPr id="43" name="Linkeraccolade 42">
              <a:extLst>
                <a:ext uri="{FF2B5EF4-FFF2-40B4-BE49-F238E27FC236}">
                  <a16:creationId xmlns:a16="http://schemas.microsoft.com/office/drawing/2014/main" id="{57F1F574-356A-41BD-BC8B-C38E2D127CA0}"/>
                </a:ext>
              </a:extLst>
            </p:cNvPr>
            <p:cNvSpPr/>
            <p:nvPr/>
          </p:nvSpPr>
          <p:spPr>
            <a:xfrm rot="16200000">
              <a:off x="10298150" y="3735517"/>
              <a:ext cx="230272" cy="2361899"/>
            </a:xfrm>
            <a:prstGeom prst="leftBrace">
              <a:avLst>
                <a:gd name="adj1" fmla="val 8333"/>
                <a:gd name="adj2" fmla="val 50394"/>
              </a:avLst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3" name="Tekstvak 2">
              <a:extLst>
                <a:ext uri="{FF2B5EF4-FFF2-40B4-BE49-F238E27FC236}">
                  <a16:creationId xmlns:a16="http://schemas.microsoft.com/office/drawing/2014/main" id="{80EDD80C-2F93-4E2F-8F0A-E591C6F5AB33}"/>
                </a:ext>
              </a:extLst>
            </p:cNvPr>
            <p:cNvSpPr txBox="1"/>
            <p:nvPr/>
          </p:nvSpPr>
          <p:spPr>
            <a:xfrm>
              <a:off x="6922663" y="5021829"/>
              <a:ext cx="245765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600" b="1" dirty="0">
                  <a:solidFill>
                    <a:schemeClr val="accent2"/>
                  </a:solidFill>
                </a:rPr>
                <a:t>Maintenance as a Service</a:t>
              </a:r>
            </a:p>
          </p:txBody>
        </p:sp>
        <p:sp>
          <p:nvSpPr>
            <p:cNvPr id="44" name="Tekstvak 43">
              <a:extLst>
                <a:ext uri="{FF2B5EF4-FFF2-40B4-BE49-F238E27FC236}">
                  <a16:creationId xmlns:a16="http://schemas.microsoft.com/office/drawing/2014/main" id="{3E29980E-E4FC-4DCC-827A-A4BBBBFE7245}"/>
                </a:ext>
              </a:extLst>
            </p:cNvPr>
            <p:cNvSpPr txBox="1"/>
            <p:nvPr/>
          </p:nvSpPr>
          <p:spPr>
            <a:xfrm>
              <a:off x="9267786" y="5032183"/>
              <a:ext cx="23264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600" b="1" dirty="0">
                  <a:solidFill>
                    <a:srgbClr val="00B050"/>
                  </a:solidFill>
                </a:rPr>
                <a:t>Performance as a Service</a:t>
              </a:r>
            </a:p>
          </p:txBody>
        </p:sp>
        <p:grpSp>
          <p:nvGrpSpPr>
            <p:cNvPr id="47" name="Groep 46">
              <a:extLst>
                <a:ext uri="{FF2B5EF4-FFF2-40B4-BE49-F238E27FC236}">
                  <a16:creationId xmlns:a16="http://schemas.microsoft.com/office/drawing/2014/main" id="{EA84ADAE-61E6-491F-8B81-3653821E2E8C}"/>
                </a:ext>
              </a:extLst>
            </p:cNvPr>
            <p:cNvGrpSpPr/>
            <p:nvPr/>
          </p:nvGrpSpPr>
          <p:grpSpPr>
            <a:xfrm>
              <a:off x="6705102" y="2919626"/>
              <a:ext cx="4933524" cy="1808581"/>
              <a:chOff x="906673" y="3428999"/>
              <a:chExt cx="4343754" cy="1808581"/>
            </a:xfrm>
          </p:grpSpPr>
          <p:sp>
            <p:nvSpPr>
              <p:cNvPr id="48" name="Vrije vorm: vorm 47">
                <a:extLst>
                  <a:ext uri="{FF2B5EF4-FFF2-40B4-BE49-F238E27FC236}">
                    <a16:creationId xmlns:a16="http://schemas.microsoft.com/office/drawing/2014/main" id="{1C4FD499-BE00-4A14-9BCA-0A27AD8488B6}"/>
                  </a:ext>
                </a:extLst>
              </p:cNvPr>
              <p:cNvSpPr/>
              <p:nvPr/>
            </p:nvSpPr>
            <p:spPr>
              <a:xfrm>
                <a:off x="1174056" y="4926465"/>
                <a:ext cx="1257411" cy="307495"/>
              </a:xfrm>
              <a:custGeom>
                <a:avLst/>
                <a:gdLst>
                  <a:gd name="connsiteX0" fmla="*/ 0 w 1111476"/>
                  <a:gd name="connsiteY0" fmla="*/ 0 h 974274"/>
                  <a:gd name="connsiteX1" fmla="*/ 1111476 w 1111476"/>
                  <a:gd name="connsiteY1" fmla="*/ 0 h 974274"/>
                  <a:gd name="connsiteX2" fmla="*/ 1111476 w 1111476"/>
                  <a:gd name="connsiteY2" fmla="*/ 974274 h 974274"/>
                  <a:gd name="connsiteX3" fmla="*/ 0 w 1111476"/>
                  <a:gd name="connsiteY3" fmla="*/ 974274 h 974274"/>
                  <a:gd name="connsiteX4" fmla="*/ 0 w 1111476"/>
                  <a:gd name="connsiteY4" fmla="*/ 0 h 974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476" h="974274">
                    <a:moveTo>
                      <a:pt x="0" y="0"/>
                    </a:moveTo>
                    <a:lnTo>
                      <a:pt x="1111476" y="0"/>
                    </a:lnTo>
                    <a:lnTo>
                      <a:pt x="1111476" y="974274"/>
                    </a:lnTo>
                    <a:lnTo>
                      <a:pt x="0" y="97427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7150" tIns="57150" rIns="57150" bIns="57150" numCol="1" spcCol="1270" anchor="t" anchorCtr="0">
                <a:noAutofit/>
              </a:bodyPr>
              <a:lstStyle/>
              <a:p>
                <a:pPr marL="0" lvl="0" indent="0" algn="l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nl-NL" sz="1400" b="1" kern="1200" dirty="0">
                    <a:solidFill>
                      <a:schemeClr val="accent2"/>
                    </a:solidFill>
                  </a:rPr>
                  <a:t>Product Sales</a:t>
                </a:r>
              </a:p>
            </p:txBody>
          </p:sp>
          <p:sp>
            <p:nvSpPr>
              <p:cNvPr id="49" name="Vrije vorm: vorm 48">
                <a:extLst>
                  <a:ext uri="{FF2B5EF4-FFF2-40B4-BE49-F238E27FC236}">
                    <a16:creationId xmlns:a16="http://schemas.microsoft.com/office/drawing/2014/main" id="{82FEC0F2-40DE-4CC2-AA12-4490287EDCF7}"/>
                  </a:ext>
                </a:extLst>
              </p:cNvPr>
              <p:cNvSpPr/>
              <p:nvPr/>
            </p:nvSpPr>
            <p:spPr>
              <a:xfrm>
                <a:off x="1644132" y="4635086"/>
                <a:ext cx="1025993" cy="307495"/>
              </a:xfrm>
              <a:custGeom>
                <a:avLst/>
                <a:gdLst>
                  <a:gd name="connsiteX0" fmla="*/ 0 w 1111476"/>
                  <a:gd name="connsiteY0" fmla="*/ 0 h 974274"/>
                  <a:gd name="connsiteX1" fmla="*/ 1111476 w 1111476"/>
                  <a:gd name="connsiteY1" fmla="*/ 0 h 974274"/>
                  <a:gd name="connsiteX2" fmla="*/ 1111476 w 1111476"/>
                  <a:gd name="connsiteY2" fmla="*/ 974274 h 974274"/>
                  <a:gd name="connsiteX3" fmla="*/ 0 w 1111476"/>
                  <a:gd name="connsiteY3" fmla="*/ 974274 h 974274"/>
                  <a:gd name="connsiteX4" fmla="*/ 0 w 1111476"/>
                  <a:gd name="connsiteY4" fmla="*/ 0 h 974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476" h="974274">
                    <a:moveTo>
                      <a:pt x="0" y="0"/>
                    </a:moveTo>
                    <a:lnTo>
                      <a:pt x="1111476" y="0"/>
                    </a:lnTo>
                    <a:lnTo>
                      <a:pt x="1111476" y="974274"/>
                    </a:lnTo>
                    <a:lnTo>
                      <a:pt x="0" y="97427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7150" tIns="57150" rIns="57150" bIns="57150" numCol="1" spcCol="1270" anchor="t" anchorCtr="0">
                <a:noAutofit/>
              </a:bodyPr>
              <a:lstStyle/>
              <a:p>
                <a:pPr marL="0" lvl="0" indent="0" algn="l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nl-NL" sz="1400" b="1" kern="1200" dirty="0" err="1">
                    <a:solidFill>
                      <a:schemeClr val="accent2"/>
                    </a:solidFill>
                  </a:rPr>
                  <a:t>Spares</a:t>
                </a:r>
                <a:r>
                  <a:rPr lang="nl-NL" sz="1400" b="1" kern="1200" dirty="0">
                    <a:solidFill>
                      <a:schemeClr val="accent2"/>
                    </a:solidFill>
                  </a:rPr>
                  <a:t> Sales</a:t>
                </a:r>
              </a:p>
            </p:txBody>
          </p:sp>
          <p:sp>
            <p:nvSpPr>
              <p:cNvPr id="50" name="L-vorm 49">
                <a:extLst>
                  <a:ext uri="{FF2B5EF4-FFF2-40B4-BE49-F238E27FC236}">
                    <a16:creationId xmlns:a16="http://schemas.microsoft.com/office/drawing/2014/main" id="{FAEFF9F8-0A73-445F-B95F-23B79AB1BBAD}"/>
                  </a:ext>
                </a:extLst>
              </p:cNvPr>
              <p:cNvSpPr/>
              <p:nvPr/>
            </p:nvSpPr>
            <p:spPr>
              <a:xfrm rot="5400000">
                <a:off x="1107413" y="4729512"/>
                <a:ext cx="461980" cy="554156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1" name="Vrije vorm: vorm 50">
                <a:extLst>
                  <a:ext uri="{FF2B5EF4-FFF2-40B4-BE49-F238E27FC236}">
                    <a16:creationId xmlns:a16="http://schemas.microsoft.com/office/drawing/2014/main" id="{4B2E795B-5DCB-428B-A922-87751BDF03CB}"/>
                  </a:ext>
                </a:extLst>
              </p:cNvPr>
              <p:cNvSpPr/>
              <p:nvPr/>
            </p:nvSpPr>
            <p:spPr>
              <a:xfrm>
                <a:off x="2141889" y="4354761"/>
                <a:ext cx="1651844" cy="307495"/>
              </a:xfrm>
              <a:custGeom>
                <a:avLst/>
                <a:gdLst>
                  <a:gd name="connsiteX0" fmla="*/ 0 w 1111476"/>
                  <a:gd name="connsiteY0" fmla="*/ 0 h 974274"/>
                  <a:gd name="connsiteX1" fmla="*/ 1111476 w 1111476"/>
                  <a:gd name="connsiteY1" fmla="*/ 0 h 974274"/>
                  <a:gd name="connsiteX2" fmla="*/ 1111476 w 1111476"/>
                  <a:gd name="connsiteY2" fmla="*/ 974274 h 974274"/>
                  <a:gd name="connsiteX3" fmla="*/ 0 w 1111476"/>
                  <a:gd name="connsiteY3" fmla="*/ 974274 h 974274"/>
                  <a:gd name="connsiteX4" fmla="*/ 0 w 1111476"/>
                  <a:gd name="connsiteY4" fmla="*/ 0 h 974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476" h="974274">
                    <a:moveTo>
                      <a:pt x="0" y="0"/>
                    </a:moveTo>
                    <a:lnTo>
                      <a:pt x="1111476" y="0"/>
                    </a:lnTo>
                    <a:lnTo>
                      <a:pt x="1111476" y="974274"/>
                    </a:lnTo>
                    <a:lnTo>
                      <a:pt x="0" y="97427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7150" tIns="57150" rIns="57150" bIns="57150" numCol="1" spcCol="1270" anchor="t" anchorCtr="0">
                <a:noAutofit/>
              </a:bodyPr>
              <a:lstStyle/>
              <a:p>
                <a:pPr marL="0" lvl="0" indent="0" algn="l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nl-NL" sz="1400" b="1" kern="1200" dirty="0" err="1">
                    <a:solidFill>
                      <a:schemeClr val="accent2"/>
                    </a:solidFill>
                  </a:rPr>
                  <a:t>Spares</a:t>
                </a:r>
                <a:r>
                  <a:rPr lang="nl-NL" sz="1400" b="1" kern="1200" dirty="0">
                    <a:solidFill>
                      <a:schemeClr val="accent2"/>
                    </a:solidFill>
                  </a:rPr>
                  <a:t> &amp; </a:t>
                </a:r>
                <a:r>
                  <a:rPr lang="nl-NL" sz="1400" b="1" kern="1200" dirty="0" err="1">
                    <a:solidFill>
                      <a:schemeClr val="accent2"/>
                    </a:solidFill>
                  </a:rPr>
                  <a:t>labor</a:t>
                </a:r>
                <a:r>
                  <a:rPr lang="nl-NL" sz="1400" b="1" kern="1200" dirty="0">
                    <a:solidFill>
                      <a:schemeClr val="accent2"/>
                    </a:solidFill>
                  </a:rPr>
                  <a:t> sales </a:t>
                </a:r>
              </a:p>
            </p:txBody>
          </p:sp>
          <p:sp>
            <p:nvSpPr>
              <p:cNvPr id="53" name="L-vorm 52">
                <a:extLst>
                  <a:ext uri="{FF2B5EF4-FFF2-40B4-BE49-F238E27FC236}">
                    <a16:creationId xmlns:a16="http://schemas.microsoft.com/office/drawing/2014/main" id="{9C9BC368-D70E-4551-BD0C-D345BC586126}"/>
                  </a:ext>
                </a:extLst>
              </p:cNvPr>
              <p:cNvSpPr/>
              <p:nvPr/>
            </p:nvSpPr>
            <p:spPr>
              <a:xfrm rot="5400000">
                <a:off x="1592983" y="4447095"/>
                <a:ext cx="461980" cy="554156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4" name="L-vorm 53">
                <a:extLst>
                  <a:ext uri="{FF2B5EF4-FFF2-40B4-BE49-F238E27FC236}">
                    <a16:creationId xmlns:a16="http://schemas.microsoft.com/office/drawing/2014/main" id="{873C9F50-6886-4F57-B449-E4FAB59B70B9}"/>
                  </a:ext>
                </a:extLst>
              </p:cNvPr>
              <p:cNvSpPr/>
              <p:nvPr/>
            </p:nvSpPr>
            <p:spPr>
              <a:xfrm rot="5400000">
                <a:off x="2092165" y="4185141"/>
                <a:ext cx="461980" cy="554156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5" name="L-vorm 54">
                <a:extLst>
                  <a:ext uri="{FF2B5EF4-FFF2-40B4-BE49-F238E27FC236}">
                    <a16:creationId xmlns:a16="http://schemas.microsoft.com/office/drawing/2014/main" id="{B1493A06-770D-48B0-AA5F-1CDF23218A03}"/>
                  </a:ext>
                </a:extLst>
              </p:cNvPr>
              <p:cNvSpPr/>
              <p:nvPr/>
            </p:nvSpPr>
            <p:spPr>
              <a:xfrm rot="5400000">
                <a:off x="2591347" y="3906816"/>
                <a:ext cx="461980" cy="554156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6" name="L-vorm 55">
                <a:extLst>
                  <a:ext uri="{FF2B5EF4-FFF2-40B4-BE49-F238E27FC236}">
                    <a16:creationId xmlns:a16="http://schemas.microsoft.com/office/drawing/2014/main" id="{1CABF6D0-895E-423C-9BB1-4753063257D6}"/>
                  </a:ext>
                </a:extLst>
              </p:cNvPr>
              <p:cNvSpPr/>
              <p:nvPr/>
            </p:nvSpPr>
            <p:spPr>
              <a:xfrm rot="5400000">
                <a:off x="3081467" y="3653041"/>
                <a:ext cx="461980" cy="554156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7" name="Vrije vorm: vorm 56">
                <a:extLst>
                  <a:ext uri="{FF2B5EF4-FFF2-40B4-BE49-F238E27FC236}">
                    <a16:creationId xmlns:a16="http://schemas.microsoft.com/office/drawing/2014/main" id="{7F4A77C0-EA09-48FF-994C-F8D8C6048F8D}"/>
                  </a:ext>
                </a:extLst>
              </p:cNvPr>
              <p:cNvSpPr/>
              <p:nvPr/>
            </p:nvSpPr>
            <p:spPr>
              <a:xfrm>
                <a:off x="2645612" y="4113273"/>
                <a:ext cx="1651844" cy="307495"/>
              </a:xfrm>
              <a:custGeom>
                <a:avLst/>
                <a:gdLst>
                  <a:gd name="connsiteX0" fmla="*/ 0 w 1111476"/>
                  <a:gd name="connsiteY0" fmla="*/ 0 h 974274"/>
                  <a:gd name="connsiteX1" fmla="*/ 1111476 w 1111476"/>
                  <a:gd name="connsiteY1" fmla="*/ 0 h 974274"/>
                  <a:gd name="connsiteX2" fmla="*/ 1111476 w 1111476"/>
                  <a:gd name="connsiteY2" fmla="*/ 974274 h 974274"/>
                  <a:gd name="connsiteX3" fmla="*/ 0 w 1111476"/>
                  <a:gd name="connsiteY3" fmla="*/ 974274 h 974274"/>
                  <a:gd name="connsiteX4" fmla="*/ 0 w 1111476"/>
                  <a:gd name="connsiteY4" fmla="*/ 0 h 974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476" h="974274">
                    <a:moveTo>
                      <a:pt x="0" y="0"/>
                    </a:moveTo>
                    <a:lnTo>
                      <a:pt x="1111476" y="0"/>
                    </a:lnTo>
                    <a:lnTo>
                      <a:pt x="1111476" y="974274"/>
                    </a:lnTo>
                    <a:lnTo>
                      <a:pt x="0" y="97427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7150" tIns="57150" rIns="57150" bIns="57150" numCol="1" spcCol="1270" anchor="t" anchorCtr="0">
                <a:noAutofit/>
              </a:bodyPr>
              <a:lstStyle/>
              <a:p>
                <a:pPr marL="0" lvl="0" indent="0" algn="l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nl-NL" sz="1400" b="1" kern="1200" dirty="0">
                    <a:solidFill>
                      <a:schemeClr val="accent2"/>
                    </a:solidFill>
                  </a:rPr>
                  <a:t>Service </a:t>
                </a:r>
                <a:r>
                  <a:rPr lang="nl-NL" sz="1400" b="1" kern="1200" dirty="0" err="1">
                    <a:solidFill>
                      <a:schemeClr val="accent2"/>
                    </a:solidFill>
                  </a:rPr>
                  <a:t>contracts</a:t>
                </a:r>
                <a:r>
                  <a:rPr lang="nl-NL" sz="1400" b="1" kern="1200" dirty="0">
                    <a:solidFill>
                      <a:schemeClr val="accent2"/>
                    </a:solidFill>
                  </a:rPr>
                  <a:t> </a:t>
                </a:r>
              </a:p>
            </p:txBody>
          </p:sp>
          <p:sp>
            <p:nvSpPr>
              <p:cNvPr id="58" name="Vrije vorm: vorm 57">
                <a:extLst>
                  <a:ext uri="{FF2B5EF4-FFF2-40B4-BE49-F238E27FC236}">
                    <a16:creationId xmlns:a16="http://schemas.microsoft.com/office/drawing/2014/main" id="{51880A8C-0A54-4BB2-B1AC-D3479D694CDE}"/>
                  </a:ext>
                </a:extLst>
              </p:cNvPr>
              <p:cNvSpPr/>
              <p:nvPr/>
            </p:nvSpPr>
            <p:spPr>
              <a:xfrm>
                <a:off x="3108491" y="3834946"/>
                <a:ext cx="1846984" cy="307495"/>
              </a:xfrm>
              <a:custGeom>
                <a:avLst/>
                <a:gdLst>
                  <a:gd name="connsiteX0" fmla="*/ 0 w 1111476"/>
                  <a:gd name="connsiteY0" fmla="*/ 0 h 974274"/>
                  <a:gd name="connsiteX1" fmla="*/ 1111476 w 1111476"/>
                  <a:gd name="connsiteY1" fmla="*/ 0 h 974274"/>
                  <a:gd name="connsiteX2" fmla="*/ 1111476 w 1111476"/>
                  <a:gd name="connsiteY2" fmla="*/ 974274 h 974274"/>
                  <a:gd name="connsiteX3" fmla="*/ 0 w 1111476"/>
                  <a:gd name="connsiteY3" fmla="*/ 974274 h 974274"/>
                  <a:gd name="connsiteX4" fmla="*/ 0 w 1111476"/>
                  <a:gd name="connsiteY4" fmla="*/ 0 h 974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476" h="974274">
                    <a:moveTo>
                      <a:pt x="0" y="0"/>
                    </a:moveTo>
                    <a:lnTo>
                      <a:pt x="1111476" y="0"/>
                    </a:lnTo>
                    <a:lnTo>
                      <a:pt x="1111476" y="974274"/>
                    </a:lnTo>
                    <a:lnTo>
                      <a:pt x="0" y="97427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7150" tIns="57150" rIns="57150" bIns="57150" numCol="1" spcCol="1270" anchor="t" anchorCtr="0">
                <a:noAutofit/>
              </a:bodyPr>
              <a:lstStyle/>
              <a:p>
                <a:pPr marL="0" lvl="0" indent="0" algn="l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nl-NL" sz="1400" b="1" dirty="0">
                    <a:solidFill>
                      <a:srgbClr val="00B050"/>
                    </a:solidFill>
                  </a:rPr>
                  <a:t>Performance </a:t>
                </a:r>
                <a:r>
                  <a:rPr lang="nl-NL" sz="1400" b="1" dirty="0" err="1">
                    <a:solidFill>
                      <a:srgbClr val="00B050"/>
                    </a:solidFill>
                  </a:rPr>
                  <a:t>contracts</a:t>
                </a:r>
                <a:r>
                  <a:rPr lang="nl-NL" sz="1400" b="1" kern="1200" dirty="0">
                    <a:solidFill>
                      <a:srgbClr val="00B050"/>
                    </a:solidFill>
                  </a:rPr>
                  <a:t> </a:t>
                </a:r>
              </a:p>
            </p:txBody>
          </p:sp>
          <p:sp>
            <p:nvSpPr>
              <p:cNvPr id="59" name="L-vorm 58">
                <a:extLst>
                  <a:ext uri="{FF2B5EF4-FFF2-40B4-BE49-F238E27FC236}">
                    <a16:creationId xmlns:a16="http://schemas.microsoft.com/office/drawing/2014/main" id="{6F1E1D42-4F02-46FD-B578-21D6EEAF54B0}"/>
                  </a:ext>
                </a:extLst>
              </p:cNvPr>
              <p:cNvSpPr/>
              <p:nvPr/>
            </p:nvSpPr>
            <p:spPr>
              <a:xfrm rot="5400000">
                <a:off x="3598798" y="3382911"/>
                <a:ext cx="461980" cy="554156"/>
              </a:xfrm>
              <a:prstGeom prst="corner">
                <a:avLst>
                  <a:gd name="adj1" fmla="val 16120"/>
                  <a:gd name="adj2" fmla="val 16110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0" name="Vrije vorm: vorm 59">
                <a:extLst>
                  <a:ext uri="{FF2B5EF4-FFF2-40B4-BE49-F238E27FC236}">
                    <a16:creationId xmlns:a16="http://schemas.microsoft.com/office/drawing/2014/main" id="{5DD8FE7D-CDF4-4EF6-8653-F5C3C730A050}"/>
                  </a:ext>
                </a:extLst>
              </p:cNvPr>
              <p:cNvSpPr/>
              <p:nvPr/>
            </p:nvSpPr>
            <p:spPr>
              <a:xfrm>
                <a:off x="3621290" y="3577086"/>
                <a:ext cx="1629137" cy="307495"/>
              </a:xfrm>
              <a:custGeom>
                <a:avLst/>
                <a:gdLst>
                  <a:gd name="connsiteX0" fmla="*/ 0 w 1111476"/>
                  <a:gd name="connsiteY0" fmla="*/ 0 h 974274"/>
                  <a:gd name="connsiteX1" fmla="*/ 1111476 w 1111476"/>
                  <a:gd name="connsiteY1" fmla="*/ 0 h 974274"/>
                  <a:gd name="connsiteX2" fmla="*/ 1111476 w 1111476"/>
                  <a:gd name="connsiteY2" fmla="*/ 974274 h 974274"/>
                  <a:gd name="connsiteX3" fmla="*/ 0 w 1111476"/>
                  <a:gd name="connsiteY3" fmla="*/ 974274 h 974274"/>
                  <a:gd name="connsiteX4" fmla="*/ 0 w 1111476"/>
                  <a:gd name="connsiteY4" fmla="*/ 0 h 974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476" h="974274">
                    <a:moveTo>
                      <a:pt x="0" y="0"/>
                    </a:moveTo>
                    <a:lnTo>
                      <a:pt x="1111476" y="0"/>
                    </a:lnTo>
                    <a:lnTo>
                      <a:pt x="1111476" y="974274"/>
                    </a:lnTo>
                    <a:lnTo>
                      <a:pt x="0" y="97427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7150" tIns="57150" rIns="57150" bIns="57150" numCol="1" spcCol="1270" anchor="t" anchorCtr="0">
                <a:noAutofit/>
              </a:bodyPr>
              <a:lstStyle/>
              <a:p>
                <a:pPr marL="0" lvl="0" indent="0" algn="l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nl-NL" sz="1400" b="1" kern="1200" dirty="0">
                    <a:solidFill>
                      <a:srgbClr val="00B050"/>
                    </a:solidFill>
                  </a:rPr>
                  <a:t>Product as a Service </a:t>
                </a:r>
              </a:p>
            </p:txBody>
          </p:sp>
          <p:sp>
            <p:nvSpPr>
              <p:cNvPr id="61" name="L-vorm 60">
                <a:extLst>
                  <a:ext uri="{FF2B5EF4-FFF2-40B4-BE49-F238E27FC236}">
                    <a16:creationId xmlns:a16="http://schemas.microsoft.com/office/drawing/2014/main" id="{775731A9-ED23-406A-8DAC-3A4BB24B814E}"/>
                  </a:ext>
                </a:extLst>
              </p:cNvPr>
              <p:cNvSpPr/>
              <p:nvPr/>
            </p:nvSpPr>
            <p:spPr>
              <a:xfrm rot="10800000">
                <a:off x="3569870" y="3430547"/>
                <a:ext cx="1680556" cy="1803412"/>
              </a:xfrm>
              <a:prstGeom prst="corner">
                <a:avLst>
                  <a:gd name="adj1" fmla="val 5183"/>
                  <a:gd name="adj2" fmla="val 3111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2" name="Rechthoek 61">
                <a:extLst>
                  <a:ext uri="{FF2B5EF4-FFF2-40B4-BE49-F238E27FC236}">
                    <a16:creationId xmlns:a16="http://schemas.microsoft.com/office/drawing/2014/main" id="{FE1C5913-0521-46DA-9910-B5B10181D4C0}"/>
                  </a:ext>
                </a:extLst>
              </p:cNvPr>
              <p:cNvSpPr/>
              <p:nvPr/>
            </p:nvSpPr>
            <p:spPr>
              <a:xfrm>
                <a:off x="1061324" y="5199156"/>
                <a:ext cx="4189100" cy="38064"/>
              </a:xfrm>
              <a:prstGeom prst="rect">
                <a:avLst/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 sz="1600"/>
              </a:p>
            </p:txBody>
          </p:sp>
          <p:sp>
            <p:nvSpPr>
              <p:cNvPr id="64" name="Vrije vorm: vorm 63">
                <a:extLst>
                  <a:ext uri="{FF2B5EF4-FFF2-40B4-BE49-F238E27FC236}">
                    <a16:creationId xmlns:a16="http://schemas.microsoft.com/office/drawing/2014/main" id="{29920745-79BF-4AE3-B16D-13732C94616D}"/>
                  </a:ext>
                </a:extLst>
              </p:cNvPr>
              <p:cNvSpPr/>
              <p:nvPr/>
            </p:nvSpPr>
            <p:spPr>
              <a:xfrm rot="19951950">
                <a:off x="1235469" y="3764388"/>
                <a:ext cx="1673385" cy="307495"/>
              </a:xfrm>
              <a:custGeom>
                <a:avLst/>
                <a:gdLst>
                  <a:gd name="connsiteX0" fmla="*/ 0 w 1111476"/>
                  <a:gd name="connsiteY0" fmla="*/ 0 h 974274"/>
                  <a:gd name="connsiteX1" fmla="*/ 1111476 w 1111476"/>
                  <a:gd name="connsiteY1" fmla="*/ 0 h 974274"/>
                  <a:gd name="connsiteX2" fmla="*/ 1111476 w 1111476"/>
                  <a:gd name="connsiteY2" fmla="*/ 974274 h 974274"/>
                  <a:gd name="connsiteX3" fmla="*/ 0 w 1111476"/>
                  <a:gd name="connsiteY3" fmla="*/ 974274 h 974274"/>
                  <a:gd name="connsiteX4" fmla="*/ 0 w 1111476"/>
                  <a:gd name="connsiteY4" fmla="*/ 0 h 9742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11476" h="974274">
                    <a:moveTo>
                      <a:pt x="0" y="0"/>
                    </a:moveTo>
                    <a:lnTo>
                      <a:pt x="1111476" y="0"/>
                    </a:lnTo>
                    <a:lnTo>
                      <a:pt x="1111476" y="974274"/>
                    </a:lnTo>
                    <a:lnTo>
                      <a:pt x="0" y="97427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7150" tIns="57150" rIns="57150" bIns="57150" numCol="1" spcCol="1270" anchor="t" anchorCtr="0">
                <a:noAutofit/>
              </a:bodyPr>
              <a:lstStyle/>
              <a:p>
                <a:pPr marL="0" lvl="0" indent="0" algn="l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nl-NL" sz="1500" b="1" dirty="0" err="1">
                    <a:solidFill>
                      <a:srgbClr val="7030A0"/>
                    </a:solidFill>
                  </a:rPr>
                  <a:t>Servitization</a:t>
                </a:r>
                <a:r>
                  <a:rPr lang="nl-NL" sz="1500" b="1" dirty="0">
                    <a:solidFill>
                      <a:srgbClr val="7030A0"/>
                    </a:solidFill>
                  </a:rPr>
                  <a:t> ladder</a:t>
                </a:r>
                <a:r>
                  <a:rPr lang="nl-NL" sz="1500" b="1" kern="1200" dirty="0">
                    <a:solidFill>
                      <a:srgbClr val="7030A0"/>
                    </a:solidFill>
                  </a:rPr>
                  <a:t> </a:t>
                </a:r>
              </a:p>
            </p:txBody>
          </p:sp>
          <p:sp>
            <p:nvSpPr>
              <p:cNvPr id="65" name="Pijl: rechts 64">
                <a:extLst>
                  <a:ext uri="{FF2B5EF4-FFF2-40B4-BE49-F238E27FC236}">
                    <a16:creationId xmlns:a16="http://schemas.microsoft.com/office/drawing/2014/main" id="{98D26DCA-65CA-41B6-B1AD-A8F386EB1BBD}"/>
                  </a:ext>
                </a:extLst>
              </p:cNvPr>
              <p:cNvSpPr/>
              <p:nvPr/>
            </p:nvSpPr>
            <p:spPr>
              <a:xfrm rot="19895925">
                <a:off x="906673" y="3996218"/>
                <a:ext cx="2445404" cy="128179"/>
              </a:xfrm>
              <a:prstGeom prst="rightArrow">
                <a:avLst>
                  <a:gd name="adj1" fmla="val 18994"/>
                  <a:gd name="adj2" fmla="val 50000"/>
                </a:avLst>
              </a:prstGeom>
              <a:solidFill>
                <a:srgbClr val="BF95D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 dirty="0"/>
              </a:p>
            </p:txBody>
          </p:sp>
        </p:grpSp>
        <p:sp>
          <p:nvSpPr>
            <p:cNvPr id="68" name="Linkeraccolade 67">
              <a:extLst>
                <a:ext uri="{FF2B5EF4-FFF2-40B4-BE49-F238E27FC236}">
                  <a16:creationId xmlns:a16="http://schemas.microsoft.com/office/drawing/2014/main" id="{1361FDEE-ED57-4FDA-9B2C-48F58DDCD8F3}"/>
                </a:ext>
              </a:extLst>
            </p:cNvPr>
            <p:cNvSpPr/>
            <p:nvPr/>
          </p:nvSpPr>
          <p:spPr>
            <a:xfrm rot="16200000">
              <a:off x="7931373" y="3783690"/>
              <a:ext cx="237726" cy="2255143"/>
            </a:xfrm>
            <a:prstGeom prst="leftBrace">
              <a:avLst>
                <a:gd name="adj1" fmla="val 8333"/>
                <a:gd name="adj2" fmla="val 50394"/>
              </a:avLst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49645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ijl: gebogen 70">
            <a:extLst>
              <a:ext uri="{FF2B5EF4-FFF2-40B4-BE49-F238E27FC236}">
                <a16:creationId xmlns:a16="http://schemas.microsoft.com/office/drawing/2014/main" id="{71C8262A-BEF0-4BE2-8F80-3950E5A7702B}"/>
              </a:ext>
            </a:extLst>
          </p:cNvPr>
          <p:cNvSpPr/>
          <p:nvPr/>
        </p:nvSpPr>
        <p:spPr>
          <a:xfrm rot="16200000" flipV="1">
            <a:off x="7437443" y="2732985"/>
            <a:ext cx="1966342" cy="4649228"/>
          </a:xfrm>
          <a:prstGeom prst="bentArrow">
            <a:avLst>
              <a:gd name="adj1" fmla="val 15227"/>
              <a:gd name="adj2" fmla="val 19864"/>
              <a:gd name="adj3" fmla="val 2307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62" name="Pijl: links/rechts 61">
            <a:extLst>
              <a:ext uri="{FF2B5EF4-FFF2-40B4-BE49-F238E27FC236}">
                <a16:creationId xmlns:a16="http://schemas.microsoft.com/office/drawing/2014/main" id="{3FFACE1B-DC3A-4B36-B8B9-121B6CC3D31D}"/>
              </a:ext>
            </a:extLst>
          </p:cNvPr>
          <p:cNvSpPr/>
          <p:nvPr/>
        </p:nvSpPr>
        <p:spPr>
          <a:xfrm rot="5400000">
            <a:off x="5114632" y="4060190"/>
            <a:ext cx="2253632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7" name="Pijl: links/rechts 26">
            <a:extLst>
              <a:ext uri="{FF2B5EF4-FFF2-40B4-BE49-F238E27FC236}">
                <a16:creationId xmlns:a16="http://schemas.microsoft.com/office/drawing/2014/main" id="{B175350C-FE77-40A6-8B52-F4BB8A0799D3}"/>
              </a:ext>
            </a:extLst>
          </p:cNvPr>
          <p:cNvSpPr/>
          <p:nvPr/>
        </p:nvSpPr>
        <p:spPr>
          <a:xfrm>
            <a:off x="2605548" y="3573952"/>
            <a:ext cx="7849175" cy="500476"/>
          </a:xfrm>
          <a:prstGeom prst="leftRightArrow">
            <a:avLst>
              <a:gd name="adj1" fmla="val 61788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4" name="Groep 23">
            <a:extLst>
              <a:ext uri="{FF2B5EF4-FFF2-40B4-BE49-F238E27FC236}">
                <a16:creationId xmlns:a16="http://schemas.microsoft.com/office/drawing/2014/main" id="{21AE331F-B838-44B2-94DB-432B160FF098}"/>
              </a:ext>
            </a:extLst>
          </p:cNvPr>
          <p:cNvGrpSpPr/>
          <p:nvPr/>
        </p:nvGrpSpPr>
        <p:grpSpPr>
          <a:xfrm>
            <a:off x="5204178" y="2954406"/>
            <a:ext cx="2079512" cy="1710627"/>
            <a:chOff x="6929192" y="2806924"/>
            <a:chExt cx="2079512" cy="1710627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7011D90-F452-4101-98C8-C498A4240774}"/>
                </a:ext>
              </a:extLst>
            </p:cNvPr>
            <p:cNvGrpSpPr/>
            <p:nvPr/>
          </p:nvGrpSpPr>
          <p:grpSpPr>
            <a:xfrm>
              <a:off x="6929192" y="2806924"/>
              <a:ext cx="1774712" cy="1405827"/>
              <a:chOff x="4960850" y="4500552"/>
              <a:chExt cx="1774712" cy="1405827"/>
            </a:xfrm>
          </p:grpSpPr>
          <p:sp>
            <p:nvSpPr>
              <p:cNvPr id="14" name="Rechthoek: afgeronde hoeken 13">
                <a:extLst>
                  <a:ext uri="{FF2B5EF4-FFF2-40B4-BE49-F238E27FC236}">
                    <a16:creationId xmlns:a16="http://schemas.microsoft.com/office/drawing/2014/main" id="{FEDEED7F-8AF1-47A4-A50B-EA5CFADE326D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2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A0430796-A751-48E4-A999-68948B66C3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9" name="Groep 38">
              <a:extLst>
                <a:ext uri="{FF2B5EF4-FFF2-40B4-BE49-F238E27FC236}">
                  <a16:creationId xmlns:a16="http://schemas.microsoft.com/office/drawing/2014/main" id="{5AEB08E6-1A60-4616-AD62-5AF63219EACF}"/>
                </a:ext>
              </a:extLst>
            </p:cNvPr>
            <p:cNvGrpSpPr/>
            <p:nvPr/>
          </p:nvGrpSpPr>
          <p:grpSpPr>
            <a:xfrm>
              <a:off x="7081592" y="2959324"/>
              <a:ext cx="1774712" cy="1405827"/>
              <a:chOff x="4960850" y="4500552"/>
              <a:chExt cx="1774712" cy="1405827"/>
            </a:xfrm>
          </p:grpSpPr>
          <p:sp>
            <p:nvSpPr>
              <p:cNvPr id="40" name="Rechthoek: afgeronde hoeken 39">
                <a:extLst>
                  <a:ext uri="{FF2B5EF4-FFF2-40B4-BE49-F238E27FC236}">
                    <a16:creationId xmlns:a16="http://schemas.microsoft.com/office/drawing/2014/main" id="{F6FE4F71-0269-494C-8F50-9EC2A1D619FC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1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53D3389-4806-48F0-A5C2-7BFB9A303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7BF232CC-87E2-422E-893C-94FE7BB214DD}"/>
                </a:ext>
              </a:extLst>
            </p:cNvPr>
            <p:cNvGrpSpPr/>
            <p:nvPr/>
          </p:nvGrpSpPr>
          <p:grpSpPr>
            <a:xfrm>
              <a:off x="7233992" y="3111724"/>
              <a:ext cx="1774712" cy="1405827"/>
              <a:chOff x="4960850" y="4500552"/>
              <a:chExt cx="1774712" cy="1405827"/>
            </a:xfrm>
          </p:grpSpPr>
          <p:sp>
            <p:nvSpPr>
              <p:cNvPr id="43" name="Rechthoek: afgeronde hoeken 42">
                <a:extLst>
                  <a:ext uri="{FF2B5EF4-FFF2-40B4-BE49-F238E27FC236}">
                    <a16:creationId xmlns:a16="http://schemas.microsoft.com/office/drawing/2014/main" id="{40BC1B16-48AC-403F-B210-B9928F172C0B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4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7B6F3F2-41D3-40E6-AC07-10004E35BF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8" name="Pijl: gebogen 47">
            <a:extLst>
              <a:ext uri="{FF2B5EF4-FFF2-40B4-BE49-F238E27FC236}">
                <a16:creationId xmlns:a16="http://schemas.microsoft.com/office/drawing/2014/main" id="{509A5001-111C-486F-AC8B-48940E0118D7}"/>
              </a:ext>
            </a:extLst>
          </p:cNvPr>
          <p:cNvSpPr/>
          <p:nvPr/>
        </p:nvSpPr>
        <p:spPr>
          <a:xfrm rot="16200000">
            <a:off x="2564198" y="3295387"/>
            <a:ext cx="1974575" cy="3532657"/>
          </a:xfrm>
          <a:prstGeom prst="bentArrow">
            <a:avLst>
              <a:gd name="adj1" fmla="val 15196"/>
              <a:gd name="adj2" fmla="val 16928"/>
              <a:gd name="adj3" fmla="val 20313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grpSp>
        <p:nvGrpSpPr>
          <p:cNvPr id="23" name="Groep 22">
            <a:extLst>
              <a:ext uri="{FF2B5EF4-FFF2-40B4-BE49-F238E27FC236}">
                <a16:creationId xmlns:a16="http://schemas.microsoft.com/office/drawing/2014/main" id="{F26B019C-1DFD-4F4C-ABD3-2923037D4907}"/>
              </a:ext>
            </a:extLst>
          </p:cNvPr>
          <p:cNvGrpSpPr/>
          <p:nvPr/>
        </p:nvGrpSpPr>
        <p:grpSpPr>
          <a:xfrm>
            <a:off x="5298149" y="5101684"/>
            <a:ext cx="1904338" cy="1558227"/>
            <a:chOff x="3658566" y="4647693"/>
            <a:chExt cx="1904338" cy="1558227"/>
          </a:xfrm>
        </p:grpSpPr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F7D15032-3158-4B9E-8D99-520E7F0D702F}"/>
                </a:ext>
              </a:extLst>
            </p:cNvPr>
            <p:cNvGrpSpPr/>
            <p:nvPr/>
          </p:nvGrpSpPr>
          <p:grpSpPr>
            <a:xfrm>
              <a:off x="3658566" y="4647693"/>
              <a:ext cx="1751938" cy="1405827"/>
              <a:chOff x="4307490" y="4834507"/>
              <a:chExt cx="1751938" cy="1405827"/>
            </a:xfrm>
          </p:grpSpPr>
          <p:sp>
            <p:nvSpPr>
              <p:cNvPr id="25" name="Rechthoek: afgeronde hoeken 24">
                <a:extLst>
                  <a:ext uri="{FF2B5EF4-FFF2-40B4-BE49-F238E27FC236}">
                    <a16:creationId xmlns:a16="http://schemas.microsoft.com/office/drawing/2014/main" id="{C4AE95CB-6616-430D-BE64-2C687D7D2A52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4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518BEDDF-B6D4-4612-98BA-9C2C9943F0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oep 27">
              <a:extLst>
                <a:ext uri="{FF2B5EF4-FFF2-40B4-BE49-F238E27FC236}">
                  <a16:creationId xmlns:a16="http://schemas.microsoft.com/office/drawing/2014/main" id="{C2C247D2-D078-4BB0-B91E-B92A608DAC21}"/>
                </a:ext>
              </a:extLst>
            </p:cNvPr>
            <p:cNvGrpSpPr/>
            <p:nvPr/>
          </p:nvGrpSpPr>
          <p:grpSpPr>
            <a:xfrm>
              <a:off x="3810966" y="4800093"/>
              <a:ext cx="1751938" cy="1405827"/>
              <a:chOff x="4307490" y="4834507"/>
              <a:chExt cx="1751938" cy="1405827"/>
            </a:xfrm>
          </p:grpSpPr>
          <p:sp>
            <p:nvSpPr>
              <p:cNvPr id="29" name="Rechthoek: afgeronde hoeken 28">
                <a:extLst>
                  <a:ext uri="{FF2B5EF4-FFF2-40B4-BE49-F238E27FC236}">
                    <a16:creationId xmlns:a16="http://schemas.microsoft.com/office/drawing/2014/main" id="{9BEE09A3-9C30-4ACB-AB8C-356A97C64970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30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D00F3447-2BBA-444F-8990-7C0B85A482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5" name="Groep 44">
            <a:extLst>
              <a:ext uri="{FF2B5EF4-FFF2-40B4-BE49-F238E27FC236}">
                <a16:creationId xmlns:a16="http://schemas.microsoft.com/office/drawing/2014/main" id="{320C0510-5539-4FE8-98C2-C99355F77ED2}"/>
              </a:ext>
            </a:extLst>
          </p:cNvPr>
          <p:cNvGrpSpPr/>
          <p:nvPr/>
        </p:nvGrpSpPr>
        <p:grpSpPr>
          <a:xfrm>
            <a:off x="9618979" y="2901488"/>
            <a:ext cx="1606161" cy="1847955"/>
            <a:chOff x="8988922" y="4788312"/>
            <a:chExt cx="1606161" cy="1847955"/>
          </a:xfrm>
        </p:grpSpPr>
        <p:grpSp>
          <p:nvGrpSpPr>
            <p:cNvPr id="38" name="Groep 37">
              <a:extLst>
                <a:ext uri="{FF2B5EF4-FFF2-40B4-BE49-F238E27FC236}">
                  <a16:creationId xmlns:a16="http://schemas.microsoft.com/office/drawing/2014/main" id="{C921FD38-64F8-465F-BFCD-7A50B69A28B4}"/>
                </a:ext>
              </a:extLst>
            </p:cNvPr>
            <p:cNvGrpSpPr/>
            <p:nvPr/>
          </p:nvGrpSpPr>
          <p:grpSpPr>
            <a:xfrm>
              <a:off x="8988922" y="4788312"/>
              <a:ext cx="1148961" cy="1390755"/>
              <a:chOff x="8988922" y="4788312"/>
              <a:chExt cx="1148961" cy="1390755"/>
            </a:xfrm>
          </p:grpSpPr>
          <p:sp>
            <p:nvSpPr>
              <p:cNvPr id="34" name="Rechthoek: afgeronde hoeken 33">
                <a:extLst>
                  <a:ext uri="{FF2B5EF4-FFF2-40B4-BE49-F238E27FC236}">
                    <a16:creationId xmlns:a16="http://schemas.microsoft.com/office/drawing/2014/main" id="{471AB8DF-3536-46B9-B3F0-FBB605AEB7CA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2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373F7A53-A727-4289-8E2B-B7F1D61B4C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Groep 52">
              <a:extLst>
                <a:ext uri="{FF2B5EF4-FFF2-40B4-BE49-F238E27FC236}">
                  <a16:creationId xmlns:a16="http://schemas.microsoft.com/office/drawing/2014/main" id="{1B74B52B-E082-4E9A-92CA-BA5AF765E3FF}"/>
                </a:ext>
              </a:extLst>
            </p:cNvPr>
            <p:cNvGrpSpPr/>
            <p:nvPr/>
          </p:nvGrpSpPr>
          <p:grpSpPr>
            <a:xfrm>
              <a:off x="9141322" y="4940712"/>
              <a:ext cx="1148961" cy="1390755"/>
              <a:chOff x="8988922" y="4788312"/>
              <a:chExt cx="1148961" cy="1390755"/>
            </a:xfrm>
          </p:grpSpPr>
          <p:sp>
            <p:nvSpPr>
              <p:cNvPr id="54" name="Rechthoek: afgeronde hoeken 53">
                <a:extLst>
                  <a:ext uri="{FF2B5EF4-FFF2-40B4-BE49-F238E27FC236}">
                    <a16:creationId xmlns:a16="http://schemas.microsoft.com/office/drawing/2014/main" id="{9B30F0AE-5FA0-4516-B54C-E75B33EA69B8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5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0A98A33D-9BD8-48F4-9C09-4AF6D3936B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6" name="Groep 55">
              <a:extLst>
                <a:ext uri="{FF2B5EF4-FFF2-40B4-BE49-F238E27FC236}">
                  <a16:creationId xmlns:a16="http://schemas.microsoft.com/office/drawing/2014/main" id="{B70E8D92-94E4-4A84-B4FE-F906C0C74796}"/>
                </a:ext>
              </a:extLst>
            </p:cNvPr>
            <p:cNvGrpSpPr/>
            <p:nvPr/>
          </p:nvGrpSpPr>
          <p:grpSpPr>
            <a:xfrm>
              <a:off x="9293722" y="5093112"/>
              <a:ext cx="1148961" cy="1390755"/>
              <a:chOff x="8988922" y="4788312"/>
              <a:chExt cx="1148961" cy="1390755"/>
            </a:xfrm>
          </p:grpSpPr>
          <p:sp>
            <p:nvSpPr>
              <p:cNvPr id="57" name="Rechthoek: afgeronde hoeken 56">
                <a:extLst>
                  <a:ext uri="{FF2B5EF4-FFF2-40B4-BE49-F238E27FC236}">
                    <a16:creationId xmlns:a16="http://schemas.microsoft.com/office/drawing/2014/main" id="{425E83C2-05F6-48BE-B5B4-77EE2731AFC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C312E257-09AC-484C-9A13-4DA3884BBA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9" name="Groep 58">
              <a:extLst>
                <a:ext uri="{FF2B5EF4-FFF2-40B4-BE49-F238E27FC236}">
                  <a16:creationId xmlns:a16="http://schemas.microsoft.com/office/drawing/2014/main" id="{4880DCC2-0260-4041-A4A1-F22FD343D90A}"/>
                </a:ext>
              </a:extLst>
            </p:cNvPr>
            <p:cNvGrpSpPr/>
            <p:nvPr/>
          </p:nvGrpSpPr>
          <p:grpSpPr>
            <a:xfrm>
              <a:off x="9446122" y="5245512"/>
              <a:ext cx="1148961" cy="1390755"/>
              <a:chOff x="8988922" y="4788312"/>
              <a:chExt cx="1148961" cy="1390755"/>
            </a:xfrm>
          </p:grpSpPr>
          <p:sp>
            <p:nvSpPr>
              <p:cNvPr id="60" name="Rechthoek: afgeronde hoeken 59">
                <a:extLst>
                  <a:ext uri="{FF2B5EF4-FFF2-40B4-BE49-F238E27FC236}">
                    <a16:creationId xmlns:a16="http://schemas.microsoft.com/office/drawing/2014/main" id="{C268B7C9-0CE2-4517-8132-7D0CF1C4EC7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61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BD5B7185-58C3-4804-9A8F-A7BCEFF10A1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235890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3D5B26EE-69DD-459D-A67E-F7EF042EA2DE}"/>
              </a:ext>
            </a:extLst>
          </p:cNvPr>
          <p:cNvSpPr txBox="1"/>
          <p:nvPr/>
        </p:nvSpPr>
        <p:spPr>
          <a:xfrm>
            <a:off x="3371347" y="3627563"/>
            <a:ext cx="1025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 err="1">
                <a:solidFill>
                  <a:schemeClr val="bg1"/>
                </a:solidFill>
              </a:rPr>
              <a:t>Products</a:t>
            </a:r>
            <a:endParaRPr lang="nl-NL" b="1" dirty="0">
              <a:solidFill>
                <a:schemeClr val="bg1"/>
              </a:solidFill>
            </a:endParaRPr>
          </a:p>
        </p:txBody>
      </p:sp>
      <p:sp>
        <p:nvSpPr>
          <p:cNvPr id="70" name="Tekstvak 69">
            <a:extLst>
              <a:ext uri="{FF2B5EF4-FFF2-40B4-BE49-F238E27FC236}">
                <a16:creationId xmlns:a16="http://schemas.microsoft.com/office/drawing/2014/main" id="{2F4AC0E4-A9AE-4B6D-8A76-BEEF5C4E5E01}"/>
              </a:ext>
            </a:extLst>
          </p:cNvPr>
          <p:cNvSpPr txBox="1"/>
          <p:nvPr/>
        </p:nvSpPr>
        <p:spPr>
          <a:xfrm>
            <a:off x="2860069" y="5713669"/>
            <a:ext cx="2640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 err="1">
                <a:solidFill>
                  <a:schemeClr val="bg1"/>
                </a:solidFill>
              </a:rPr>
              <a:t>Spares</a:t>
            </a:r>
            <a:r>
              <a:rPr lang="nl-NL" b="1" dirty="0">
                <a:solidFill>
                  <a:schemeClr val="bg1"/>
                </a:solidFill>
              </a:rPr>
              <a:t>, tools, </a:t>
            </a:r>
            <a:r>
              <a:rPr lang="nl-NL" b="1" dirty="0" err="1">
                <a:solidFill>
                  <a:schemeClr val="bg1"/>
                </a:solidFill>
              </a:rPr>
              <a:t>manuals</a:t>
            </a:r>
            <a:r>
              <a:rPr lang="nl-NL" b="1" dirty="0">
                <a:solidFill>
                  <a:schemeClr val="bg1"/>
                </a:solidFill>
              </a:rPr>
              <a:t>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5" name="Tekstvak 64">
            <a:extLst>
              <a:ext uri="{FF2B5EF4-FFF2-40B4-BE49-F238E27FC236}">
                <a16:creationId xmlns:a16="http://schemas.microsoft.com/office/drawing/2014/main" id="{E4A5E077-3A8D-4BFC-A41A-87D2F7EC0B87}"/>
              </a:ext>
            </a:extLst>
          </p:cNvPr>
          <p:cNvSpPr txBox="1"/>
          <p:nvPr/>
        </p:nvSpPr>
        <p:spPr>
          <a:xfrm>
            <a:off x="7369024" y="5702255"/>
            <a:ext cx="2824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(post-) warranty service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226958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grpSp>
        <p:nvGrpSpPr>
          <p:cNvPr id="63" name="Groep 62">
            <a:extLst>
              <a:ext uri="{FF2B5EF4-FFF2-40B4-BE49-F238E27FC236}">
                <a16:creationId xmlns:a16="http://schemas.microsoft.com/office/drawing/2014/main" id="{31D9CB61-F0DD-4766-AB2A-FE068CEF130F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67" name="Rechthoek 66">
              <a:extLst>
                <a:ext uri="{FF2B5EF4-FFF2-40B4-BE49-F238E27FC236}">
                  <a16:creationId xmlns:a16="http://schemas.microsoft.com/office/drawing/2014/main" id="{BB5B1DF6-3542-4A60-8983-DEE5194AA578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3600" b="1" dirty="0">
                  <a:solidFill>
                    <a:srgbClr val="7030A0"/>
                  </a:solidFill>
                </a:rPr>
                <a:t>Traditionele ‘verbruiks’- keten</a:t>
              </a:r>
              <a:endParaRPr lang="nl-NL" sz="3600" b="1" dirty="0"/>
            </a:p>
          </p:txBody>
        </p:sp>
        <p:pic>
          <p:nvPicPr>
            <p:cNvPr id="72" name="Afbeelding 71">
              <a:extLst>
                <a:ext uri="{FF2B5EF4-FFF2-40B4-BE49-F238E27FC236}">
                  <a16:creationId xmlns:a16="http://schemas.microsoft.com/office/drawing/2014/main" id="{FA493803-34B5-48F8-A6F1-E7A29A4FE49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3" name="Tekstvak 72">
            <a:extLst>
              <a:ext uri="{FF2B5EF4-FFF2-40B4-BE49-F238E27FC236}">
                <a16:creationId xmlns:a16="http://schemas.microsoft.com/office/drawing/2014/main" id="{AE87AC1D-3C9B-45A4-997F-5A117E37F941}"/>
              </a:ext>
            </a:extLst>
          </p:cNvPr>
          <p:cNvSpPr txBox="1"/>
          <p:nvPr/>
        </p:nvSpPr>
        <p:spPr>
          <a:xfrm>
            <a:off x="7466489" y="3632482"/>
            <a:ext cx="2027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 err="1">
                <a:solidFill>
                  <a:schemeClr val="bg1"/>
                </a:solidFill>
              </a:rPr>
              <a:t>Ownership</a:t>
            </a:r>
            <a:r>
              <a:rPr lang="nl-NL" b="1" dirty="0">
                <a:solidFill>
                  <a:schemeClr val="bg1"/>
                </a:solidFill>
              </a:rPr>
              <a:t> transfer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3A259E65-FF31-40E1-BEFE-75D2B914BC47}"/>
              </a:ext>
            </a:extLst>
          </p:cNvPr>
          <p:cNvGrpSpPr/>
          <p:nvPr/>
        </p:nvGrpSpPr>
        <p:grpSpPr>
          <a:xfrm>
            <a:off x="1155155" y="3054188"/>
            <a:ext cx="1904338" cy="1558227"/>
            <a:chOff x="1163106" y="3109845"/>
            <a:chExt cx="1904338" cy="1558227"/>
          </a:xfrm>
        </p:grpSpPr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27CDDDF5-4FE0-41B6-8136-BE48046A49C6}"/>
                </a:ext>
              </a:extLst>
            </p:cNvPr>
            <p:cNvGrpSpPr/>
            <p:nvPr/>
          </p:nvGrpSpPr>
          <p:grpSpPr>
            <a:xfrm>
              <a:off x="1163106" y="3109845"/>
              <a:ext cx="1751938" cy="1405827"/>
              <a:chOff x="927132" y="2814875"/>
              <a:chExt cx="1751938" cy="1405827"/>
            </a:xfrm>
          </p:grpSpPr>
          <p:sp>
            <p:nvSpPr>
              <p:cNvPr id="5" name="Rechthoek: afgeronde hoeken 4">
                <a:extLst>
                  <a:ext uri="{FF2B5EF4-FFF2-40B4-BE49-F238E27FC236}">
                    <a16:creationId xmlns:a16="http://schemas.microsoft.com/office/drawing/2014/main" id="{9A44ED78-61E1-40AD-B375-01407F825E04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" name="Afbeelding 3">
                <a:extLst>
                  <a:ext uri="{FF2B5EF4-FFF2-40B4-BE49-F238E27FC236}">
                    <a16:creationId xmlns:a16="http://schemas.microsoft.com/office/drawing/2014/main" id="{FB72707C-79B9-4D50-A593-B39524E04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  <p:grpSp>
          <p:nvGrpSpPr>
            <p:cNvPr id="74" name="Groep 73">
              <a:extLst>
                <a:ext uri="{FF2B5EF4-FFF2-40B4-BE49-F238E27FC236}">
                  <a16:creationId xmlns:a16="http://schemas.microsoft.com/office/drawing/2014/main" id="{87F68A1A-D93C-4DBD-954C-104392F344A7}"/>
                </a:ext>
              </a:extLst>
            </p:cNvPr>
            <p:cNvGrpSpPr/>
            <p:nvPr/>
          </p:nvGrpSpPr>
          <p:grpSpPr>
            <a:xfrm>
              <a:off x="1315506" y="3262245"/>
              <a:ext cx="1751938" cy="1405827"/>
              <a:chOff x="927132" y="2814875"/>
              <a:chExt cx="1751938" cy="1405827"/>
            </a:xfrm>
          </p:grpSpPr>
          <p:sp>
            <p:nvSpPr>
              <p:cNvPr id="75" name="Rechthoek: afgeronde hoeken 74">
                <a:extLst>
                  <a:ext uri="{FF2B5EF4-FFF2-40B4-BE49-F238E27FC236}">
                    <a16:creationId xmlns:a16="http://schemas.microsoft.com/office/drawing/2014/main" id="{A327EC69-D021-4E50-8381-B9079C1E13D9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76" name="Afbeelding 75">
                <a:extLst>
                  <a:ext uri="{FF2B5EF4-FFF2-40B4-BE49-F238E27FC236}">
                    <a16:creationId xmlns:a16="http://schemas.microsoft.com/office/drawing/2014/main" id="{0D719483-4946-4515-8EA2-71844AC6B2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</p:grpSp>
      <p:sp>
        <p:nvSpPr>
          <p:cNvPr id="7" name="Tekstvak 6">
            <a:extLst>
              <a:ext uri="{FF2B5EF4-FFF2-40B4-BE49-F238E27FC236}">
                <a16:creationId xmlns:a16="http://schemas.microsoft.com/office/drawing/2014/main" id="{C572DD54-7305-4CE4-9A3B-4EA6091308D5}"/>
              </a:ext>
            </a:extLst>
          </p:cNvPr>
          <p:cNvSpPr txBox="1"/>
          <p:nvPr/>
        </p:nvSpPr>
        <p:spPr>
          <a:xfrm>
            <a:off x="735143" y="2079584"/>
            <a:ext cx="31487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Product aanbieders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Garantie claims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Aftersales service</a:t>
            </a:r>
            <a:endParaRPr lang="nl-NL" dirty="0"/>
          </a:p>
        </p:txBody>
      </p:sp>
      <p:sp>
        <p:nvSpPr>
          <p:cNvPr id="77" name="Tekstvak 76">
            <a:extLst>
              <a:ext uri="{FF2B5EF4-FFF2-40B4-BE49-F238E27FC236}">
                <a16:creationId xmlns:a16="http://schemas.microsoft.com/office/drawing/2014/main" id="{1E2CA573-88D0-41FC-8EC6-6758747101B2}"/>
              </a:ext>
            </a:extLst>
          </p:cNvPr>
          <p:cNvSpPr txBox="1"/>
          <p:nvPr/>
        </p:nvSpPr>
        <p:spPr>
          <a:xfrm>
            <a:off x="4594551" y="2110361"/>
            <a:ext cx="3301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Dealers – </a:t>
            </a:r>
            <a:r>
              <a:rPr lang="nl-NL" sz="1600" dirty="0" err="1">
                <a:solidFill>
                  <a:srgbClr val="7030A0"/>
                </a:solidFill>
              </a:rPr>
              <a:t>resellers</a:t>
            </a:r>
            <a:r>
              <a:rPr lang="nl-NL" sz="1600" dirty="0">
                <a:solidFill>
                  <a:srgbClr val="7030A0"/>
                </a:solidFill>
              </a:rPr>
              <a:t> – </a:t>
            </a:r>
            <a:r>
              <a:rPr lang="nl-NL" sz="1600" dirty="0" err="1">
                <a:solidFill>
                  <a:srgbClr val="7030A0"/>
                </a:solidFill>
              </a:rPr>
              <a:t>agents</a:t>
            </a:r>
            <a:r>
              <a:rPr lang="nl-NL" sz="1600" dirty="0">
                <a:solidFill>
                  <a:srgbClr val="7030A0"/>
                </a:solidFill>
              </a:rPr>
              <a:t>…..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Fysiek of </a:t>
            </a:r>
            <a:r>
              <a:rPr lang="nl-NL" sz="1600" dirty="0" err="1">
                <a:solidFill>
                  <a:srgbClr val="7030A0"/>
                </a:solidFill>
              </a:rPr>
              <a:t>on-line</a:t>
            </a:r>
            <a:endParaRPr lang="nl-NL" sz="1600" dirty="0">
              <a:solidFill>
                <a:srgbClr val="7030A0"/>
              </a:solidFill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Aftersales services</a:t>
            </a:r>
            <a:endParaRPr lang="nl-NL" dirty="0"/>
          </a:p>
        </p:txBody>
      </p:sp>
      <p:sp>
        <p:nvSpPr>
          <p:cNvPr id="78" name="Tekstvak 77">
            <a:extLst>
              <a:ext uri="{FF2B5EF4-FFF2-40B4-BE49-F238E27FC236}">
                <a16:creationId xmlns:a16="http://schemas.microsoft.com/office/drawing/2014/main" id="{C8E1FEB6-969A-4261-80A0-A99CFB46C2FF}"/>
              </a:ext>
            </a:extLst>
          </p:cNvPr>
          <p:cNvSpPr txBox="1"/>
          <p:nvPr/>
        </p:nvSpPr>
        <p:spPr>
          <a:xfrm>
            <a:off x="8473080" y="2110361"/>
            <a:ext cx="3549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Klant koopt fysiek of </a:t>
            </a:r>
            <a:r>
              <a:rPr lang="nl-NL" sz="1600" dirty="0" err="1">
                <a:solidFill>
                  <a:srgbClr val="7030A0"/>
                </a:solidFill>
              </a:rPr>
              <a:t>on-line</a:t>
            </a:r>
            <a:endParaRPr lang="nl-NL" sz="1600" dirty="0">
              <a:solidFill>
                <a:srgbClr val="7030A0"/>
              </a:solidFill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Regelt service / onderhoud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nl-NL" sz="1600" dirty="0">
                <a:solidFill>
                  <a:srgbClr val="7030A0"/>
                </a:solidFill>
              </a:rPr>
              <a:t>Tweedehands verkoop / hergebruik</a:t>
            </a:r>
            <a:endParaRPr lang="nl-NL" dirty="0"/>
          </a:p>
        </p:txBody>
      </p:sp>
      <p:sp>
        <p:nvSpPr>
          <p:cNvPr id="80" name="Gedachtewolkje: wolk 79">
            <a:extLst>
              <a:ext uri="{FF2B5EF4-FFF2-40B4-BE49-F238E27FC236}">
                <a16:creationId xmlns:a16="http://schemas.microsoft.com/office/drawing/2014/main" id="{09673F4A-8245-44B4-AD7B-3F574CB3203B}"/>
              </a:ext>
            </a:extLst>
          </p:cNvPr>
          <p:cNvSpPr/>
          <p:nvPr/>
        </p:nvSpPr>
        <p:spPr>
          <a:xfrm>
            <a:off x="7802945" y="4895883"/>
            <a:ext cx="1818036" cy="729190"/>
          </a:xfrm>
          <a:prstGeom prst="cloudCallout">
            <a:avLst/>
          </a:prstGeom>
          <a:solidFill>
            <a:srgbClr val="BF9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b="1" dirty="0"/>
              <a:t>service logistiek</a:t>
            </a:r>
          </a:p>
        </p:txBody>
      </p:sp>
    </p:spTree>
    <p:extLst>
      <p:ext uri="{BB962C8B-B14F-4D97-AF65-F5344CB8AC3E}">
        <p14:creationId xmlns:p14="http://schemas.microsoft.com/office/powerpoint/2010/main" val="31689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7" grpId="0"/>
      <p:bldP spid="78" grpId="0"/>
      <p:bldP spid="8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ijl: gebogen 70">
            <a:extLst>
              <a:ext uri="{FF2B5EF4-FFF2-40B4-BE49-F238E27FC236}">
                <a16:creationId xmlns:a16="http://schemas.microsoft.com/office/drawing/2014/main" id="{71C8262A-BEF0-4BE2-8F80-3950E5A7702B}"/>
              </a:ext>
            </a:extLst>
          </p:cNvPr>
          <p:cNvSpPr/>
          <p:nvPr/>
        </p:nvSpPr>
        <p:spPr>
          <a:xfrm rot="16200000" flipV="1">
            <a:off x="7437443" y="2732985"/>
            <a:ext cx="1966342" cy="4649228"/>
          </a:xfrm>
          <a:prstGeom prst="bentArrow">
            <a:avLst>
              <a:gd name="adj1" fmla="val 15227"/>
              <a:gd name="adj2" fmla="val 19864"/>
              <a:gd name="adj3" fmla="val 2307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62" name="Pijl: links/rechts 61">
            <a:extLst>
              <a:ext uri="{FF2B5EF4-FFF2-40B4-BE49-F238E27FC236}">
                <a16:creationId xmlns:a16="http://schemas.microsoft.com/office/drawing/2014/main" id="{3FFACE1B-DC3A-4B36-B8B9-121B6CC3D31D}"/>
              </a:ext>
            </a:extLst>
          </p:cNvPr>
          <p:cNvSpPr/>
          <p:nvPr/>
        </p:nvSpPr>
        <p:spPr>
          <a:xfrm rot="5400000">
            <a:off x="5114632" y="4060190"/>
            <a:ext cx="2253632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7" name="Pijl: links/rechts 26">
            <a:extLst>
              <a:ext uri="{FF2B5EF4-FFF2-40B4-BE49-F238E27FC236}">
                <a16:creationId xmlns:a16="http://schemas.microsoft.com/office/drawing/2014/main" id="{B175350C-FE77-40A6-8B52-F4BB8A0799D3}"/>
              </a:ext>
            </a:extLst>
          </p:cNvPr>
          <p:cNvSpPr/>
          <p:nvPr/>
        </p:nvSpPr>
        <p:spPr>
          <a:xfrm>
            <a:off x="2605548" y="3573952"/>
            <a:ext cx="7849175" cy="500476"/>
          </a:xfrm>
          <a:prstGeom prst="leftRightArrow">
            <a:avLst>
              <a:gd name="adj1" fmla="val 61788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4" name="Groep 23">
            <a:extLst>
              <a:ext uri="{FF2B5EF4-FFF2-40B4-BE49-F238E27FC236}">
                <a16:creationId xmlns:a16="http://schemas.microsoft.com/office/drawing/2014/main" id="{21AE331F-B838-44B2-94DB-432B160FF098}"/>
              </a:ext>
            </a:extLst>
          </p:cNvPr>
          <p:cNvGrpSpPr/>
          <p:nvPr/>
        </p:nvGrpSpPr>
        <p:grpSpPr>
          <a:xfrm>
            <a:off x="5204178" y="2954406"/>
            <a:ext cx="2079512" cy="1710627"/>
            <a:chOff x="6929192" y="2806924"/>
            <a:chExt cx="2079512" cy="1710627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7011D90-F452-4101-98C8-C498A4240774}"/>
                </a:ext>
              </a:extLst>
            </p:cNvPr>
            <p:cNvGrpSpPr/>
            <p:nvPr/>
          </p:nvGrpSpPr>
          <p:grpSpPr>
            <a:xfrm>
              <a:off x="6929192" y="2806924"/>
              <a:ext cx="1774712" cy="1405827"/>
              <a:chOff x="4960850" y="4500552"/>
              <a:chExt cx="1774712" cy="1405827"/>
            </a:xfrm>
          </p:grpSpPr>
          <p:sp>
            <p:nvSpPr>
              <p:cNvPr id="14" name="Rechthoek: afgeronde hoeken 13">
                <a:extLst>
                  <a:ext uri="{FF2B5EF4-FFF2-40B4-BE49-F238E27FC236}">
                    <a16:creationId xmlns:a16="http://schemas.microsoft.com/office/drawing/2014/main" id="{FEDEED7F-8AF1-47A4-A50B-EA5CFADE326D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2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A0430796-A751-48E4-A999-68948B66C3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9" name="Groep 38">
              <a:extLst>
                <a:ext uri="{FF2B5EF4-FFF2-40B4-BE49-F238E27FC236}">
                  <a16:creationId xmlns:a16="http://schemas.microsoft.com/office/drawing/2014/main" id="{5AEB08E6-1A60-4616-AD62-5AF63219EACF}"/>
                </a:ext>
              </a:extLst>
            </p:cNvPr>
            <p:cNvGrpSpPr/>
            <p:nvPr/>
          </p:nvGrpSpPr>
          <p:grpSpPr>
            <a:xfrm>
              <a:off x="7081592" y="2959324"/>
              <a:ext cx="1774712" cy="1405827"/>
              <a:chOff x="4960850" y="4500552"/>
              <a:chExt cx="1774712" cy="1405827"/>
            </a:xfrm>
          </p:grpSpPr>
          <p:sp>
            <p:nvSpPr>
              <p:cNvPr id="40" name="Rechthoek: afgeronde hoeken 39">
                <a:extLst>
                  <a:ext uri="{FF2B5EF4-FFF2-40B4-BE49-F238E27FC236}">
                    <a16:creationId xmlns:a16="http://schemas.microsoft.com/office/drawing/2014/main" id="{F6FE4F71-0269-494C-8F50-9EC2A1D619FC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1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53D3389-4806-48F0-A5C2-7BFB9A303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7BF232CC-87E2-422E-893C-94FE7BB214DD}"/>
                </a:ext>
              </a:extLst>
            </p:cNvPr>
            <p:cNvGrpSpPr/>
            <p:nvPr/>
          </p:nvGrpSpPr>
          <p:grpSpPr>
            <a:xfrm>
              <a:off x="7233992" y="3111724"/>
              <a:ext cx="1774712" cy="1405827"/>
              <a:chOff x="4960850" y="4500552"/>
              <a:chExt cx="1774712" cy="1405827"/>
            </a:xfrm>
          </p:grpSpPr>
          <p:sp>
            <p:nvSpPr>
              <p:cNvPr id="43" name="Rechthoek: afgeronde hoeken 42">
                <a:extLst>
                  <a:ext uri="{FF2B5EF4-FFF2-40B4-BE49-F238E27FC236}">
                    <a16:creationId xmlns:a16="http://schemas.microsoft.com/office/drawing/2014/main" id="{40BC1B16-48AC-403F-B210-B9928F172C0B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4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7B6F3F2-41D3-40E6-AC07-10004E35BF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8" name="Pijl: gebogen 47">
            <a:extLst>
              <a:ext uri="{FF2B5EF4-FFF2-40B4-BE49-F238E27FC236}">
                <a16:creationId xmlns:a16="http://schemas.microsoft.com/office/drawing/2014/main" id="{509A5001-111C-486F-AC8B-48940E0118D7}"/>
              </a:ext>
            </a:extLst>
          </p:cNvPr>
          <p:cNvSpPr/>
          <p:nvPr/>
        </p:nvSpPr>
        <p:spPr>
          <a:xfrm rot="16200000">
            <a:off x="2564198" y="3295387"/>
            <a:ext cx="1974575" cy="3532657"/>
          </a:xfrm>
          <a:prstGeom prst="bentArrow">
            <a:avLst>
              <a:gd name="adj1" fmla="val 15196"/>
              <a:gd name="adj2" fmla="val 16928"/>
              <a:gd name="adj3" fmla="val 20313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grpSp>
        <p:nvGrpSpPr>
          <p:cNvPr id="23" name="Groep 22">
            <a:extLst>
              <a:ext uri="{FF2B5EF4-FFF2-40B4-BE49-F238E27FC236}">
                <a16:creationId xmlns:a16="http://schemas.microsoft.com/office/drawing/2014/main" id="{F26B019C-1DFD-4F4C-ABD3-2923037D4907}"/>
              </a:ext>
            </a:extLst>
          </p:cNvPr>
          <p:cNvGrpSpPr/>
          <p:nvPr/>
        </p:nvGrpSpPr>
        <p:grpSpPr>
          <a:xfrm>
            <a:off x="5298149" y="5101684"/>
            <a:ext cx="1904338" cy="1558227"/>
            <a:chOff x="3658566" y="4647693"/>
            <a:chExt cx="1904338" cy="1558227"/>
          </a:xfrm>
        </p:grpSpPr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F7D15032-3158-4B9E-8D99-520E7F0D702F}"/>
                </a:ext>
              </a:extLst>
            </p:cNvPr>
            <p:cNvGrpSpPr/>
            <p:nvPr/>
          </p:nvGrpSpPr>
          <p:grpSpPr>
            <a:xfrm>
              <a:off x="3658566" y="4647693"/>
              <a:ext cx="1751938" cy="1405827"/>
              <a:chOff x="4307490" y="4834507"/>
              <a:chExt cx="1751938" cy="1405827"/>
            </a:xfrm>
          </p:grpSpPr>
          <p:sp>
            <p:nvSpPr>
              <p:cNvPr id="25" name="Rechthoek: afgeronde hoeken 24">
                <a:extLst>
                  <a:ext uri="{FF2B5EF4-FFF2-40B4-BE49-F238E27FC236}">
                    <a16:creationId xmlns:a16="http://schemas.microsoft.com/office/drawing/2014/main" id="{C4AE95CB-6616-430D-BE64-2C687D7D2A52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4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518BEDDF-B6D4-4612-98BA-9C2C9943F0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oep 27">
              <a:extLst>
                <a:ext uri="{FF2B5EF4-FFF2-40B4-BE49-F238E27FC236}">
                  <a16:creationId xmlns:a16="http://schemas.microsoft.com/office/drawing/2014/main" id="{C2C247D2-D078-4BB0-B91E-B92A608DAC21}"/>
                </a:ext>
              </a:extLst>
            </p:cNvPr>
            <p:cNvGrpSpPr/>
            <p:nvPr/>
          </p:nvGrpSpPr>
          <p:grpSpPr>
            <a:xfrm>
              <a:off x="3810966" y="4800093"/>
              <a:ext cx="1751938" cy="1405827"/>
              <a:chOff x="4307490" y="4834507"/>
              <a:chExt cx="1751938" cy="1405827"/>
            </a:xfrm>
          </p:grpSpPr>
          <p:sp>
            <p:nvSpPr>
              <p:cNvPr id="29" name="Rechthoek: afgeronde hoeken 28">
                <a:extLst>
                  <a:ext uri="{FF2B5EF4-FFF2-40B4-BE49-F238E27FC236}">
                    <a16:creationId xmlns:a16="http://schemas.microsoft.com/office/drawing/2014/main" id="{9BEE09A3-9C30-4ACB-AB8C-356A97C64970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30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D00F3447-2BBA-444F-8990-7C0B85A482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5" name="Groep 44">
            <a:extLst>
              <a:ext uri="{FF2B5EF4-FFF2-40B4-BE49-F238E27FC236}">
                <a16:creationId xmlns:a16="http://schemas.microsoft.com/office/drawing/2014/main" id="{320C0510-5539-4FE8-98C2-C99355F77ED2}"/>
              </a:ext>
            </a:extLst>
          </p:cNvPr>
          <p:cNvGrpSpPr/>
          <p:nvPr/>
        </p:nvGrpSpPr>
        <p:grpSpPr>
          <a:xfrm>
            <a:off x="9618979" y="2901488"/>
            <a:ext cx="1606161" cy="1847955"/>
            <a:chOff x="8988922" y="4788312"/>
            <a:chExt cx="1606161" cy="1847955"/>
          </a:xfrm>
        </p:grpSpPr>
        <p:grpSp>
          <p:nvGrpSpPr>
            <p:cNvPr id="38" name="Groep 37">
              <a:extLst>
                <a:ext uri="{FF2B5EF4-FFF2-40B4-BE49-F238E27FC236}">
                  <a16:creationId xmlns:a16="http://schemas.microsoft.com/office/drawing/2014/main" id="{C921FD38-64F8-465F-BFCD-7A50B69A28B4}"/>
                </a:ext>
              </a:extLst>
            </p:cNvPr>
            <p:cNvGrpSpPr/>
            <p:nvPr/>
          </p:nvGrpSpPr>
          <p:grpSpPr>
            <a:xfrm>
              <a:off x="8988922" y="4788312"/>
              <a:ext cx="1148961" cy="1390755"/>
              <a:chOff x="8988922" y="4788312"/>
              <a:chExt cx="1148961" cy="1390755"/>
            </a:xfrm>
          </p:grpSpPr>
          <p:sp>
            <p:nvSpPr>
              <p:cNvPr id="34" name="Rechthoek: afgeronde hoeken 33">
                <a:extLst>
                  <a:ext uri="{FF2B5EF4-FFF2-40B4-BE49-F238E27FC236}">
                    <a16:creationId xmlns:a16="http://schemas.microsoft.com/office/drawing/2014/main" id="{471AB8DF-3536-46B9-B3F0-FBB605AEB7CA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2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373F7A53-A727-4289-8E2B-B7F1D61B4C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Groep 52">
              <a:extLst>
                <a:ext uri="{FF2B5EF4-FFF2-40B4-BE49-F238E27FC236}">
                  <a16:creationId xmlns:a16="http://schemas.microsoft.com/office/drawing/2014/main" id="{1B74B52B-E082-4E9A-92CA-BA5AF765E3FF}"/>
                </a:ext>
              </a:extLst>
            </p:cNvPr>
            <p:cNvGrpSpPr/>
            <p:nvPr/>
          </p:nvGrpSpPr>
          <p:grpSpPr>
            <a:xfrm>
              <a:off x="9141322" y="4940712"/>
              <a:ext cx="1148961" cy="1390755"/>
              <a:chOff x="8988922" y="4788312"/>
              <a:chExt cx="1148961" cy="1390755"/>
            </a:xfrm>
          </p:grpSpPr>
          <p:sp>
            <p:nvSpPr>
              <p:cNvPr id="54" name="Rechthoek: afgeronde hoeken 53">
                <a:extLst>
                  <a:ext uri="{FF2B5EF4-FFF2-40B4-BE49-F238E27FC236}">
                    <a16:creationId xmlns:a16="http://schemas.microsoft.com/office/drawing/2014/main" id="{9B30F0AE-5FA0-4516-B54C-E75B33EA69B8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5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0A98A33D-9BD8-48F4-9C09-4AF6D3936B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6" name="Groep 55">
              <a:extLst>
                <a:ext uri="{FF2B5EF4-FFF2-40B4-BE49-F238E27FC236}">
                  <a16:creationId xmlns:a16="http://schemas.microsoft.com/office/drawing/2014/main" id="{B70E8D92-94E4-4A84-B4FE-F906C0C74796}"/>
                </a:ext>
              </a:extLst>
            </p:cNvPr>
            <p:cNvGrpSpPr/>
            <p:nvPr/>
          </p:nvGrpSpPr>
          <p:grpSpPr>
            <a:xfrm>
              <a:off x="9293722" y="5093112"/>
              <a:ext cx="1148961" cy="1390755"/>
              <a:chOff x="8988922" y="4788312"/>
              <a:chExt cx="1148961" cy="1390755"/>
            </a:xfrm>
          </p:grpSpPr>
          <p:sp>
            <p:nvSpPr>
              <p:cNvPr id="57" name="Rechthoek: afgeronde hoeken 56">
                <a:extLst>
                  <a:ext uri="{FF2B5EF4-FFF2-40B4-BE49-F238E27FC236}">
                    <a16:creationId xmlns:a16="http://schemas.microsoft.com/office/drawing/2014/main" id="{425E83C2-05F6-48BE-B5B4-77EE2731AFC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C312E257-09AC-484C-9A13-4DA3884BBA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9" name="Groep 58">
              <a:extLst>
                <a:ext uri="{FF2B5EF4-FFF2-40B4-BE49-F238E27FC236}">
                  <a16:creationId xmlns:a16="http://schemas.microsoft.com/office/drawing/2014/main" id="{4880DCC2-0260-4041-A4A1-F22FD343D90A}"/>
                </a:ext>
              </a:extLst>
            </p:cNvPr>
            <p:cNvGrpSpPr/>
            <p:nvPr/>
          </p:nvGrpSpPr>
          <p:grpSpPr>
            <a:xfrm>
              <a:off x="9446122" y="5245512"/>
              <a:ext cx="1148961" cy="1390755"/>
              <a:chOff x="8988922" y="4788312"/>
              <a:chExt cx="1148961" cy="1390755"/>
            </a:xfrm>
          </p:grpSpPr>
          <p:sp>
            <p:nvSpPr>
              <p:cNvPr id="60" name="Rechthoek: afgeronde hoeken 59">
                <a:extLst>
                  <a:ext uri="{FF2B5EF4-FFF2-40B4-BE49-F238E27FC236}">
                    <a16:creationId xmlns:a16="http://schemas.microsoft.com/office/drawing/2014/main" id="{C268B7C9-0CE2-4517-8132-7D0CF1C4EC7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61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BD5B7185-58C3-4804-9A8F-A7BCEFF10A1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235890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3D5B26EE-69DD-459D-A67E-F7EF042EA2DE}"/>
              </a:ext>
            </a:extLst>
          </p:cNvPr>
          <p:cNvSpPr txBox="1"/>
          <p:nvPr/>
        </p:nvSpPr>
        <p:spPr>
          <a:xfrm>
            <a:off x="3371347" y="3627563"/>
            <a:ext cx="1025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 err="1">
                <a:solidFill>
                  <a:schemeClr val="bg1"/>
                </a:solidFill>
              </a:rPr>
              <a:t>Products</a:t>
            </a:r>
            <a:endParaRPr lang="nl-NL" b="1" dirty="0">
              <a:solidFill>
                <a:schemeClr val="bg1"/>
              </a:solidFill>
            </a:endParaRPr>
          </a:p>
        </p:txBody>
      </p:sp>
      <p:sp>
        <p:nvSpPr>
          <p:cNvPr id="70" name="Tekstvak 69">
            <a:extLst>
              <a:ext uri="{FF2B5EF4-FFF2-40B4-BE49-F238E27FC236}">
                <a16:creationId xmlns:a16="http://schemas.microsoft.com/office/drawing/2014/main" id="{2F4AC0E4-A9AE-4B6D-8A76-BEEF5C4E5E01}"/>
              </a:ext>
            </a:extLst>
          </p:cNvPr>
          <p:cNvSpPr txBox="1"/>
          <p:nvPr/>
        </p:nvSpPr>
        <p:spPr>
          <a:xfrm>
            <a:off x="2860069" y="5713669"/>
            <a:ext cx="2640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 err="1">
                <a:solidFill>
                  <a:schemeClr val="bg1"/>
                </a:solidFill>
              </a:rPr>
              <a:t>Spares</a:t>
            </a:r>
            <a:r>
              <a:rPr lang="nl-NL" b="1" dirty="0">
                <a:solidFill>
                  <a:schemeClr val="bg1"/>
                </a:solidFill>
              </a:rPr>
              <a:t>, tools, </a:t>
            </a:r>
            <a:r>
              <a:rPr lang="nl-NL" b="1" dirty="0" err="1">
                <a:solidFill>
                  <a:schemeClr val="bg1"/>
                </a:solidFill>
              </a:rPr>
              <a:t>manuals</a:t>
            </a:r>
            <a:r>
              <a:rPr lang="nl-NL" b="1" dirty="0">
                <a:solidFill>
                  <a:schemeClr val="bg1"/>
                </a:solidFill>
              </a:rPr>
              <a:t>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5" name="Tekstvak 64">
            <a:extLst>
              <a:ext uri="{FF2B5EF4-FFF2-40B4-BE49-F238E27FC236}">
                <a16:creationId xmlns:a16="http://schemas.microsoft.com/office/drawing/2014/main" id="{E4A5E077-3A8D-4BFC-A41A-87D2F7EC0B87}"/>
              </a:ext>
            </a:extLst>
          </p:cNvPr>
          <p:cNvSpPr txBox="1"/>
          <p:nvPr/>
        </p:nvSpPr>
        <p:spPr>
          <a:xfrm>
            <a:off x="7369024" y="5702255"/>
            <a:ext cx="2824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(post-) warranty service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226958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grpSp>
        <p:nvGrpSpPr>
          <p:cNvPr id="63" name="Groep 62">
            <a:extLst>
              <a:ext uri="{FF2B5EF4-FFF2-40B4-BE49-F238E27FC236}">
                <a16:creationId xmlns:a16="http://schemas.microsoft.com/office/drawing/2014/main" id="{31D9CB61-F0DD-4766-AB2A-FE068CEF130F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67" name="Rechthoek 66">
              <a:extLst>
                <a:ext uri="{FF2B5EF4-FFF2-40B4-BE49-F238E27FC236}">
                  <a16:creationId xmlns:a16="http://schemas.microsoft.com/office/drawing/2014/main" id="{BB5B1DF6-3542-4A60-8983-DEE5194AA578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3600" b="1" dirty="0">
                  <a:solidFill>
                    <a:srgbClr val="7030A0"/>
                  </a:solidFill>
                </a:rPr>
                <a:t>Traditionele ‘verbruiks’- keten</a:t>
              </a:r>
              <a:endParaRPr lang="nl-NL" sz="3600" b="1" dirty="0"/>
            </a:p>
          </p:txBody>
        </p:sp>
        <p:pic>
          <p:nvPicPr>
            <p:cNvPr id="72" name="Afbeelding 71">
              <a:extLst>
                <a:ext uri="{FF2B5EF4-FFF2-40B4-BE49-F238E27FC236}">
                  <a16:creationId xmlns:a16="http://schemas.microsoft.com/office/drawing/2014/main" id="{FA493803-34B5-48F8-A6F1-E7A29A4FE49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3" name="Tekstvak 72">
            <a:extLst>
              <a:ext uri="{FF2B5EF4-FFF2-40B4-BE49-F238E27FC236}">
                <a16:creationId xmlns:a16="http://schemas.microsoft.com/office/drawing/2014/main" id="{AE87AC1D-3C9B-45A4-997F-5A117E37F941}"/>
              </a:ext>
            </a:extLst>
          </p:cNvPr>
          <p:cNvSpPr txBox="1"/>
          <p:nvPr/>
        </p:nvSpPr>
        <p:spPr>
          <a:xfrm>
            <a:off x="7466489" y="3632482"/>
            <a:ext cx="2027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 err="1">
                <a:solidFill>
                  <a:schemeClr val="bg1"/>
                </a:solidFill>
              </a:rPr>
              <a:t>Ownership</a:t>
            </a:r>
            <a:r>
              <a:rPr lang="nl-NL" b="1" dirty="0">
                <a:solidFill>
                  <a:schemeClr val="bg1"/>
                </a:solidFill>
              </a:rPr>
              <a:t> transfer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3A259E65-FF31-40E1-BEFE-75D2B914BC47}"/>
              </a:ext>
            </a:extLst>
          </p:cNvPr>
          <p:cNvGrpSpPr/>
          <p:nvPr/>
        </p:nvGrpSpPr>
        <p:grpSpPr>
          <a:xfrm>
            <a:off x="1155155" y="3054188"/>
            <a:ext cx="1904338" cy="1558227"/>
            <a:chOff x="1163106" y="3109845"/>
            <a:chExt cx="1904338" cy="1558227"/>
          </a:xfrm>
        </p:grpSpPr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27CDDDF5-4FE0-41B6-8136-BE48046A49C6}"/>
                </a:ext>
              </a:extLst>
            </p:cNvPr>
            <p:cNvGrpSpPr/>
            <p:nvPr/>
          </p:nvGrpSpPr>
          <p:grpSpPr>
            <a:xfrm>
              <a:off x="1163106" y="3109845"/>
              <a:ext cx="1751938" cy="1405827"/>
              <a:chOff x="927132" y="2814875"/>
              <a:chExt cx="1751938" cy="1405827"/>
            </a:xfrm>
          </p:grpSpPr>
          <p:sp>
            <p:nvSpPr>
              <p:cNvPr id="5" name="Rechthoek: afgeronde hoeken 4">
                <a:extLst>
                  <a:ext uri="{FF2B5EF4-FFF2-40B4-BE49-F238E27FC236}">
                    <a16:creationId xmlns:a16="http://schemas.microsoft.com/office/drawing/2014/main" id="{9A44ED78-61E1-40AD-B375-01407F825E04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" name="Afbeelding 3">
                <a:extLst>
                  <a:ext uri="{FF2B5EF4-FFF2-40B4-BE49-F238E27FC236}">
                    <a16:creationId xmlns:a16="http://schemas.microsoft.com/office/drawing/2014/main" id="{FB72707C-79B9-4D50-A593-B39524E04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  <p:grpSp>
          <p:nvGrpSpPr>
            <p:cNvPr id="74" name="Groep 73">
              <a:extLst>
                <a:ext uri="{FF2B5EF4-FFF2-40B4-BE49-F238E27FC236}">
                  <a16:creationId xmlns:a16="http://schemas.microsoft.com/office/drawing/2014/main" id="{87F68A1A-D93C-4DBD-954C-104392F344A7}"/>
                </a:ext>
              </a:extLst>
            </p:cNvPr>
            <p:cNvGrpSpPr/>
            <p:nvPr/>
          </p:nvGrpSpPr>
          <p:grpSpPr>
            <a:xfrm>
              <a:off x="1315506" y="3262245"/>
              <a:ext cx="1751938" cy="1405827"/>
              <a:chOff x="927132" y="2814875"/>
              <a:chExt cx="1751938" cy="1405827"/>
            </a:xfrm>
          </p:grpSpPr>
          <p:sp>
            <p:nvSpPr>
              <p:cNvPr id="75" name="Rechthoek: afgeronde hoeken 74">
                <a:extLst>
                  <a:ext uri="{FF2B5EF4-FFF2-40B4-BE49-F238E27FC236}">
                    <a16:creationId xmlns:a16="http://schemas.microsoft.com/office/drawing/2014/main" id="{A327EC69-D021-4E50-8381-B9079C1E13D9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76" name="Afbeelding 75">
                <a:extLst>
                  <a:ext uri="{FF2B5EF4-FFF2-40B4-BE49-F238E27FC236}">
                    <a16:creationId xmlns:a16="http://schemas.microsoft.com/office/drawing/2014/main" id="{0D719483-4946-4515-8EA2-71844AC6B2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</p:grpSp>
      <p:sp>
        <p:nvSpPr>
          <p:cNvPr id="3" name="Tekstvak 2">
            <a:extLst>
              <a:ext uri="{FF2B5EF4-FFF2-40B4-BE49-F238E27FC236}">
                <a16:creationId xmlns:a16="http://schemas.microsoft.com/office/drawing/2014/main" id="{DC572D1C-F631-40D9-B4FF-EE6D9D2653E0}"/>
              </a:ext>
            </a:extLst>
          </p:cNvPr>
          <p:cNvSpPr txBox="1"/>
          <p:nvPr/>
        </p:nvSpPr>
        <p:spPr>
          <a:xfrm>
            <a:off x="4372859" y="1383052"/>
            <a:ext cx="37371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NL" sz="2400" b="1" dirty="0">
                <a:solidFill>
                  <a:srgbClr val="7030A0"/>
                </a:solidFill>
              </a:rPr>
              <a:t>Gebaseerd op BEZIT</a:t>
            </a:r>
          </a:p>
          <a:p>
            <a:pPr algn="ctr"/>
            <a:endParaRPr lang="nl-NL" sz="2400" b="1" dirty="0">
              <a:solidFill>
                <a:srgbClr val="7030A0"/>
              </a:solidFill>
            </a:endParaRPr>
          </a:p>
          <a:p>
            <a:pPr algn="ctr"/>
            <a:r>
              <a:rPr lang="nl-NL" sz="2400" b="1" dirty="0">
                <a:solidFill>
                  <a:srgbClr val="7030A0"/>
                </a:solidFill>
              </a:rPr>
              <a:t>Weinig focus op circulariteit</a:t>
            </a:r>
          </a:p>
        </p:txBody>
      </p:sp>
    </p:spTree>
    <p:extLst>
      <p:ext uri="{BB962C8B-B14F-4D97-AF65-F5344CB8AC3E}">
        <p14:creationId xmlns:p14="http://schemas.microsoft.com/office/powerpoint/2010/main" val="6415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ep 2">
            <a:extLst>
              <a:ext uri="{FF2B5EF4-FFF2-40B4-BE49-F238E27FC236}">
                <a16:creationId xmlns:a16="http://schemas.microsoft.com/office/drawing/2014/main" id="{08595868-0627-461E-87AD-C88FD6E83255}"/>
              </a:ext>
            </a:extLst>
          </p:cNvPr>
          <p:cNvGrpSpPr/>
          <p:nvPr/>
        </p:nvGrpSpPr>
        <p:grpSpPr>
          <a:xfrm>
            <a:off x="1785156" y="1011935"/>
            <a:ext cx="8877987" cy="2557499"/>
            <a:chOff x="1785156" y="1011935"/>
            <a:chExt cx="8877987" cy="2557499"/>
          </a:xfrm>
        </p:grpSpPr>
        <p:sp>
          <p:nvSpPr>
            <p:cNvPr id="74" name="Pijl: gebogen 73">
              <a:extLst>
                <a:ext uri="{FF2B5EF4-FFF2-40B4-BE49-F238E27FC236}">
                  <a16:creationId xmlns:a16="http://schemas.microsoft.com/office/drawing/2014/main" id="{05FE94E8-647C-40AF-8A41-682E5F11298C}"/>
                </a:ext>
              </a:extLst>
            </p:cNvPr>
            <p:cNvSpPr/>
            <p:nvPr/>
          </p:nvSpPr>
          <p:spPr>
            <a:xfrm rot="5400000" flipV="1">
              <a:off x="3567373" y="-211605"/>
              <a:ext cx="1998822" cy="5563256"/>
            </a:xfrm>
            <a:prstGeom prst="bentArrow">
              <a:avLst>
                <a:gd name="adj1" fmla="val 14237"/>
                <a:gd name="adj2" fmla="val 15886"/>
                <a:gd name="adj3" fmla="val 20834"/>
                <a:gd name="adj4" fmla="val 43750"/>
              </a:avLst>
            </a:prstGeom>
            <a:solidFill>
              <a:srgbClr val="BF95DF"/>
            </a:solidFill>
            <a:ln>
              <a:solidFill>
                <a:srgbClr val="BF95D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dirty="0">
                <a:solidFill>
                  <a:schemeClr val="tx1"/>
                </a:solidFill>
              </a:endParaRPr>
            </a:p>
          </p:txBody>
        </p:sp>
        <p:sp>
          <p:nvSpPr>
            <p:cNvPr id="63" name="Pijl: links/rechts 62">
              <a:extLst>
                <a:ext uri="{FF2B5EF4-FFF2-40B4-BE49-F238E27FC236}">
                  <a16:creationId xmlns:a16="http://schemas.microsoft.com/office/drawing/2014/main" id="{65525942-8E91-4B93-A552-86C70D87F502}"/>
                </a:ext>
              </a:extLst>
            </p:cNvPr>
            <p:cNvSpPr/>
            <p:nvPr/>
          </p:nvSpPr>
          <p:spPr>
            <a:xfrm rot="5400000">
              <a:off x="5449954" y="2429050"/>
              <a:ext cx="1573164" cy="500476"/>
            </a:xfrm>
            <a:prstGeom prst="leftRightArrow">
              <a:avLst>
                <a:gd name="adj1" fmla="val 50000"/>
                <a:gd name="adj2" fmla="val 59532"/>
              </a:avLst>
            </a:prstGeom>
            <a:solidFill>
              <a:srgbClr val="BF95DF"/>
            </a:solidFill>
            <a:ln>
              <a:solidFill>
                <a:srgbClr val="BF95D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dirty="0"/>
            </a:p>
          </p:txBody>
        </p:sp>
        <p:sp>
          <p:nvSpPr>
            <p:cNvPr id="47" name="Pijl: gebogen 46">
              <a:extLst>
                <a:ext uri="{FF2B5EF4-FFF2-40B4-BE49-F238E27FC236}">
                  <a16:creationId xmlns:a16="http://schemas.microsoft.com/office/drawing/2014/main" id="{100C5B00-6C0C-40CA-BCBB-718137EDE27F}"/>
                </a:ext>
              </a:extLst>
            </p:cNvPr>
            <p:cNvSpPr/>
            <p:nvPr/>
          </p:nvSpPr>
          <p:spPr>
            <a:xfrm rot="5400000">
              <a:off x="7714513" y="410056"/>
              <a:ext cx="1781736" cy="4115525"/>
            </a:xfrm>
            <a:prstGeom prst="bentArrow">
              <a:avLst>
                <a:gd name="adj1" fmla="val 16195"/>
                <a:gd name="adj2" fmla="val 17188"/>
                <a:gd name="adj3" fmla="val 20313"/>
                <a:gd name="adj4" fmla="val 46970"/>
              </a:avLst>
            </a:prstGeom>
            <a:solidFill>
              <a:srgbClr val="BF95DF"/>
            </a:solidFill>
            <a:ln>
              <a:solidFill>
                <a:srgbClr val="BF95D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>
                <a:solidFill>
                  <a:schemeClr val="tx1"/>
                </a:solidFill>
              </a:endParaRPr>
            </a:p>
          </p:txBody>
        </p:sp>
        <p:grpSp>
          <p:nvGrpSpPr>
            <p:cNvPr id="51" name="Groep 50">
              <a:extLst>
                <a:ext uri="{FF2B5EF4-FFF2-40B4-BE49-F238E27FC236}">
                  <a16:creationId xmlns:a16="http://schemas.microsoft.com/office/drawing/2014/main" id="{890B4DB8-5CE7-4342-8A51-A5D4B0167D3A}"/>
                </a:ext>
              </a:extLst>
            </p:cNvPr>
            <p:cNvGrpSpPr/>
            <p:nvPr/>
          </p:nvGrpSpPr>
          <p:grpSpPr>
            <a:xfrm>
              <a:off x="5367647" y="1011935"/>
              <a:ext cx="1751938" cy="1405827"/>
              <a:chOff x="3302890" y="1808690"/>
              <a:chExt cx="1751938" cy="1405827"/>
            </a:xfrm>
          </p:grpSpPr>
          <p:sp>
            <p:nvSpPr>
              <p:cNvPr id="64" name="Rechthoek: afgeronde hoeken 63">
                <a:extLst>
                  <a:ext uri="{FF2B5EF4-FFF2-40B4-BE49-F238E27FC236}">
                    <a16:creationId xmlns:a16="http://schemas.microsoft.com/office/drawing/2014/main" id="{CB5C9EDE-CAFF-48BB-9530-6F29A26645C0}"/>
                  </a:ext>
                </a:extLst>
              </p:cNvPr>
              <p:cNvSpPr/>
              <p:nvPr/>
            </p:nvSpPr>
            <p:spPr>
              <a:xfrm>
                <a:off x="3302890" y="1808690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6" name="Picture 12" descr="PLAATJES BRIEVEN | PLAATJE CLIPART CLIPARTS AFBEELDING ...">
                <a:extLst>
                  <a:ext uri="{FF2B5EF4-FFF2-40B4-BE49-F238E27FC236}">
                    <a16:creationId xmlns:a16="http://schemas.microsoft.com/office/drawing/2014/main" id="{E4918311-BF47-4993-A489-94E5A6267F2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72250" y="1878493"/>
                <a:ext cx="1613218" cy="12639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8" name="Groep 7">
            <a:extLst>
              <a:ext uri="{FF2B5EF4-FFF2-40B4-BE49-F238E27FC236}">
                <a16:creationId xmlns:a16="http://schemas.microsoft.com/office/drawing/2014/main" id="{450873F0-7E27-48A5-9EA3-35FCF734D0F6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F4E25CDF-6EA5-4074-B3FD-8CD13F7B5F5C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3600" b="1" dirty="0">
                  <a:solidFill>
                    <a:srgbClr val="7030A0"/>
                  </a:solidFill>
                </a:rPr>
                <a:t>Nieuwe ‘</a:t>
              </a:r>
              <a:r>
                <a:rPr lang="nl-NL" sz="3600" b="1" dirty="0" err="1">
                  <a:solidFill>
                    <a:srgbClr val="7030A0"/>
                  </a:solidFill>
                </a:rPr>
                <a:t>gebruiks</a:t>
              </a:r>
              <a:r>
                <a:rPr lang="nl-NL" sz="3600" b="1" dirty="0">
                  <a:solidFill>
                    <a:srgbClr val="7030A0"/>
                  </a:solidFill>
                </a:rPr>
                <a:t>’- keten</a:t>
              </a:r>
              <a:endParaRPr lang="nl-NL" sz="3600" b="1" dirty="0"/>
            </a:p>
          </p:txBody>
        </p:sp>
        <p:pic>
          <p:nvPicPr>
            <p:cNvPr id="6" name="Afbeelding 5">
              <a:extLst>
                <a:ext uri="{FF2B5EF4-FFF2-40B4-BE49-F238E27FC236}">
                  <a16:creationId xmlns:a16="http://schemas.microsoft.com/office/drawing/2014/main" id="{2C8E1C70-50BC-4634-A607-429AD1DC6E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1" name="Pijl: gebogen 70">
            <a:extLst>
              <a:ext uri="{FF2B5EF4-FFF2-40B4-BE49-F238E27FC236}">
                <a16:creationId xmlns:a16="http://schemas.microsoft.com/office/drawing/2014/main" id="{71C8262A-BEF0-4BE2-8F80-3950E5A7702B}"/>
              </a:ext>
            </a:extLst>
          </p:cNvPr>
          <p:cNvSpPr/>
          <p:nvPr/>
        </p:nvSpPr>
        <p:spPr>
          <a:xfrm rot="16200000" flipV="1">
            <a:off x="7437443" y="2732982"/>
            <a:ext cx="1966342" cy="4649228"/>
          </a:xfrm>
          <a:prstGeom prst="bentArrow">
            <a:avLst>
              <a:gd name="adj1" fmla="val 15227"/>
              <a:gd name="adj2" fmla="val 19864"/>
              <a:gd name="adj3" fmla="val 2307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62" name="Pijl: links/rechts 61">
            <a:extLst>
              <a:ext uri="{FF2B5EF4-FFF2-40B4-BE49-F238E27FC236}">
                <a16:creationId xmlns:a16="http://schemas.microsoft.com/office/drawing/2014/main" id="{3FFACE1B-DC3A-4B36-B8B9-121B6CC3D31D}"/>
              </a:ext>
            </a:extLst>
          </p:cNvPr>
          <p:cNvSpPr/>
          <p:nvPr/>
        </p:nvSpPr>
        <p:spPr>
          <a:xfrm rot="5400000">
            <a:off x="5454866" y="4400421"/>
            <a:ext cx="1573164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7" name="Pijl: links/rechts 26">
            <a:extLst>
              <a:ext uri="{FF2B5EF4-FFF2-40B4-BE49-F238E27FC236}">
                <a16:creationId xmlns:a16="http://schemas.microsoft.com/office/drawing/2014/main" id="{B175350C-FE77-40A6-8B52-F4BB8A0799D3}"/>
              </a:ext>
            </a:extLst>
          </p:cNvPr>
          <p:cNvSpPr/>
          <p:nvPr/>
        </p:nvSpPr>
        <p:spPr>
          <a:xfrm>
            <a:off x="2605548" y="3573949"/>
            <a:ext cx="7849175" cy="500476"/>
          </a:xfrm>
          <a:prstGeom prst="leftRightArrow">
            <a:avLst>
              <a:gd name="adj1" fmla="val 61788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4" name="Groep 23">
            <a:extLst>
              <a:ext uri="{FF2B5EF4-FFF2-40B4-BE49-F238E27FC236}">
                <a16:creationId xmlns:a16="http://schemas.microsoft.com/office/drawing/2014/main" id="{21AE331F-B838-44B2-94DB-432B160FF098}"/>
              </a:ext>
            </a:extLst>
          </p:cNvPr>
          <p:cNvGrpSpPr/>
          <p:nvPr/>
        </p:nvGrpSpPr>
        <p:grpSpPr>
          <a:xfrm>
            <a:off x="5204178" y="2954403"/>
            <a:ext cx="2079512" cy="1710627"/>
            <a:chOff x="6929192" y="2806924"/>
            <a:chExt cx="2079512" cy="1710627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7011D90-F452-4101-98C8-C498A4240774}"/>
                </a:ext>
              </a:extLst>
            </p:cNvPr>
            <p:cNvGrpSpPr/>
            <p:nvPr/>
          </p:nvGrpSpPr>
          <p:grpSpPr>
            <a:xfrm>
              <a:off x="6929192" y="2806924"/>
              <a:ext cx="1774712" cy="1405827"/>
              <a:chOff x="4960850" y="4500552"/>
              <a:chExt cx="1774712" cy="1405827"/>
            </a:xfrm>
          </p:grpSpPr>
          <p:sp>
            <p:nvSpPr>
              <p:cNvPr id="14" name="Rechthoek: afgeronde hoeken 13">
                <a:extLst>
                  <a:ext uri="{FF2B5EF4-FFF2-40B4-BE49-F238E27FC236}">
                    <a16:creationId xmlns:a16="http://schemas.microsoft.com/office/drawing/2014/main" id="{FEDEED7F-8AF1-47A4-A50B-EA5CFADE326D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2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A0430796-A751-48E4-A999-68948B66C3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9" name="Groep 38">
              <a:extLst>
                <a:ext uri="{FF2B5EF4-FFF2-40B4-BE49-F238E27FC236}">
                  <a16:creationId xmlns:a16="http://schemas.microsoft.com/office/drawing/2014/main" id="{5AEB08E6-1A60-4616-AD62-5AF63219EACF}"/>
                </a:ext>
              </a:extLst>
            </p:cNvPr>
            <p:cNvGrpSpPr/>
            <p:nvPr/>
          </p:nvGrpSpPr>
          <p:grpSpPr>
            <a:xfrm>
              <a:off x="7081592" y="2959324"/>
              <a:ext cx="1774712" cy="1405827"/>
              <a:chOff x="4960850" y="4500552"/>
              <a:chExt cx="1774712" cy="1405827"/>
            </a:xfrm>
          </p:grpSpPr>
          <p:sp>
            <p:nvSpPr>
              <p:cNvPr id="40" name="Rechthoek: afgeronde hoeken 39">
                <a:extLst>
                  <a:ext uri="{FF2B5EF4-FFF2-40B4-BE49-F238E27FC236}">
                    <a16:creationId xmlns:a16="http://schemas.microsoft.com/office/drawing/2014/main" id="{F6FE4F71-0269-494C-8F50-9EC2A1D619FC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1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53D3389-4806-48F0-A5C2-7BFB9A303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7BF232CC-87E2-422E-893C-94FE7BB214DD}"/>
                </a:ext>
              </a:extLst>
            </p:cNvPr>
            <p:cNvGrpSpPr/>
            <p:nvPr/>
          </p:nvGrpSpPr>
          <p:grpSpPr>
            <a:xfrm>
              <a:off x="7233992" y="3111724"/>
              <a:ext cx="1774712" cy="1405827"/>
              <a:chOff x="4960850" y="4500552"/>
              <a:chExt cx="1774712" cy="1405827"/>
            </a:xfrm>
          </p:grpSpPr>
          <p:sp>
            <p:nvSpPr>
              <p:cNvPr id="43" name="Rechthoek: afgeronde hoeken 42">
                <a:extLst>
                  <a:ext uri="{FF2B5EF4-FFF2-40B4-BE49-F238E27FC236}">
                    <a16:creationId xmlns:a16="http://schemas.microsoft.com/office/drawing/2014/main" id="{40BC1B16-48AC-403F-B210-B9928F172C0B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4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7B6F3F2-41D3-40E6-AC07-10004E35BF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8" name="Pijl: gebogen 47">
            <a:extLst>
              <a:ext uri="{FF2B5EF4-FFF2-40B4-BE49-F238E27FC236}">
                <a16:creationId xmlns:a16="http://schemas.microsoft.com/office/drawing/2014/main" id="{509A5001-111C-486F-AC8B-48940E0118D7}"/>
              </a:ext>
            </a:extLst>
          </p:cNvPr>
          <p:cNvSpPr/>
          <p:nvPr/>
        </p:nvSpPr>
        <p:spPr>
          <a:xfrm rot="16200000">
            <a:off x="2564198" y="3295384"/>
            <a:ext cx="1974575" cy="3532657"/>
          </a:xfrm>
          <a:prstGeom prst="bentArrow">
            <a:avLst>
              <a:gd name="adj1" fmla="val 15196"/>
              <a:gd name="adj2" fmla="val 16928"/>
              <a:gd name="adj3" fmla="val 20313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grpSp>
        <p:nvGrpSpPr>
          <p:cNvPr id="23" name="Groep 22">
            <a:extLst>
              <a:ext uri="{FF2B5EF4-FFF2-40B4-BE49-F238E27FC236}">
                <a16:creationId xmlns:a16="http://schemas.microsoft.com/office/drawing/2014/main" id="{F26B019C-1DFD-4F4C-ABD3-2923037D4907}"/>
              </a:ext>
            </a:extLst>
          </p:cNvPr>
          <p:cNvGrpSpPr/>
          <p:nvPr/>
        </p:nvGrpSpPr>
        <p:grpSpPr>
          <a:xfrm>
            <a:off x="5298149" y="5101681"/>
            <a:ext cx="1904338" cy="1558227"/>
            <a:chOff x="3658566" y="4647693"/>
            <a:chExt cx="1904338" cy="1558227"/>
          </a:xfrm>
        </p:grpSpPr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F7D15032-3158-4B9E-8D99-520E7F0D702F}"/>
                </a:ext>
              </a:extLst>
            </p:cNvPr>
            <p:cNvGrpSpPr/>
            <p:nvPr/>
          </p:nvGrpSpPr>
          <p:grpSpPr>
            <a:xfrm>
              <a:off x="3658566" y="4647693"/>
              <a:ext cx="1751938" cy="1405827"/>
              <a:chOff x="4307490" y="4834507"/>
              <a:chExt cx="1751938" cy="1405827"/>
            </a:xfrm>
          </p:grpSpPr>
          <p:sp>
            <p:nvSpPr>
              <p:cNvPr id="25" name="Rechthoek: afgeronde hoeken 24">
                <a:extLst>
                  <a:ext uri="{FF2B5EF4-FFF2-40B4-BE49-F238E27FC236}">
                    <a16:creationId xmlns:a16="http://schemas.microsoft.com/office/drawing/2014/main" id="{C4AE95CB-6616-430D-BE64-2C687D7D2A52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4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518BEDDF-B6D4-4612-98BA-9C2C9943F0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oep 27">
              <a:extLst>
                <a:ext uri="{FF2B5EF4-FFF2-40B4-BE49-F238E27FC236}">
                  <a16:creationId xmlns:a16="http://schemas.microsoft.com/office/drawing/2014/main" id="{C2C247D2-D078-4BB0-B91E-B92A608DAC21}"/>
                </a:ext>
              </a:extLst>
            </p:cNvPr>
            <p:cNvGrpSpPr/>
            <p:nvPr/>
          </p:nvGrpSpPr>
          <p:grpSpPr>
            <a:xfrm>
              <a:off x="3810966" y="4800093"/>
              <a:ext cx="1751938" cy="1405827"/>
              <a:chOff x="4307490" y="4834507"/>
              <a:chExt cx="1751938" cy="1405827"/>
            </a:xfrm>
          </p:grpSpPr>
          <p:sp>
            <p:nvSpPr>
              <p:cNvPr id="29" name="Rechthoek: afgeronde hoeken 28">
                <a:extLst>
                  <a:ext uri="{FF2B5EF4-FFF2-40B4-BE49-F238E27FC236}">
                    <a16:creationId xmlns:a16="http://schemas.microsoft.com/office/drawing/2014/main" id="{9BEE09A3-9C30-4ACB-AB8C-356A97C64970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30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D00F3447-2BBA-444F-8990-7C0B85A482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5" name="Groep 44">
            <a:extLst>
              <a:ext uri="{FF2B5EF4-FFF2-40B4-BE49-F238E27FC236}">
                <a16:creationId xmlns:a16="http://schemas.microsoft.com/office/drawing/2014/main" id="{320C0510-5539-4FE8-98C2-C99355F77ED2}"/>
              </a:ext>
            </a:extLst>
          </p:cNvPr>
          <p:cNvGrpSpPr/>
          <p:nvPr/>
        </p:nvGrpSpPr>
        <p:grpSpPr>
          <a:xfrm>
            <a:off x="9618979" y="2901485"/>
            <a:ext cx="1606161" cy="1847955"/>
            <a:chOff x="8988922" y="4788312"/>
            <a:chExt cx="1606161" cy="1847955"/>
          </a:xfrm>
        </p:grpSpPr>
        <p:grpSp>
          <p:nvGrpSpPr>
            <p:cNvPr id="38" name="Groep 37">
              <a:extLst>
                <a:ext uri="{FF2B5EF4-FFF2-40B4-BE49-F238E27FC236}">
                  <a16:creationId xmlns:a16="http://schemas.microsoft.com/office/drawing/2014/main" id="{C921FD38-64F8-465F-BFCD-7A50B69A28B4}"/>
                </a:ext>
              </a:extLst>
            </p:cNvPr>
            <p:cNvGrpSpPr/>
            <p:nvPr/>
          </p:nvGrpSpPr>
          <p:grpSpPr>
            <a:xfrm>
              <a:off x="8988922" y="4788312"/>
              <a:ext cx="1148961" cy="1390755"/>
              <a:chOff x="8988922" y="4788312"/>
              <a:chExt cx="1148961" cy="1390755"/>
            </a:xfrm>
          </p:grpSpPr>
          <p:sp>
            <p:nvSpPr>
              <p:cNvPr id="34" name="Rechthoek: afgeronde hoeken 33">
                <a:extLst>
                  <a:ext uri="{FF2B5EF4-FFF2-40B4-BE49-F238E27FC236}">
                    <a16:creationId xmlns:a16="http://schemas.microsoft.com/office/drawing/2014/main" id="{471AB8DF-3536-46B9-B3F0-FBB605AEB7CA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2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373F7A53-A727-4289-8E2B-B7F1D61B4C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Groep 52">
              <a:extLst>
                <a:ext uri="{FF2B5EF4-FFF2-40B4-BE49-F238E27FC236}">
                  <a16:creationId xmlns:a16="http://schemas.microsoft.com/office/drawing/2014/main" id="{1B74B52B-E082-4E9A-92CA-BA5AF765E3FF}"/>
                </a:ext>
              </a:extLst>
            </p:cNvPr>
            <p:cNvGrpSpPr/>
            <p:nvPr/>
          </p:nvGrpSpPr>
          <p:grpSpPr>
            <a:xfrm>
              <a:off x="9141322" y="4940712"/>
              <a:ext cx="1148961" cy="1390755"/>
              <a:chOff x="8988922" y="4788312"/>
              <a:chExt cx="1148961" cy="1390755"/>
            </a:xfrm>
          </p:grpSpPr>
          <p:sp>
            <p:nvSpPr>
              <p:cNvPr id="54" name="Rechthoek: afgeronde hoeken 53">
                <a:extLst>
                  <a:ext uri="{FF2B5EF4-FFF2-40B4-BE49-F238E27FC236}">
                    <a16:creationId xmlns:a16="http://schemas.microsoft.com/office/drawing/2014/main" id="{9B30F0AE-5FA0-4516-B54C-E75B33EA69B8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5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0A98A33D-9BD8-48F4-9C09-4AF6D3936B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6" name="Groep 55">
              <a:extLst>
                <a:ext uri="{FF2B5EF4-FFF2-40B4-BE49-F238E27FC236}">
                  <a16:creationId xmlns:a16="http://schemas.microsoft.com/office/drawing/2014/main" id="{B70E8D92-94E4-4A84-B4FE-F906C0C74796}"/>
                </a:ext>
              </a:extLst>
            </p:cNvPr>
            <p:cNvGrpSpPr/>
            <p:nvPr/>
          </p:nvGrpSpPr>
          <p:grpSpPr>
            <a:xfrm>
              <a:off x="9293722" y="5093112"/>
              <a:ext cx="1148961" cy="1390755"/>
              <a:chOff x="8988922" y="4788312"/>
              <a:chExt cx="1148961" cy="1390755"/>
            </a:xfrm>
          </p:grpSpPr>
          <p:sp>
            <p:nvSpPr>
              <p:cNvPr id="57" name="Rechthoek: afgeronde hoeken 56">
                <a:extLst>
                  <a:ext uri="{FF2B5EF4-FFF2-40B4-BE49-F238E27FC236}">
                    <a16:creationId xmlns:a16="http://schemas.microsoft.com/office/drawing/2014/main" id="{425E83C2-05F6-48BE-B5B4-77EE2731AFC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C312E257-09AC-484C-9A13-4DA3884BBA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9" name="Groep 58">
              <a:extLst>
                <a:ext uri="{FF2B5EF4-FFF2-40B4-BE49-F238E27FC236}">
                  <a16:creationId xmlns:a16="http://schemas.microsoft.com/office/drawing/2014/main" id="{4880DCC2-0260-4041-A4A1-F22FD343D90A}"/>
                </a:ext>
              </a:extLst>
            </p:cNvPr>
            <p:cNvGrpSpPr/>
            <p:nvPr/>
          </p:nvGrpSpPr>
          <p:grpSpPr>
            <a:xfrm>
              <a:off x="9446122" y="5245512"/>
              <a:ext cx="1148961" cy="1390755"/>
              <a:chOff x="8988922" y="4788312"/>
              <a:chExt cx="1148961" cy="1390755"/>
            </a:xfrm>
          </p:grpSpPr>
          <p:sp>
            <p:nvSpPr>
              <p:cNvPr id="60" name="Rechthoek: afgeronde hoeken 59">
                <a:extLst>
                  <a:ext uri="{FF2B5EF4-FFF2-40B4-BE49-F238E27FC236}">
                    <a16:creationId xmlns:a16="http://schemas.microsoft.com/office/drawing/2014/main" id="{C268B7C9-0CE2-4517-8132-7D0CF1C4EC7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61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BD5B7185-58C3-4804-9A8F-A7BCEFF10A1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530857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3D5B26EE-69DD-459D-A67E-F7EF042EA2DE}"/>
              </a:ext>
            </a:extLst>
          </p:cNvPr>
          <p:cNvSpPr txBox="1"/>
          <p:nvPr/>
        </p:nvSpPr>
        <p:spPr>
          <a:xfrm>
            <a:off x="3371347" y="3627560"/>
            <a:ext cx="118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2: </a:t>
            </a:r>
            <a:r>
              <a:rPr lang="nl-NL" b="1" dirty="0" err="1">
                <a:solidFill>
                  <a:schemeClr val="bg1"/>
                </a:solidFill>
              </a:rPr>
              <a:t>PaS</a:t>
            </a:r>
            <a:endParaRPr lang="nl-NL" b="1" dirty="0">
              <a:solidFill>
                <a:schemeClr val="bg1"/>
              </a:solidFill>
            </a:endParaRPr>
          </a:p>
        </p:txBody>
      </p:sp>
      <p:sp>
        <p:nvSpPr>
          <p:cNvPr id="70" name="Tekstvak 69">
            <a:extLst>
              <a:ext uri="{FF2B5EF4-FFF2-40B4-BE49-F238E27FC236}">
                <a16:creationId xmlns:a16="http://schemas.microsoft.com/office/drawing/2014/main" id="{2F4AC0E4-A9AE-4B6D-8A76-BEEF5C4E5E01}"/>
              </a:ext>
            </a:extLst>
          </p:cNvPr>
          <p:cNvSpPr txBox="1"/>
          <p:nvPr/>
        </p:nvSpPr>
        <p:spPr>
          <a:xfrm>
            <a:off x="3371347" y="5713666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3: </a:t>
            </a:r>
            <a:r>
              <a:rPr lang="nl-NL" b="1" dirty="0" err="1">
                <a:solidFill>
                  <a:schemeClr val="bg1"/>
                </a:solidFill>
              </a:rPr>
              <a:t>PiS</a:t>
            </a:r>
            <a:r>
              <a:rPr lang="nl-NL" b="1" dirty="0">
                <a:solidFill>
                  <a:schemeClr val="bg1"/>
                </a:solidFill>
              </a:rPr>
              <a:t>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5" name="Tekstvak 64">
            <a:extLst>
              <a:ext uri="{FF2B5EF4-FFF2-40B4-BE49-F238E27FC236}">
                <a16:creationId xmlns:a16="http://schemas.microsoft.com/office/drawing/2014/main" id="{E4A5E077-3A8D-4BFC-A41A-87D2F7EC0B87}"/>
              </a:ext>
            </a:extLst>
          </p:cNvPr>
          <p:cNvSpPr txBox="1"/>
          <p:nvPr/>
        </p:nvSpPr>
        <p:spPr>
          <a:xfrm>
            <a:off x="7536170" y="5702252"/>
            <a:ext cx="2274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in Service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521925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sp>
        <p:nvSpPr>
          <p:cNvPr id="68" name="Tekstvak 67">
            <a:extLst>
              <a:ext uri="{FF2B5EF4-FFF2-40B4-BE49-F238E27FC236}">
                <a16:creationId xmlns:a16="http://schemas.microsoft.com/office/drawing/2014/main" id="{35CBA27C-CE55-4163-846C-86B80103728C}"/>
              </a:ext>
            </a:extLst>
          </p:cNvPr>
          <p:cNvSpPr txBox="1"/>
          <p:nvPr/>
        </p:nvSpPr>
        <p:spPr>
          <a:xfrm>
            <a:off x="7543013" y="3621115"/>
            <a:ext cx="191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at Service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C3620D25-6F76-492D-AFDB-0F177C04BFA3}"/>
              </a:ext>
            </a:extLst>
          </p:cNvPr>
          <p:cNvGrpSpPr/>
          <p:nvPr/>
        </p:nvGrpSpPr>
        <p:grpSpPr>
          <a:xfrm>
            <a:off x="1155155" y="3054183"/>
            <a:ext cx="1904338" cy="1558227"/>
            <a:chOff x="1163106" y="3109842"/>
            <a:chExt cx="1904338" cy="1558227"/>
          </a:xfrm>
        </p:grpSpPr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27CDDDF5-4FE0-41B6-8136-BE48046A49C6}"/>
                </a:ext>
              </a:extLst>
            </p:cNvPr>
            <p:cNvGrpSpPr/>
            <p:nvPr/>
          </p:nvGrpSpPr>
          <p:grpSpPr>
            <a:xfrm>
              <a:off x="1163106" y="3109842"/>
              <a:ext cx="1751938" cy="1405827"/>
              <a:chOff x="927132" y="2814875"/>
              <a:chExt cx="1751938" cy="1405827"/>
            </a:xfrm>
          </p:grpSpPr>
          <p:sp>
            <p:nvSpPr>
              <p:cNvPr id="5" name="Rechthoek: afgeronde hoeken 4">
                <a:extLst>
                  <a:ext uri="{FF2B5EF4-FFF2-40B4-BE49-F238E27FC236}">
                    <a16:creationId xmlns:a16="http://schemas.microsoft.com/office/drawing/2014/main" id="{9A44ED78-61E1-40AD-B375-01407F825E04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" name="Afbeelding 3">
                <a:extLst>
                  <a:ext uri="{FF2B5EF4-FFF2-40B4-BE49-F238E27FC236}">
                    <a16:creationId xmlns:a16="http://schemas.microsoft.com/office/drawing/2014/main" id="{FB72707C-79B9-4D50-A593-B39524E04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  <p:grpSp>
          <p:nvGrpSpPr>
            <p:cNvPr id="67" name="Groep 66">
              <a:extLst>
                <a:ext uri="{FF2B5EF4-FFF2-40B4-BE49-F238E27FC236}">
                  <a16:creationId xmlns:a16="http://schemas.microsoft.com/office/drawing/2014/main" id="{4CD79913-F67A-4DBC-B95C-6D0BE2395C77}"/>
                </a:ext>
              </a:extLst>
            </p:cNvPr>
            <p:cNvGrpSpPr/>
            <p:nvPr/>
          </p:nvGrpSpPr>
          <p:grpSpPr>
            <a:xfrm>
              <a:off x="1315506" y="3262242"/>
              <a:ext cx="1751938" cy="1405827"/>
              <a:chOff x="927132" y="2814875"/>
              <a:chExt cx="1751938" cy="1405827"/>
            </a:xfrm>
          </p:grpSpPr>
          <p:sp>
            <p:nvSpPr>
              <p:cNvPr id="72" name="Rechthoek: afgeronde hoeken 71">
                <a:extLst>
                  <a:ext uri="{FF2B5EF4-FFF2-40B4-BE49-F238E27FC236}">
                    <a16:creationId xmlns:a16="http://schemas.microsoft.com/office/drawing/2014/main" id="{ADCDCADC-6E06-4D0E-BC40-20768D7C2FF2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73" name="Afbeelding 72">
                <a:extLst>
                  <a:ext uri="{FF2B5EF4-FFF2-40B4-BE49-F238E27FC236}">
                    <a16:creationId xmlns:a16="http://schemas.microsoft.com/office/drawing/2014/main" id="{040FA2A1-3BC5-48B7-9528-452EF10E17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</p:grpSp>
      <p:sp>
        <p:nvSpPr>
          <p:cNvPr id="10" name="Tekstballon: rechthoek 9">
            <a:extLst>
              <a:ext uri="{FF2B5EF4-FFF2-40B4-BE49-F238E27FC236}">
                <a16:creationId xmlns:a16="http://schemas.microsoft.com/office/drawing/2014/main" id="{DB0E2E1A-42CC-4438-93A3-C776837EC33C}"/>
              </a:ext>
            </a:extLst>
          </p:cNvPr>
          <p:cNvSpPr/>
          <p:nvPr/>
        </p:nvSpPr>
        <p:spPr>
          <a:xfrm>
            <a:off x="3105553" y="2122996"/>
            <a:ext cx="2060399" cy="1063205"/>
          </a:xfrm>
          <a:prstGeom prst="wedgeRectCallout">
            <a:avLst>
              <a:gd name="adj1" fmla="val 58326"/>
              <a:gd name="adj2" fmla="val -73144"/>
            </a:avLst>
          </a:prstGeom>
          <a:solidFill>
            <a:srgbClr val="F3EF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Service is het product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Beschikbaarheid 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Prijs voor gebruik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E2E ketenregie</a:t>
            </a:r>
          </a:p>
        </p:txBody>
      </p:sp>
      <p:sp>
        <p:nvSpPr>
          <p:cNvPr id="75" name="Tekstballon: rechthoek 74">
            <a:extLst>
              <a:ext uri="{FF2B5EF4-FFF2-40B4-BE49-F238E27FC236}">
                <a16:creationId xmlns:a16="http://schemas.microsoft.com/office/drawing/2014/main" id="{ECB9FF90-9251-4C2A-B4A5-EBEA8F10F614}"/>
              </a:ext>
            </a:extLst>
          </p:cNvPr>
          <p:cNvSpPr/>
          <p:nvPr/>
        </p:nvSpPr>
        <p:spPr>
          <a:xfrm>
            <a:off x="7413378" y="4333616"/>
            <a:ext cx="2182889" cy="1063205"/>
          </a:xfrm>
          <a:prstGeom prst="wedgeRectCallout">
            <a:avLst>
              <a:gd name="adj1" fmla="val 50719"/>
              <a:gd name="adj2" fmla="val -82787"/>
            </a:avLst>
          </a:prstGeom>
          <a:solidFill>
            <a:srgbClr val="F3EF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Gebruiker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Gebruik </a:t>
            </a:r>
            <a:r>
              <a:rPr lang="nl-NL" sz="1400" dirty="0" err="1">
                <a:solidFill>
                  <a:srgbClr val="7030A0"/>
                </a:solidFill>
              </a:rPr>
              <a:t>vlgs</a:t>
            </a:r>
            <a:r>
              <a:rPr lang="nl-NL" sz="1400" dirty="0">
                <a:solidFill>
                  <a:srgbClr val="7030A0"/>
                </a:solidFill>
              </a:rPr>
              <a:t> contract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Beschikbaarheid %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Meldt gebreken</a:t>
            </a:r>
          </a:p>
        </p:txBody>
      </p:sp>
      <p:sp>
        <p:nvSpPr>
          <p:cNvPr id="76" name="Tekstballon: rechthoek 75">
            <a:extLst>
              <a:ext uri="{FF2B5EF4-FFF2-40B4-BE49-F238E27FC236}">
                <a16:creationId xmlns:a16="http://schemas.microsoft.com/office/drawing/2014/main" id="{E735D651-FCC5-4513-809A-FEB262D0763D}"/>
              </a:ext>
            </a:extLst>
          </p:cNvPr>
          <p:cNvSpPr/>
          <p:nvPr/>
        </p:nvSpPr>
        <p:spPr>
          <a:xfrm>
            <a:off x="7348412" y="2122997"/>
            <a:ext cx="2182889" cy="1063205"/>
          </a:xfrm>
          <a:prstGeom prst="wedgeRectCallout">
            <a:avLst>
              <a:gd name="adj1" fmla="val -52170"/>
              <a:gd name="adj2" fmla="val 94417"/>
            </a:avLst>
          </a:prstGeom>
          <a:solidFill>
            <a:srgbClr val="F3EF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Product </a:t>
            </a:r>
            <a:r>
              <a:rPr lang="nl-NL" sz="1400" dirty="0" err="1">
                <a:solidFill>
                  <a:srgbClr val="7030A0"/>
                </a:solidFill>
              </a:rPr>
              <a:t>depôts</a:t>
            </a:r>
            <a:endParaRPr lang="nl-NL" sz="1400" dirty="0">
              <a:solidFill>
                <a:srgbClr val="7030A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Servicegraad per klant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Beschikbaarheid 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Levering aan klanten </a:t>
            </a:r>
          </a:p>
        </p:txBody>
      </p:sp>
      <p:sp>
        <p:nvSpPr>
          <p:cNvPr id="77" name="Tekstballon: rechthoek 76">
            <a:extLst>
              <a:ext uri="{FF2B5EF4-FFF2-40B4-BE49-F238E27FC236}">
                <a16:creationId xmlns:a16="http://schemas.microsoft.com/office/drawing/2014/main" id="{160750DD-D805-43AB-A9CD-8C89469CF6E6}"/>
              </a:ext>
            </a:extLst>
          </p:cNvPr>
          <p:cNvSpPr/>
          <p:nvPr/>
        </p:nvSpPr>
        <p:spPr>
          <a:xfrm>
            <a:off x="3105554" y="4333617"/>
            <a:ext cx="2060399" cy="1063205"/>
          </a:xfrm>
          <a:prstGeom prst="wedgeRectCallout">
            <a:avLst>
              <a:gd name="adj1" fmla="val 55079"/>
              <a:gd name="adj2" fmla="val 82218"/>
            </a:avLst>
          </a:prstGeom>
          <a:solidFill>
            <a:srgbClr val="F3EF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Reactief, Preventief </a:t>
            </a:r>
            <a:r>
              <a:rPr lang="nl-NL" sz="1400" dirty="0" err="1">
                <a:solidFill>
                  <a:srgbClr val="7030A0"/>
                </a:solidFill>
              </a:rPr>
              <a:t>Predictief</a:t>
            </a:r>
            <a:r>
              <a:rPr lang="nl-NL" sz="1400" dirty="0">
                <a:solidFill>
                  <a:srgbClr val="7030A0"/>
                </a:solidFill>
              </a:rPr>
              <a:t> onderhoud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NL" sz="1400" dirty="0">
                <a:solidFill>
                  <a:srgbClr val="7030A0"/>
                </a:solidFill>
              </a:rPr>
              <a:t>Engineers, </a:t>
            </a:r>
            <a:r>
              <a:rPr lang="nl-NL" sz="1400" dirty="0" err="1">
                <a:solidFill>
                  <a:srgbClr val="7030A0"/>
                </a:solidFill>
              </a:rPr>
              <a:t>Spares</a:t>
            </a:r>
            <a:r>
              <a:rPr lang="nl-NL" sz="1400" dirty="0">
                <a:solidFill>
                  <a:srgbClr val="7030A0"/>
                </a:solidFill>
              </a:rPr>
              <a:t>,                   Tools, </a:t>
            </a:r>
            <a:r>
              <a:rPr lang="nl-NL" sz="1400" dirty="0" err="1">
                <a:solidFill>
                  <a:srgbClr val="7030A0"/>
                </a:solidFill>
              </a:rPr>
              <a:t>Manuals</a:t>
            </a:r>
            <a:r>
              <a:rPr lang="nl-NL" sz="1400" dirty="0">
                <a:solidFill>
                  <a:srgbClr val="7030A0"/>
                </a:solidFill>
              </a:rPr>
              <a:t> </a:t>
            </a:r>
            <a:r>
              <a:rPr lang="nl-NL" sz="1400" dirty="0" err="1">
                <a:solidFill>
                  <a:srgbClr val="7030A0"/>
                </a:solidFill>
              </a:rPr>
              <a:t>etc</a:t>
            </a:r>
            <a:endParaRPr lang="nl-NL" sz="1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02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69" grpId="0"/>
      <p:bldP spid="70" grpId="0"/>
      <p:bldP spid="65" grpId="0"/>
      <p:bldP spid="66" grpId="0"/>
      <p:bldP spid="68" grpId="0"/>
      <p:bldP spid="75" grpId="0" animBg="1"/>
      <p:bldP spid="76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ep 2">
            <a:extLst>
              <a:ext uri="{FF2B5EF4-FFF2-40B4-BE49-F238E27FC236}">
                <a16:creationId xmlns:a16="http://schemas.microsoft.com/office/drawing/2014/main" id="{08595868-0627-461E-87AD-C88FD6E83255}"/>
              </a:ext>
            </a:extLst>
          </p:cNvPr>
          <p:cNvGrpSpPr/>
          <p:nvPr/>
        </p:nvGrpSpPr>
        <p:grpSpPr>
          <a:xfrm>
            <a:off x="1785156" y="1016450"/>
            <a:ext cx="8877987" cy="2557499"/>
            <a:chOff x="1785156" y="1011935"/>
            <a:chExt cx="8877987" cy="2557499"/>
          </a:xfrm>
        </p:grpSpPr>
        <p:sp>
          <p:nvSpPr>
            <p:cNvPr id="74" name="Pijl: gebogen 73">
              <a:extLst>
                <a:ext uri="{FF2B5EF4-FFF2-40B4-BE49-F238E27FC236}">
                  <a16:creationId xmlns:a16="http://schemas.microsoft.com/office/drawing/2014/main" id="{05FE94E8-647C-40AF-8A41-682E5F11298C}"/>
                </a:ext>
              </a:extLst>
            </p:cNvPr>
            <p:cNvSpPr/>
            <p:nvPr/>
          </p:nvSpPr>
          <p:spPr>
            <a:xfrm rot="5400000" flipV="1">
              <a:off x="3567373" y="-211605"/>
              <a:ext cx="1998822" cy="5563256"/>
            </a:xfrm>
            <a:prstGeom prst="bentArrow">
              <a:avLst>
                <a:gd name="adj1" fmla="val 14237"/>
                <a:gd name="adj2" fmla="val 15886"/>
                <a:gd name="adj3" fmla="val 20834"/>
                <a:gd name="adj4" fmla="val 43750"/>
              </a:avLst>
            </a:prstGeom>
            <a:solidFill>
              <a:srgbClr val="BF95DF"/>
            </a:solidFill>
            <a:ln>
              <a:solidFill>
                <a:srgbClr val="BF95D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dirty="0">
                <a:solidFill>
                  <a:schemeClr val="tx1"/>
                </a:solidFill>
              </a:endParaRPr>
            </a:p>
          </p:txBody>
        </p:sp>
        <p:sp>
          <p:nvSpPr>
            <p:cNvPr id="63" name="Pijl: links/rechts 62">
              <a:extLst>
                <a:ext uri="{FF2B5EF4-FFF2-40B4-BE49-F238E27FC236}">
                  <a16:creationId xmlns:a16="http://schemas.microsoft.com/office/drawing/2014/main" id="{65525942-8E91-4B93-A552-86C70D87F502}"/>
                </a:ext>
              </a:extLst>
            </p:cNvPr>
            <p:cNvSpPr/>
            <p:nvPr/>
          </p:nvSpPr>
          <p:spPr>
            <a:xfrm rot="5400000">
              <a:off x="5449954" y="2429050"/>
              <a:ext cx="1573164" cy="500476"/>
            </a:xfrm>
            <a:prstGeom prst="leftRightArrow">
              <a:avLst>
                <a:gd name="adj1" fmla="val 50000"/>
                <a:gd name="adj2" fmla="val 59532"/>
              </a:avLst>
            </a:prstGeom>
            <a:solidFill>
              <a:srgbClr val="BF95DF"/>
            </a:solidFill>
            <a:ln>
              <a:solidFill>
                <a:srgbClr val="BF95D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dirty="0"/>
            </a:p>
          </p:txBody>
        </p:sp>
        <p:sp>
          <p:nvSpPr>
            <p:cNvPr id="47" name="Pijl: gebogen 46">
              <a:extLst>
                <a:ext uri="{FF2B5EF4-FFF2-40B4-BE49-F238E27FC236}">
                  <a16:creationId xmlns:a16="http://schemas.microsoft.com/office/drawing/2014/main" id="{100C5B00-6C0C-40CA-BCBB-718137EDE27F}"/>
                </a:ext>
              </a:extLst>
            </p:cNvPr>
            <p:cNvSpPr/>
            <p:nvPr/>
          </p:nvSpPr>
          <p:spPr>
            <a:xfrm rot="5400000">
              <a:off x="7714513" y="410056"/>
              <a:ext cx="1781736" cy="4115525"/>
            </a:xfrm>
            <a:prstGeom prst="bentArrow">
              <a:avLst>
                <a:gd name="adj1" fmla="val 16195"/>
                <a:gd name="adj2" fmla="val 17188"/>
                <a:gd name="adj3" fmla="val 20313"/>
                <a:gd name="adj4" fmla="val 46970"/>
              </a:avLst>
            </a:prstGeom>
            <a:solidFill>
              <a:srgbClr val="BF95DF"/>
            </a:solidFill>
            <a:ln>
              <a:solidFill>
                <a:srgbClr val="BF95D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>
                <a:solidFill>
                  <a:schemeClr val="tx1"/>
                </a:solidFill>
              </a:endParaRPr>
            </a:p>
          </p:txBody>
        </p:sp>
        <p:grpSp>
          <p:nvGrpSpPr>
            <p:cNvPr id="51" name="Groep 50">
              <a:extLst>
                <a:ext uri="{FF2B5EF4-FFF2-40B4-BE49-F238E27FC236}">
                  <a16:creationId xmlns:a16="http://schemas.microsoft.com/office/drawing/2014/main" id="{890B4DB8-5CE7-4342-8A51-A5D4B0167D3A}"/>
                </a:ext>
              </a:extLst>
            </p:cNvPr>
            <p:cNvGrpSpPr/>
            <p:nvPr/>
          </p:nvGrpSpPr>
          <p:grpSpPr>
            <a:xfrm>
              <a:off x="5367647" y="1011935"/>
              <a:ext cx="1751938" cy="1405827"/>
              <a:chOff x="3302890" y="1808690"/>
              <a:chExt cx="1751938" cy="1405827"/>
            </a:xfrm>
          </p:grpSpPr>
          <p:sp>
            <p:nvSpPr>
              <p:cNvPr id="64" name="Rechthoek: afgeronde hoeken 63">
                <a:extLst>
                  <a:ext uri="{FF2B5EF4-FFF2-40B4-BE49-F238E27FC236}">
                    <a16:creationId xmlns:a16="http://schemas.microsoft.com/office/drawing/2014/main" id="{CB5C9EDE-CAFF-48BB-9530-6F29A26645C0}"/>
                  </a:ext>
                </a:extLst>
              </p:cNvPr>
              <p:cNvSpPr/>
              <p:nvPr/>
            </p:nvSpPr>
            <p:spPr>
              <a:xfrm>
                <a:off x="3302890" y="1808690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6" name="Picture 12" descr="PLAATJES BRIEVEN | PLAATJE CLIPART CLIPARTS AFBEELDING ...">
                <a:extLst>
                  <a:ext uri="{FF2B5EF4-FFF2-40B4-BE49-F238E27FC236}">
                    <a16:creationId xmlns:a16="http://schemas.microsoft.com/office/drawing/2014/main" id="{E4918311-BF47-4993-A489-94E5A6267F2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72250" y="1878493"/>
                <a:ext cx="1613218" cy="12639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8" name="Groep 7">
            <a:extLst>
              <a:ext uri="{FF2B5EF4-FFF2-40B4-BE49-F238E27FC236}">
                <a16:creationId xmlns:a16="http://schemas.microsoft.com/office/drawing/2014/main" id="{450873F0-7E27-48A5-9EA3-35FCF734D0F6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F4E25CDF-6EA5-4074-B3FD-8CD13F7B5F5C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3600" b="1" dirty="0">
                  <a:solidFill>
                    <a:srgbClr val="7030A0"/>
                  </a:solidFill>
                </a:rPr>
                <a:t>Service Logistiek breidt uit</a:t>
              </a:r>
              <a:endParaRPr lang="nl-NL" sz="3600" b="1" dirty="0"/>
            </a:p>
          </p:txBody>
        </p:sp>
        <p:pic>
          <p:nvPicPr>
            <p:cNvPr id="6" name="Afbeelding 5">
              <a:extLst>
                <a:ext uri="{FF2B5EF4-FFF2-40B4-BE49-F238E27FC236}">
                  <a16:creationId xmlns:a16="http://schemas.microsoft.com/office/drawing/2014/main" id="{2C8E1C70-50BC-4634-A607-429AD1DC6E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1" name="Pijl: gebogen 70">
            <a:extLst>
              <a:ext uri="{FF2B5EF4-FFF2-40B4-BE49-F238E27FC236}">
                <a16:creationId xmlns:a16="http://schemas.microsoft.com/office/drawing/2014/main" id="{71C8262A-BEF0-4BE2-8F80-3950E5A7702B}"/>
              </a:ext>
            </a:extLst>
          </p:cNvPr>
          <p:cNvSpPr/>
          <p:nvPr/>
        </p:nvSpPr>
        <p:spPr>
          <a:xfrm rot="16200000" flipV="1">
            <a:off x="7437443" y="2732982"/>
            <a:ext cx="1966342" cy="4649228"/>
          </a:xfrm>
          <a:prstGeom prst="bentArrow">
            <a:avLst>
              <a:gd name="adj1" fmla="val 15227"/>
              <a:gd name="adj2" fmla="val 19864"/>
              <a:gd name="adj3" fmla="val 2307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62" name="Pijl: links/rechts 61">
            <a:extLst>
              <a:ext uri="{FF2B5EF4-FFF2-40B4-BE49-F238E27FC236}">
                <a16:creationId xmlns:a16="http://schemas.microsoft.com/office/drawing/2014/main" id="{3FFACE1B-DC3A-4B36-B8B9-121B6CC3D31D}"/>
              </a:ext>
            </a:extLst>
          </p:cNvPr>
          <p:cNvSpPr/>
          <p:nvPr/>
        </p:nvSpPr>
        <p:spPr>
          <a:xfrm rot="5400000">
            <a:off x="5454866" y="4400421"/>
            <a:ext cx="1573164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7" name="Pijl: links/rechts 26">
            <a:extLst>
              <a:ext uri="{FF2B5EF4-FFF2-40B4-BE49-F238E27FC236}">
                <a16:creationId xmlns:a16="http://schemas.microsoft.com/office/drawing/2014/main" id="{B175350C-FE77-40A6-8B52-F4BB8A0799D3}"/>
              </a:ext>
            </a:extLst>
          </p:cNvPr>
          <p:cNvSpPr/>
          <p:nvPr/>
        </p:nvSpPr>
        <p:spPr>
          <a:xfrm>
            <a:off x="2605548" y="3573949"/>
            <a:ext cx="7849175" cy="500476"/>
          </a:xfrm>
          <a:prstGeom prst="leftRightArrow">
            <a:avLst>
              <a:gd name="adj1" fmla="val 61788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4" name="Groep 23">
            <a:extLst>
              <a:ext uri="{FF2B5EF4-FFF2-40B4-BE49-F238E27FC236}">
                <a16:creationId xmlns:a16="http://schemas.microsoft.com/office/drawing/2014/main" id="{21AE331F-B838-44B2-94DB-432B160FF098}"/>
              </a:ext>
            </a:extLst>
          </p:cNvPr>
          <p:cNvGrpSpPr/>
          <p:nvPr/>
        </p:nvGrpSpPr>
        <p:grpSpPr>
          <a:xfrm>
            <a:off x="5204178" y="2954403"/>
            <a:ext cx="2079512" cy="1710627"/>
            <a:chOff x="6929192" y="2806924"/>
            <a:chExt cx="2079512" cy="1710627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7011D90-F452-4101-98C8-C498A4240774}"/>
                </a:ext>
              </a:extLst>
            </p:cNvPr>
            <p:cNvGrpSpPr/>
            <p:nvPr/>
          </p:nvGrpSpPr>
          <p:grpSpPr>
            <a:xfrm>
              <a:off x="6929192" y="2806924"/>
              <a:ext cx="1774712" cy="1405827"/>
              <a:chOff x="4960850" y="4500552"/>
              <a:chExt cx="1774712" cy="1405827"/>
            </a:xfrm>
          </p:grpSpPr>
          <p:sp>
            <p:nvSpPr>
              <p:cNvPr id="14" name="Rechthoek: afgeronde hoeken 13">
                <a:extLst>
                  <a:ext uri="{FF2B5EF4-FFF2-40B4-BE49-F238E27FC236}">
                    <a16:creationId xmlns:a16="http://schemas.microsoft.com/office/drawing/2014/main" id="{FEDEED7F-8AF1-47A4-A50B-EA5CFADE326D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2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A0430796-A751-48E4-A999-68948B66C3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9" name="Groep 38">
              <a:extLst>
                <a:ext uri="{FF2B5EF4-FFF2-40B4-BE49-F238E27FC236}">
                  <a16:creationId xmlns:a16="http://schemas.microsoft.com/office/drawing/2014/main" id="{5AEB08E6-1A60-4616-AD62-5AF63219EACF}"/>
                </a:ext>
              </a:extLst>
            </p:cNvPr>
            <p:cNvGrpSpPr/>
            <p:nvPr/>
          </p:nvGrpSpPr>
          <p:grpSpPr>
            <a:xfrm>
              <a:off x="7081592" y="2959324"/>
              <a:ext cx="1774712" cy="1405827"/>
              <a:chOff x="4960850" y="4500552"/>
              <a:chExt cx="1774712" cy="1405827"/>
            </a:xfrm>
          </p:grpSpPr>
          <p:sp>
            <p:nvSpPr>
              <p:cNvPr id="40" name="Rechthoek: afgeronde hoeken 39">
                <a:extLst>
                  <a:ext uri="{FF2B5EF4-FFF2-40B4-BE49-F238E27FC236}">
                    <a16:creationId xmlns:a16="http://schemas.microsoft.com/office/drawing/2014/main" id="{F6FE4F71-0269-494C-8F50-9EC2A1D619FC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1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53D3389-4806-48F0-A5C2-7BFB9A303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7BF232CC-87E2-422E-893C-94FE7BB214DD}"/>
                </a:ext>
              </a:extLst>
            </p:cNvPr>
            <p:cNvGrpSpPr/>
            <p:nvPr/>
          </p:nvGrpSpPr>
          <p:grpSpPr>
            <a:xfrm>
              <a:off x="7233992" y="3111724"/>
              <a:ext cx="1774712" cy="1405827"/>
              <a:chOff x="4960850" y="4500552"/>
              <a:chExt cx="1774712" cy="1405827"/>
            </a:xfrm>
          </p:grpSpPr>
          <p:sp>
            <p:nvSpPr>
              <p:cNvPr id="43" name="Rechthoek: afgeronde hoeken 42">
                <a:extLst>
                  <a:ext uri="{FF2B5EF4-FFF2-40B4-BE49-F238E27FC236}">
                    <a16:creationId xmlns:a16="http://schemas.microsoft.com/office/drawing/2014/main" id="{40BC1B16-48AC-403F-B210-B9928F172C0B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4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7B6F3F2-41D3-40E6-AC07-10004E35BF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8" name="Pijl: gebogen 47">
            <a:extLst>
              <a:ext uri="{FF2B5EF4-FFF2-40B4-BE49-F238E27FC236}">
                <a16:creationId xmlns:a16="http://schemas.microsoft.com/office/drawing/2014/main" id="{509A5001-111C-486F-AC8B-48940E0118D7}"/>
              </a:ext>
            </a:extLst>
          </p:cNvPr>
          <p:cNvSpPr/>
          <p:nvPr/>
        </p:nvSpPr>
        <p:spPr>
          <a:xfrm rot="16200000">
            <a:off x="2564198" y="3295384"/>
            <a:ext cx="1974575" cy="3532657"/>
          </a:xfrm>
          <a:prstGeom prst="bentArrow">
            <a:avLst>
              <a:gd name="adj1" fmla="val 15196"/>
              <a:gd name="adj2" fmla="val 16928"/>
              <a:gd name="adj3" fmla="val 20313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grpSp>
        <p:nvGrpSpPr>
          <p:cNvPr id="23" name="Groep 22">
            <a:extLst>
              <a:ext uri="{FF2B5EF4-FFF2-40B4-BE49-F238E27FC236}">
                <a16:creationId xmlns:a16="http://schemas.microsoft.com/office/drawing/2014/main" id="{F26B019C-1DFD-4F4C-ABD3-2923037D4907}"/>
              </a:ext>
            </a:extLst>
          </p:cNvPr>
          <p:cNvGrpSpPr/>
          <p:nvPr/>
        </p:nvGrpSpPr>
        <p:grpSpPr>
          <a:xfrm>
            <a:off x="5298149" y="5101681"/>
            <a:ext cx="1904338" cy="1558227"/>
            <a:chOff x="3658566" y="4647693"/>
            <a:chExt cx="1904338" cy="1558227"/>
          </a:xfrm>
        </p:grpSpPr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F7D15032-3158-4B9E-8D99-520E7F0D702F}"/>
                </a:ext>
              </a:extLst>
            </p:cNvPr>
            <p:cNvGrpSpPr/>
            <p:nvPr/>
          </p:nvGrpSpPr>
          <p:grpSpPr>
            <a:xfrm>
              <a:off x="3658566" y="4647693"/>
              <a:ext cx="1751938" cy="1405827"/>
              <a:chOff x="4307490" y="4834507"/>
              <a:chExt cx="1751938" cy="1405827"/>
            </a:xfrm>
          </p:grpSpPr>
          <p:sp>
            <p:nvSpPr>
              <p:cNvPr id="25" name="Rechthoek: afgeronde hoeken 24">
                <a:extLst>
                  <a:ext uri="{FF2B5EF4-FFF2-40B4-BE49-F238E27FC236}">
                    <a16:creationId xmlns:a16="http://schemas.microsoft.com/office/drawing/2014/main" id="{C4AE95CB-6616-430D-BE64-2C687D7D2A52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4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518BEDDF-B6D4-4612-98BA-9C2C9943F0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oep 27">
              <a:extLst>
                <a:ext uri="{FF2B5EF4-FFF2-40B4-BE49-F238E27FC236}">
                  <a16:creationId xmlns:a16="http://schemas.microsoft.com/office/drawing/2014/main" id="{C2C247D2-D078-4BB0-B91E-B92A608DAC21}"/>
                </a:ext>
              </a:extLst>
            </p:cNvPr>
            <p:cNvGrpSpPr/>
            <p:nvPr/>
          </p:nvGrpSpPr>
          <p:grpSpPr>
            <a:xfrm>
              <a:off x="3810966" y="4800093"/>
              <a:ext cx="1751938" cy="1405827"/>
              <a:chOff x="4307490" y="4834507"/>
              <a:chExt cx="1751938" cy="1405827"/>
            </a:xfrm>
          </p:grpSpPr>
          <p:sp>
            <p:nvSpPr>
              <p:cNvPr id="29" name="Rechthoek: afgeronde hoeken 28">
                <a:extLst>
                  <a:ext uri="{FF2B5EF4-FFF2-40B4-BE49-F238E27FC236}">
                    <a16:creationId xmlns:a16="http://schemas.microsoft.com/office/drawing/2014/main" id="{9BEE09A3-9C30-4ACB-AB8C-356A97C64970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30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D00F3447-2BBA-444F-8990-7C0B85A482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5" name="Groep 44">
            <a:extLst>
              <a:ext uri="{FF2B5EF4-FFF2-40B4-BE49-F238E27FC236}">
                <a16:creationId xmlns:a16="http://schemas.microsoft.com/office/drawing/2014/main" id="{320C0510-5539-4FE8-98C2-C99355F77ED2}"/>
              </a:ext>
            </a:extLst>
          </p:cNvPr>
          <p:cNvGrpSpPr/>
          <p:nvPr/>
        </p:nvGrpSpPr>
        <p:grpSpPr>
          <a:xfrm>
            <a:off x="9618979" y="2901485"/>
            <a:ext cx="1606161" cy="1847955"/>
            <a:chOff x="8988922" y="4788312"/>
            <a:chExt cx="1606161" cy="1847955"/>
          </a:xfrm>
        </p:grpSpPr>
        <p:grpSp>
          <p:nvGrpSpPr>
            <p:cNvPr id="38" name="Groep 37">
              <a:extLst>
                <a:ext uri="{FF2B5EF4-FFF2-40B4-BE49-F238E27FC236}">
                  <a16:creationId xmlns:a16="http://schemas.microsoft.com/office/drawing/2014/main" id="{C921FD38-64F8-465F-BFCD-7A50B69A28B4}"/>
                </a:ext>
              </a:extLst>
            </p:cNvPr>
            <p:cNvGrpSpPr/>
            <p:nvPr/>
          </p:nvGrpSpPr>
          <p:grpSpPr>
            <a:xfrm>
              <a:off x="8988922" y="4788312"/>
              <a:ext cx="1148961" cy="1390755"/>
              <a:chOff x="8988922" y="4788312"/>
              <a:chExt cx="1148961" cy="1390755"/>
            </a:xfrm>
          </p:grpSpPr>
          <p:sp>
            <p:nvSpPr>
              <p:cNvPr id="34" name="Rechthoek: afgeronde hoeken 33">
                <a:extLst>
                  <a:ext uri="{FF2B5EF4-FFF2-40B4-BE49-F238E27FC236}">
                    <a16:creationId xmlns:a16="http://schemas.microsoft.com/office/drawing/2014/main" id="{471AB8DF-3536-46B9-B3F0-FBB605AEB7CA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2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373F7A53-A727-4289-8E2B-B7F1D61B4C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Groep 52">
              <a:extLst>
                <a:ext uri="{FF2B5EF4-FFF2-40B4-BE49-F238E27FC236}">
                  <a16:creationId xmlns:a16="http://schemas.microsoft.com/office/drawing/2014/main" id="{1B74B52B-E082-4E9A-92CA-BA5AF765E3FF}"/>
                </a:ext>
              </a:extLst>
            </p:cNvPr>
            <p:cNvGrpSpPr/>
            <p:nvPr/>
          </p:nvGrpSpPr>
          <p:grpSpPr>
            <a:xfrm>
              <a:off x="9141322" y="4940712"/>
              <a:ext cx="1148961" cy="1390755"/>
              <a:chOff x="8988922" y="4788312"/>
              <a:chExt cx="1148961" cy="1390755"/>
            </a:xfrm>
          </p:grpSpPr>
          <p:sp>
            <p:nvSpPr>
              <p:cNvPr id="54" name="Rechthoek: afgeronde hoeken 53">
                <a:extLst>
                  <a:ext uri="{FF2B5EF4-FFF2-40B4-BE49-F238E27FC236}">
                    <a16:creationId xmlns:a16="http://schemas.microsoft.com/office/drawing/2014/main" id="{9B30F0AE-5FA0-4516-B54C-E75B33EA69B8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5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0A98A33D-9BD8-48F4-9C09-4AF6D3936B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6" name="Groep 55">
              <a:extLst>
                <a:ext uri="{FF2B5EF4-FFF2-40B4-BE49-F238E27FC236}">
                  <a16:creationId xmlns:a16="http://schemas.microsoft.com/office/drawing/2014/main" id="{B70E8D92-94E4-4A84-B4FE-F906C0C74796}"/>
                </a:ext>
              </a:extLst>
            </p:cNvPr>
            <p:cNvGrpSpPr/>
            <p:nvPr/>
          </p:nvGrpSpPr>
          <p:grpSpPr>
            <a:xfrm>
              <a:off x="9293722" y="5093112"/>
              <a:ext cx="1148961" cy="1390755"/>
              <a:chOff x="8988922" y="4788312"/>
              <a:chExt cx="1148961" cy="1390755"/>
            </a:xfrm>
          </p:grpSpPr>
          <p:sp>
            <p:nvSpPr>
              <p:cNvPr id="57" name="Rechthoek: afgeronde hoeken 56">
                <a:extLst>
                  <a:ext uri="{FF2B5EF4-FFF2-40B4-BE49-F238E27FC236}">
                    <a16:creationId xmlns:a16="http://schemas.microsoft.com/office/drawing/2014/main" id="{425E83C2-05F6-48BE-B5B4-77EE2731AFC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C312E257-09AC-484C-9A13-4DA3884BBA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9" name="Groep 58">
              <a:extLst>
                <a:ext uri="{FF2B5EF4-FFF2-40B4-BE49-F238E27FC236}">
                  <a16:creationId xmlns:a16="http://schemas.microsoft.com/office/drawing/2014/main" id="{4880DCC2-0260-4041-A4A1-F22FD343D90A}"/>
                </a:ext>
              </a:extLst>
            </p:cNvPr>
            <p:cNvGrpSpPr/>
            <p:nvPr/>
          </p:nvGrpSpPr>
          <p:grpSpPr>
            <a:xfrm>
              <a:off x="9446122" y="5245512"/>
              <a:ext cx="1148961" cy="1390755"/>
              <a:chOff x="8988922" y="4788312"/>
              <a:chExt cx="1148961" cy="1390755"/>
            </a:xfrm>
          </p:grpSpPr>
          <p:sp>
            <p:nvSpPr>
              <p:cNvPr id="60" name="Rechthoek: afgeronde hoeken 59">
                <a:extLst>
                  <a:ext uri="{FF2B5EF4-FFF2-40B4-BE49-F238E27FC236}">
                    <a16:creationId xmlns:a16="http://schemas.microsoft.com/office/drawing/2014/main" id="{C268B7C9-0CE2-4517-8132-7D0CF1C4EC7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61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BD5B7185-58C3-4804-9A8F-A7BCEFF10A1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530857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3D5B26EE-69DD-459D-A67E-F7EF042EA2DE}"/>
              </a:ext>
            </a:extLst>
          </p:cNvPr>
          <p:cNvSpPr txBox="1"/>
          <p:nvPr/>
        </p:nvSpPr>
        <p:spPr>
          <a:xfrm>
            <a:off x="3371347" y="3627560"/>
            <a:ext cx="118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2: </a:t>
            </a:r>
            <a:r>
              <a:rPr lang="nl-NL" b="1" dirty="0" err="1">
                <a:solidFill>
                  <a:schemeClr val="bg1"/>
                </a:solidFill>
              </a:rPr>
              <a:t>PaS</a:t>
            </a:r>
            <a:endParaRPr lang="nl-NL" b="1" dirty="0">
              <a:solidFill>
                <a:schemeClr val="bg1"/>
              </a:solidFill>
            </a:endParaRPr>
          </a:p>
        </p:txBody>
      </p:sp>
      <p:sp>
        <p:nvSpPr>
          <p:cNvPr id="70" name="Tekstvak 69">
            <a:extLst>
              <a:ext uri="{FF2B5EF4-FFF2-40B4-BE49-F238E27FC236}">
                <a16:creationId xmlns:a16="http://schemas.microsoft.com/office/drawing/2014/main" id="{2F4AC0E4-A9AE-4B6D-8A76-BEEF5C4E5E01}"/>
              </a:ext>
            </a:extLst>
          </p:cNvPr>
          <p:cNvSpPr txBox="1"/>
          <p:nvPr/>
        </p:nvSpPr>
        <p:spPr>
          <a:xfrm>
            <a:off x="3371347" y="5713666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3: </a:t>
            </a:r>
            <a:r>
              <a:rPr lang="nl-NL" b="1" dirty="0" err="1">
                <a:solidFill>
                  <a:schemeClr val="bg1"/>
                </a:solidFill>
              </a:rPr>
              <a:t>PiS</a:t>
            </a:r>
            <a:r>
              <a:rPr lang="nl-NL" b="1" dirty="0">
                <a:solidFill>
                  <a:schemeClr val="bg1"/>
                </a:solidFill>
              </a:rPr>
              <a:t>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5" name="Tekstvak 64">
            <a:extLst>
              <a:ext uri="{FF2B5EF4-FFF2-40B4-BE49-F238E27FC236}">
                <a16:creationId xmlns:a16="http://schemas.microsoft.com/office/drawing/2014/main" id="{E4A5E077-3A8D-4BFC-A41A-87D2F7EC0B87}"/>
              </a:ext>
            </a:extLst>
          </p:cNvPr>
          <p:cNvSpPr txBox="1"/>
          <p:nvPr/>
        </p:nvSpPr>
        <p:spPr>
          <a:xfrm>
            <a:off x="7536170" y="5702252"/>
            <a:ext cx="2274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in Service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521925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sp>
        <p:nvSpPr>
          <p:cNvPr id="68" name="Tekstvak 67">
            <a:extLst>
              <a:ext uri="{FF2B5EF4-FFF2-40B4-BE49-F238E27FC236}">
                <a16:creationId xmlns:a16="http://schemas.microsoft.com/office/drawing/2014/main" id="{35CBA27C-CE55-4163-846C-86B80103728C}"/>
              </a:ext>
            </a:extLst>
          </p:cNvPr>
          <p:cNvSpPr txBox="1"/>
          <p:nvPr/>
        </p:nvSpPr>
        <p:spPr>
          <a:xfrm>
            <a:off x="7543013" y="3621115"/>
            <a:ext cx="191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at Service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C3620D25-6F76-492D-AFDB-0F177C04BFA3}"/>
              </a:ext>
            </a:extLst>
          </p:cNvPr>
          <p:cNvGrpSpPr/>
          <p:nvPr/>
        </p:nvGrpSpPr>
        <p:grpSpPr>
          <a:xfrm>
            <a:off x="1155155" y="3054183"/>
            <a:ext cx="1904338" cy="1558227"/>
            <a:chOff x="1163106" y="3109842"/>
            <a:chExt cx="1904338" cy="1558227"/>
          </a:xfrm>
        </p:grpSpPr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27CDDDF5-4FE0-41B6-8136-BE48046A49C6}"/>
                </a:ext>
              </a:extLst>
            </p:cNvPr>
            <p:cNvGrpSpPr/>
            <p:nvPr/>
          </p:nvGrpSpPr>
          <p:grpSpPr>
            <a:xfrm>
              <a:off x="1163106" y="3109842"/>
              <a:ext cx="1751938" cy="1405827"/>
              <a:chOff x="927132" y="2814875"/>
              <a:chExt cx="1751938" cy="1405827"/>
            </a:xfrm>
          </p:grpSpPr>
          <p:sp>
            <p:nvSpPr>
              <p:cNvPr id="5" name="Rechthoek: afgeronde hoeken 4">
                <a:extLst>
                  <a:ext uri="{FF2B5EF4-FFF2-40B4-BE49-F238E27FC236}">
                    <a16:creationId xmlns:a16="http://schemas.microsoft.com/office/drawing/2014/main" id="{9A44ED78-61E1-40AD-B375-01407F825E04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" name="Afbeelding 3">
                <a:extLst>
                  <a:ext uri="{FF2B5EF4-FFF2-40B4-BE49-F238E27FC236}">
                    <a16:creationId xmlns:a16="http://schemas.microsoft.com/office/drawing/2014/main" id="{FB72707C-79B9-4D50-A593-B39524E04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  <p:grpSp>
          <p:nvGrpSpPr>
            <p:cNvPr id="67" name="Groep 66">
              <a:extLst>
                <a:ext uri="{FF2B5EF4-FFF2-40B4-BE49-F238E27FC236}">
                  <a16:creationId xmlns:a16="http://schemas.microsoft.com/office/drawing/2014/main" id="{4CD79913-F67A-4DBC-B95C-6D0BE2395C77}"/>
                </a:ext>
              </a:extLst>
            </p:cNvPr>
            <p:cNvGrpSpPr/>
            <p:nvPr/>
          </p:nvGrpSpPr>
          <p:grpSpPr>
            <a:xfrm>
              <a:off x="1315506" y="3262242"/>
              <a:ext cx="1751938" cy="1405827"/>
              <a:chOff x="927132" y="2814875"/>
              <a:chExt cx="1751938" cy="1405827"/>
            </a:xfrm>
          </p:grpSpPr>
          <p:sp>
            <p:nvSpPr>
              <p:cNvPr id="72" name="Rechthoek: afgeronde hoeken 71">
                <a:extLst>
                  <a:ext uri="{FF2B5EF4-FFF2-40B4-BE49-F238E27FC236}">
                    <a16:creationId xmlns:a16="http://schemas.microsoft.com/office/drawing/2014/main" id="{ADCDCADC-6E06-4D0E-BC40-20768D7C2FF2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73" name="Afbeelding 72">
                <a:extLst>
                  <a:ext uri="{FF2B5EF4-FFF2-40B4-BE49-F238E27FC236}">
                    <a16:creationId xmlns:a16="http://schemas.microsoft.com/office/drawing/2014/main" id="{040FA2A1-3BC5-48B7-9528-452EF10E17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</p:grpSp>
      <p:sp>
        <p:nvSpPr>
          <p:cNvPr id="78" name="Gedachtewolkje: wolk 77">
            <a:extLst>
              <a:ext uri="{FF2B5EF4-FFF2-40B4-BE49-F238E27FC236}">
                <a16:creationId xmlns:a16="http://schemas.microsoft.com/office/drawing/2014/main" id="{30A9340D-ED39-43DD-9002-EECE947AFF32}"/>
              </a:ext>
            </a:extLst>
          </p:cNvPr>
          <p:cNvSpPr/>
          <p:nvPr/>
        </p:nvSpPr>
        <p:spPr>
          <a:xfrm>
            <a:off x="7802945" y="4895883"/>
            <a:ext cx="1818036" cy="729190"/>
          </a:xfrm>
          <a:prstGeom prst="cloudCallout">
            <a:avLst/>
          </a:prstGeom>
          <a:solidFill>
            <a:srgbClr val="BF9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b="1" dirty="0"/>
              <a:t>service logistiek</a:t>
            </a:r>
          </a:p>
        </p:txBody>
      </p:sp>
      <p:sp>
        <p:nvSpPr>
          <p:cNvPr id="79" name="Gedachtewolkje: wolk 78">
            <a:extLst>
              <a:ext uri="{FF2B5EF4-FFF2-40B4-BE49-F238E27FC236}">
                <a16:creationId xmlns:a16="http://schemas.microsoft.com/office/drawing/2014/main" id="{33C32F40-4F10-455C-839F-FDCC8B28CD57}"/>
              </a:ext>
            </a:extLst>
          </p:cNvPr>
          <p:cNvSpPr/>
          <p:nvPr/>
        </p:nvSpPr>
        <p:spPr>
          <a:xfrm>
            <a:off x="6539151" y="2351281"/>
            <a:ext cx="1818036" cy="729190"/>
          </a:xfrm>
          <a:prstGeom prst="cloudCallout">
            <a:avLst/>
          </a:prstGeom>
          <a:solidFill>
            <a:srgbClr val="BF9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b="1" dirty="0"/>
              <a:t>service logistiek</a:t>
            </a:r>
          </a:p>
        </p:txBody>
      </p:sp>
    </p:spTree>
    <p:extLst>
      <p:ext uri="{BB962C8B-B14F-4D97-AF65-F5344CB8AC3E}">
        <p14:creationId xmlns:p14="http://schemas.microsoft.com/office/powerpoint/2010/main" val="74187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ijl: links/rechts 62">
            <a:extLst>
              <a:ext uri="{FF2B5EF4-FFF2-40B4-BE49-F238E27FC236}">
                <a16:creationId xmlns:a16="http://schemas.microsoft.com/office/drawing/2014/main" id="{65525942-8E91-4B93-A552-86C70D87F502}"/>
              </a:ext>
            </a:extLst>
          </p:cNvPr>
          <p:cNvSpPr/>
          <p:nvPr/>
        </p:nvSpPr>
        <p:spPr>
          <a:xfrm rot="5400000">
            <a:off x="5449954" y="2429050"/>
            <a:ext cx="1573164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8" name="Groep 7">
            <a:extLst>
              <a:ext uri="{FF2B5EF4-FFF2-40B4-BE49-F238E27FC236}">
                <a16:creationId xmlns:a16="http://schemas.microsoft.com/office/drawing/2014/main" id="{450873F0-7E27-48A5-9EA3-35FCF734D0F6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F4E25CDF-6EA5-4074-B3FD-8CD13F7B5F5C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3600" b="1" dirty="0">
                  <a:solidFill>
                    <a:srgbClr val="7030A0"/>
                  </a:solidFill>
                </a:rPr>
                <a:t>    Service Logistieke Innovatieagenda </a:t>
              </a:r>
            </a:p>
          </p:txBody>
        </p:sp>
        <p:pic>
          <p:nvPicPr>
            <p:cNvPr id="6" name="Afbeelding 5">
              <a:extLst>
                <a:ext uri="{FF2B5EF4-FFF2-40B4-BE49-F238E27FC236}">
                  <a16:creationId xmlns:a16="http://schemas.microsoft.com/office/drawing/2014/main" id="{2C8E1C70-50BC-4634-A607-429AD1DC6E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1" name="Pijl: gebogen 70">
            <a:extLst>
              <a:ext uri="{FF2B5EF4-FFF2-40B4-BE49-F238E27FC236}">
                <a16:creationId xmlns:a16="http://schemas.microsoft.com/office/drawing/2014/main" id="{71C8262A-BEF0-4BE2-8F80-3950E5A7702B}"/>
              </a:ext>
            </a:extLst>
          </p:cNvPr>
          <p:cNvSpPr/>
          <p:nvPr/>
        </p:nvSpPr>
        <p:spPr>
          <a:xfrm rot="16200000" flipV="1">
            <a:off x="7437443" y="2732982"/>
            <a:ext cx="1966342" cy="4649228"/>
          </a:xfrm>
          <a:prstGeom prst="bentArrow">
            <a:avLst>
              <a:gd name="adj1" fmla="val 15227"/>
              <a:gd name="adj2" fmla="val 19864"/>
              <a:gd name="adj3" fmla="val 2307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62" name="Pijl: links/rechts 61">
            <a:extLst>
              <a:ext uri="{FF2B5EF4-FFF2-40B4-BE49-F238E27FC236}">
                <a16:creationId xmlns:a16="http://schemas.microsoft.com/office/drawing/2014/main" id="{3FFACE1B-DC3A-4B36-B8B9-121B6CC3D31D}"/>
              </a:ext>
            </a:extLst>
          </p:cNvPr>
          <p:cNvSpPr/>
          <p:nvPr/>
        </p:nvSpPr>
        <p:spPr>
          <a:xfrm rot="5400000">
            <a:off x="5454866" y="4400421"/>
            <a:ext cx="1573164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7" name="Pijl: links/rechts 26">
            <a:extLst>
              <a:ext uri="{FF2B5EF4-FFF2-40B4-BE49-F238E27FC236}">
                <a16:creationId xmlns:a16="http://schemas.microsoft.com/office/drawing/2014/main" id="{B175350C-FE77-40A6-8B52-F4BB8A0799D3}"/>
              </a:ext>
            </a:extLst>
          </p:cNvPr>
          <p:cNvSpPr/>
          <p:nvPr/>
        </p:nvSpPr>
        <p:spPr>
          <a:xfrm>
            <a:off x="2605548" y="3573949"/>
            <a:ext cx="7849175" cy="500476"/>
          </a:xfrm>
          <a:prstGeom prst="leftRightArrow">
            <a:avLst>
              <a:gd name="adj1" fmla="val 61788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4" name="Groep 23">
            <a:extLst>
              <a:ext uri="{FF2B5EF4-FFF2-40B4-BE49-F238E27FC236}">
                <a16:creationId xmlns:a16="http://schemas.microsoft.com/office/drawing/2014/main" id="{21AE331F-B838-44B2-94DB-432B160FF098}"/>
              </a:ext>
            </a:extLst>
          </p:cNvPr>
          <p:cNvGrpSpPr/>
          <p:nvPr/>
        </p:nvGrpSpPr>
        <p:grpSpPr>
          <a:xfrm>
            <a:off x="5204178" y="2954403"/>
            <a:ext cx="2079512" cy="1710627"/>
            <a:chOff x="6929192" y="2806924"/>
            <a:chExt cx="2079512" cy="1710627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7011D90-F452-4101-98C8-C498A4240774}"/>
                </a:ext>
              </a:extLst>
            </p:cNvPr>
            <p:cNvGrpSpPr/>
            <p:nvPr/>
          </p:nvGrpSpPr>
          <p:grpSpPr>
            <a:xfrm>
              <a:off x="6929192" y="2806924"/>
              <a:ext cx="1774712" cy="1405827"/>
              <a:chOff x="4960850" y="4500552"/>
              <a:chExt cx="1774712" cy="1405827"/>
            </a:xfrm>
          </p:grpSpPr>
          <p:sp>
            <p:nvSpPr>
              <p:cNvPr id="14" name="Rechthoek: afgeronde hoeken 13">
                <a:extLst>
                  <a:ext uri="{FF2B5EF4-FFF2-40B4-BE49-F238E27FC236}">
                    <a16:creationId xmlns:a16="http://schemas.microsoft.com/office/drawing/2014/main" id="{FEDEED7F-8AF1-47A4-A50B-EA5CFADE326D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2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A0430796-A751-48E4-A999-68948B66C3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9" name="Groep 38">
              <a:extLst>
                <a:ext uri="{FF2B5EF4-FFF2-40B4-BE49-F238E27FC236}">
                  <a16:creationId xmlns:a16="http://schemas.microsoft.com/office/drawing/2014/main" id="{5AEB08E6-1A60-4616-AD62-5AF63219EACF}"/>
                </a:ext>
              </a:extLst>
            </p:cNvPr>
            <p:cNvGrpSpPr/>
            <p:nvPr/>
          </p:nvGrpSpPr>
          <p:grpSpPr>
            <a:xfrm>
              <a:off x="7081592" y="2959324"/>
              <a:ext cx="1774712" cy="1405827"/>
              <a:chOff x="4960850" y="4500552"/>
              <a:chExt cx="1774712" cy="1405827"/>
            </a:xfrm>
          </p:grpSpPr>
          <p:sp>
            <p:nvSpPr>
              <p:cNvPr id="40" name="Rechthoek: afgeronde hoeken 39">
                <a:extLst>
                  <a:ext uri="{FF2B5EF4-FFF2-40B4-BE49-F238E27FC236}">
                    <a16:creationId xmlns:a16="http://schemas.microsoft.com/office/drawing/2014/main" id="{F6FE4F71-0269-494C-8F50-9EC2A1D619FC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1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53D3389-4806-48F0-A5C2-7BFB9A303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7BF232CC-87E2-422E-893C-94FE7BB214DD}"/>
                </a:ext>
              </a:extLst>
            </p:cNvPr>
            <p:cNvGrpSpPr/>
            <p:nvPr/>
          </p:nvGrpSpPr>
          <p:grpSpPr>
            <a:xfrm>
              <a:off x="7233992" y="3111724"/>
              <a:ext cx="1774712" cy="1405827"/>
              <a:chOff x="4960850" y="4500552"/>
              <a:chExt cx="1774712" cy="1405827"/>
            </a:xfrm>
          </p:grpSpPr>
          <p:sp>
            <p:nvSpPr>
              <p:cNvPr id="43" name="Rechthoek: afgeronde hoeken 42">
                <a:extLst>
                  <a:ext uri="{FF2B5EF4-FFF2-40B4-BE49-F238E27FC236}">
                    <a16:creationId xmlns:a16="http://schemas.microsoft.com/office/drawing/2014/main" id="{40BC1B16-48AC-403F-B210-B9928F172C0B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4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7B6F3F2-41D3-40E6-AC07-10004E35BF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6" name="Pijl: gebogen 25">
            <a:extLst>
              <a:ext uri="{FF2B5EF4-FFF2-40B4-BE49-F238E27FC236}">
                <a16:creationId xmlns:a16="http://schemas.microsoft.com/office/drawing/2014/main" id="{E52F00C0-B1DC-4ACE-BECC-FFC013DE7AF2}"/>
              </a:ext>
            </a:extLst>
          </p:cNvPr>
          <p:cNvSpPr/>
          <p:nvPr/>
        </p:nvSpPr>
        <p:spPr>
          <a:xfrm rot="5400000" flipV="1">
            <a:off x="3567373" y="-207090"/>
            <a:ext cx="1998822" cy="5563256"/>
          </a:xfrm>
          <a:prstGeom prst="bentArrow">
            <a:avLst>
              <a:gd name="adj1" fmla="val 14237"/>
              <a:gd name="adj2" fmla="val 15886"/>
              <a:gd name="adj3" fmla="val 2083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47" name="Pijl: gebogen 46">
            <a:extLst>
              <a:ext uri="{FF2B5EF4-FFF2-40B4-BE49-F238E27FC236}">
                <a16:creationId xmlns:a16="http://schemas.microsoft.com/office/drawing/2014/main" id="{100C5B00-6C0C-40CA-BCBB-718137EDE27F}"/>
              </a:ext>
            </a:extLst>
          </p:cNvPr>
          <p:cNvSpPr/>
          <p:nvPr/>
        </p:nvSpPr>
        <p:spPr>
          <a:xfrm rot="5400000">
            <a:off x="7714513" y="410056"/>
            <a:ext cx="1781736" cy="4115525"/>
          </a:xfrm>
          <a:prstGeom prst="bentArrow">
            <a:avLst>
              <a:gd name="adj1" fmla="val 16195"/>
              <a:gd name="adj2" fmla="val 17188"/>
              <a:gd name="adj3" fmla="val 20313"/>
              <a:gd name="adj4" fmla="val 4697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sp>
        <p:nvSpPr>
          <p:cNvPr id="48" name="Pijl: gebogen 47">
            <a:extLst>
              <a:ext uri="{FF2B5EF4-FFF2-40B4-BE49-F238E27FC236}">
                <a16:creationId xmlns:a16="http://schemas.microsoft.com/office/drawing/2014/main" id="{509A5001-111C-486F-AC8B-48940E0118D7}"/>
              </a:ext>
            </a:extLst>
          </p:cNvPr>
          <p:cNvSpPr/>
          <p:nvPr/>
        </p:nvSpPr>
        <p:spPr>
          <a:xfrm rot="16200000">
            <a:off x="2564198" y="3295384"/>
            <a:ext cx="1974575" cy="3532657"/>
          </a:xfrm>
          <a:prstGeom prst="bentArrow">
            <a:avLst>
              <a:gd name="adj1" fmla="val 15196"/>
              <a:gd name="adj2" fmla="val 16928"/>
              <a:gd name="adj3" fmla="val 20313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grpSp>
        <p:nvGrpSpPr>
          <p:cNvPr id="23" name="Groep 22">
            <a:extLst>
              <a:ext uri="{FF2B5EF4-FFF2-40B4-BE49-F238E27FC236}">
                <a16:creationId xmlns:a16="http://schemas.microsoft.com/office/drawing/2014/main" id="{F26B019C-1DFD-4F4C-ABD3-2923037D4907}"/>
              </a:ext>
            </a:extLst>
          </p:cNvPr>
          <p:cNvGrpSpPr/>
          <p:nvPr/>
        </p:nvGrpSpPr>
        <p:grpSpPr>
          <a:xfrm>
            <a:off x="5298149" y="5101681"/>
            <a:ext cx="1904338" cy="1558227"/>
            <a:chOff x="3658566" y="4647693"/>
            <a:chExt cx="1904338" cy="1558227"/>
          </a:xfrm>
        </p:grpSpPr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F7D15032-3158-4B9E-8D99-520E7F0D702F}"/>
                </a:ext>
              </a:extLst>
            </p:cNvPr>
            <p:cNvGrpSpPr/>
            <p:nvPr/>
          </p:nvGrpSpPr>
          <p:grpSpPr>
            <a:xfrm>
              <a:off x="3658566" y="4647693"/>
              <a:ext cx="1751938" cy="1405827"/>
              <a:chOff x="4307490" y="4834507"/>
              <a:chExt cx="1751938" cy="1405827"/>
            </a:xfrm>
          </p:grpSpPr>
          <p:sp>
            <p:nvSpPr>
              <p:cNvPr id="25" name="Rechthoek: afgeronde hoeken 24">
                <a:extLst>
                  <a:ext uri="{FF2B5EF4-FFF2-40B4-BE49-F238E27FC236}">
                    <a16:creationId xmlns:a16="http://schemas.microsoft.com/office/drawing/2014/main" id="{C4AE95CB-6616-430D-BE64-2C687D7D2A52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4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518BEDDF-B6D4-4612-98BA-9C2C9943F0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oep 27">
              <a:extLst>
                <a:ext uri="{FF2B5EF4-FFF2-40B4-BE49-F238E27FC236}">
                  <a16:creationId xmlns:a16="http://schemas.microsoft.com/office/drawing/2014/main" id="{C2C247D2-D078-4BB0-B91E-B92A608DAC21}"/>
                </a:ext>
              </a:extLst>
            </p:cNvPr>
            <p:cNvGrpSpPr/>
            <p:nvPr/>
          </p:nvGrpSpPr>
          <p:grpSpPr>
            <a:xfrm>
              <a:off x="3810966" y="4800093"/>
              <a:ext cx="1751938" cy="1405827"/>
              <a:chOff x="4307490" y="4834507"/>
              <a:chExt cx="1751938" cy="1405827"/>
            </a:xfrm>
          </p:grpSpPr>
          <p:sp>
            <p:nvSpPr>
              <p:cNvPr id="29" name="Rechthoek: afgeronde hoeken 28">
                <a:extLst>
                  <a:ext uri="{FF2B5EF4-FFF2-40B4-BE49-F238E27FC236}">
                    <a16:creationId xmlns:a16="http://schemas.microsoft.com/office/drawing/2014/main" id="{9BEE09A3-9C30-4ACB-AB8C-356A97C64970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30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D00F3447-2BBA-444F-8990-7C0B85A482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5" name="Groep 44">
            <a:extLst>
              <a:ext uri="{FF2B5EF4-FFF2-40B4-BE49-F238E27FC236}">
                <a16:creationId xmlns:a16="http://schemas.microsoft.com/office/drawing/2014/main" id="{320C0510-5539-4FE8-98C2-C99355F77ED2}"/>
              </a:ext>
            </a:extLst>
          </p:cNvPr>
          <p:cNvGrpSpPr/>
          <p:nvPr/>
        </p:nvGrpSpPr>
        <p:grpSpPr>
          <a:xfrm>
            <a:off x="9618979" y="2901485"/>
            <a:ext cx="1606161" cy="1847955"/>
            <a:chOff x="8988922" y="4788312"/>
            <a:chExt cx="1606161" cy="1847955"/>
          </a:xfrm>
        </p:grpSpPr>
        <p:grpSp>
          <p:nvGrpSpPr>
            <p:cNvPr id="38" name="Groep 37">
              <a:extLst>
                <a:ext uri="{FF2B5EF4-FFF2-40B4-BE49-F238E27FC236}">
                  <a16:creationId xmlns:a16="http://schemas.microsoft.com/office/drawing/2014/main" id="{C921FD38-64F8-465F-BFCD-7A50B69A28B4}"/>
                </a:ext>
              </a:extLst>
            </p:cNvPr>
            <p:cNvGrpSpPr/>
            <p:nvPr/>
          </p:nvGrpSpPr>
          <p:grpSpPr>
            <a:xfrm>
              <a:off x="8988922" y="4788312"/>
              <a:ext cx="1148961" cy="1390755"/>
              <a:chOff x="8988922" y="4788312"/>
              <a:chExt cx="1148961" cy="1390755"/>
            </a:xfrm>
          </p:grpSpPr>
          <p:sp>
            <p:nvSpPr>
              <p:cNvPr id="34" name="Rechthoek: afgeronde hoeken 33">
                <a:extLst>
                  <a:ext uri="{FF2B5EF4-FFF2-40B4-BE49-F238E27FC236}">
                    <a16:creationId xmlns:a16="http://schemas.microsoft.com/office/drawing/2014/main" id="{471AB8DF-3536-46B9-B3F0-FBB605AEB7CA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2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373F7A53-A727-4289-8E2B-B7F1D61B4C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Groep 52">
              <a:extLst>
                <a:ext uri="{FF2B5EF4-FFF2-40B4-BE49-F238E27FC236}">
                  <a16:creationId xmlns:a16="http://schemas.microsoft.com/office/drawing/2014/main" id="{1B74B52B-E082-4E9A-92CA-BA5AF765E3FF}"/>
                </a:ext>
              </a:extLst>
            </p:cNvPr>
            <p:cNvGrpSpPr/>
            <p:nvPr/>
          </p:nvGrpSpPr>
          <p:grpSpPr>
            <a:xfrm>
              <a:off x="9141322" y="4940712"/>
              <a:ext cx="1148961" cy="1390755"/>
              <a:chOff x="8988922" y="4788312"/>
              <a:chExt cx="1148961" cy="1390755"/>
            </a:xfrm>
          </p:grpSpPr>
          <p:sp>
            <p:nvSpPr>
              <p:cNvPr id="54" name="Rechthoek: afgeronde hoeken 53">
                <a:extLst>
                  <a:ext uri="{FF2B5EF4-FFF2-40B4-BE49-F238E27FC236}">
                    <a16:creationId xmlns:a16="http://schemas.microsoft.com/office/drawing/2014/main" id="{9B30F0AE-5FA0-4516-B54C-E75B33EA69B8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5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0A98A33D-9BD8-48F4-9C09-4AF6D3936B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6" name="Groep 55">
              <a:extLst>
                <a:ext uri="{FF2B5EF4-FFF2-40B4-BE49-F238E27FC236}">
                  <a16:creationId xmlns:a16="http://schemas.microsoft.com/office/drawing/2014/main" id="{B70E8D92-94E4-4A84-B4FE-F906C0C74796}"/>
                </a:ext>
              </a:extLst>
            </p:cNvPr>
            <p:cNvGrpSpPr/>
            <p:nvPr/>
          </p:nvGrpSpPr>
          <p:grpSpPr>
            <a:xfrm>
              <a:off x="9293722" y="5093112"/>
              <a:ext cx="1148961" cy="1390755"/>
              <a:chOff x="8988922" y="4788312"/>
              <a:chExt cx="1148961" cy="1390755"/>
            </a:xfrm>
          </p:grpSpPr>
          <p:sp>
            <p:nvSpPr>
              <p:cNvPr id="57" name="Rechthoek: afgeronde hoeken 56">
                <a:extLst>
                  <a:ext uri="{FF2B5EF4-FFF2-40B4-BE49-F238E27FC236}">
                    <a16:creationId xmlns:a16="http://schemas.microsoft.com/office/drawing/2014/main" id="{425E83C2-05F6-48BE-B5B4-77EE2731AFC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C312E257-09AC-484C-9A13-4DA3884BBA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9" name="Groep 58">
              <a:extLst>
                <a:ext uri="{FF2B5EF4-FFF2-40B4-BE49-F238E27FC236}">
                  <a16:creationId xmlns:a16="http://schemas.microsoft.com/office/drawing/2014/main" id="{4880DCC2-0260-4041-A4A1-F22FD343D90A}"/>
                </a:ext>
              </a:extLst>
            </p:cNvPr>
            <p:cNvGrpSpPr/>
            <p:nvPr/>
          </p:nvGrpSpPr>
          <p:grpSpPr>
            <a:xfrm>
              <a:off x="9446122" y="5245512"/>
              <a:ext cx="1148961" cy="1390755"/>
              <a:chOff x="8988922" y="4788312"/>
              <a:chExt cx="1148961" cy="1390755"/>
            </a:xfrm>
          </p:grpSpPr>
          <p:sp>
            <p:nvSpPr>
              <p:cNvPr id="60" name="Rechthoek: afgeronde hoeken 59">
                <a:extLst>
                  <a:ext uri="{FF2B5EF4-FFF2-40B4-BE49-F238E27FC236}">
                    <a16:creationId xmlns:a16="http://schemas.microsoft.com/office/drawing/2014/main" id="{C268B7C9-0CE2-4517-8132-7D0CF1C4EC7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61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BD5B7185-58C3-4804-9A8F-A7BCEFF10A1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51" name="Groep 50">
            <a:extLst>
              <a:ext uri="{FF2B5EF4-FFF2-40B4-BE49-F238E27FC236}">
                <a16:creationId xmlns:a16="http://schemas.microsoft.com/office/drawing/2014/main" id="{890B4DB8-5CE7-4342-8A51-A5D4B0167D3A}"/>
              </a:ext>
            </a:extLst>
          </p:cNvPr>
          <p:cNvGrpSpPr/>
          <p:nvPr/>
        </p:nvGrpSpPr>
        <p:grpSpPr>
          <a:xfrm>
            <a:off x="5367647" y="1011935"/>
            <a:ext cx="1751938" cy="1405827"/>
            <a:chOff x="3302890" y="1808690"/>
            <a:chExt cx="1751938" cy="1405827"/>
          </a:xfrm>
        </p:grpSpPr>
        <p:sp>
          <p:nvSpPr>
            <p:cNvPr id="64" name="Rechthoek: afgeronde hoeken 63">
              <a:extLst>
                <a:ext uri="{FF2B5EF4-FFF2-40B4-BE49-F238E27FC236}">
                  <a16:creationId xmlns:a16="http://schemas.microsoft.com/office/drawing/2014/main" id="{CB5C9EDE-CAFF-48BB-9530-6F29A26645C0}"/>
                </a:ext>
              </a:extLst>
            </p:cNvPr>
            <p:cNvSpPr/>
            <p:nvPr/>
          </p:nvSpPr>
          <p:spPr>
            <a:xfrm>
              <a:off x="3302890" y="1808690"/>
              <a:ext cx="1751938" cy="1405827"/>
            </a:xfrm>
            <a:prstGeom prst="roundRect">
              <a:avLst/>
            </a:prstGeom>
            <a:solidFill>
              <a:srgbClr val="BF95D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1036" name="Picture 12" descr="PLAATJES BRIEVEN | PLAATJE CLIPART CLIPARTS AFBEELDING ...">
              <a:extLst>
                <a:ext uri="{FF2B5EF4-FFF2-40B4-BE49-F238E27FC236}">
                  <a16:creationId xmlns:a16="http://schemas.microsoft.com/office/drawing/2014/main" id="{E4918311-BF47-4993-A489-94E5A6267F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2250" y="1878493"/>
              <a:ext cx="1613218" cy="12639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530857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3D5B26EE-69DD-459D-A67E-F7EF042EA2DE}"/>
              </a:ext>
            </a:extLst>
          </p:cNvPr>
          <p:cNvSpPr txBox="1"/>
          <p:nvPr/>
        </p:nvSpPr>
        <p:spPr>
          <a:xfrm>
            <a:off x="3371347" y="3627560"/>
            <a:ext cx="118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2: </a:t>
            </a:r>
            <a:r>
              <a:rPr lang="nl-NL" b="1" dirty="0" err="1">
                <a:solidFill>
                  <a:schemeClr val="bg1"/>
                </a:solidFill>
              </a:rPr>
              <a:t>PaS</a:t>
            </a:r>
            <a:endParaRPr lang="nl-NL" b="1" dirty="0">
              <a:solidFill>
                <a:schemeClr val="bg1"/>
              </a:solidFill>
            </a:endParaRPr>
          </a:p>
        </p:txBody>
      </p:sp>
      <p:sp>
        <p:nvSpPr>
          <p:cNvPr id="70" name="Tekstvak 69">
            <a:extLst>
              <a:ext uri="{FF2B5EF4-FFF2-40B4-BE49-F238E27FC236}">
                <a16:creationId xmlns:a16="http://schemas.microsoft.com/office/drawing/2014/main" id="{2F4AC0E4-A9AE-4B6D-8A76-BEEF5C4E5E01}"/>
              </a:ext>
            </a:extLst>
          </p:cNvPr>
          <p:cNvSpPr txBox="1"/>
          <p:nvPr/>
        </p:nvSpPr>
        <p:spPr>
          <a:xfrm>
            <a:off x="3371347" y="5713666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3: </a:t>
            </a:r>
            <a:r>
              <a:rPr lang="nl-NL" b="1" dirty="0" err="1">
                <a:solidFill>
                  <a:schemeClr val="bg1"/>
                </a:solidFill>
              </a:rPr>
              <a:t>PiS</a:t>
            </a:r>
            <a:r>
              <a:rPr lang="nl-NL" b="1" dirty="0">
                <a:solidFill>
                  <a:schemeClr val="bg1"/>
                </a:solidFill>
              </a:rPr>
              <a:t>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5" name="Tekstvak 64">
            <a:extLst>
              <a:ext uri="{FF2B5EF4-FFF2-40B4-BE49-F238E27FC236}">
                <a16:creationId xmlns:a16="http://schemas.microsoft.com/office/drawing/2014/main" id="{E4A5E077-3A8D-4BFC-A41A-87D2F7EC0B87}"/>
              </a:ext>
            </a:extLst>
          </p:cNvPr>
          <p:cNvSpPr txBox="1"/>
          <p:nvPr/>
        </p:nvSpPr>
        <p:spPr>
          <a:xfrm>
            <a:off x="7536170" y="5702252"/>
            <a:ext cx="2274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in Service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521925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sp>
        <p:nvSpPr>
          <p:cNvPr id="68" name="Tekstvak 67">
            <a:extLst>
              <a:ext uri="{FF2B5EF4-FFF2-40B4-BE49-F238E27FC236}">
                <a16:creationId xmlns:a16="http://schemas.microsoft.com/office/drawing/2014/main" id="{35CBA27C-CE55-4163-846C-86B80103728C}"/>
              </a:ext>
            </a:extLst>
          </p:cNvPr>
          <p:cNvSpPr txBox="1"/>
          <p:nvPr/>
        </p:nvSpPr>
        <p:spPr>
          <a:xfrm>
            <a:off x="7543013" y="3621115"/>
            <a:ext cx="191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at Service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C3620D25-6F76-492D-AFDB-0F177C04BFA3}"/>
              </a:ext>
            </a:extLst>
          </p:cNvPr>
          <p:cNvGrpSpPr/>
          <p:nvPr/>
        </p:nvGrpSpPr>
        <p:grpSpPr>
          <a:xfrm>
            <a:off x="1155155" y="3054183"/>
            <a:ext cx="1904338" cy="1558227"/>
            <a:chOff x="1163106" y="3109842"/>
            <a:chExt cx="1904338" cy="1558227"/>
          </a:xfrm>
        </p:grpSpPr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27CDDDF5-4FE0-41B6-8136-BE48046A49C6}"/>
                </a:ext>
              </a:extLst>
            </p:cNvPr>
            <p:cNvGrpSpPr/>
            <p:nvPr/>
          </p:nvGrpSpPr>
          <p:grpSpPr>
            <a:xfrm>
              <a:off x="1163106" y="3109842"/>
              <a:ext cx="1751938" cy="1405827"/>
              <a:chOff x="927132" y="2814875"/>
              <a:chExt cx="1751938" cy="1405827"/>
            </a:xfrm>
          </p:grpSpPr>
          <p:sp>
            <p:nvSpPr>
              <p:cNvPr id="5" name="Rechthoek: afgeronde hoeken 4">
                <a:extLst>
                  <a:ext uri="{FF2B5EF4-FFF2-40B4-BE49-F238E27FC236}">
                    <a16:creationId xmlns:a16="http://schemas.microsoft.com/office/drawing/2014/main" id="{9A44ED78-61E1-40AD-B375-01407F825E04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" name="Afbeelding 3">
                <a:extLst>
                  <a:ext uri="{FF2B5EF4-FFF2-40B4-BE49-F238E27FC236}">
                    <a16:creationId xmlns:a16="http://schemas.microsoft.com/office/drawing/2014/main" id="{FB72707C-79B9-4D50-A593-B39524E04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  <p:grpSp>
          <p:nvGrpSpPr>
            <p:cNvPr id="67" name="Groep 66">
              <a:extLst>
                <a:ext uri="{FF2B5EF4-FFF2-40B4-BE49-F238E27FC236}">
                  <a16:creationId xmlns:a16="http://schemas.microsoft.com/office/drawing/2014/main" id="{4CD79913-F67A-4DBC-B95C-6D0BE2395C77}"/>
                </a:ext>
              </a:extLst>
            </p:cNvPr>
            <p:cNvGrpSpPr/>
            <p:nvPr/>
          </p:nvGrpSpPr>
          <p:grpSpPr>
            <a:xfrm>
              <a:off x="1315506" y="3262242"/>
              <a:ext cx="1751938" cy="1405827"/>
              <a:chOff x="927132" y="2814875"/>
              <a:chExt cx="1751938" cy="1405827"/>
            </a:xfrm>
          </p:grpSpPr>
          <p:sp>
            <p:nvSpPr>
              <p:cNvPr id="72" name="Rechthoek: afgeronde hoeken 71">
                <a:extLst>
                  <a:ext uri="{FF2B5EF4-FFF2-40B4-BE49-F238E27FC236}">
                    <a16:creationId xmlns:a16="http://schemas.microsoft.com/office/drawing/2014/main" id="{ADCDCADC-6E06-4D0E-BC40-20768D7C2FF2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73" name="Afbeelding 72">
                <a:extLst>
                  <a:ext uri="{FF2B5EF4-FFF2-40B4-BE49-F238E27FC236}">
                    <a16:creationId xmlns:a16="http://schemas.microsoft.com/office/drawing/2014/main" id="{040FA2A1-3BC5-48B7-9528-452EF10E17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</p:grpSp>
      <p:sp>
        <p:nvSpPr>
          <p:cNvPr id="3" name="Rechthoek 2">
            <a:extLst>
              <a:ext uri="{FF2B5EF4-FFF2-40B4-BE49-F238E27FC236}">
                <a16:creationId xmlns:a16="http://schemas.microsoft.com/office/drawing/2014/main" id="{F99A162A-3156-4122-8BD8-043F17CCCD84}"/>
              </a:ext>
            </a:extLst>
          </p:cNvPr>
          <p:cNvSpPr/>
          <p:nvPr/>
        </p:nvSpPr>
        <p:spPr>
          <a:xfrm>
            <a:off x="1042219" y="965519"/>
            <a:ext cx="10363200" cy="5890164"/>
          </a:xfrm>
          <a:prstGeom prst="rect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KL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43F9431E-3E20-4528-84FC-289C7194107F}"/>
              </a:ext>
            </a:extLst>
          </p:cNvPr>
          <p:cNvSpPr txBox="1"/>
          <p:nvPr/>
        </p:nvSpPr>
        <p:spPr>
          <a:xfrm>
            <a:off x="1508908" y="1637464"/>
            <a:ext cx="952732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nl-NL" sz="2000" b="1" dirty="0">
                <a:solidFill>
                  <a:srgbClr val="7030A0"/>
                </a:solidFill>
              </a:rPr>
              <a:t>Maatschappelijke megatrends vertalen naar nieuwe service ketens: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dirty="0">
                <a:solidFill>
                  <a:srgbClr val="7030A0"/>
                </a:solidFill>
              </a:rPr>
              <a:t>Duurzaamheid, circulariteit, van bezit naar gebruik (</a:t>
            </a:r>
            <a:r>
              <a:rPr lang="nl-NL" dirty="0" err="1">
                <a:solidFill>
                  <a:srgbClr val="7030A0"/>
                </a:solidFill>
              </a:rPr>
              <a:t>servitization</a:t>
            </a:r>
            <a:r>
              <a:rPr lang="nl-NL" dirty="0">
                <a:solidFill>
                  <a:srgbClr val="7030A0"/>
                </a:solidFill>
              </a:rPr>
              <a:t>),                                            24/7, energie transitie…..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dirty="0">
                <a:solidFill>
                  <a:srgbClr val="7030A0"/>
                </a:solidFill>
              </a:rPr>
              <a:t>B2B, B2G en B2C service business modellen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dirty="0">
                <a:solidFill>
                  <a:srgbClr val="7030A0"/>
                </a:solidFill>
              </a:rPr>
              <a:t>Inrichting van 3-tier ‘PaaS’ keten incl. de onderlinge interactie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nl-NL" dirty="0">
              <a:solidFill>
                <a:srgbClr val="7030A0"/>
              </a:solidFill>
            </a:endParaRPr>
          </a:p>
          <a:p>
            <a:pPr lvl="0"/>
            <a:r>
              <a:rPr lang="nl-NL" sz="2000" b="1" dirty="0">
                <a:solidFill>
                  <a:srgbClr val="7030A0"/>
                </a:solidFill>
              </a:rPr>
              <a:t>Service ketens verbeteren door technologie: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dirty="0" err="1">
                <a:solidFill>
                  <a:srgbClr val="7030A0"/>
                </a:solidFill>
              </a:rPr>
              <a:t>IoT</a:t>
            </a:r>
            <a:r>
              <a:rPr lang="nl-NL" dirty="0">
                <a:solidFill>
                  <a:srgbClr val="7030A0"/>
                </a:solidFill>
              </a:rPr>
              <a:t>, Big Data, </a:t>
            </a:r>
            <a:r>
              <a:rPr lang="nl-NL" dirty="0" err="1">
                <a:solidFill>
                  <a:srgbClr val="7030A0"/>
                </a:solidFill>
              </a:rPr>
              <a:t>Artificial</a:t>
            </a:r>
            <a:r>
              <a:rPr lang="nl-NL" dirty="0">
                <a:solidFill>
                  <a:srgbClr val="7030A0"/>
                </a:solidFill>
              </a:rPr>
              <a:t> Intelligence, Machine Learning, Additive Manufacturing, </a:t>
            </a:r>
            <a:r>
              <a:rPr lang="nl-NL" dirty="0" err="1">
                <a:solidFill>
                  <a:srgbClr val="7030A0"/>
                </a:solidFill>
              </a:rPr>
              <a:t>Robotization</a:t>
            </a:r>
            <a:r>
              <a:rPr lang="nl-NL" dirty="0">
                <a:solidFill>
                  <a:srgbClr val="7030A0"/>
                </a:solidFill>
              </a:rPr>
              <a:t>, Drones, </a:t>
            </a:r>
            <a:r>
              <a:rPr lang="nl-NL" dirty="0" err="1">
                <a:solidFill>
                  <a:srgbClr val="7030A0"/>
                </a:solidFill>
              </a:rPr>
              <a:t>Augmented</a:t>
            </a:r>
            <a:r>
              <a:rPr lang="nl-NL" dirty="0">
                <a:solidFill>
                  <a:srgbClr val="7030A0"/>
                </a:solidFill>
              </a:rPr>
              <a:t> </a:t>
            </a:r>
            <a:r>
              <a:rPr lang="nl-NL" dirty="0" err="1">
                <a:solidFill>
                  <a:srgbClr val="7030A0"/>
                </a:solidFill>
              </a:rPr>
              <a:t>Reality</a:t>
            </a:r>
            <a:r>
              <a:rPr lang="nl-NL" dirty="0">
                <a:solidFill>
                  <a:srgbClr val="7030A0"/>
                </a:solidFill>
              </a:rPr>
              <a:t>, Blockchain, Apps…..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dirty="0">
                <a:solidFill>
                  <a:srgbClr val="7030A0"/>
                </a:solidFill>
              </a:rPr>
              <a:t>Forecast en planning technieken, </a:t>
            </a:r>
            <a:r>
              <a:rPr lang="nl-NL" dirty="0" err="1">
                <a:solidFill>
                  <a:srgbClr val="7030A0"/>
                </a:solidFill>
              </a:rPr>
              <a:t>condition</a:t>
            </a:r>
            <a:r>
              <a:rPr lang="nl-NL" dirty="0">
                <a:solidFill>
                  <a:srgbClr val="7030A0"/>
                </a:solidFill>
              </a:rPr>
              <a:t> </a:t>
            </a:r>
            <a:r>
              <a:rPr lang="nl-NL" dirty="0" err="1">
                <a:solidFill>
                  <a:srgbClr val="7030A0"/>
                </a:solidFill>
              </a:rPr>
              <a:t>based</a:t>
            </a:r>
            <a:r>
              <a:rPr lang="nl-NL" dirty="0">
                <a:solidFill>
                  <a:srgbClr val="7030A0"/>
                </a:solidFill>
              </a:rPr>
              <a:t> maintenance, gedistribueerde productie van service parts (3D </a:t>
            </a:r>
            <a:r>
              <a:rPr lang="nl-NL" dirty="0" err="1">
                <a:solidFill>
                  <a:srgbClr val="7030A0"/>
                </a:solidFill>
              </a:rPr>
              <a:t>printing</a:t>
            </a:r>
            <a:r>
              <a:rPr lang="nl-NL" dirty="0">
                <a:solidFill>
                  <a:srgbClr val="7030A0"/>
                </a:solidFill>
              </a:rPr>
              <a:t>), onderhoudsinspectie etc.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nl-NL" dirty="0">
              <a:solidFill>
                <a:srgbClr val="7030A0"/>
              </a:solidFill>
            </a:endParaRPr>
          </a:p>
          <a:p>
            <a:pPr lvl="0"/>
            <a:r>
              <a:rPr lang="nl-NL" sz="2000" b="1" dirty="0">
                <a:solidFill>
                  <a:srgbClr val="7030A0"/>
                </a:solidFill>
              </a:rPr>
              <a:t>Service ketens verbeteren door supply chain ontwikkelingen: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dirty="0" err="1">
                <a:solidFill>
                  <a:srgbClr val="7030A0"/>
                </a:solidFill>
              </a:rPr>
              <a:t>Physical</a:t>
            </a:r>
            <a:r>
              <a:rPr lang="nl-NL" dirty="0">
                <a:solidFill>
                  <a:srgbClr val="7030A0"/>
                </a:solidFill>
              </a:rPr>
              <a:t> Internet, Control Towers, ERP ontwikkelingen, e-commerce ontwikkelingen…..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nl-NL" dirty="0">
                <a:solidFill>
                  <a:srgbClr val="7030A0"/>
                </a:solidFill>
              </a:rPr>
              <a:t>“Security of supply” in relatie tot (strategisch) voorraadbeheer (Corona-les)</a:t>
            </a:r>
          </a:p>
        </p:txBody>
      </p:sp>
    </p:spTree>
    <p:extLst>
      <p:ext uri="{BB962C8B-B14F-4D97-AF65-F5344CB8AC3E}">
        <p14:creationId xmlns:p14="http://schemas.microsoft.com/office/powerpoint/2010/main" val="253647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ijl: links/rechts 62">
            <a:extLst>
              <a:ext uri="{FF2B5EF4-FFF2-40B4-BE49-F238E27FC236}">
                <a16:creationId xmlns:a16="http://schemas.microsoft.com/office/drawing/2014/main" id="{65525942-8E91-4B93-A552-86C70D87F502}"/>
              </a:ext>
            </a:extLst>
          </p:cNvPr>
          <p:cNvSpPr/>
          <p:nvPr/>
        </p:nvSpPr>
        <p:spPr>
          <a:xfrm rot="5400000">
            <a:off x="5449954" y="2429050"/>
            <a:ext cx="1573164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8" name="Groep 7">
            <a:extLst>
              <a:ext uri="{FF2B5EF4-FFF2-40B4-BE49-F238E27FC236}">
                <a16:creationId xmlns:a16="http://schemas.microsoft.com/office/drawing/2014/main" id="{450873F0-7E27-48A5-9EA3-35FCF734D0F6}"/>
              </a:ext>
            </a:extLst>
          </p:cNvPr>
          <p:cNvGrpSpPr/>
          <p:nvPr/>
        </p:nvGrpSpPr>
        <p:grpSpPr>
          <a:xfrm>
            <a:off x="12327" y="0"/>
            <a:ext cx="12167346" cy="998165"/>
            <a:chOff x="12327" y="0"/>
            <a:chExt cx="12167346" cy="998165"/>
          </a:xfrm>
        </p:grpSpPr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F4E25CDF-6EA5-4074-B3FD-8CD13F7B5F5C}"/>
                </a:ext>
              </a:extLst>
            </p:cNvPr>
            <p:cNvSpPr/>
            <p:nvPr/>
          </p:nvSpPr>
          <p:spPr>
            <a:xfrm>
              <a:off x="12327" y="0"/>
              <a:ext cx="12167346" cy="9655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3600" b="1" dirty="0">
                  <a:solidFill>
                    <a:srgbClr val="7030A0"/>
                  </a:solidFill>
                </a:rPr>
                <a:t>    </a:t>
              </a:r>
            </a:p>
          </p:txBody>
        </p:sp>
        <p:pic>
          <p:nvPicPr>
            <p:cNvPr id="6" name="Afbeelding 5">
              <a:extLst>
                <a:ext uri="{FF2B5EF4-FFF2-40B4-BE49-F238E27FC236}">
                  <a16:creationId xmlns:a16="http://schemas.microsoft.com/office/drawing/2014/main" id="{2C8E1C70-50BC-4634-A607-429AD1DC6E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7" y="2317"/>
              <a:ext cx="1772829" cy="995848"/>
            </a:xfrm>
            <a:prstGeom prst="rect">
              <a:avLst/>
            </a:prstGeom>
            <a:solidFill>
              <a:srgbClr val="F3EFFB">
                <a:alpha val="48000"/>
              </a:srgbClr>
            </a:solidFill>
          </p:spPr>
        </p:pic>
      </p:grpSp>
      <p:sp>
        <p:nvSpPr>
          <p:cNvPr id="71" name="Pijl: gebogen 70">
            <a:extLst>
              <a:ext uri="{FF2B5EF4-FFF2-40B4-BE49-F238E27FC236}">
                <a16:creationId xmlns:a16="http://schemas.microsoft.com/office/drawing/2014/main" id="{71C8262A-BEF0-4BE2-8F80-3950E5A7702B}"/>
              </a:ext>
            </a:extLst>
          </p:cNvPr>
          <p:cNvSpPr/>
          <p:nvPr/>
        </p:nvSpPr>
        <p:spPr>
          <a:xfrm rot="16200000" flipV="1">
            <a:off x="7437443" y="2732982"/>
            <a:ext cx="1966342" cy="4649228"/>
          </a:xfrm>
          <a:prstGeom prst="bentArrow">
            <a:avLst>
              <a:gd name="adj1" fmla="val 15227"/>
              <a:gd name="adj2" fmla="val 19864"/>
              <a:gd name="adj3" fmla="val 2307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62" name="Pijl: links/rechts 61">
            <a:extLst>
              <a:ext uri="{FF2B5EF4-FFF2-40B4-BE49-F238E27FC236}">
                <a16:creationId xmlns:a16="http://schemas.microsoft.com/office/drawing/2014/main" id="{3FFACE1B-DC3A-4B36-B8B9-121B6CC3D31D}"/>
              </a:ext>
            </a:extLst>
          </p:cNvPr>
          <p:cNvSpPr/>
          <p:nvPr/>
        </p:nvSpPr>
        <p:spPr>
          <a:xfrm rot="5400000">
            <a:off x="5454866" y="4400421"/>
            <a:ext cx="1573164" cy="500476"/>
          </a:xfrm>
          <a:prstGeom prst="leftRightArrow">
            <a:avLst>
              <a:gd name="adj1" fmla="val 50000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7" name="Pijl: links/rechts 26">
            <a:extLst>
              <a:ext uri="{FF2B5EF4-FFF2-40B4-BE49-F238E27FC236}">
                <a16:creationId xmlns:a16="http://schemas.microsoft.com/office/drawing/2014/main" id="{B175350C-FE77-40A6-8B52-F4BB8A0799D3}"/>
              </a:ext>
            </a:extLst>
          </p:cNvPr>
          <p:cNvSpPr/>
          <p:nvPr/>
        </p:nvSpPr>
        <p:spPr>
          <a:xfrm>
            <a:off x="2605548" y="3573949"/>
            <a:ext cx="7849175" cy="500476"/>
          </a:xfrm>
          <a:prstGeom prst="leftRightArrow">
            <a:avLst>
              <a:gd name="adj1" fmla="val 61788"/>
              <a:gd name="adj2" fmla="val 59532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grpSp>
        <p:nvGrpSpPr>
          <p:cNvPr id="24" name="Groep 23">
            <a:extLst>
              <a:ext uri="{FF2B5EF4-FFF2-40B4-BE49-F238E27FC236}">
                <a16:creationId xmlns:a16="http://schemas.microsoft.com/office/drawing/2014/main" id="{21AE331F-B838-44B2-94DB-432B160FF098}"/>
              </a:ext>
            </a:extLst>
          </p:cNvPr>
          <p:cNvGrpSpPr/>
          <p:nvPr/>
        </p:nvGrpSpPr>
        <p:grpSpPr>
          <a:xfrm>
            <a:off x="5204178" y="2954403"/>
            <a:ext cx="2079512" cy="1710627"/>
            <a:chOff x="6929192" y="2806924"/>
            <a:chExt cx="2079512" cy="1710627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7011D90-F452-4101-98C8-C498A4240774}"/>
                </a:ext>
              </a:extLst>
            </p:cNvPr>
            <p:cNvGrpSpPr/>
            <p:nvPr/>
          </p:nvGrpSpPr>
          <p:grpSpPr>
            <a:xfrm>
              <a:off x="6929192" y="2806924"/>
              <a:ext cx="1774712" cy="1405827"/>
              <a:chOff x="4960850" y="4500552"/>
              <a:chExt cx="1774712" cy="1405827"/>
            </a:xfrm>
          </p:grpSpPr>
          <p:sp>
            <p:nvSpPr>
              <p:cNvPr id="14" name="Rechthoek: afgeronde hoeken 13">
                <a:extLst>
                  <a:ext uri="{FF2B5EF4-FFF2-40B4-BE49-F238E27FC236}">
                    <a16:creationId xmlns:a16="http://schemas.microsoft.com/office/drawing/2014/main" id="{FEDEED7F-8AF1-47A4-A50B-EA5CFADE326D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2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A0430796-A751-48E4-A999-68948B66C3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9" name="Groep 38">
              <a:extLst>
                <a:ext uri="{FF2B5EF4-FFF2-40B4-BE49-F238E27FC236}">
                  <a16:creationId xmlns:a16="http://schemas.microsoft.com/office/drawing/2014/main" id="{5AEB08E6-1A60-4616-AD62-5AF63219EACF}"/>
                </a:ext>
              </a:extLst>
            </p:cNvPr>
            <p:cNvGrpSpPr/>
            <p:nvPr/>
          </p:nvGrpSpPr>
          <p:grpSpPr>
            <a:xfrm>
              <a:off x="7081592" y="2959324"/>
              <a:ext cx="1774712" cy="1405827"/>
              <a:chOff x="4960850" y="4500552"/>
              <a:chExt cx="1774712" cy="1405827"/>
            </a:xfrm>
          </p:grpSpPr>
          <p:sp>
            <p:nvSpPr>
              <p:cNvPr id="40" name="Rechthoek: afgeronde hoeken 39">
                <a:extLst>
                  <a:ext uri="{FF2B5EF4-FFF2-40B4-BE49-F238E27FC236}">
                    <a16:creationId xmlns:a16="http://schemas.microsoft.com/office/drawing/2014/main" id="{F6FE4F71-0269-494C-8F50-9EC2A1D619FC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1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53D3389-4806-48F0-A5C2-7BFB9A303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7BF232CC-87E2-422E-893C-94FE7BB214DD}"/>
                </a:ext>
              </a:extLst>
            </p:cNvPr>
            <p:cNvGrpSpPr/>
            <p:nvPr/>
          </p:nvGrpSpPr>
          <p:grpSpPr>
            <a:xfrm>
              <a:off x="7233992" y="3111724"/>
              <a:ext cx="1774712" cy="1405827"/>
              <a:chOff x="4960850" y="4500552"/>
              <a:chExt cx="1774712" cy="1405827"/>
            </a:xfrm>
          </p:grpSpPr>
          <p:sp>
            <p:nvSpPr>
              <p:cNvPr id="43" name="Rechthoek: afgeronde hoeken 42">
                <a:extLst>
                  <a:ext uri="{FF2B5EF4-FFF2-40B4-BE49-F238E27FC236}">
                    <a16:creationId xmlns:a16="http://schemas.microsoft.com/office/drawing/2014/main" id="{40BC1B16-48AC-403F-B210-B9928F172C0B}"/>
                  </a:ext>
                </a:extLst>
              </p:cNvPr>
              <p:cNvSpPr/>
              <p:nvPr/>
            </p:nvSpPr>
            <p:spPr>
              <a:xfrm>
                <a:off x="4960850" y="4500552"/>
                <a:ext cx="1774712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4" name="Picture 8" descr="Aalburgse fietsenwinkel in de race voor titel 'Tweewielerwinkel ...">
                <a:extLst>
                  <a:ext uri="{FF2B5EF4-FFF2-40B4-BE49-F238E27FC236}">
                    <a16:creationId xmlns:a16="http://schemas.microsoft.com/office/drawing/2014/main" id="{E7B6F3F2-41D3-40E6-AC07-10004E35BF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1127" y="4579952"/>
                <a:ext cx="1614115" cy="12483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6" name="Pijl: gebogen 25">
            <a:extLst>
              <a:ext uri="{FF2B5EF4-FFF2-40B4-BE49-F238E27FC236}">
                <a16:creationId xmlns:a16="http://schemas.microsoft.com/office/drawing/2014/main" id="{E52F00C0-B1DC-4ACE-BECC-FFC013DE7AF2}"/>
              </a:ext>
            </a:extLst>
          </p:cNvPr>
          <p:cNvSpPr/>
          <p:nvPr/>
        </p:nvSpPr>
        <p:spPr>
          <a:xfrm rot="5400000" flipV="1">
            <a:off x="3567373" y="-207090"/>
            <a:ext cx="1998822" cy="5563256"/>
          </a:xfrm>
          <a:prstGeom prst="bentArrow">
            <a:avLst>
              <a:gd name="adj1" fmla="val 14237"/>
              <a:gd name="adj2" fmla="val 15886"/>
              <a:gd name="adj3" fmla="val 20834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47" name="Pijl: gebogen 46">
            <a:extLst>
              <a:ext uri="{FF2B5EF4-FFF2-40B4-BE49-F238E27FC236}">
                <a16:creationId xmlns:a16="http://schemas.microsoft.com/office/drawing/2014/main" id="{100C5B00-6C0C-40CA-BCBB-718137EDE27F}"/>
              </a:ext>
            </a:extLst>
          </p:cNvPr>
          <p:cNvSpPr/>
          <p:nvPr/>
        </p:nvSpPr>
        <p:spPr>
          <a:xfrm rot="5400000">
            <a:off x="7714513" y="410056"/>
            <a:ext cx="1781736" cy="4115525"/>
          </a:xfrm>
          <a:prstGeom prst="bentArrow">
            <a:avLst>
              <a:gd name="adj1" fmla="val 16195"/>
              <a:gd name="adj2" fmla="val 17188"/>
              <a:gd name="adj3" fmla="val 20313"/>
              <a:gd name="adj4" fmla="val 4697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sp>
        <p:nvSpPr>
          <p:cNvPr id="48" name="Pijl: gebogen 47">
            <a:extLst>
              <a:ext uri="{FF2B5EF4-FFF2-40B4-BE49-F238E27FC236}">
                <a16:creationId xmlns:a16="http://schemas.microsoft.com/office/drawing/2014/main" id="{509A5001-111C-486F-AC8B-48940E0118D7}"/>
              </a:ext>
            </a:extLst>
          </p:cNvPr>
          <p:cNvSpPr/>
          <p:nvPr/>
        </p:nvSpPr>
        <p:spPr>
          <a:xfrm rot="16200000">
            <a:off x="2564198" y="3295384"/>
            <a:ext cx="1974575" cy="3532657"/>
          </a:xfrm>
          <a:prstGeom prst="bentArrow">
            <a:avLst>
              <a:gd name="adj1" fmla="val 15196"/>
              <a:gd name="adj2" fmla="val 16928"/>
              <a:gd name="adj3" fmla="val 20313"/>
              <a:gd name="adj4" fmla="val 43750"/>
            </a:avLst>
          </a:prstGeom>
          <a:solidFill>
            <a:srgbClr val="BF95DF"/>
          </a:solidFill>
          <a:ln>
            <a:solidFill>
              <a:srgbClr val="BF95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grpSp>
        <p:nvGrpSpPr>
          <p:cNvPr id="23" name="Groep 22">
            <a:extLst>
              <a:ext uri="{FF2B5EF4-FFF2-40B4-BE49-F238E27FC236}">
                <a16:creationId xmlns:a16="http://schemas.microsoft.com/office/drawing/2014/main" id="{F26B019C-1DFD-4F4C-ABD3-2923037D4907}"/>
              </a:ext>
            </a:extLst>
          </p:cNvPr>
          <p:cNvGrpSpPr/>
          <p:nvPr/>
        </p:nvGrpSpPr>
        <p:grpSpPr>
          <a:xfrm>
            <a:off x="5298149" y="5101681"/>
            <a:ext cx="1904338" cy="1558227"/>
            <a:chOff x="3658566" y="4647693"/>
            <a:chExt cx="1904338" cy="1558227"/>
          </a:xfrm>
        </p:grpSpPr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F7D15032-3158-4B9E-8D99-520E7F0D702F}"/>
                </a:ext>
              </a:extLst>
            </p:cNvPr>
            <p:cNvGrpSpPr/>
            <p:nvPr/>
          </p:nvGrpSpPr>
          <p:grpSpPr>
            <a:xfrm>
              <a:off x="3658566" y="4647693"/>
              <a:ext cx="1751938" cy="1405827"/>
              <a:chOff x="4307490" y="4834507"/>
              <a:chExt cx="1751938" cy="1405827"/>
            </a:xfrm>
          </p:grpSpPr>
          <p:sp>
            <p:nvSpPr>
              <p:cNvPr id="25" name="Rechthoek: afgeronde hoeken 24">
                <a:extLst>
                  <a:ext uri="{FF2B5EF4-FFF2-40B4-BE49-F238E27FC236}">
                    <a16:creationId xmlns:a16="http://schemas.microsoft.com/office/drawing/2014/main" id="{C4AE95CB-6616-430D-BE64-2C687D7D2A52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34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518BEDDF-B6D4-4612-98BA-9C2C9943F07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oep 27">
              <a:extLst>
                <a:ext uri="{FF2B5EF4-FFF2-40B4-BE49-F238E27FC236}">
                  <a16:creationId xmlns:a16="http://schemas.microsoft.com/office/drawing/2014/main" id="{C2C247D2-D078-4BB0-B91E-B92A608DAC21}"/>
                </a:ext>
              </a:extLst>
            </p:cNvPr>
            <p:cNvGrpSpPr/>
            <p:nvPr/>
          </p:nvGrpSpPr>
          <p:grpSpPr>
            <a:xfrm>
              <a:off x="3810966" y="4800093"/>
              <a:ext cx="1751938" cy="1405827"/>
              <a:chOff x="4307490" y="4834507"/>
              <a:chExt cx="1751938" cy="1405827"/>
            </a:xfrm>
          </p:grpSpPr>
          <p:sp>
            <p:nvSpPr>
              <p:cNvPr id="29" name="Rechthoek: afgeronde hoeken 28">
                <a:extLst>
                  <a:ext uri="{FF2B5EF4-FFF2-40B4-BE49-F238E27FC236}">
                    <a16:creationId xmlns:a16="http://schemas.microsoft.com/office/drawing/2014/main" id="{9BEE09A3-9C30-4ACB-AB8C-356A97C64970}"/>
                  </a:ext>
                </a:extLst>
              </p:cNvPr>
              <p:cNvSpPr/>
              <p:nvPr/>
            </p:nvSpPr>
            <p:spPr>
              <a:xfrm>
                <a:off x="4307490" y="4834507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30" name="Picture 10" descr="7 beste afbeeldingen van De fietsenmaker - Vervoer, Gedrag ...">
                <a:extLst>
                  <a:ext uri="{FF2B5EF4-FFF2-40B4-BE49-F238E27FC236}">
                    <a16:creationId xmlns:a16="http://schemas.microsoft.com/office/drawing/2014/main" id="{D00F3447-2BBA-444F-8990-7C0B85A482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MosiaicBubbles trans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3216" y="4910947"/>
                <a:ext cx="1622067" cy="1293207"/>
              </a:xfrm>
              <a:prstGeom prst="rect">
                <a:avLst/>
              </a:prstGeom>
              <a:noFill/>
              <a:effectLst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5" name="Groep 44">
            <a:extLst>
              <a:ext uri="{FF2B5EF4-FFF2-40B4-BE49-F238E27FC236}">
                <a16:creationId xmlns:a16="http://schemas.microsoft.com/office/drawing/2014/main" id="{320C0510-5539-4FE8-98C2-C99355F77ED2}"/>
              </a:ext>
            </a:extLst>
          </p:cNvPr>
          <p:cNvGrpSpPr/>
          <p:nvPr/>
        </p:nvGrpSpPr>
        <p:grpSpPr>
          <a:xfrm>
            <a:off x="9618979" y="2901485"/>
            <a:ext cx="1606161" cy="1847955"/>
            <a:chOff x="8988922" y="4788312"/>
            <a:chExt cx="1606161" cy="1847955"/>
          </a:xfrm>
        </p:grpSpPr>
        <p:grpSp>
          <p:nvGrpSpPr>
            <p:cNvPr id="38" name="Groep 37">
              <a:extLst>
                <a:ext uri="{FF2B5EF4-FFF2-40B4-BE49-F238E27FC236}">
                  <a16:creationId xmlns:a16="http://schemas.microsoft.com/office/drawing/2014/main" id="{C921FD38-64F8-465F-BFCD-7A50B69A28B4}"/>
                </a:ext>
              </a:extLst>
            </p:cNvPr>
            <p:cNvGrpSpPr/>
            <p:nvPr/>
          </p:nvGrpSpPr>
          <p:grpSpPr>
            <a:xfrm>
              <a:off x="8988922" y="4788312"/>
              <a:ext cx="1148961" cy="1390755"/>
              <a:chOff x="8988922" y="4788312"/>
              <a:chExt cx="1148961" cy="1390755"/>
            </a:xfrm>
          </p:grpSpPr>
          <p:sp>
            <p:nvSpPr>
              <p:cNvPr id="34" name="Rechthoek: afgeronde hoeken 33">
                <a:extLst>
                  <a:ext uri="{FF2B5EF4-FFF2-40B4-BE49-F238E27FC236}">
                    <a16:creationId xmlns:a16="http://schemas.microsoft.com/office/drawing/2014/main" id="{471AB8DF-3536-46B9-B3F0-FBB605AEB7CA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102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373F7A53-A727-4289-8E2B-B7F1D61B4C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Groep 52">
              <a:extLst>
                <a:ext uri="{FF2B5EF4-FFF2-40B4-BE49-F238E27FC236}">
                  <a16:creationId xmlns:a16="http://schemas.microsoft.com/office/drawing/2014/main" id="{1B74B52B-E082-4E9A-92CA-BA5AF765E3FF}"/>
                </a:ext>
              </a:extLst>
            </p:cNvPr>
            <p:cNvGrpSpPr/>
            <p:nvPr/>
          </p:nvGrpSpPr>
          <p:grpSpPr>
            <a:xfrm>
              <a:off x="9141322" y="4940712"/>
              <a:ext cx="1148961" cy="1390755"/>
              <a:chOff x="8988922" y="4788312"/>
              <a:chExt cx="1148961" cy="1390755"/>
            </a:xfrm>
          </p:grpSpPr>
          <p:sp>
            <p:nvSpPr>
              <p:cNvPr id="54" name="Rechthoek: afgeronde hoeken 53">
                <a:extLst>
                  <a:ext uri="{FF2B5EF4-FFF2-40B4-BE49-F238E27FC236}">
                    <a16:creationId xmlns:a16="http://schemas.microsoft.com/office/drawing/2014/main" id="{9B30F0AE-5FA0-4516-B54C-E75B33EA69B8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5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0A98A33D-9BD8-48F4-9C09-4AF6D3936B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6" name="Groep 55">
              <a:extLst>
                <a:ext uri="{FF2B5EF4-FFF2-40B4-BE49-F238E27FC236}">
                  <a16:creationId xmlns:a16="http://schemas.microsoft.com/office/drawing/2014/main" id="{B70E8D92-94E4-4A84-B4FE-F906C0C74796}"/>
                </a:ext>
              </a:extLst>
            </p:cNvPr>
            <p:cNvGrpSpPr/>
            <p:nvPr/>
          </p:nvGrpSpPr>
          <p:grpSpPr>
            <a:xfrm>
              <a:off x="9293722" y="5093112"/>
              <a:ext cx="1148961" cy="1390755"/>
              <a:chOff x="8988922" y="4788312"/>
              <a:chExt cx="1148961" cy="1390755"/>
            </a:xfrm>
          </p:grpSpPr>
          <p:sp>
            <p:nvSpPr>
              <p:cNvPr id="57" name="Rechthoek: afgeronde hoeken 56">
                <a:extLst>
                  <a:ext uri="{FF2B5EF4-FFF2-40B4-BE49-F238E27FC236}">
                    <a16:creationId xmlns:a16="http://schemas.microsoft.com/office/drawing/2014/main" id="{425E83C2-05F6-48BE-B5B4-77EE2731AFC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58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C312E257-09AC-484C-9A13-4DA3884BBA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9" name="Groep 58">
              <a:extLst>
                <a:ext uri="{FF2B5EF4-FFF2-40B4-BE49-F238E27FC236}">
                  <a16:creationId xmlns:a16="http://schemas.microsoft.com/office/drawing/2014/main" id="{4880DCC2-0260-4041-A4A1-F22FD343D90A}"/>
                </a:ext>
              </a:extLst>
            </p:cNvPr>
            <p:cNvGrpSpPr/>
            <p:nvPr/>
          </p:nvGrpSpPr>
          <p:grpSpPr>
            <a:xfrm>
              <a:off x="9446122" y="5245512"/>
              <a:ext cx="1148961" cy="1390755"/>
              <a:chOff x="8988922" y="4788312"/>
              <a:chExt cx="1148961" cy="1390755"/>
            </a:xfrm>
          </p:grpSpPr>
          <p:sp>
            <p:nvSpPr>
              <p:cNvPr id="60" name="Rechthoek: afgeronde hoeken 59">
                <a:extLst>
                  <a:ext uri="{FF2B5EF4-FFF2-40B4-BE49-F238E27FC236}">
                    <a16:creationId xmlns:a16="http://schemas.microsoft.com/office/drawing/2014/main" id="{C268B7C9-0CE2-4517-8132-7D0CF1C4EC7E}"/>
                  </a:ext>
                </a:extLst>
              </p:cNvPr>
              <p:cNvSpPr/>
              <p:nvPr/>
            </p:nvSpPr>
            <p:spPr>
              <a:xfrm>
                <a:off x="8988922" y="4788312"/>
                <a:ext cx="1148961" cy="1390755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61" name="Picture 4" descr="Fietsers Vectoren, Illustraties En Clipart - 123RF">
                <a:extLst>
                  <a:ext uri="{FF2B5EF4-FFF2-40B4-BE49-F238E27FC236}">
                    <a16:creationId xmlns:a16="http://schemas.microsoft.com/office/drawing/2014/main" id="{BD5B7185-58C3-4804-9A8F-A7BCEFF10A1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048585" y="4875203"/>
                <a:ext cx="1033662" cy="12234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51" name="Groep 50">
            <a:extLst>
              <a:ext uri="{FF2B5EF4-FFF2-40B4-BE49-F238E27FC236}">
                <a16:creationId xmlns:a16="http://schemas.microsoft.com/office/drawing/2014/main" id="{890B4DB8-5CE7-4342-8A51-A5D4B0167D3A}"/>
              </a:ext>
            </a:extLst>
          </p:cNvPr>
          <p:cNvGrpSpPr/>
          <p:nvPr/>
        </p:nvGrpSpPr>
        <p:grpSpPr>
          <a:xfrm>
            <a:off x="5367647" y="1011935"/>
            <a:ext cx="1751938" cy="1405827"/>
            <a:chOff x="3302890" y="1808690"/>
            <a:chExt cx="1751938" cy="1405827"/>
          </a:xfrm>
        </p:grpSpPr>
        <p:sp>
          <p:nvSpPr>
            <p:cNvPr id="64" name="Rechthoek: afgeronde hoeken 63">
              <a:extLst>
                <a:ext uri="{FF2B5EF4-FFF2-40B4-BE49-F238E27FC236}">
                  <a16:creationId xmlns:a16="http://schemas.microsoft.com/office/drawing/2014/main" id="{CB5C9EDE-CAFF-48BB-9530-6F29A26645C0}"/>
                </a:ext>
              </a:extLst>
            </p:cNvPr>
            <p:cNvSpPr/>
            <p:nvPr/>
          </p:nvSpPr>
          <p:spPr>
            <a:xfrm>
              <a:off x="3302890" y="1808690"/>
              <a:ext cx="1751938" cy="1405827"/>
            </a:xfrm>
            <a:prstGeom prst="roundRect">
              <a:avLst/>
            </a:prstGeom>
            <a:solidFill>
              <a:srgbClr val="BF95D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1036" name="Picture 12" descr="PLAATJES BRIEVEN | PLAATJE CLIPART CLIPARTS AFBEELDING ...">
              <a:extLst>
                <a:ext uri="{FF2B5EF4-FFF2-40B4-BE49-F238E27FC236}">
                  <a16:creationId xmlns:a16="http://schemas.microsoft.com/office/drawing/2014/main" id="{E4918311-BF47-4993-A489-94E5A6267F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2250" y="1878493"/>
              <a:ext cx="1613218" cy="12639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2" name="Tekstvak 51">
            <a:extLst>
              <a:ext uri="{FF2B5EF4-FFF2-40B4-BE49-F238E27FC236}">
                <a16:creationId xmlns:a16="http://schemas.microsoft.com/office/drawing/2014/main" id="{C5919CBF-6C02-4AAE-8171-E8A365C8C633}"/>
              </a:ext>
            </a:extLst>
          </p:cNvPr>
          <p:cNvSpPr txBox="1"/>
          <p:nvPr/>
        </p:nvSpPr>
        <p:spPr>
          <a:xfrm>
            <a:off x="3371347" y="1530857"/>
            <a:ext cx="134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1: PaaS 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69" name="Tekstvak 68">
            <a:extLst>
              <a:ext uri="{FF2B5EF4-FFF2-40B4-BE49-F238E27FC236}">
                <a16:creationId xmlns:a16="http://schemas.microsoft.com/office/drawing/2014/main" id="{3D5B26EE-69DD-459D-A67E-F7EF042EA2DE}"/>
              </a:ext>
            </a:extLst>
          </p:cNvPr>
          <p:cNvSpPr txBox="1"/>
          <p:nvPr/>
        </p:nvSpPr>
        <p:spPr>
          <a:xfrm>
            <a:off x="3371347" y="3627560"/>
            <a:ext cx="118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2: </a:t>
            </a:r>
            <a:r>
              <a:rPr lang="nl-NL" b="1" dirty="0" err="1">
                <a:solidFill>
                  <a:schemeClr val="bg1"/>
                </a:solidFill>
              </a:rPr>
              <a:t>PaS</a:t>
            </a:r>
            <a:endParaRPr lang="nl-NL" b="1" dirty="0">
              <a:solidFill>
                <a:schemeClr val="bg1"/>
              </a:solidFill>
            </a:endParaRPr>
          </a:p>
        </p:txBody>
      </p:sp>
      <p:sp>
        <p:nvSpPr>
          <p:cNvPr id="70" name="Tekstvak 69">
            <a:extLst>
              <a:ext uri="{FF2B5EF4-FFF2-40B4-BE49-F238E27FC236}">
                <a16:creationId xmlns:a16="http://schemas.microsoft.com/office/drawing/2014/main" id="{2F4AC0E4-A9AE-4B6D-8A76-BEEF5C4E5E01}"/>
              </a:ext>
            </a:extLst>
          </p:cNvPr>
          <p:cNvSpPr txBox="1"/>
          <p:nvPr/>
        </p:nvSpPr>
        <p:spPr>
          <a:xfrm>
            <a:off x="3371347" y="5713666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Tier 3: </a:t>
            </a:r>
            <a:r>
              <a:rPr lang="nl-NL" b="1" dirty="0" err="1">
                <a:solidFill>
                  <a:schemeClr val="bg1"/>
                </a:solidFill>
              </a:rPr>
              <a:t>PiS</a:t>
            </a:r>
            <a:r>
              <a:rPr lang="nl-NL" b="1" dirty="0">
                <a:solidFill>
                  <a:schemeClr val="bg1"/>
                </a:solidFill>
              </a:rPr>
              <a:t>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5" name="Tekstvak 64">
            <a:extLst>
              <a:ext uri="{FF2B5EF4-FFF2-40B4-BE49-F238E27FC236}">
                <a16:creationId xmlns:a16="http://schemas.microsoft.com/office/drawing/2014/main" id="{E4A5E077-3A8D-4BFC-A41A-87D2F7EC0B87}"/>
              </a:ext>
            </a:extLst>
          </p:cNvPr>
          <p:cNvSpPr txBox="1"/>
          <p:nvPr/>
        </p:nvSpPr>
        <p:spPr>
          <a:xfrm>
            <a:off x="7536170" y="5702252"/>
            <a:ext cx="2274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in Service       </a:t>
            </a:r>
            <a:endParaRPr lang="nl-NL" sz="1400" dirty="0">
              <a:solidFill>
                <a:schemeClr val="bg1"/>
              </a:solidFill>
            </a:endParaRPr>
          </a:p>
        </p:txBody>
      </p:sp>
      <p:sp>
        <p:nvSpPr>
          <p:cNvPr id="66" name="Tekstvak 65">
            <a:extLst>
              <a:ext uri="{FF2B5EF4-FFF2-40B4-BE49-F238E27FC236}">
                <a16:creationId xmlns:a16="http://schemas.microsoft.com/office/drawing/2014/main" id="{9AE469A0-75B7-46DA-A57C-65854D08AE9D}"/>
              </a:ext>
            </a:extLst>
          </p:cNvPr>
          <p:cNvSpPr txBox="1"/>
          <p:nvPr/>
        </p:nvSpPr>
        <p:spPr>
          <a:xfrm>
            <a:off x="7547925" y="1521925"/>
            <a:ext cx="2096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as a Service</a:t>
            </a:r>
          </a:p>
        </p:txBody>
      </p:sp>
      <p:sp>
        <p:nvSpPr>
          <p:cNvPr id="68" name="Tekstvak 67">
            <a:extLst>
              <a:ext uri="{FF2B5EF4-FFF2-40B4-BE49-F238E27FC236}">
                <a16:creationId xmlns:a16="http://schemas.microsoft.com/office/drawing/2014/main" id="{35CBA27C-CE55-4163-846C-86B80103728C}"/>
              </a:ext>
            </a:extLst>
          </p:cNvPr>
          <p:cNvSpPr txBox="1"/>
          <p:nvPr/>
        </p:nvSpPr>
        <p:spPr>
          <a:xfrm>
            <a:off x="7543013" y="3621115"/>
            <a:ext cx="191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</a:rPr>
              <a:t>Product at Service</a:t>
            </a:r>
          </a:p>
        </p:txBody>
      </p:sp>
      <p:grpSp>
        <p:nvGrpSpPr>
          <p:cNvPr id="2" name="Groep 1">
            <a:extLst>
              <a:ext uri="{FF2B5EF4-FFF2-40B4-BE49-F238E27FC236}">
                <a16:creationId xmlns:a16="http://schemas.microsoft.com/office/drawing/2014/main" id="{C3620D25-6F76-492D-AFDB-0F177C04BFA3}"/>
              </a:ext>
            </a:extLst>
          </p:cNvPr>
          <p:cNvGrpSpPr/>
          <p:nvPr/>
        </p:nvGrpSpPr>
        <p:grpSpPr>
          <a:xfrm>
            <a:off x="1155155" y="3054183"/>
            <a:ext cx="1904338" cy="1558227"/>
            <a:chOff x="1163106" y="3109842"/>
            <a:chExt cx="1904338" cy="1558227"/>
          </a:xfrm>
        </p:grpSpPr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27CDDDF5-4FE0-41B6-8136-BE48046A49C6}"/>
                </a:ext>
              </a:extLst>
            </p:cNvPr>
            <p:cNvGrpSpPr/>
            <p:nvPr/>
          </p:nvGrpSpPr>
          <p:grpSpPr>
            <a:xfrm>
              <a:off x="1163106" y="3109842"/>
              <a:ext cx="1751938" cy="1405827"/>
              <a:chOff x="927132" y="2814875"/>
              <a:chExt cx="1751938" cy="1405827"/>
            </a:xfrm>
          </p:grpSpPr>
          <p:sp>
            <p:nvSpPr>
              <p:cNvPr id="5" name="Rechthoek: afgeronde hoeken 4">
                <a:extLst>
                  <a:ext uri="{FF2B5EF4-FFF2-40B4-BE49-F238E27FC236}">
                    <a16:creationId xmlns:a16="http://schemas.microsoft.com/office/drawing/2014/main" id="{9A44ED78-61E1-40AD-B375-01407F825E04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4" name="Afbeelding 3">
                <a:extLst>
                  <a:ext uri="{FF2B5EF4-FFF2-40B4-BE49-F238E27FC236}">
                    <a16:creationId xmlns:a16="http://schemas.microsoft.com/office/drawing/2014/main" id="{FB72707C-79B9-4D50-A593-B39524E04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  <p:grpSp>
          <p:nvGrpSpPr>
            <p:cNvPr id="67" name="Groep 66">
              <a:extLst>
                <a:ext uri="{FF2B5EF4-FFF2-40B4-BE49-F238E27FC236}">
                  <a16:creationId xmlns:a16="http://schemas.microsoft.com/office/drawing/2014/main" id="{4CD79913-F67A-4DBC-B95C-6D0BE2395C77}"/>
                </a:ext>
              </a:extLst>
            </p:cNvPr>
            <p:cNvGrpSpPr/>
            <p:nvPr/>
          </p:nvGrpSpPr>
          <p:grpSpPr>
            <a:xfrm>
              <a:off x="1315506" y="3262242"/>
              <a:ext cx="1751938" cy="1405827"/>
              <a:chOff x="927132" y="2814875"/>
              <a:chExt cx="1751938" cy="1405827"/>
            </a:xfrm>
          </p:grpSpPr>
          <p:sp>
            <p:nvSpPr>
              <p:cNvPr id="72" name="Rechthoek: afgeronde hoeken 71">
                <a:extLst>
                  <a:ext uri="{FF2B5EF4-FFF2-40B4-BE49-F238E27FC236}">
                    <a16:creationId xmlns:a16="http://schemas.microsoft.com/office/drawing/2014/main" id="{ADCDCADC-6E06-4D0E-BC40-20768D7C2FF2}"/>
                  </a:ext>
                </a:extLst>
              </p:cNvPr>
              <p:cNvSpPr/>
              <p:nvPr/>
            </p:nvSpPr>
            <p:spPr>
              <a:xfrm>
                <a:off x="927132" y="2814875"/>
                <a:ext cx="1751938" cy="1405827"/>
              </a:xfrm>
              <a:prstGeom prst="roundRect">
                <a:avLst/>
              </a:prstGeom>
              <a:solidFill>
                <a:srgbClr val="BF95D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pic>
            <p:nvPicPr>
              <p:cNvPr id="73" name="Afbeelding 72">
                <a:extLst>
                  <a:ext uri="{FF2B5EF4-FFF2-40B4-BE49-F238E27FC236}">
                    <a16:creationId xmlns:a16="http://schemas.microsoft.com/office/drawing/2014/main" id="{040FA2A1-3BC5-48B7-9528-452EF10E17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03560" y="2888642"/>
                <a:ext cx="1599082" cy="1258294"/>
              </a:xfrm>
              <a:prstGeom prst="rect">
                <a:avLst/>
              </a:prstGeom>
              <a:solidFill>
                <a:srgbClr val="BF95DF"/>
              </a:solidFill>
            </p:spPr>
          </p:pic>
        </p:grpSp>
      </p:grpSp>
      <p:sp>
        <p:nvSpPr>
          <p:cNvPr id="3" name="Rechthoek 2">
            <a:extLst>
              <a:ext uri="{FF2B5EF4-FFF2-40B4-BE49-F238E27FC236}">
                <a16:creationId xmlns:a16="http://schemas.microsoft.com/office/drawing/2014/main" id="{F99A162A-3156-4122-8BD8-043F17CCCD84}"/>
              </a:ext>
            </a:extLst>
          </p:cNvPr>
          <p:cNvSpPr/>
          <p:nvPr/>
        </p:nvSpPr>
        <p:spPr>
          <a:xfrm>
            <a:off x="803082" y="965519"/>
            <a:ext cx="10980751" cy="5890164"/>
          </a:xfrm>
          <a:prstGeom prst="rect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KL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43F9431E-3E20-4528-84FC-289C7194107F}"/>
              </a:ext>
            </a:extLst>
          </p:cNvPr>
          <p:cNvSpPr txBox="1"/>
          <p:nvPr/>
        </p:nvSpPr>
        <p:spPr>
          <a:xfrm>
            <a:off x="2333672" y="2886828"/>
            <a:ext cx="78837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nl-NL" sz="3600" b="1" dirty="0">
              <a:solidFill>
                <a:srgbClr val="7030A0"/>
              </a:solidFill>
            </a:endParaRPr>
          </a:p>
          <a:p>
            <a:pPr lvl="0" algn="ctr"/>
            <a:r>
              <a:rPr lang="nl-NL" sz="3600" b="1" dirty="0">
                <a:solidFill>
                  <a:srgbClr val="7030A0"/>
                </a:solidFill>
              </a:rPr>
              <a:t>Weg met bezit………of toch niet?</a:t>
            </a:r>
          </a:p>
          <a:p>
            <a:pPr lvl="0" algn="ctr"/>
            <a:endParaRPr lang="nl-NL" sz="3600" b="1" dirty="0">
              <a:solidFill>
                <a:srgbClr val="7030A0"/>
              </a:solidFill>
            </a:endParaRPr>
          </a:p>
          <a:p>
            <a:pPr lvl="0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1267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1331</TotalTime>
  <Words>533</Words>
  <Application>Microsoft Office PowerPoint</Application>
  <PresentationFormat>Breedbeeld</PresentationFormat>
  <Paragraphs>134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Courier New</vt:lpstr>
      <vt:lpstr>Wingdings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Ben Gräve</dc:creator>
  <cp:lastModifiedBy>Ben Gräve</cp:lastModifiedBy>
  <cp:revision>109</cp:revision>
  <dcterms:created xsi:type="dcterms:W3CDTF">2020-04-02T09:16:24Z</dcterms:created>
  <dcterms:modified xsi:type="dcterms:W3CDTF">2020-06-30T10:33:43Z</dcterms:modified>
</cp:coreProperties>
</file>