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9" r:id="rId1"/>
  </p:sldMasterIdLst>
  <p:notesMasterIdLst>
    <p:notesMasterId r:id="rId29"/>
  </p:notesMasterIdLst>
  <p:handoutMasterIdLst>
    <p:handoutMasterId r:id="rId30"/>
  </p:handoutMasterIdLst>
  <p:sldIdLst>
    <p:sldId id="293" r:id="rId2"/>
    <p:sldId id="326" r:id="rId3"/>
    <p:sldId id="272" r:id="rId4"/>
    <p:sldId id="318" r:id="rId5"/>
    <p:sldId id="325" r:id="rId6"/>
    <p:sldId id="331" r:id="rId7"/>
    <p:sldId id="295" r:id="rId8"/>
    <p:sldId id="314" r:id="rId9"/>
    <p:sldId id="322" r:id="rId10"/>
    <p:sldId id="317" r:id="rId11"/>
    <p:sldId id="319" r:id="rId12"/>
    <p:sldId id="320" r:id="rId13"/>
    <p:sldId id="327" r:id="rId14"/>
    <p:sldId id="299" r:id="rId15"/>
    <p:sldId id="328" r:id="rId16"/>
    <p:sldId id="337" r:id="rId17"/>
    <p:sldId id="315" r:id="rId18"/>
    <p:sldId id="329" r:id="rId19"/>
    <p:sldId id="339" r:id="rId20"/>
    <p:sldId id="340" r:id="rId21"/>
    <p:sldId id="300" r:id="rId22"/>
    <p:sldId id="316" r:id="rId23"/>
    <p:sldId id="341" r:id="rId24"/>
    <p:sldId id="296" r:id="rId25"/>
    <p:sldId id="334" r:id="rId26"/>
    <p:sldId id="333" r:id="rId27"/>
    <p:sldId id="335" r:id="rId28"/>
  </p:sldIdLst>
  <p:sldSz cx="9144000" cy="6858000" type="screen4x3"/>
  <p:notesSz cx="6797675" cy="9926638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b="1" kern="1200">
        <a:solidFill>
          <a:schemeClr val="tx2"/>
        </a:solidFill>
        <a:latin typeface="Arial" charset="0"/>
        <a:ea typeface="Geneva" charset="-128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b="1" kern="1200">
        <a:solidFill>
          <a:schemeClr val="tx2"/>
        </a:solidFill>
        <a:latin typeface="Arial" charset="0"/>
        <a:ea typeface="Geneva" charset="-128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b="1" kern="1200">
        <a:solidFill>
          <a:schemeClr val="tx2"/>
        </a:solidFill>
        <a:latin typeface="Arial" charset="0"/>
        <a:ea typeface="Geneva" charset="-128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b="1" kern="1200">
        <a:solidFill>
          <a:schemeClr val="tx2"/>
        </a:solidFill>
        <a:latin typeface="Arial" charset="0"/>
        <a:ea typeface="Geneva" charset="-128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b="1" kern="1200">
        <a:solidFill>
          <a:schemeClr val="tx2"/>
        </a:solidFill>
        <a:latin typeface="Arial" charset="0"/>
        <a:ea typeface="Geneva" charset="-128"/>
        <a:cs typeface="+mn-cs"/>
      </a:defRPr>
    </a:lvl5pPr>
    <a:lvl6pPr marL="2286000" algn="l" defTabSz="914400" rtl="0" eaLnBrk="1" latinLnBrk="0" hangingPunct="1">
      <a:defRPr b="1" kern="1200">
        <a:solidFill>
          <a:schemeClr val="tx2"/>
        </a:solidFill>
        <a:latin typeface="Arial" charset="0"/>
        <a:ea typeface="Geneva" charset="-128"/>
        <a:cs typeface="+mn-cs"/>
      </a:defRPr>
    </a:lvl6pPr>
    <a:lvl7pPr marL="2743200" algn="l" defTabSz="914400" rtl="0" eaLnBrk="1" latinLnBrk="0" hangingPunct="1">
      <a:defRPr b="1" kern="1200">
        <a:solidFill>
          <a:schemeClr val="tx2"/>
        </a:solidFill>
        <a:latin typeface="Arial" charset="0"/>
        <a:ea typeface="Geneva" charset="-128"/>
        <a:cs typeface="+mn-cs"/>
      </a:defRPr>
    </a:lvl7pPr>
    <a:lvl8pPr marL="3200400" algn="l" defTabSz="914400" rtl="0" eaLnBrk="1" latinLnBrk="0" hangingPunct="1">
      <a:defRPr b="1" kern="1200">
        <a:solidFill>
          <a:schemeClr val="tx2"/>
        </a:solidFill>
        <a:latin typeface="Arial" charset="0"/>
        <a:ea typeface="Geneva" charset="-128"/>
        <a:cs typeface="+mn-cs"/>
      </a:defRPr>
    </a:lvl8pPr>
    <a:lvl9pPr marL="3657600" algn="l" defTabSz="914400" rtl="0" eaLnBrk="1" latinLnBrk="0" hangingPunct="1">
      <a:defRPr b="1" kern="1200">
        <a:solidFill>
          <a:schemeClr val="tx2"/>
        </a:solidFill>
        <a:latin typeface="Arial" charset="0"/>
        <a:ea typeface="Geneva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0AA00"/>
    <a:srgbClr val="003C28"/>
    <a:srgbClr val="F83324"/>
    <a:srgbClr val="094831"/>
    <a:srgbClr val="006600"/>
    <a:srgbClr val="2E08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39" autoAdjust="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3702"/>
        <p:guide orient="horz" pos="2677"/>
        <p:guide orient="horz" pos="2976"/>
        <p:guide orient="horz" pos="709"/>
        <p:guide orient="horz" pos="890"/>
        <p:guide orient="horz" pos="1162"/>
        <p:guide orient="horz" pos="1460"/>
        <p:guide pos="295"/>
        <p:guide pos="5455"/>
        <p:guide pos="2789"/>
        <p:guide pos="297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972" y="-102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862" cy="497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74" tIns="46087" rIns="92174" bIns="46087" numCol="1" anchor="t" anchorCtr="0" compatLnSpc="1">
            <a:prstTxWarp prst="textNoShape">
              <a:avLst/>
            </a:prstTxWarp>
          </a:bodyPr>
          <a:lstStyle>
            <a:lvl1pPr algn="l" defTabSz="922035">
              <a:defRPr sz="1300" b="0">
                <a:solidFill>
                  <a:schemeClr val="tx1"/>
                </a:solidFill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294" y="1"/>
            <a:ext cx="2945862" cy="497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74" tIns="46087" rIns="92174" bIns="46087" numCol="1" anchor="t" anchorCtr="0" compatLnSpc="1">
            <a:prstTxWarp prst="textNoShape">
              <a:avLst/>
            </a:prstTxWarp>
          </a:bodyPr>
          <a:lstStyle>
            <a:lvl1pPr algn="r" defTabSz="922035">
              <a:defRPr sz="1300" b="0">
                <a:solidFill>
                  <a:schemeClr val="tx1"/>
                </a:solidFill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7766"/>
            <a:ext cx="2945862" cy="497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74" tIns="46087" rIns="92174" bIns="46087" numCol="1" anchor="b" anchorCtr="0" compatLnSpc="1">
            <a:prstTxWarp prst="textNoShape">
              <a:avLst/>
            </a:prstTxWarp>
          </a:bodyPr>
          <a:lstStyle>
            <a:lvl1pPr algn="l" defTabSz="922035">
              <a:defRPr sz="1300" b="0">
                <a:solidFill>
                  <a:schemeClr val="tx1"/>
                </a:solidFill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294" y="9427766"/>
            <a:ext cx="2945862" cy="497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74" tIns="46087" rIns="92174" bIns="46087" numCol="1" anchor="b" anchorCtr="0" compatLnSpc="1">
            <a:prstTxWarp prst="textNoShape">
              <a:avLst/>
            </a:prstTxWarp>
          </a:bodyPr>
          <a:lstStyle>
            <a:lvl1pPr algn="r" defTabSz="922035">
              <a:defRPr sz="1300" b="0">
                <a:solidFill>
                  <a:schemeClr val="tx1"/>
                </a:solidFill>
              </a:defRPr>
            </a:lvl1pPr>
          </a:lstStyle>
          <a:p>
            <a:fld id="{0EB10827-D908-4FA6-A3F0-7E29B5F0EFF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630972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862" cy="497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74" tIns="46087" rIns="92174" bIns="46087" numCol="1" anchor="t" anchorCtr="0" compatLnSpc="1">
            <a:prstTxWarp prst="textNoShape">
              <a:avLst/>
            </a:prstTxWarp>
          </a:bodyPr>
          <a:lstStyle>
            <a:lvl1pPr algn="l" defTabSz="922035">
              <a:defRPr sz="1300" b="0">
                <a:solidFill>
                  <a:schemeClr val="tx1"/>
                </a:solidFill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294" y="1"/>
            <a:ext cx="2945862" cy="497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74" tIns="46087" rIns="92174" bIns="46087" numCol="1" anchor="t" anchorCtr="0" compatLnSpc="1">
            <a:prstTxWarp prst="textNoShape">
              <a:avLst/>
            </a:prstTxWarp>
          </a:bodyPr>
          <a:lstStyle>
            <a:lvl1pPr algn="r" defTabSz="922035">
              <a:defRPr sz="1300" b="0">
                <a:solidFill>
                  <a:schemeClr val="tx1"/>
                </a:solidFill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4538"/>
            <a:ext cx="4960937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984" y="4714653"/>
            <a:ext cx="5435708" cy="446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74" tIns="46087" rIns="92174" bIns="4608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7766"/>
            <a:ext cx="2945862" cy="497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74" tIns="46087" rIns="92174" bIns="46087" numCol="1" anchor="b" anchorCtr="0" compatLnSpc="1">
            <a:prstTxWarp prst="textNoShape">
              <a:avLst/>
            </a:prstTxWarp>
          </a:bodyPr>
          <a:lstStyle>
            <a:lvl1pPr algn="l" defTabSz="922035">
              <a:defRPr sz="1300" b="0">
                <a:solidFill>
                  <a:schemeClr val="tx1"/>
                </a:solidFill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294" y="9427766"/>
            <a:ext cx="2945862" cy="497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74" tIns="46087" rIns="92174" bIns="46087" numCol="1" anchor="b" anchorCtr="0" compatLnSpc="1">
            <a:prstTxWarp prst="textNoShape">
              <a:avLst/>
            </a:prstTxWarp>
          </a:bodyPr>
          <a:lstStyle>
            <a:lvl1pPr algn="r" defTabSz="922035">
              <a:defRPr sz="1300" b="0">
                <a:solidFill>
                  <a:schemeClr val="tx1"/>
                </a:solidFill>
              </a:defRPr>
            </a:lvl1pPr>
          </a:lstStyle>
          <a:p>
            <a:fld id="{C9FE7B04-3A34-4AC5-84B8-409DB0F8CB0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079251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Geneva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Geneva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Geneva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Geneva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Geneva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FE7B04-3A34-4AC5-84B8-409DB0F8CB0A}" type="slidenum">
              <a:rPr lang="en-GB" altLang="en-US" smtClean="0">
                <a:solidFill>
                  <a:srgbClr val="1F497D"/>
                </a:solidFill>
              </a:rPr>
              <a:pPr/>
              <a:t>14</a:t>
            </a:fld>
            <a:endParaRPr lang="en-GB" altLang="en-US" dirty="0">
              <a:solidFill>
                <a:srgbClr val="1F49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2448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FE7B04-3A34-4AC5-84B8-409DB0F8CB0A}" type="slidenum">
              <a:rPr lang="en-GB" altLang="en-US" smtClean="0"/>
              <a:pPr/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0199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0750" y="746125"/>
            <a:ext cx="4959350" cy="3721100"/>
          </a:xfrm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1538" y="4713840"/>
            <a:ext cx="5434599" cy="4466003"/>
          </a:xfrm>
          <a:noFill/>
        </p:spPr>
        <p:txBody>
          <a:bodyPr/>
          <a:lstStyle/>
          <a:p>
            <a:endParaRPr lang="en-GB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locked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468313" y="4653136"/>
            <a:ext cx="8191500" cy="43438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3600" baseline="0">
                <a:solidFill>
                  <a:srgbClr val="003C28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da-DK" dirty="0"/>
          </a:p>
        </p:txBody>
      </p:sp>
      <p:sp>
        <p:nvSpPr>
          <p:cNvPr id="1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68313" y="5229200"/>
            <a:ext cx="8191500" cy="288032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buNone/>
              <a:defRPr sz="1800" baseline="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15" name="Textplatzhalter 7"/>
          <p:cNvSpPr>
            <a:spLocks noGrp="1"/>
          </p:cNvSpPr>
          <p:nvPr>
            <p:ph type="body" sz="quarter" idx="12" hasCustomPrompt="1"/>
          </p:nvPr>
        </p:nvSpPr>
        <p:spPr>
          <a:xfrm>
            <a:off x="468313" y="5661025"/>
            <a:ext cx="8191500" cy="215900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 baseline="0"/>
            </a:lvl1pPr>
          </a:lstStyle>
          <a:p>
            <a:pPr lvl="0"/>
            <a:r>
              <a:rPr lang="de-DE" dirty="0" smtClean="0"/>
              <a:t>Click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edit</a:t>
            </a:r>
            <a:r>
              <a:rPr lang="de-DE" dirty="0" smtClean="0"/>
              <a:t> Place </a:t>
            </a:r>
            <a:r>
              <a:rPr lang="de-DE" dirty="0" err="1" smtClean="0"/>
              <a:t>and</a:t>
            </a:r>
            <a:r>
              <a:rPr lang="de-DE" dirty="0" smtClean="0"/>
              <a:t> Date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6096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pen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/>
          </p:nvPr>
        </p:nvSpPr>
        <p:spPr>
          <a:xfrm>
            <a:off x="468313" y="4653136"/>
            <a:ext cx="8191500" cy="434380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l">
              <a:defRPr sz="3600" baseline="0">
                <a:solidFill>
                  <a:srgbClr val="003C28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da-DK" dirty="0"/>
          </a:p>
        </p:txBody>
      </p:sp>
      <p:sp>
        <p:nvSpPr>
          <p:cNvPr id="1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68313" y="5229200"/>
            <a:ext cx="8191500" cy="288032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>
              <a:buNone/>
              <a:defRPr sz="1800" baseline="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16" name="Plassholder for bilde 5"/>
          <p:cNvSpPr>
            <a:spLocks noGrp="1" noChangeAspect="1"/>
          </p:cNvSpPr>
          <p:nvPr>
            <p:ph type="pic" idx="11"/>
          </p:nvPr>
        </p:nvSpPr>
        <p:spPr>
          <a:xfrm>
            <a:off x="0" y="-1"/>
            <a:ext cx="9147600" cy="4205609"/>
          </a:xfrm>
          <a:prstGeom prst="rect">
            <a:avLst/>
          </a:prstGeom>
        </p:spPr>
      </p:sp>
      <p:sp>
        <p:nvSpPr>
          <p:cNvPr id="8" name="Textplatzhalter 7"/>
          <p:cNvSpPr>
            <a:spLocks noGrp="1"/>
          </p:cNvSpPr>
          <p:nvPr>
            <p:ph type="body" sz="quarter" idx="12" hasCustomPrompt="1"/>
          </p:nvPr>
        </p:nvSpPr>
        <p:spPr>
          <a:xfrm>
            <a:off x="468313" y="5661025"/>
            <a:ext cx="8191500" cy="215900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 baseline="0"/>
            </a:lvl1pPr>
          </a:lstStyle>
          <a:p>
            <a:pPr lvl="0"/>
            <a:r>
              <a:rPr lang="de-DE" dirty="0" smtClean="0"/>
              <a:t>Click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edit</a:t>
            </a:r>
            <a:r>
              <a:rPr lang="de-DE" dirty="0" smtClean="0"/>
              <a:t> Place </a:t>
            </a:r>
            <a:r>
              <a:rPr lang="de-DE" dirty="0" err="1" smtClean="0"/>
              <a:t>and</a:t>
            </a:r>
            <a:r>
              <a:rPr lang="de-DE" dirty="0" smtClean="0"/>
              <a:t> Date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7459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68314" y="1832920"/>
            <a:ext cx="8191500" cy="4044005"/>
          </a:xfrm>
          <a:prstGeom prst="rect">
            <a:avLst/>
          </a:prstGeom>
        </p:spPr>
        <p:txBody>
          <a:bodyPr lIns="0" tIns="0" rIns="0" bIns="0"/>
          <a:lstStyle>
            <a:lvl1pPr marL="342900" indent="-342900">
              <a:buFont typeface="Wingdings" panose="05000000000000000000" pitchFamily="2" charset="2"/>
              <a:buChar char="§"/>
              <a:defRPr sz="1800" baseline="0"/>
            </a:lvl1pPr>
          </a:lstStyle>
          <a:p>
            <a:pPr lvl="0"/>
            <a:r>
              <a:rPr lang="en-US" dirty="0" smtClean="0"/>
              <a:t>Click to edit content</a:t>
            </a:r>
          </a:p>
        </p:txBody>
      </p:sp>
      <p:sp>
        <p:nvSpPr>
          <p:cNvPr id="42" name="Textplatzhalter 41"/>
          <p:cNvSpPr>
            <a:spLocks noGrp="1"/>
          </p:cNvSpPr>
          <p:nvPr>
            <p:ph type="body" sz="quarter" idx="10" hasCustomPrompt="1"/>
          </p:nvPr>
        </p:nvSpPr>
        <p:spPr>
          <a:xfrm>
            <a:off x="468313" y="1027222"/>
            <a:ext cx="8191500" cy="431800"/>
          </a:xfrm>
          <a:prstGeom prst="rect">
            <a:avLst/>
          </a:prstGeom>
        </p:spPr>
        <p:txBody>
          <a:bodyPr lIns="0" tIns="0" rIns="0" bIns="0"/>
          <a:lstStyle>
            <a:lvl1pPr>
              <a:defRPr sz="3000" b="1" i="0" baseline="0">
                <a:solidFill>
                  <a:srgbClr val="003C28"/>
                </a:solidFill>
                <a:latin typeface="+mj-lt"/>
              </a:defRPr>
            </a:lvl1pPr>
          </a:lstStyle>
          <a:p>
            <a:r>
              <a:rPr lang="en-US" kern="0" dirty="0" smtClean="0"/>
              <a:t>Click to edit heading</a:t>
            </a:r>
            <a:endParaRPr lang="da-DK" kern="0" dirty="0"/>
          </a:p>
        </p:txBody>
      </p:sp>
    </p:spTree>
    <p:extLst>
      <p:ext uri="{BB962C8B-B14F-4D97-AF65-F5344CB8AC3E}">
        <p14:creationId xmlns:p14="http://schemas.microsoft.com/office/powerpoint/2010/main" val="2259059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Conten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ssholder for bilde 5"/>
          <p:cNvSpPr>
            <a:spLocks noGrp="1" noChangeAspect="1"/>
          </p:cNvSpPr>
          <p:nvPr>
            <p:ph type="pic" idx="11"/>
          </p:nvPr>
        </p:nvSpPr>
        <p:spPr>
          <a:xfrm>
            <a:off x="4722813" y="1844676"/>
            <a:ext cx="3937000" cy="4032250"/>
          </a:xfrm>
          <a:prstGeom prst="rect">
            <a:avLst/>
          </a:prstGeom>
        </p:spPr>
      </p:sp>
      <p:sp>
        <p:nvSpPr>
          <p:cNvPr id="6" name="Content Placeholder 2"/>
          <p:cNvSpPr>
            <a:spLocks noGrp="1"/>
          </p:cNvSpPr>
          <p:nvPr>
            <p:ph idx="1" hasCustomPrompt="1"/>
          </p:nvPr>
        </p:nvSpPr>
        <p:spPr>
          <a:xfrm>
            <a:off x="468314" y="1832920"/>
            <a:ext cx="3959224" cy="4044005"/>
          </a:xfrm>
          <a:prstGeom prst="rect">
            <a:avLst/>
          </a:prstGeom>
        </p:spPr>
        <p:txBody>
          <a:bodyPr lIns="0" tIns="0" rIns="0" bIns="0"/>
          <a:lstStyle>
            <a:lvl1pPr marL="342900" indent="-342900">
              <a:buFont typeface="Wingdings" panose="05000000000000000000" pitchFamily="2" charset="2"/>
              <a:buChar char="§"/>
              <a:defRPr sz="1800" baseline="0"/>
            </a:lvl1pPr>
          </a:lstStyle>
          <a:p>
            <a:pPr lvl="0"/>
            <a:r>
              <a:rPr lang="en-US" dirty="0" smtClean="0"/>
              <a:t>Click to edit content</a:t>
            </a:r>
          </a:p>
        </p:txBody>
      </p:sp>
      <p:sp>
        <p:nvSpPr>
          <p:cNvPr id="7" name="Textplatzhalter 41"/>
          <p:cNvSpPr>
            <a:spLocks noGrp="1"/>
          </p:cNvSpPr>
          <p:nvPr>
            <p:ph type="body" sz="quarter" idx="10" hasCustomPrompt="1"/>
          </p:nvPr>
        </p:nvSpPr>
        <p:spPr>
          <a:xfrm>
            <a:off x="468313" y="1027222"/>
            <a:ext cx="8191500" cy="431800"/>
          </a:xfrm>
          <a:prstGeom prst="rect">
            <a:avLst/>
          </a:prstGeom>
        </p:spPr>
        <p:txBody>
          <a:bodyPr lIns="0" tIns="0" rIns="0" bIns="0"/>
          <a:lstStyle>
            <a:lvl1pPr>
              <a:defRPr sz="3000" b="1" i="0" baseline="0">
                <a:solidFill>
                  <a:srgbClr val="003C28"/>
                </a:solidFill>
                <a:latin typeface="+mj-lt"/>
              </a:defRPr>
            </a:lvl1pPr>
          </a:lstStyle>
          <a:p>
            <a:r>
              <a:rPr lang="en-US" kern="0" dirty="0" smtClean="0"/>
              <a:t>Click to edit heading</a:t>
            </a:r>
            <a:endParaRPr lang="da-DK" kern="0" dirty="0"/>
          </a:p>
        </p:txBody>
      </p:sp>
    </p:spTree>
    <p:extLst>
      <p:ext uri="{BB962C8B-B14F-4D97-AF65-F5344CB8AC3E}">
        <p14:creationId xmlns:p14="http://schemas.microsoft.com/office/powerpoint/2010/main" val="14793698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lin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68314" y="2317750"/>
            <a:ext cx="8191500" cy="3559175"/>
          </a:xfrm>
          <a:prstGeom prst="rect">
            <a:avLst/>
          </a:prstGeom>
        </p:spPr>
        <p:txBody>
          <a:bodyPr lIns="0" tIns="0" rIns="0" bIns="0"/>
          <a:lstStyle>
            <a:lvl1pPr marL="342900" indent="-342900">
              <a:buFont typeface="Wingdings" panose="05000000000000000000" pitchFamily="2" charset="2"/>
              <a:buChar char="§"/>
              <a:defRPr sz="1800" baseline="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Textplatzhalter 41"/>
          <p:cNvSpPr>
            <a:spLocks noGrp="1"/>
          </p:cNvSpPr>
          <p:nvPr>
            <p:ph type="body" sz="quarter" idx="10" hasCustomPrompt="1"/>
          </p:nvPr>
        </p:nvSpPr>
        <p:spPr>
          <a:xfrm>
            <a:off x="468313" y="1027222"/>
            <a:ext cx="8191500" cy="431800"/>
          </a:xfrm>
          <a:prstGeom prst="rect">
            <a:avLst/>
          </a:prstGeom>
        </p:spPr>
        <p:txBody>
          <a:bodyPr lIns="0" tIns="0" rIns="0" bIns="0"/>
          <a:lstStyle>
            <a:lvl1pPr>
              <a:defRPr sz="3000" b="1" i="0" baseline="0">
                <a:solidFill>
                  <a:srgbClr val="003C28"/>
                </a:solidFill>
                <a:latin typeface="+mj-lt"/>
              </a:defRPr>
            </a:lvl1pPr>
          </a:lstStyle>
          <a:p>
            <a:r>
              <a:rPr lang="en-US" kern="0" dirty="0" smtClean="0"/>
              <a:t>Click to edit heading</a:t>
            </a:r>
            <a:endParaRPr lang="da-DK" kern="0" dirty="0"/>
          </a:p>
        </p:txBody>
      </p:sp>
      <p:sp>
        <p:nvSpPr>
          <p:cNvPr id="10" name="Textplatzhalter 3"/>
          <p:cNvSpPr>
            <a:spLocks noGrp="1"/>
          </p:cNvSpPr>
          <p:nvPr>
            <p:ph type="body" sz="quarter" idx="12" hasCustomPrompt="1"/>
          </p:nvPr>
        </p:nvSpPr>
        <p:spPr>
          <a:xfrm>
            <a:off x="468313" y="1564541"/>
            <a:ext cx="8191500" cy="330507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 b="1" i="0" baseline="0"/>
            </a:lvl1pPr>
          </a:lstStyle>
          <a:p>
            <a:pPr lvl="0"/>
            <a:r>
              <a:rPr lang="de-DE" dirty="0" smtClean="0"/>
              <a:t>Click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edit</a:t>
            </a:r>
            <a:r>
              <a:rPr lang="de-DE" dirty="0" smtClean="0"/>
              <a:t> </a:t>
            </a:r>
            <a:r>
              <a:rPr lang="de-DE" dirty="0" err="1" smtClean="0"/>
              <a:t>subline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992504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, Subline, Conten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68315" y="2305994"/>
            <a:ext cx="3959223" cy="3570931"/>
          </a:xfrm>
          <a:prstGeom prst="rect">
            <a:avLst/>
          </a:prstGeom>
        </p:spPr>
        <p:txBody>
          <a:bodyPr lIns="0" tIns="0" rIns="0" bIns="0"/>
          <a:lstStyle>
            <a:lvl1pPr marL="342900" indent="-342900">
              <a:buFont typeface="Wingdings" panose="05000000000000000000" pitchFamily="2" charset="2"/>
              <a:buChar char="§"/>
              <a:defRPr sz="1800" baseline="0"/>
            </a:lvl1pPr>
          </a:lstStyle>
          <a:p>
            <a:pPr lvl="0"/>
            <a:r>
              <a:rPr lang="en-US" dirty="0" smtClean="0"/>
              <a:t>Click to edit content</a:t>
            </a:r>
          </a:p>
        </p:txBody>
      </p:sp>
      <p:sp>
        <p:nvSpPr>
          <p:cNvPr id="6" name="Plassholder for bilde 5"/>
          <p:cNvSpPr>
            <a:spLocks noGrp="1" noChangeAspect="1"/>
          </p:cNvSpPr>
          <p:nvPr>
            <p:ph type="pic" idx="11"/>
          </p:nvPr>
        </p:nvSpPr>
        <p:spPr>
          <a:xfrm>
            <a:off x="4722813" y="2317750"/>
            <a:ext cx="3937000" cy="3559175"/>
          </a:xfrm>
          <a:prstGeom prst="rect">
            <a:avLst/>
          </a:prstGeom>
        </p:spPr>
      </p:sp>
      <p:sp>
        <p:nvSpPr>
          <p:cNvPr id="4" name="Textplatzhalter 3"/>
          <p:cNvSpPr>
            <a:spLocks noGrp="1"/>
          </p:cNvSpPr>
          <p:nvPr>
            <p:ph type="body" sz="quarter" idx="12" hasCustomPrompt="1"/>
          </p:nvPr>
        </p:nvSpPr>
        <p:spPr>
          <a:xfrm>
            <a:off x="468313" y="1564541"/>
            <a:ext cx="8191500" cy="330507"/>
          </a:xfrm>
          <a:prstGeom prst="rect">
            <a:avLst/>
          </a:prstGeom>
        </p:spPr>
        <p:txBody>
          <a:bodyPr lIns="0" tIns="0" rIns="0" bIns="0"/>
          <a:lstStyle>
            <a:lvl1pPr>
              <a:defRPr sz="1800" b="1" i="0" baseline="0"/>
            </a:lvl1pPr>
          </a:lstStyle>
          <a:p>
            <a:pPr lvl="0"/>
            <a:r>
              <a:rPr lang="de-DE" dirty="0" smtClean="0"/>
              <a:t>Click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edit</a:t>
            </a:r>
            <a:r>
              <a:rPr lang="de-DE" dirty="0" smtClean="0"/>
              <a:t> </a:t>
            </a:r>
            <a:r>
              <a:rPr lang="de-DE" dirty="0" err="1" smtClean="0"/>
              <a:t>subline</a:t>
            </a:r>
            <a:endParaRPr lang="de-DE" dirty="0"/>
          </a:p>
        </p:txBody>
      </p:sp>
      <p:sp>
        <p:nvSpPr>
          <p:cNvPr id="10" name="Textplatzhalter 41"/>
          <p:cNvSpPr>
            <a:spLocks noGrp="1"/>
          </p:cNvSpPr>
          <p:nvPr>
            <p:ph type="body" sz="quarter" idx="10" hasCustomPrompt="1"/>
          </p:nvPr>
        </p:nvSpPr>
        <p:spPr>
          <a:xfrm>
            <a:off x="468313" y="1027222"/>
            <a:ext cx="8191500" cy="431800"/>
          </a:xfrm>
          <a:prstGeom prst="rect">
            <a:avLst/>
          </a:prstGeom>
        </p:spPr>
        <p:txBody>
          <a:bodyPr lIns="0" tIns="0" rIns="0" bIns="0"/>
          <a:lstStyle>
            <a:lvl1pPr>
              <a:defRPr sz="3000" b="1" i="0" baseline="0">
                <a:solidFill>
                  <a:srgbClr val="003C28"/>
                </a:solidFill>
                <a:latin typeface="+mj-lt"/>
              </a:defRPr>
            </a:lvl1pPr>
          </a:lstStyle>
          <a:p>
            <a:r>
              <a:rPr lang="en-US" kern="0" dirty="0" smtClean="0"/>
              <a:t>Click to edit heading</a:t>
            </a:r>
            <a:endParaRPr lang="da-DK" kern="0" dirty="0"/>
          </a:p>
        </p:txBody>
      </p:sp>
    </p:spTree>
    <p:extLst>
      <p:ext uri="{BB962C8B-B14F-4D97-AF65-F5344CB8AC3E}">
        <p14:creationId xmlns:p14="http://schemas.microsoft.com/office/powerpoint/2010/main" val="41489525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1331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052513"/>
            <a:ext cx="8131175" cy="57467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da-DK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1989138"/>
            <a:ext cx="8070850" cy="403066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a-DK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4572000" y="6597650"/>
            <a:ext cx="2133600" cy="2603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BA437CEA-3BD6-47AF-B9C0-990617361DFF}" type="slidenum">
              <a:rPr lang="nb-NO" altLang="en-US"/>
              <a:pPr/>
              <a:t>‹#›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3521711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5318125" y="6624638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3A27E82-35B7-4E12-9220-09B94D410B82}" type="slidenum">
              <a:rPr lang="nb-NO">
                <a:solidFill>
                  <a:srgbClr val="FFFFFF"/>
                </a:solidFill>
                <a:latin typeface="Arial" pitchFamily="34" charset="0"/>
                <a:ea typeface="+mn-ea"/>
              </a:rPr>
              <a:pPr>
                <a:defRPr/>
              </a:pPr>
              <a:t>‹#›</a:t>
            </a:fld>
            <a:endParaRPr lang="nb-NO">
              <a:solidFill>
                <a:srgbClr val="FFFFFF"/>
              </a:solidFill>
              <a:latin typeface="Arial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32822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ubtitle 2"/>
          <p:cNvSpPr txBox="1">
            <a:spLocks/>
          </p:cNvSpPr>
          <p:nvPr/>
        </p:nvSpPr>
        <p:spPr>
          <a:xfrm>
            <a:off x="627063" y="4580384"/>
            <a:ext cx="8191500" cy="288032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800" baseline="0">
                <a:solidFill>
                  <a:schemeClr val="tx1"/>
                </a:solidFill>
                <a:latin typeface="+mn-lt"/>
                <a:ea typeface="Geneva" charset="-128"/>
                <a:cs typeface="+mn-cs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buNone/>
              <a:defRPr>
                <a:solidFill>
                  <a:schemeClr val="tx1"/>
                </a:solidFill>
                <a:latin typeface="+mn-lt"/>
                <a:ea typeface="Geneva" charset="-128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600">
                <a:solidFill>
                  <a:schemeClr val="tx1"/>
                </a:solidFill>
                <a:latin typeface="+mn-lt"/>
                <a:ea typeface="Geneva" charset="-128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1600">
                <a:solidFill>
                  <a:schemeClr val="tx1"/>
                </a:solidFill>
                <a:latin typeface="+mn-lt"/>
                <a:ea typeface="Geneva" charset="-128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600">
                <a:solidFill>
                  <a:schemeClr val="tx1"/>
                </a:solidFill>
                <a:latin typeface="+mn-lt"/>
                <a:ea typeface="Geneva" charset="-128"/>
              </a:defRPr>
            </a:lvl5pPr>
            <a:lvl6pPr marL="22860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600">
                <a:solidFill>
                  <a:schemeClr val="tx1"/>
                </a:solidFill>
                <a:latin typeface="+mn-lt"/>
                <a:ea typeface="Geneva" charset="-128"/>
              </a:defRPr>
            </a:lvl6pPr>
            <a:lvl7pPr marL="27432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600">
                <a:solidFill>
                  <a:schemeClr val="tx1"/>
                </a:solidFill>
                <a:latin typeface="+mn-lt"/>
                <a:ea typeface="Geneva" charset="-128"/>
              </a:defRPr>
            </a:lvl7pPr>
            <a:lvl8pPr marL="32004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600">
                <a:solidFill>
                  <a:schemeClr val="tx1"/>
                </a:solidFill>
                <a:latin typeface="+mn-lt"/>
                <a:ea typeface="Geneva" charset="-128"/>
              </a:defRPr>
            </a:lvl8pPr>
            <a:lvl9pPr marL="3657600" indent="0" algn="ctr" rtl="0" eaLnBrk="1" fontAlgn="base" hangingPunct="1">
              <a:spcBef>
                <a:spcPct val="20000"/>
              </a:spcBef>
              <a:spcAft>
                <a:spcPct val="0"/>
              </a:spcAft>
              <a:buNone/>
              <a:defRPr sz="1600">
                <a:solidFill>
                  <a:schemeClr val="tx1"/>
                </a:solidFill>
                <a:latin typeface="+mn-lt"/>
                <a:ea typeface="Geneva" charset="-128"/>
              </a:defRPr>
            </a:lvl9pPr>
          </a:lstStyle>
          <a:p>
            <a:endParaRPr lang="en-US" b="0" kern="0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50" r:id="rId2"/>
    <p:sldLayoutId id="2147483651" r:id="rId3"/>
    <p:sldLayoutId id="2147483663" r:id="rId4"/>
    <p:sldLayoutId id="2147483662" r:id="rId5"/>
    <p:sldLayoutId id="2147483664" r:id="rId6"/>
    <p:sldLayoutId id="2147483665" r:id="rId7"/>
    <p:sldLayoutId id="2147483666" r:id="rId8"/>
    <p:sldLayoutId id="2147483667" r:id="rId9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94831"/>
          </a:solidFill>
          <a:latin typeface="+mj-lt"/>
          <a:ea typeface="Geneva" charset="-128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  <a:ea typeface="Geneva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  <a:ea typeface="Geneva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  <a:ea typeface="Geneva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  <a:ea typeface="Geneva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Arial" charset="0"/>
        </a:defRPr>
      </a:lvl9pPr>
    </p:titleStyle>
    <p:bodyStyle>
      <a:lvl1pPr marL="0" indent="0" algn="l" rtl="0" eaLnBrk="1" fontAlgn="base" hangingPunct="1">
        <a:spcBef>
          <a:spcPct val="20000"/>
        </a:spcBef>
        <a:spcAft>
          <a:spcPct val="0"/>
        </a:spcAft>
        <a:buFontTx/>
        <a:buNone/>
        <a:defRPr sz="2000">
          <a:solidFill>
            <a:schemeClr val="tx1"/>
          </a:solidFill>
          <a:latin typeface="+mn-lt"/>
          <a:ea typeface="Geneva" charset="-128"/>
          <a:cs typeface="+mn-cs"/>
        </a:defRPr>
      </a:lvl1pPr>
      <a:lvl2pPr marL="742950" indent="-20955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defRPr>
          <a:solidFill>
            <a:schemeClr val="tx1"/>
          </a:solidFill>
          <a:latin typeface="+mn-lt"/>
          <a:ea typeface="Geneva" charset="-128"/>
        </a:defRPr>
      </a:lvl2pPr>
      <a:lvl3pPr marL="1162050" indent="-228600" algn="l" rtl="0" eaLnBrk="1" fontAlgn="base" hangingPunct="1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  <a:ea typeface="Geneva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600">
          <a:solidFill>
            <a:schemeClr val="tx1"/>
          </a:solidFill>
          <a:latin typeface="+mn-lt"/>
          <a:ea typeface="Geneva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Geneva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Geneva" charset="-128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Geneva" charset="-128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Geneva" charset="-128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Geneva" charset="-128"/>
        </a:defRPr>
      </a:lvl9pPr>
    </p:bodyStyle>
    <p:otherStyle>
      <a:defPPr>
        <a:defRPr lang="da-DK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el 12"/>
          <p:cNvSpPr>
            <a:spLocks noGrp="1"/>
          </p:cNvSpPr>
          <p:nvPr>
            <p:ph type="ctrTitle"/>
          </p:nvPr>
        </p:nvSpPr>
        <p:spPr>
          <a:xfrm>
            <a:off x="467544" y="4653136"/>
            <a:ext cx="8424168" cy="434380"/>
          </a:xfrm>
        </p:spPr>
        <p:txBody>
          <a:bodyPr/>
          <a:lstStyle/>
          <a:p>
            <a:r>
              <a:rPr lang="en-GB" sz="3200" dirty="0" smtClean="0"/>
              <a:t>Farming 4.0</a:t>
            </a:r>
            <a:endParaRPr lang="en-GB" sz="3200" dirty="0"/>
          </a:p>
        </p:txBody>
      </p:sp>
      <p:sp>
        <p:nvSpPr>
          <p:cNvPr id="14" name="Untertitel 1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The influence of After Sales</a:t>
            </a:r>
            <a:endParaRPr lang="en-GB" dirty="0"/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dirty="0"/>
              <a:t>Martijn </a:t>
            </a:r>
            <a:r>
              <a:rPr lang="en-GB" dirty="0" smtClean="0"/>
              <a:t>Holten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610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Products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610" y="1898501"/>
            <a:ext cx="9313219" cy="3402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8317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e 3" descr="vision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8313" y="692696"/>
            <a:ext cx="81915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Provide the Best Service to make </a:t>
            </a:r>
          </a:p>
          <a:p>
            <a:r>
              <a:rPr lang="en-GB" sz="2400" dirty="0" smtClean="0"/>
              <a:t>everyday life easier for our customers</a:t>
            </a:r>
          </a:p>
        </p:txBody>
      </p:sp>
    </p:spTree>
    <p:extLst>
      <p:ext uri="{BB962C8B-B14F-4D97-AF65-F5344CB8AC3E}">
        <p14:creationId xmlns:p14="http://schemas.microsoft.com/office/powerpoint/2010/main" val="3130530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9753" y="188640"/>
            <a:ext cx="6595018" cy="574675"/>
          </a:xfrm>
        </p:spPr>
        <p:txBody>
          <a:bodyPr/>
          <a:lstStyle/>
          <a:p>
            <a:r>
              <a:rPr lang="en-US" dirty="0"/>
              <a:t>Illustration of Business Cycle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437CEA-3BD6-47AF-B9C0-990617361DFF}" type="slidenum">
              <a:rPr lang="nb-NO" altLang="en-US" smtClean="0"/>
              <a:pPr/>
              <a:t>4</a:t>
            </a:fld>
            <a:endParaRPr lang="nb-NO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78638"/>
            <a:ext cx="8683250" cy="5114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463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48680"/>
            <a:ext cx="5482208" cy="5559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C:\Users\gr_mho\Desktop\identity_img00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594248"/>
            <a:ext cx="5328592" cy="1275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8639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AEF – World Wide Cooperation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437CEA-3BD6-47AF-B9C0-990617361DFF}" type="slidenum">
              <a:rPr lang="nb-NO" altLang="en-US" smtClean="0"/>
              <a:pPr/>
              <a:t>6</a:t>
            </a:fld>
            <a:endParaRPr lang="nb-NO" altLang="en-US"/>
          </a:p>
        </p:txBody>
      </p:sp>
      <p:pic>
        <p:nvPicPr>
          <p:cNvPr id="1026" name="Picture 2" descr="C:\Users\gr_mho\Desktop\AEF_Structu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652744"/>
            <a:ext cx="6624736" cy="4422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7128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Global Food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Global population:</a:t>
            </a:r>
          </a:p>
          <a:p>
            <a:r>
              <a:rPr lang="en-US" dirty="0" smtClean="0"/>
              <a:t>2025 </a:t>
            </a: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smtClean="0"/>
              <a:t>8 </a:t>
            </a:r>
            <a:r>
              <a:rPr lang="en-US" dirty="0"/>
              <a:t>billion </a:t>
            </a:r>
            <a:r>
              <a:rPr lang="en-US" dirty="0" smtClean="0"/>
              <a:t>people</a:t>
            </a:r>
          </a:p>
          <a:p>
            <a:r>
              <a:rPr lang="en-US" dirty="0" smtClean="0"/>
              <a:t>2050 </a:t>
            </a: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smtClean="0"/>
              <a:t>9.6</a:t>
            </a:r>
            <a:r>
              <a:rPr lang="en-US" dirty="0"/>
              <a:t> billion </a:t>
            </a:r>
            <a:r>
              <a:rPr lang="en-US" dirty="0" smtClean="0"/>
              <a:t>people </a:t>
            </a:r>
          </a:p>
          <a:p>
            <a:endParaRPr lang="en-US" dirty="0"/>
          </a:p>
          <a:p>
            <a:r>
              <a:rPr lang="en-US" dirty="0" smtClean="0"/>
              <a:t>2050 </a:t>
            </a:r>
            <a:r>
              <a:rPr lang="en-US" dirty="0" smtClean="0">
                <a:sym typeface="Wingdings" panose="05000000000000000000" pitchFamily="2" charset="2"/>
              </a:rPr>
              <a:t> F</a:t>
            </a:r>
            <a:r>
              <a:rPr lang="en-US" dirty="0" smtClean="0"/>
              <a:t>ood </a:t>
            </a:r>
            <a:r>
              <a:rPr lang="en-US" dirty="0"/>
              <a:t>production must increase by 70</a:t>
            </a:r>
            <a:r>
              <a:rPr lang="en-US" dirty="0" smtClean="0"/>
              <a:t>%</a:t>
            </a:r>
          </a:p>
          <a:p>
            <a:endParaRPr lang="en-US" dirty="0"/>
          </a:p>
          <a:p>
            <a:r>
              <a:rPr lang="en-US" dirty="0" smtClean="0"/>
              <a:t>History of mankind until now = amount of food = from now until 2050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971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constraints </a:t>
            </a:r>
            <a:r>
              <a:rPr lang="en-US" dirty="0" smtClean="0"/>
              <a:t>agriculture </a:t>
            </a:r>
            <a:r>
              <a:rPr lang="en-US" dirty="0"/>
              <a:t>is facing: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Slow-down </a:t>
            </a:r>
            <a:r>
              <a:rPr lang="en-US" dirty="0"/>
              <a:t>in productivity growth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Limited availability of new arable land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Climate change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Price and availability of energy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Impact of </a:t>
            </a:r>
            <a:r>
              <a:rPr lang="en-US" dirty="0" smtClean="0"/>
              <a:t>urbanization </a:t>
            </a:r>
            <a:r>
              <a:rPr lang="en-US" dirty="0"/>
              <a:t>on rural </a:t>
            </a:r>
            <a:r>
              <a:rPr lang="en-US" dirty="0" smtClean="0"/>
              <a:t>labor supply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80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Farming 4.0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437CEA-3BD6-47AF-B9C0-990617361DFF}" type="slidenum">
              <a:rPr lang="nb-NO" altLang="en-US" smtClean="0"/>
              <a:pPr/>
              <a:t>9</a:t>
            </a:fld>
            <a:endParaRPr lang="nb-NO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1628800"/>
            <a:ext cx="723900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2098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59" y="1178094"/>
            <a:ext cx="9161459" cy="4627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339753" y="188640"/>
            <a:ext cx="6595018" cy="574675"/>
          </a:xfrm>
        </p:spPr>
        <p:txBody>
          <a:bodyPr/>
          <a:lstStyle/>
          <a:p>
            <a:r>
              <a:rPr lang="en-US" dirty="0" smtClean="0"/>
              <a:t>Smart Farming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907704" y="3211812"/>
            <a:ext cx="4824536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2800" dirty="0" smtClean="0">
              <a:solidFill>
                <a:srgbClr val="00B050"/>
              </a:solidFill>
            </a:endParaRPr>
          </a:p>
          <a:p>
            <a:r>
              <a:rPr lang="en-US" sz="2800" dirty="0" smtClean="0">
                <a:solidFill>
                  <a:srgbClr val="00B050"/>
                </a:solidFill>
              </a:rPr>
              <a:t>After Sales has a key role</a:t>
            </a:r>
          </a:p>
          <a:p>
            <a:endParaRPr lang="en-US" sz="2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878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437CEA-3BD6-47AF-B9C0-990617361DFF}" type="slidenum">
              <a:rPr lang="nb-NO" altLang="en-US" smtClean="0"/>
              <a:pPr/>
              <a:t>11</a:t>
            </a:fld>
            <a:endParaRPr lang="nb-NO" altLang="en-US"/>
          </a:p>
        </p:txBody>
      </p:sp>
      <p:pic>
        <p:nvPicPr>
          <p:cNvPr id="3074" name="Picture 2" descr="C:\Users\gr_mho\Desktop\land-pric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933" y="887471"/>
            <a:ext cx="6964451" cy="5209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339753" y="188640"/>
            <a:ext cx="6595018" cy="574675"/>
          </a:xfrm>
        </p:spPr>
        <p:txBody>
          <a:bodyPr/>
          <a:lstStyle/>
          <a:p>
            <a:r>
              <a:rPr lang="en-US" dirty="0" smtClean="0"/>
              <a:t>Strength of the Netherlands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626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Strength of After Sales Service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1989138"/>
            <a:ext cx="8424738" cy="4030662"/>
          </a:xfrm>
        </p:spPr>
        <p:txBody>
          <a:bodyPr/>
          <a:lstStyle/>
          <a:p>
            <a:r>
              <a:rPr lang="en-US" dirty="0" smtClean="0"/>
              <a:t>After Sales has the technical knowledge and experience to cope with Industry 4.0.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Support of high-end and complex products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Communication platforms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Solution offering and new developments (including existing products)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Change of business models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2033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 descr="servic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7384"/>
            <a:ext cx="9144000" cy="6858000"/>
          </a:xfrm>
          <a:prstGeom prst="rect">
            <a:avLst/>
          </a:prstGeom>
        </p:spPr>
      </p:pic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40322" y="2060848"/>
            <a:ext cx="7848102" cy="4332384"/>
          </a:xfrm>
        </p:spPr>
        <p:txBody>
          <a:bodyPr/>
          <a:lstStyle/>
          <a:p>
            <a:pPr>
              <a:lnSpc>
                <a:spcPct val="130000"/>
              </a:lnSpc>
              <a:buFont typeface="Arial"/>
              <a:buChar char="•"/>
            </a:pPr>
            <a:r>
              <a:rPr lang="en-GB" sz="1600" dirty="0" smtClean="0"/>
              <a:t>Training , including E-Learning</a:t>
            </a:r>
          </a:p>
          <a:p>
            <a:pPr>
              <a:lnSpc>
                <a:spcPct val="130000"/>
              </a:lnSpc>
              <a:buFont typeface="Arial"/>
              <a:buChar char="•"/>
            </a:pPr>
            <a:r>
              <a:rPr lang="en-GB" sz="1600" dirty="0" smtClean="0"/>
              <a:t>Knowledge Database</a:t>
            </a:r>
          </a:p>
          <a:p>
            <a:pPr>
              <a:lnSpc>
                <a:spcPct val="130000"/>
              </a:lnSpc>
              <a:buFont typeface="Arial"/>
              <a:buChar char="•"/>
            </a:pPr>
            <a:r>
              <a:rPr lang="en-GB" sz="1600" dirty="0" smtClean="0"/>
              <a:t>Online available Technical documentation</a:t>
            </a:r>
          </a:p>
          <a:p>
            <a:pPr>
              <a:lnSpc>
                <a:spcPct val="130000"/>
              </a:lnSpc>
              <a:buFont typeface="Arial"/>
              <a:buChar char="•"/>
            </a:pPr>
            <a:r>
              <a:rPr lang="en-GB" sz="1600" dirty="0"/>
              <a:t>Service tooling, including Remote diagnostics</a:t>
            </a:r>
          </a:p>
          <a:p>
            <a:pPr>
              <a:lnSpc>
                <a:spcPct val="130000"/>
              </a:lnSpc>
              <a:buFont typeface="Arial"/>
              <a:buChar char="•"/>
            </a:pPr>
            <a:r>
              <a:rPr lang="en-GB" sz="1600" dirty="0"/>
              <a:t>Simulation programs (digital-twin)</a:t>
            </a:r>
          </a:p>
          <a:p>
            <a:pPr>
              <a:lnSpc>
                <a:spcPct val="130000"/>
              </a:lnSpc>
              <a:buFont typeface="Arial"/>
              <a:buChar char="•"/>
            </a:pPr>
            <a:r>
              <a:rPr lang="en-GB" sz="1600" dirty="0" smtClean="0"/>
              <a:t>Standardised reporting</a:t>
            </a:r>
          </a:p>
          <a:p>
            <a:pPr>
              <a:lnSpc>
                <a:spcPct val="130000"/>
              </a:lnSpc>
              <a:buFont typeface="Arial"/>
              <a:buChar char="•"/>
            </a:pPr>
            <a:r>
              <a:rPr lang="en-GB" sz="1600" dirty="0" smtClean="0"/>
              <a:t>Inquiry forms on all levels</a:t>
            </a:r>
          </a:p>
          <a:p>
            <a:pPr>
              <a:lnSpc>
                <a:spcPct val="130000"/>
              </a:lnSpc>
              <a:buFont typeface="Arial"/>
              <a:buChar char="•"/>
            </a:pPr>
            <a:r>
              <a:rPr lang="en-GB" sz="1600" dirty="0" smtClean="0"/>
              <a:t>Warranty registration and handling</a:t>
            </a:r>
          </a:p>
          <a:p>
            <a:pPr>
              <a:lnSpc>
                <a:spcPct val="130000"/>
              </a:lnSpc>
              <a:buFont typeface="Arial"/>
              <a:buChar char="•"/>
            </a:pPr>
            <a:r>
              <a:rPr lang="en-GB" sz="1600" dirty="0" smtClean="0"/>
              <a:t>Yearly Service checks</a:t>
            </a:r>
          </a:p>
          <a:p>
            <a:pPr>
              <a:lnSpc>
                <a:spcPct val="130000"/>
              </a:lnSpc>
              <a:buFont typeface="Arial"/>
              <a:buChar char="•"/>
            </a:pPr>
            <a:r>
              <a:rPr lang="en-GB" sz="1600" dirty="0"/>
              <a:t>Certifications of service </a:t>
            </a:r>
            <a:r>
              <a:rPr lang="en-GB" sz="1600" dirty="0" smtClean="0"/>
              <a:t>staff</a:t>
            </a:r>
          </a:p>
          <a:p>
            <a:pPr>
              <a:lnSpc>
                <a:spcPct val="130000"/>
              </a:lnSpc>
              <a:buFont typeface="Arial"/>
              <a:buChar char="•"/>
            </a:pPr>
            <a:r>
              <a:rPr lang="en-GB" sz="1600" dirty="0" smtClean="0"/>
              <a:t>Service Cost Calculator</a:t>
            </a:r>
            <a:endParaRPr lang="en-GB" sz="1600" dirty="0"/>
          </a:p>
          <a:p>
            <a:pPr marL="0" indent="0">
              <a:lnSpc>
                <a:spcPct val="130000"/>
              </a:lnSpc>
              <a:buNone/>
            </a:pPr>
            <a:endParaRPr lang="en-GB" sz="1600" dirty="0" smtClean="0"/>
          </a:p>
        </p:txBody>
      </p:sp>
      <p:sp>
        <p:nvSpPr>
          <p:cNvPr id="4" name="Tittel 1"/>
          <p:cNvSpPr txBox="1">
            <a:spLocks/>
          </p:cNvSpPr>
          <p:nvPr/>
        </p:nvSpPr>
        <p:spPr>
          <a:xfrm>
            <a:off x="539552" y="908720"/>
            <a:ext cx="7509520" cy="1143000"/>
          </a:xfrm>
          <a:prstGeom prst="rect">
            <a:avLst/>
          </a:prstGeom>
          <a:effectLst>
            <a:outerShdw blurRad="50800" dist="38100" dir="2700000" algn="tl" rotWithShape="0">
              <a:schemeClr val="bg1">
                <a:alpha val="43000"/>
              </a:schemeClr>
            </a:outerShdw>
          </a:effectLst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94831"/>
                </a:solidFill>
                <a:latin typeface="+mj-lt"/>
                <a:ea typeface="Geneva" charset="-128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Geneva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Geneva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Geneva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Geneva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/>
              <a:t>Support of high-end and </a:t>
            </a:r>
            <a:endParaRPr lang="en-US" dirty="0" smtClean="0"/>
          </a:p>
          <a:p>
            <a:r>
              <a:rPr lang="en-US" dirty="0" smtClean="0"/>
              <a:t>complex </a:t>
            </a:r>
            <a:r>
              <a:rPr lang="en-US" dirty="0"/>
              <a:t>products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27102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e 5" descr="FIGHT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ttel 1"/>
          <p:cNvSpPr txBox="1">
            <a:spLocks/>
          </p:cNvSpPr>
          <p:nvPr/>
        </p:nvSpPr>
        <p:spPr>
          <a:xfrm>
            <a:off x="537369" y="2636912"/>
            <a:ext cx="7509520" cy="2088232"/>
          </a:xfrm>
          <a:prstGeom prst="rect">
            <a:avLst/>
          </a:prstGeom>
          <a:effectLst>
            <a:outerShdw blurRad="50800" dist="38100" dir="2700000" algn="tl" rotWithShape="0">
              <a:schemeClr val="bg1">
                <a:alpha val="43000"/>
              </a:schemeClr>
            </a:outerShdw>
          </a:effectLst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94831"/>
                </a:solidFill>
                <a:latin typeface="+mj-lt"/>
                <a:ea typeface="Geneva" charset="-128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Geneva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Geneva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Geneva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Geneva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nb-NO" dirty="0" smtClean="0"/>
              <a:t>Integrated solutions </a:t>
            </a:r>
          </a:p>
          <a:p>
            <a:r>
              <a:rPr lang="nb-NO" dirty="0" smtClean="0"/>
              <a:t>maximise effectiveness </a:t>
            </a:r>
          </a:p>
          <a:p>
            <a:r>
              <a:rPr lang="nb-NO" dirty="0" smtClean="0"/>
              <a:t>of systems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510740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e 1" descr="experienc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Inhaltsplatzhalter 4"/>
          <p:cNvSpPr>
            <a:spLocks noGrp="1"/>
          </p:cNvSpPr>
          <p:nvPr>
            <p:ph idx="1"/>
          </p:nvPr>
        </p:nvSpPr>
        <p:spPr>
          <a:xfrm>
            <a:off x="540322" y="1772816"/>
            <a:ext cx="7776094" cy="4680520"/>
          </a:xfrm>
        </p:spPr>
        <p:txBody>
          <a:bodyPr/>
          <a:lstStyle/>
          <a:p>
            <a:pPr>
              <a:lnSpc>
                <a:spcPct val="130000"/>
              </a:lnSpc>
              <a:buFont typeface="Arial"/>
              <a:buChar char="•"/>
            </a:pPr>
            <a:r>
              <a:rPr lang="en-GB" sz="1600" dirty="0" smtClean="0"/>
              <a:t>Farmer </a:t>
            </a:r>
            <a:r>
              <a:rPr lang="en-GB" sz="1600" dirty="0"/>
              <a:t>registration and link to dealers </a:t>
            </a:r>
          </a:p>
          <a:p>
            <a:pPr marL="819150" lvl="1" indent="-285750">
              <a:lnSpc>
                <a:spcPct val="130000"/>
              </a:lnSpc>
              <a:buFont typeface="Arial"/>
              <a:buChar char="•"/>
            </a:pPr>
            <a:r>
              <a:rPr lang="en-GB" sz="1600" dirty="0"/>
              <a:t>MyKverneland.com</a:t>
            </a:r>
          </a:p>
          <a:p>
            <a:pPr marL="819150" lvl="1" indent="-285750">
              <a:lnSpc>
                <a:spcPct val="130000"/>
              </a:lnSpc>
              <a:buFont typeface="Arial"/>
              <a:buChar char="•"/>
            </a:pPr>
            <a:r>
              <a:rPr lang="en-GB" sz="1600" dirty="0"/>
              <a:t>MyVicon.com</a:t>
            </a:r>
          </a:p>
          <a:p>
            <a:pPr>
              <a:lnSpc>
                <a:spcPct val="130000"/>
              </a:lnSpc>
              <a:buFont typeface="Arial"/>
              <a:buChar char="•"/>
            </a:pPr>
            <a:r>
              <a:rPr lang="en-GB" sz="1600" dirty="0" smtClean="0"/>
              <a:t>Personalized experience</a:t>
            </a:r>
          </a:p>
          <a:p>
            <a:pPr>
              <a:lnSpc>
                <a:spcPct val="130000"/>
              </a:lnSpc>
              <a:buFont typeface="Arial"/>
              <a:buChar char="•"/>
            </a:pPr>
            <a:endParaRPr lang="en-GB" sz="1600" dirty="0" smtClean="0"/>
          </a:p>
          <a:p>
            <a:pPr>
              <a:lnSpc>
                <a:spcPct val="130000"/>
              </a:lnSpc>
              <a:buFont typeface="Arial"/>
              <a:buChar char="•"/>
            </a:pPr>
            <a:r>
              <a:rPr lang="en-GB" sz="1600" dirty="0" smtClean="0"/>
              <a:t>KvG Portal (dealer access)</a:t>
            </a:r>
          </a:p>
          <a:p>
            <a:pPr marL="0" indent="0">
              <a:lnSpc>
                <a:spcPct val="130000"/>
              </a:lnSpc>
              <a:buNone/>
            </a:pPr>
            <a:endParaRPr lang="en-GB" sz="1600" b="1" dirty="0" smtClean="0"/>
          </a:p>
          <a:p>
            <a:pPr marL="0" indent="0">
              <a:lnSpc>
                <a:spcPct val="130000"/>
              </a:lnSpc>
              <a:buNone/>
            </a:pPr>
            <a:r>
              <a:rPr lang="en-GB" sz="1600" b="1" dirty="0" smtClean="0"/>
              <a:t>Coverage </a:t>
            </a:r>
            <a:r>
              <a:rPr lang="en-GB" sz="1600" b="1" dirty="0"/>
              <a:t>of all platforms</a:t>
            </a:r>
          </a:p>
        </p:txBody>
      </p:sp>
      <p:sp>
        <p:nvSpPr>
          <p:cNvPr id="7" name="Tittel 1"/>
          <p:cNvSpPr txBox="1">
            <a:spLocks/>
          </p:cNvSpPr>
          <p:nvPr/>
        </p:nvSpPr>
        <p:spPr>
          <a:xfrm>
            <a:off x="539552" y="908720"/>
            <a:ext cx="7509520" cy="571500"/>
          </a:xfrm>
          <a:prstGeom prst="rect">
            <a:avLst/>
          </a:prstGeom>
          <a:effectLst>
            <a:outerShdw blurRad="50800" dist="38100" dir="2700000" algn="tl" rotWithShape="0">
              <a:schemeClr val="bg1">
                <a:alpha val="43000"/>
              </a:schemeClr>
            </a:outerShdw>
          </a:effectLst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94831"/>
                </a:solidFill>
                <a:latin typeface="+mj-lt"/>
                <a:ea typeface="Geneva" charset="-128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Geneva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Geneva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Geneva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Geneva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/>
              <a:t>Communication </a:t>
            </a:r>
            <a:r>
              <a:rPr lang="en-US" dirty="0" smtClean="0"/>
              <a:t>platforms</a:t>
            </a:r>
            <a:endParaRPr lang="nb-NO" dirty="0"/>
          </a:p>
        </p:txBody>
      </p:sp>
      <p:pic>
        <p:nvPicPr>
          <p:cNvPr id="6" name="Content Placeholder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2" y="4725144"/>
            <a:ext cx="2561124" cy="1686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082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Possibility for new models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750" y="1700808"/>
            <a:ext cx="3600202" cy="4030662"/>
          </a:xfrm>
        </p:spPr>
        <p:txBody>
          <a:bodyPr/>
          <a:lstStyle/>
          <a:p>
            <a:pPr algn="ctr"/>
            <a:r>
              <a:rPr lang="en-US" b="1" u="sng" dirty="0" smtClean="0"/>
              <a:t>Old situation</a:t>
            </a:r>
            <a:endParaRPr lang="en-US" b="1" u="sng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0" y="1700808"/>
            <a:ext cx="3600202" cy="4030662"/>
          </a:xfrm>
          <a:prstGeom prst="rect">
            <a:avLst/>
          </a:prstGeom>
        </p:spPr>
        <p:txBody>
          <a:bodyPr/>
          <a:lstStyle>
            <a:lvl1pPr marL="0" indent="0" algn="l" rtl="0" eaLnBrk="1" fontAlgn="base" hangingPunct="1">
              <a:spcBef>
                <a:spcPct val="20000"/>
              </a:spcBef>
              <a:spcAft>
                <a:spcPct val="0"/>
              </a:spcAft>
              <a:buFontTx/>
              <a:buNone/>
              <a:defRPr sz="2000">
                <a:solidFill>
                  <a:schemeClr val="tx1"/>
                </a:solidFill>
                <a:latin typeface="+mn-lt"/>
                <a:ea typeface="Geneva" charset="-128"/>
                <a:cs typeface="+mn-cs"/>
              </a:defRPr>
            </a:lvl1pPr>
            <a:lvl2pPr marL="742950" indent="-209550" algn="l" rtl="0" eaLnBrk="1" fontAlgn="base" hangingPunct="1">
              <a:spcBef>
                <a:spcPct val="20000"/>
              </a:spcBef>
              <a:spcAft>
                <a:spcPct val="0"/>
              </a:spcAft>
              <a:buFont typeface="Wingdings" pitchFamily="2" charset="2"/>
              <a:defRPr>
                <a:solidFill>
                  <a:schemeClr val="tx1"/>
                </a:solidFill>
                <a:latin typeface="+mn-lt"/>
                <a:ea typeface="Geneva" charset="-128"/>
              </a:defRPr>
            </a:lvl2pPr>
            <a:lvl3pPr marL="1162050" indent="-228600" algn="l" rtl="0" eaLnBrk="1" fontAlgn="base" hangingPunct="1">
              <a:spcBef>
                <a:spcPct val="2000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+mn-lt"/>
                <a:ea typeface="Geneva" charset="-128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600">
                <a:solidFill>
                  <a:schemeClr val="tx1"/>
                </a:solidFill>
                <a:latin typeface="+mn-lt"/>
                <a:ea typeface="Geneva" charset="-128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Geneva" charset="-128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Geneva" charset="-128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Geneva" charset="-128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Geneva" charset="-128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  <a:ea typeface="Geneva" charset="-128"/>
              </a:defRPr>
            </a:lvl9pPr>
          </a:lstStyle>
          <a:p>
            <a:pPr algn="ctr"/>
            <a:r>
              <a:rPr lang="en-US" u="sng" kern="0" dirty="0" smtClean="0"/>
              <a:t>New situation</a:t>
            </a:r>
            <a:endParaRPr lang="en-US" u="sng" kern="0" dirty="0"/>
          </a:p>
        </p:txBody>
      </p:sp>
      <p:sp>
        <p:nvSpPr>
          <p:cNvPr id="6" name="Flowchart: Process 5"/>
          <p:cNvSpPr/>
          <p:nvPr/>
        </p:nvSpPr>
        <p:spPr bwMode="auto">
          <a:xfrm>
            <a:off x="1331640" y="2132856"/>
            <a:ext cx="2016224" cy="504056"/>
          </a:xfrm>
          <a:prstGeom prst="flowChartProcess">
            <a:avLst/>
          </a:prstGeom>
          <a:solidFill>
            <a:schemeClr val="bg1">
              <a:lumMod val="50000"/>
            </a:schemeClr>
          </a:solidFill>
          <a:ln w="3175" cap="flat" cmpd="sng" algn="ctr">
            <a:solidFill>
              <a:srgbClr val="A0AA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200" dirty="0" smtClean="0">
                <a:solidFill>
                  <a:schemeClr val="bg1"/>
                </a:solidFill>
              </a:rPr>
              <a:t>Electronics factory</a:t>
            </a:r>
            <a:endParaRPr kumimoji="0" lang="en-US" sz="12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7" name="Down Arrow 6"/>
          <p:cNvSpPr/>
          <p:nvPr/>
        </p:nvSpPr>
        <p:spPr bwMode="auto">
          <a:xfrm>
            <a:off x="2123728" y="2636912"/>
            <a:ext cx="432048" cy="432048"/>
          </a:xfrm>
          <a:prstGeom prst="downArrow">
            <a:avLst/>
          </a:prstGeom>
          <a:solidFill>
            <a:schemeClr val="bg1">
              <a:lumMod val="50000"/>
            </a:schemeClr>
          </a:solidFill>
          <a:ln w="3175" cap="flat" cmpd="sng" algn="ctr">
            <a:solidFill>
              <a:srgbClr val="A0AA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8" name="Flowchart: Process 7"/>
          <p:cNvSpPr/>
          <p:nvPr/>
        </p:nvSpPr>
        <p:spPr bwMode="auto">
          <a:xfrm>
            <a:off x="1331640" y="3068960"/>
            <a:ext cx="2016224" cy="504056"/>
          </a:xfrm>
          <a:prstGeom prst="flowChartProcess">
            <a:avLst/>
          </a:prstGeom>
          <a:solidFill>
            <a:schemeClr val="bg1">
              <a:lumMod val="50000"/>
            </a:schemeClr>
          </a:solidFill>
          <a:ln w="3175" cap="flat" cmpd="sng" algn="ctr">
            <a:solidFill>
              <a:srgbClr val="A0AA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200" dirty="0" smtClean="0">
                <a:solidFill>
                  <a:schemeClr val="bg1"/>
                </a:solidFill>
              </a:rPr>
              <a:t>Machine Factory</a:t>
            </a:r>
            <a:endParaRPr kumimoji="0" lang="en-US" sz="12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9" name="Down Arrow 8"/>
          <p:cNvSpPr/>
          <p:nvPr/>
        </p:nvSpPr>
        <p:spPr bwMode="auto">
          <a:xfrm>
            <a:off x="2123728" y="3573016"/>
            <a:ext cx="432048" cy="432048"/>
          </a:xfrm>
          <a:prstGeom prst="downArrow">
            <a:avLst/>
          </a:prstGeom>
          <a:solidFill>
            <a:schemeClr val="bg1">
              <a:lumMod val="50000"/>
            </a:schemeClr>
          </a:solidFill>
          <a:ln w="3175" cap="flat" cmpd="sng" algn="ctr">
            <a:solidFill>
              <a:srgbClr val="A0AA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0" name="Flowchart: Process 9"/>
          <p:cNvSpPr/>
          <p:nvPr/>
        </p:nvSpPr>
        <p:spPr bwMode="auto">
          <a:xfrm>
            <a:off x="1331640" y="4005064"/>
            <a:ext cx="2016224" cy="504056"/>
          </a:xfrm>
          <a:prstGeom prst="flowChartProcess">
            <a:avLst/>
          </a:prstGeom>
          <a:solidFill>
            <a:schemeClr val="bg1">
              <a:lumMod val="50000"/>
            </a:schemeClr>
          </a:solidFill>
          <a:ln w="3175" cap="flat" cmpd="sng" algn="ctr">
            <a:solidFill>
              <a:srgbClr val="A0AA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200" dirty="0" smtClean="0">
                <a:solidFill>
                  <a:schemeClr val="bg1"/>
                </a:solidFill>
              </a:rPr>
              <a:t>Sales Company</a:t>
            </a:r>
            <a:endParaRPr kumimoji="0" lang="en-US" sz="12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1" name="Down Arrow 10"/>
          <p:cNvSpPr/>
          <p:nvPr/>
        </p:nvSpPr>
        <p:spPr bwMode="auto">
          <a:xfrm>
            <a:off x="2123728" y="4509120"/>
            <a:ext cx="432048" cy="432048"/>
          </a:xfrm>
          <a:prstGeom prst="downArrow">
            <a:avLst/>
          </a:prstGeom>
          <a:solidFill>
            <a:schemeClr val="bg1">
              <a:lumMod val="50000"/>
            </a:schemeClr>
          </a:solidFill>
          <a:ln w="3175" cap="flat" cmpd="sng" algn="ctr">
            <a:solidFill>
              <a:srgbClr val="A0AA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2" name="Flowchart: Process 11"/>
          <p:cNvSpPr/>
          <p:nvPr/>
        </p:nvSpPr>
        <p:spPr bwMode="auto">
          <a:xfrm>
            <a:off x="1331640" y="4941168"/>
            <a:ext cx="2016224" cy="504056"/>
          </a:xfrm>
          <a:prstGeom prst="flowChartProcess">
            <a:avLst/>
          </a:prstGeom>
          <a:solidFill>
            <a:schemeClr val="bg1">
              <a:lumMod val="50000"/>
            </a:schemeClr>
          </a:solidFill>
          <a:ln w="3175" cap="flat" cmpd="sng" algn="ctr">
            <a:solidFill>
              <a:srgbClr val="A0AA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200" dirty="0" smtClean="0">
                <a:solidFill>
                  <a:schemeClr val="bg1"/>
                </a:solidFill>
              </a:rPr>
              <a:t>Dealer</a:t>
            </a:r>
            <a:endParaRPr kumimoji="0" lang="en-US" sz="12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3" name="Down Arrow 12"/>
          <p:cNvSpPr/>
          <p:nvPr/>
        </p:nvSpPr>
        <p:spPr bwMode="auto">
          <a:xfrm>
            <a:off x="2123728" y="5445224"/>
            <a:ext cx="432048" cy="432048"/>
          </a:xfrm>
          <a:prstGeom prst="downArrow">
            <a:avLst/>
          </a:prstGeom>
          <a:solidFill>
            <a:schemeClr val="bg1">
              <a:lumMod val="50000"/>
            </a:schemeClr>
          </a:solidFill>
          <a:ln w="3175" cap="flat" cmpd="sng" algn="ctr">
            <a:solidFill>
              <a:srgbClr val="A0AA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4" name="Flowchart: Process 13"/>
          <p:cNvSpPr/>
          <p:nvPr/>
        </p:nvSpPr>
        <p:spPr bwMode="auto">
          <a:xfrm>
            <a:off x="1331640" y="5877272"/>
            <a:ext cx="2016224" cy="504056"/>
          </a:xfrm>
          <a:prstGeom prst="flowChartProcess">
            <a:avLst/>
          </a:prstGeom>
          <a:solidFill>
            <a:schemeClr val="bg1">
              <a:lumMod val="50000"/>
            </a:schemeClr>
          </a:solidFill>
          <a:ln w="3175" cap="flat" cmpd="sng" algn="ctr">
            <a:solidFill>
              <a:srgbClr val="A0AA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200" dirty="0" smtClean="0">
                <a:solidFill>
                  <a:schemeClr val="bg1"/>
                </a:solidFill>
              </a:rPr>
              <a:t>Customer</a:t>
            </a:r>
            <a:endParaRPr kumimoji="0" lang="en-US" sz="12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5" name="Flowchart: Process 14"/>
          <p:cNvSpPr/>
          <p:nvPr/>
        </p:nvSpPr>
        <p:spPr bwMode="auto">
          <a:xfrm>
            <a:off x="6456505" y="2631318"/>
            <a:ext cx="2016224" cy="504056"/>
          </a:xfrm>
          <a:prstGeom prst="flowChartProcess">
            <a:avLst/>
          </a:prstGeom>
          <a:solidFill>
            <a:schemeClr val="bg1">
              <a:lumMod val="50000"/>
            </a:schemeClr>
          </a:solidFill>
          <a:ln w="3175" cap="flat" cmpd="sng" algn="ctr">
            <a:solidFill>
              <a:srgbClr val="A0AA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200" dirty="0" smtClean="0">
                <a:solidFill>
                  <a:schemeClr val="bg1"/>
                </a:solidFill>
              </a:rPr>
              <a:t>Electronics factory</a:t>
            </a:r>
            <a:endParaRPr kumimoji="0" lang="en-US" sz="12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7" name="Flowchart: Process 16"/>
          <p:cNvSpPr/>
          <p:nvPr/>
        </p:nvSpPr>
        <p:spPr bwMode="auto">
          <a:xfrm>
            <a:off x="3995936" y="3081682"/>
            <a:ext cx="2016224" cy="504056"/>
          </a:xfrm>
          <a:prstGeom prst="flowChartProcess">
            <a:avLst/>
          </a:prstGeom>
          <a:solidFill>
            <a:schemeClr val="bg1">
              <a:lumMod val="50000"/>
            </a:schemeClr>
          </a:solidFill>
          <a:ln w="3175" cap="flat" cmpd="sng" algn="ctr">
            <a:solidFill>
              <a:srgbClr val="A0AA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200" dirty="0" smtClean="0">
                <a:solidFill>
                  <a:schemeClr val="bg1"/>
                </a:solidFill>
              </a:rPr>
              <a:t>Machine Factory</a:t>
            </a:r>
            <a:endParaRPr kumimoji="0" lang="en-US" sz="12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19" name="Flowchart: Process 18"/>
          <p:cNvSpPr/>
          <p:nvPr/>
        </p:nvSpPr>
        <p:spPr bwMode="auto">
          <a:xfrm>
            <a:off x="6937103" y="3837766"/>
            <a:ext cx="2016224" cy="504056"/>
          </a:xfrm>
          <a:prstGeom prst="flowChartProcess">
            <a:avLst/>
          </a:prstGeom>
          <a:solidFill>
            <a:schemeClr val="bg1">
              <a:lumMod val="50000"/>
            </a:schemeClr>
          </a:solidFill>
          <a:ln w="3175" cap="flat" cmpd="sng" algn="ctr">
            <a:solidFill>
              <a:srgbClr val="A0AA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200" dirty="0" smtClean="0">
                <a:solidFill>
                  <a:schemeClr val="bg1"/>
                </a:solidFill>
              </a:rPr>
              <a:t>Sales Company</a:t>
            </a:r>
            <a:endParaRPr kumimoji="0" lang="en-US" sz="12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21" name="Flowchart: Process 20"/>
          <p:cNvSpPr/>
          <p:nvPr/>
        </p:nvSpPr>
        <p:spPr bwMode="auto">
          <a:xfrm>
            <a:off x="4211960" y="4089794"/>
            <a:ext cx="2016224" cy="504056"/>
          </a:xfrm>
          <a:prstGeom prst="flowChartProcess">
            <a:avLst/>
          </a:prstGeom>
          <a:solidFill>
            <a:schemeClr val="bg1">
              <a:lumMod val="50000"/>
            </a:schemeClr>
          </a:solidFill>
          <a:ln w="3175" cap="flat" cmpd="sng" algn="ctr">
            <a:solidFill>
              <a:srgbClr val="A0AA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200" dirty="0" smtClean="0">
                <a:solidFill>
                  <a:schemeClr val="bg1"/>
                </a:solidFill>
              </a:rPr>
              <a:t>Dealer</a:t>
            </a:r>
            <a:endParaRPr kumimoji="0" lang="en-US" sz="12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23" name="Flowchart: Process 22"/>
          <p:cNvSpPr/>
          <p:nvPr/>
        </p:nvSpPr>
        <p:spPr bwMode="auto">
          <a:xfrm>
            <a:off x="5508104" y="4917052"/>
            <a:ext cx="2016224" cy="504056"/>
          </a:xfrm>
          <a:prstGeom prst="flowChartProcess">
            <a:avLst/>
          </a:prstGeom>
          <a:solidFill>
            <a:schemeClr val="bg1">
              <a:lumMod val="50000"/>
            </a:schemeClr>
          </a:solidFill>
          <a:ln w="3175" cap="flat" cmpd="sng" algn="ctr">
            <a:solidFill>
              <a:srgbClr val="A0AA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1200" dirty="0" smtClean="0">
                <a:solidFill>
                  <a:schemeClr val="bg1"/>
                </a:solidFill>
              </a:rPr>
              <a:t>Customer</a:t>
            </a:r>
            <a:endParaRPr kumimoji="0" lang="en-US" sz="12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Arial" charset="0"/>
            </a:endParaRPr>
          </a:p>
        </p:txBody>
      </p:sp>
      <p:sp>
        <p:nvSpPr>
          <p:cNvPr id="24" name="Quad Arrow 23"/>
          <p:cNvSpPr/>
          <p:nvPr/>
        </p:nvSpPr>
        <p:spPr bwMode="auto">
          <a:xfrm>
            <a:off x="6084168" y="3333710"/>
            <a:ext cx="720080" cy="756084"/>
          </a:xfrm>
          <a:prstGeom prst="quadArrow">
            <a:avLst/>
          </a:prstGeom>
          <a:solidFill>
            <a:schemeClr val="bg1">
              <a:lumMod val="50000"/>
            </a:schemeClr>
          </a:solidFill>
          <a:ln w="3175" cap="flat" cmpd="sng" algn="ctr">
            <a:solidFill>
              <a:srgbClr val="A0AA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19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1012"/>
            <a:ext cx="9180512" cy="6630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937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 descr="servic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7384"/>
            <a:ext cx="9144000" cy="6858000"/>
          </a:xfrm>
          <a:prstGeom prst="rect">
            <a:avLst/>
          </a:prstGeom>
        </p:spPr>
      </p:pic>
      <p:sp>
        <p:nvSpPr>
          <p:cNvPr id="8" name="Tittel 1"/>
          <p:cNvSpPr txBox="1">
            <a:spLocks/>
          </p:cNvSpPr>
          <p:nvPr/>
        </p:nvSpPr>
        <p:spPr>
          <a:xfrm>
            <a:off x="537369" y="2636912"/>
            <a:ext cx="7509520" cy="1143000"/>
          </a:xfrm>
          <a:prstGeom prst="rect">
            <a:avLst/>
          </a:prstGeom>
          <a:effectLst>
            <a:outerShdw blurRad="50800" dist="38100" dir="2700000" algn="tl" rotWithShape="0">
              <a:schemeClr val="bg1">
                <a:alpha val="43000"/>
              </a:schemeClr>
            </a:outerShdw>
          </a:effectLst>
        </p:spPr>
        <p:txBody>
          <a:bodyPr/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94831"/>
                </a:solidFill>
                <a:latin typeface="+mj-lt"/>
                <a:ea typeface="Geneva" charset="-128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Geneva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Geneva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Geneva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  <a:ea typeface="Geneva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nb-NO" dirty="0" smtClean="0"/>
              <a:t>Data management</a:t>
            </a:r>
          </a:p>
          <a:p>
            <a:r>
              <a:rPr lang="nb-NO" dirty="0" smtClean="0"/>
              <a:t>will become a </a:t>
            </a:r>
          </a:p>
          <a:p>
            <a:r>
              <a:rPr lang="nb-NO" dirty="0" smtClean="0"/>
              <a:t>core competence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11070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1012"/>
            <a:ext cx="9180512" cy="6630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ight Arrow 3"/>
          <p:cNvSpPr/>
          <p:nvPr/>
        </p:nvSpPr>
        <p:spPr bwMode="auto">
          <a:xfrm>
            <a:off x="3059832" y="3077198"/>
            <a:ext cx="936104" cy="325438"/>
          </a:xfrm>
          <a:prstGeom prst="rightArrow">
            <a:avLst/>
          </a:prstGeom>
          <a:solidFill>
            <a:srgbClr val="FF0000"/>
          </a:solidFill>
          <a:ln w="317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sp>
        <p:nvSpPr>
          <p:cNvPr id="11" name="Right Arrow 10"/>
          <p:cNvSpPr/>
          <p:nvPr/>
        </p:nvSpPr>
        <p:spPr bwMode="auto">
          <a:xfrm rot="5400000">
            <a:off x="127274" y="600918"/>
            <a:ext cx="861962" cy="32543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317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79704" y="6181637"/>
            <a:ext cx="266429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100" dirty="0" smtClean="0">
                <a:solidFill>
                  <a:schemeClr val="tx1"/>
                </a:solidFill>
              </a:rPr>
              <a:t>External:</a:t>
            </a:r>
          </a:p>
          <a:p>
            <a:pPr algn="l"/>
            <a:r>
              <a:rPr lang="en-US" sz="1100" dirty="0" smtClean="0">
                <a:solidFill>
                  <a:schemeClr val="accent2">
                    <a:lumMod val="75000"/>
                  </a:schemeClr>
                </a:solidFill>
              </a:rPr>
              <a:t>Core business </a:t>
            </a:r>
            <a:r>
              <a:rPr lang="en-US" sz="1100" dirty="0" smtClean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 Cooperation</a:t>
            </a:r>
          </a:p>
          <a:p>
            <a:pPr algn="l"/>
            <a:r>
              <a:rPr lang="en-US" sz="1100" dirty="0">
                <a:solidFill>
                  <a:srgbClr val="FF0000"/>
                </a:solidFill>
              </a:rPr>
              <a:t>Not core business </a:t>
            </a:r>
            <a:r>
              <a:rPr lang="en-US" sz="1100" dirty="0">
                <a:solidFill>
                  <a:srgbClr val="FF0000"/>
                </a:solidFill>
                <a:sym typeface="Wingdings" panose="05000000000000000000" pitchFamily="2" charset="2"/>
              </a:rPr>
              <a:t> </a:t>
            </a:r>
            <a:r>
              <a:rPr lang="en-US" sz="1100" dirty="0" smtClean="0">
                <a:solidFill>
                  <a:srgbClr val="FF0000"/>
                </a:solidFill>
                <a:sym typeface="Wingdings" panose="05000000000000000000" pitchFamily="2" charset="2"/>
              </a:rPr>
              <a:t>supplier</a:t>
            </a:r>
            <a:endParaRPr lang="en-US" sz="11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0" name="Right Arrow 29"/>
          <p:cNvSpPr/>
          <p:nvPr/>
        </p:nvSpPr>
        <p:spPr bwMode="auto">
          <a:xfrm rot="13596206">
            <a:off x="6949330" y="5203402"/>
            <a:ext cx="861962" cy="32543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317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31" name="Right Arrow 30"/>
          <p:cNvSpPr/>
          <p:nvPr/>
        </p:nvSpPr>
        <p:spPr bwMode="auto">
          <a:xfrm rot="16200000">
            <a:off x="4033721" y="5628355"/>
            <a:ext cx="861962" cy="32543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317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32" name="Right Arrow 31"/>
          <p:cNvSpPr/>
          <p:nvPr/>
        </p:nvSpPr>
        <p:spPr bwMode="auto">
          <a:xfrm rot="10800000">
            <a:off x="6660232" y="673992"/>
            <a:ext cx="936104" cy="325438"/>
          </a:xfrm>
          <a:prstGeom prst="rightArrow">
            <a:avLst/>
          </a:prstGeom>
          <a:solidFill>
            <a:srgbClr val="FF0000"/>
          </a:solidFill>
          <a:ln w="317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sp>
        <p:nvSpPr>
          <p:cNvPr id="39" name="Right Arrow 38"/>
          <p:cNvSpPr/>
          <p:nvPr/>
        </p:nvSpPr>
        <p:spPr bwMode="auto">
          <a:xfrm rot="19802435">
            <a:off x="508947" y="3450189"/>
            <a:ext cx="936104" cy="325438"/>
          </a:xfrm>
          <a:prstGeom prst="rightArrow">
            <a:avLst/>
          </a:prstGeom>
          <a:solidFill>
            <a:srgbClr val="FF0000"/>
          </a:solidFill>
          <a:ln w="317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sp>
        <p:nvSpPr>
          <p:cNvPr id="40" name="Right Arrow 39"/>
          <p:cNvSpPr/>
          <p:nvPr/>
        </p:nvSpPr>
        <p:spPr bwMode="auto">
          <a:xfrm rot="10800000">
            <a:off x="4649760" y="2492896"/>
            <a:ext cx="861962" cy="32543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317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41" name="Right Arrow 40"/>
          <p:cNvSpPr/>
          <p:nvPr/>
        </p:nvSpPr>
        <p:spPr bwMode="auto">
          <a:xfrm rot="19764492">
            <a:off x="598766" y="5541223"/>
            <a:ext cx="861962" cy="32543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317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  <p:sp>
        <p:nvSpPr>
          <p:cNvPr id="42" name="Right Arrow 41"/>
          <p:cNvSpPr/>
          <p:nvPr/>
        </p:nvSpPr>
        <p:spPr bwMode="auto">
          <a:xfrm rot="5400000">
            <a:off x="4218779" y="673991"/>
            <a:ext cx="861962" cy="32543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 w="317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1361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build="p"/>
      <p:bldP spid="4" grpId="0" animBg="1"/>
      <p:bldP spid="11" grpId="0" animBg="1"/>
      <p:bldP spid="12" grpId="0"/>
      <p:bldP spid="30" grpId="0" animBg="1"/>
      <p:bldP spid="31" grpId="0" animBg="1"/>
      <p:bldP spid="32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Cooperation in the </a:t>
            </a:r>
            <a:r>
              <a:rPr lang="en-US" dirty="0"/>
              <a:t>N</a:t>
            </a:r>
            <a:r>
              <a:rPr lang="en-US" dirty="0" smtClean="0"/>
              <a:t>etherlands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437CEA-3BD6-47AF-B9C0-990617361DFF}" type="slidenum">
              <a:rPr lang="nb-NO" altLang="en-US" smtClean="0"/>
              <a:pPr/>
              <a:t>20</a:t>
            </a:fld>
            <a:endParaRPr lang="nb-NO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296" y="1700808"/>
            <a:ext cx="6488322" cy="4320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gr_mho\Desktop\RTK-Base3-on-tripod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671172"/>
            <a:ext cx="47625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gr_mho\Desktop\imgre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035592"/>
            <a:ext cx="1361448" cy="1361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gr_mho\Desktop\imgres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296" y="5100785"/>
            <a:ext cx="1168599" cy="1168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gr_mho\Desktop\imgres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407" y="1916832"/>
            <a:ext cx="1207715" cy="120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6281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4.0 applications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FleetManagement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Machine-2-Machine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Service/Parts/Maintenance alert APP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Comparison APP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Connectivity to cloud market place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Task control and follow-up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R&amp;D APP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u="sng" dirty="0" smtClean="0"/>
              <a:t>C</a:t>
            </a:r>
            <a:r>
              <a:rPr lang="en-US" dirty="0" smtClean="0"/>
              <a:t>ondition </a:t>
            </a:r>
            <a:r>
              <a:rPr lang="en-US" u="sng" dirty="0" smtClean="0"/>
              <a:t>B</a:t>
            </a:r>
            <a:r>
              <a:rPr lang="en-US" dirty="0" smtClean="0"/>
              <a:t>ased </a:t>
            </a:r>
            <a:r>
              <a:rPr lang="en-US" u="sng" dirty="0" smtClean="0"/>
              <a:t>M</a:t>
            </a:r>
            <a:r>
              <a:rPr lang="en-US" dirty="0" smtClean="0"/>
              <a:t>aintenance APP (combination other APP’s)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Food traceability and availability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437CEA-3BD6-47AF-B9C0-990617361DFF}" type="slidenum">
              <a:rPr lang="nb-NO" altLang="en-US" smtClean="0"/>
              <a:pPr/>
              <a:t>21</a:t>
            </a:fld>
            <a:endParaRPr lang="nb-NO" altLang="en-US"/>
          </a:p>
        </p:txBody>
      </p:sp>
    </p:spTree>
    <p:extLst>
      <p:ext uri="{BB962C8B-B14F-4D97-AF65-F5344CB8AC3E}">
        <p14:creationId xmlns:p14="http://schemas.microsoft.com/office/powerpoint/2010/main" val="798267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Change of business models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 dirty="0" smtClean="0"/>
              <a:t>Step 1 Getting the project started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 dirty="0" smtClean="0"/>
              <a:t>Step 2 Utilizing the data – Maximizing profit</a:t>
            </a:r>
            <a:endParaRPr lang="en-US" sz="1800" dirty="0" smtClean="0">
              <a:sym typeface="Wingdings" panose="05000000000000000000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 dirty="0" smtClean="0">
                <a:sym typeface="Wingdings" panose="05000000000000000000" pitchFamily="2" charset="2"/>
              </a:rPr>
              <a:t>Step 3 S</a:t>
            </a:r>
            <a:r>
              <a:rPr lang="en-US" sz="1800" dirty="0" smtClean="0"/>
              <a:t>ervice contract – Combined with data and Service Cost Calculator</a:t>
            </a:r>
            <a:endParaRPr lang="en-US" sz="1800" dirty="0" smtClean="0">
              <a:sym typeface="Wingdings" panose="05000000000000000000" pitchFamily="2" charset="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 dirty="0" smtClean="0">
                <a:sym typeface="Wingdings" panose="05000000000000000000" pitchFamily="2" charset="2"/>
              </a:rPr>
              <a:t>Step 4 TCO sales leasing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800" dirty="0" smtClean="0">
                <a:sym typeface="Wingdings" panose="05000000000000000000" pitchFamily="2" charset="2"/>
              </a:rPr>
              <a:t>Step 5 Product as a Service  Price per month / Price per Ha /Price per Bale</a:t>
            </a: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F40F30-B67A-4E8B-A086-3063AD134B15}" type="slidenum">
              <a:rPr lang="nb-NO" smtClean="0">
                <a:solidFill>
                  <a:srgbClr val="FFFFFF"/>
                </a:solidFill>
                <a:latin typeface="Arial" pitchFamily="34" charset="0"/>
              </a:rPr>
              <a:pPr>
                <a:defRPr/>
              </a:pPr>
              <a:t>22</a:t>
            </a:fld>
            <a:endParaRPr lang="nb-NO">
              <a:solidFill>
                <a:srgbClr val="FFFFFF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234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800" y="2924944"/>
            <a:ext cx="2735535" cy="574675"/>
          </a:xfrm>
        </p:spPr>
        <p:txBody>
          <a:bodyPr/>
          <a:lstStyle/>
          <a:p>
            <a:r>
              <a:rPr lang="en-US" dirty="0" smtClean="0"/>
              <a:t>Industry 4.0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547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KvGr Screen 1024x76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949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1296988" y="692150"/>
            <a:ext cx="6550025" cy="405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n-GB" sz="2800" dirty="0">
              <a:solidFill>
                <a:srgbClr val="000000"/>
              </a:solidFill>
              <a:ea typeface="+mn-ea"/>
            </a:endParaRPr>
          </a:p>
          <a:p>
            <a:pPr eaLnBrk="1" hangingPunct="1"/>
            <a:endParaRPr lang="en-GB" sz="2800" dirty="0">
              <a:solidFill>
                <a:srgbClr val="000000"/>
              </a:solidFill>
              <a:ea typeface="+mn-ea"/>
            </a:endParaRPr>
          </a:p>
          <a:p>
            <a:pPr eaLnBrk="1" hangingPunct="1"/>
            <a:endParaRPr lang="en-GB" sz="2800" dirty="0">
              <a:solidFill>
                <a:srgbClr val="000000"/>
              </a:solidFill>
              <a:ea typeface="+mn-ea"/>
            </a:endParaRPr>
          </a:p>
          <a:p>
            <a:pPr eaLnBrk="1" hangingPunct="1"/>
            <a:r>
              <a:rPr lang="en-US" sz="2800" dirty="0">
                <a:solidFill>
                  <a:srgbClr val="000000"/>
                </a:solidFill>
                <a:ea typeface="+mn-ea"/>
              </a:rPr>
              <a:t>Thank you for your attention</a:t>
            </a:r>
          </a:p>
          <a:p>
            <a:pPr eaLnBrk="1" hangingPunct="1"/>
            <a:endParaRPr lang="en-GB" dirty="0">
              <a:solidFill>
                <a:srgbClr val="000000"/>
              </a:solidFill>
              <a:ea typeface="+mn-ea"/>
            </a:endParaRPr>
          </a:p>
          <a:p>
            <a:pPr eaLnBrk="1" hangingPunct="1"/>
            <a:endParaRPr lang="en-GB" sz="2800" dirty="0">
              <a:solidFill>
                <a:srgbClr val="000000"/>
              </a:solidFill>
              <a:ea typeface="+mn-ea"/>
            </a:endParaRPr>
          </a:p>
          <a:p>
            <a:pPr eaLnBrk="1" hangingPunct="1"/>
            <a:endParaRPr lang="en-GB" sz="2800" dirty="0">
              <a:solidFill>
                <a:srgbClr val="FFFFFF"/>
              </a:solidFill>
              <a:ea typeface="+mn-ea"/>
            </a:endParaRPr>
          </a:p>
          <a:p>
            <a:pPr eaLnBrk="1" hangingPunct="1"/>
            <a:endParaRPr lang="en-GB" sz="2800" dirty="0">
              <a:solidFill>
                <a:srgbClr val="000000"/>
              </a:solidFill>
              <a:ea typeface="+mn-ea"/>
            </a:endParaRPr>
          </a:p>
          <a:p>
            <a:pPr eaLnBrk="1" hangingPunct="1"/>
            <a:endParaRPr lang="en-GB" sz="2800" dirty="0">
              <a:solidFill>
                <a:srgbClr val="000000"/>
              </a:solidFill>
              <a:ea typeface="+mn-ea"/>
            </a:endParaRPr>
          </a:p>
          <a:p>
            <a:pPr eaLnBrk="1" hangingPunct="1"/>
            <a:endParaRPr lang="en-GB" dirty="0">
              <a:solidFill>
                <a:srgbClr val="000000"/>
              </a:solidFill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658343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Stelling</a:t>
            </a:r>
            <a:r>
              <a:rPr lang="en-US" dirty="0" smtClean="0"/>
              <a:t>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b="1" dirty="0"/>
              <a:t>Samenwerkingsverbanden versnellen innovatie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078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Stelling</a:t>
            </a:r>
            <a:r>
              <a:rPr lang="en-US" dirty="0" smtClean="0"/>
              <a:t>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b="1" dirty="0"/>
              <a:t>Het analyseren van “big” data zal een kerncompetentie van After Sales moeten </a:t>
            </a:r>
            <a:r>
              <a:rPr lang="nl-NL" b="1" dirty="0" smtClean="0"/>
              <a:t>zijn.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6090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Stelling</a:t>
            </a:r>
            <a:r>
              <a:rPr lang="en-US" dirty="0" smtClean="0"/>
              <a:t>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b="1" dirty="0"/>
              <a:t>Het verkrijgen van nieuwe competenties zal vooral door middel van nieuwe, jonge medewerkers moeten plaatsvinden.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6543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verneland_Group_Master">
  <a:themeElements>
    <a:clrScheme name="Corporate 5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CC66"/>
      </a:accent1>
      <a:accent2>
        <a:srgbClr val="0000FF"/>
      </a:accent2>
      <a:accent3>
        <a:srgbClr val="FFFFFF"/>
      </a:accent3>
      <a:accent4>
        <a:srgbClr val="000000"/>
      </a:accent4>
      <a:accent5>
        <a:srgbClr val="FFE2B8"/>
      </a:accent5>
      <a:accent6>
        <a:srgbClr val="0000E7"/>
      </a:accent6>
      <a:hlink>
        <a:srgbClr val="CC00CC"/>
      </a:hlink>
      <a:folHlink>
        <a:srgbClr val="C0C0C0"/>
      </a:folHlink>
    </a:clrScheme>
    <a:fontScheme name="Corpor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1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1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orpor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por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rporat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porat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por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por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por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porate 8">
        <a:dk1>
          <a:srgbClr val="004D3D"/>
        </a:dk1>
        <a:lt1>
          <a:srgbClr val="FFFFFF"/>
        </a:lt1>
        <a:dk2>
          <a:srgbClr val="004D3D"/>
        </a:dk2>
        <a:lt2>
          <a:srgbClr val="E9DFD9"/>
        </a:lt2>
        <a:accent1>
          <a:srgbClr val="A51E39"/>
        </a:accent1>
        <a:accent2>
          <a:srgbClr val="B0B700"/>
        </a:accent2>
        <a:accent3>
          <a:srgbClr val="FFFFFF"/>
        </a:accent3>
        <a:accent4>
          <a:srgbClr val="004033"/>
        </a:accent4>
        <a:accent5>
          <a:srgbClr val="CFABAE"/>
        </a:accent5>
        <a:accent6>
          <a:srgbClr val="9FA600"/>
        </a:accent6>
        <a:hlink>
          <a:srgbClr val="DA7311"/>
        </a:hlink>
        <a:folHlink>
          <a:srgbClr val="69C02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porate 9">
        <a:dk1>
          <a:srgbClr val="004D3D"/>
        </a:dk1>
        <a:lt1>
          <a:srgbClr val="FFFFFF"/>
        </a:lt1>
        <a:dk2>
          <a:srgbClr val="003200"/>
        </a:dk2>
        <a:lt2>
          <a:srgbClr val="E9DFD9"/>
        </a:lt2>
        <a:accent1>
          <a:srgbClr val="DA7311"/>
        </a:accent1>
        <a:accent2>
          <a:srgbClr val="B0B700"/>
        </a:accent2>
        <a:accent3>
          <a:srgbClr val="FFFFFF"/>
        </a:accent3>
        <a:accent4>
          <a:srgbClr val="004033"/>
        </a:accent4>
        <a:accent5>
          <a:srgbClr val="EABCAA"/>
        </a:accent5>
        <a:accent6>
          <a:srgbClr val="9FA600"/>
        </a:accent6>
        <a:hlink>
          <a:srgbClr val="A51E39"/>
        </a:hlink>
        <a:folHlink>
          <a:srgbClr val="69C02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rporate 10">
        <a:dk1>
          <a:srgbClr val="003200"/>
        </a:dk1>
        <a:lt1>
          <a:srgbClr val="FFFFFF"/>
        </a:lt1>
        <a:dk2>
          <a:srgbClr val="003200"/>
        </a:dk2>
        <a:lt2>
          <a:srgbClr val="E9DFD9"/>
        </a:lt2>
        <a:accent1>
          <a:srgbClr val="DA7311"/>
        </a:accent1>
        <a:accent2>
          <a:srgbClr val="B0B700"/>
        </a:accent2>
        <a:accent3>
          <a:srgbClr val="FFFFFF"/>
        </a:accent3>
        <a:accent4>
          <a:srgbClr val="002900"/>
        </a:accent4>
        <a:accent5>
          <a:srgbClr val="EABCAA"/>
        </a:accent5>
        <a:accent6>
          <a:srgbClr val="9FA600"/>
        </a:accent6>
        <a:hlink>
          <a:srgbClr val="A51E39"/>
        </a:hlink>
        <a:folHlink>
          <a:srgbClr val="69C02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2434</TotalTime>
  <Words>396</Words>
  <Application>Microsoft Office PowerPoint</Application>
  <PresentationFormat>On-screen Show (4:3)</PresentationFormat>
  <Paragraphs>120</Paragraphs>
  <Slides>27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Kverneland_Group_Master</vt:lpstr>
      <vt:lpstr>Farming 4.0</vt:lpstr>
      <vt:lpstr>Products</vt:lpstr>
      <vt:lpstr>PowerPoint Presentation</vt:lpstr>
      <vt:lpstr>Illustration of Business Cycle</vt:lpstr>
      <vt:lpstr>PowerPoint Presentation</vt:lpstr>
      <vt:lpstr>AEF – World Wide Cooperation</vt:lpstr>
      <vt:lpstr>Global Food Challenge</vt:lpstr>
      <vt:lpstr>Key constraints agriculture is facing: </vt:lpstr>
      <vt:lpstr>Farming 4.0</vt:lpstr>
      <vt:lpstr>Smart Farming</vt:lpstr>
      <vt:lpstr>Strength of the Netherlands</vt:lpstr>
      <vt:lpstr>Strength of After Sales Service</vt:lpstr>
      <vt:lpstr>PowerPoint Presentation</vt:lpstr>
      <vt:lpstr>PowerPoint Presentation</vt:lpstr>
      <vt:lpstr>PowerPoint Presentation</vt:lpstr>
      <vt:lpstr>Possibility for new models</vt:lpstr>
      <vt:lpstr>PowerPoint Presentation</vt:lpstr>
      <vt:lpstr>PowerPoint Presentation</vt:lpstr>
      <vt:lpstr>PowerPoint Presentation</vt:lpstr>
      <vt:lpstr>Cooperation in the Netherlands</vt:lpstr>
      <vt:lpstr>4.0 applications</vt:lpstr>
      <vt:lpstr>Change of business models</vt:lpstr>
      <vt:lpstr>Industry 4.0</vt:lpstr>
      <vt:lpstr>PowerPoint Presentation</vt:lpstr>
      <vt:lpstr>Stelling 1</vt:lpstr>
      <vt:lpstr>Stelling 2</vt:lpstr>
      <vt:lpstr>Stelling 3</vt:lpstr>
    </vt:vector>
  </TitlesOfParts>
  <Company>Kverneland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Siri Grude</dc:creator>
  <cp:lastModifiedBy>Martijn Holten</cp:lastModifiedBy>
  <cp:revision>128</cp:revision>
  <cp:lastPrinted>2016-01-14T13:26:52Z</cp:lastPrinted>
  <dcterms:created xsi:type="dcterms:W3CDTF">2015-01-27T13:24:18Z</dcterms:created>
  <dcterms:modified xsi:type="dcterms:W3CDTF">2017-03-09T16:42:37Z</dcterms:modified>
</cp:coreProperties>
</file>